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FE0D-6364-4EBB-A241-C8146DCF659E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4F70-056D-4000-A61F-5680C45B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A0A05-775F-4584-8DC2-509D5C192930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3DC0D-752A-4EDD-9B70-5AF506609CD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60" tIns="47730" rIns="95460" bIns="47730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4225" indent="-301625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4913" indent="-239713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87513" indent="-239713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0113" indent="-239713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27313" indent="-239713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513" indent="-239713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1713" indent="-239713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8913" indent="-239713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9C84B86-044A-4B15-9BD6-DB82A09DC18C}" type="slidenum">
              <a:rPr lang="en-US" sz="120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424" y="685489"/>
            <a:ext cx="4548706" cy="3430561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 lIns="95460" tIns="47730" rIns="95460" bIns="4773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BD649-3E16-49D4-933A-34AC3C3FEBB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530" y="687050"/>
            <a:ext cx="4545600" cy="3427439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1560F-3BE5-4FBF-828C-6AB66708BF4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530" y="687050"/>
            <a:ext cx="4545600" cy="3427439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E3708-AA14-4D62-8059-DE962E631E8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083" y="687050"/>
            <a:ext cx="4545599" cy="3427439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95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17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52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0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90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4288032-3374-4744-859B-8DB778BCF94A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167353F-E690-474D-B521-9110938A3F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Slide Title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71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Needs and Data Requirements</a:t>
            </a:r>
          </a:p>
          <a:p>
            <a:pPr lvl="1"/>
            <a:r>
              <a:rPr lang="en-US" dirty="0" smtClean="0"/>
              <a:t>What information requirements do you have for an activation?</a:t>
            </a:r>
          </a:p>
          <a:p>
            <a:pPr lvl="1"/>
            <a:r>
              <a:rPr lang="en-US" dirty="0" smtClean="0"/>
              <a:t>Can we standardize a method for information sharing? </a:t>
            </a:r>
          </a:p>
          <a:p>
            <a:pPr lvl="1"/>
            <a:r>
              <a:rPr lang="en-US" dirty="0" smtClean="0"/>
              <a:t>What is the best process to share information and validate information quickly during a disaster?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Shelter Identification Process</a:t>
            </a:r>
          </a:p>
          <a:p>
            <a:r>
              <a:rPr lang="en-US" dirty="0" smtClean="0"/>
              <a:t>Building a Regional Sequence of Fill</a:t>
            </a:r>
          </a:p>
          <a:p>
            <a:r>
              <a:rPr lang="en-US" dirty="0" smtClean="0"/>
              <a:t>Shelter Numbers and Reporting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Shelter Identification Process</a:t>
            </a:r>
          </a:p>
          <a:p>
            <a:pPr lvl="1"/>
            <a:r>
              <a:rPr lang="en-US" dirty="0" smtClean="0"/>
              <a:t>How do we identify General Population shelters for each event?</a:t>
            </a:r>
          </a:p>
          <a:p>
            <a:pPr lvl="1"/>
            <a:r>
              <a:rPr lang="en-US" dirty="0" smtClean="0"/>
              <a:t>What triggers or information will a community need to open a shelter?</a:t>
            </a:r>
          </a:p>
          <a:p>
            <a:r>
              <a:rPr lang="en-US" dirty="0" smtClean="0"/>
              <a:t>Building a Regional Sequence of Fill</a:t>
            </a:r>
          </a:p>
          <a:p>
            <a:pPr lvl="1"/>
            <a:r>
              <a:rPr lang="en-US" dirty="0" smtClean="0"/>
              <a:t>Can we build out a tiered system per region to activate general population shelters to support a hurricane evacuation?</a:t>
            </a:r>
          </a:p>
          <a:p>
            <a:r>
              <a:rPr lang="en-US" dirty="0" smtClean="0"/>
              <a:t>Continuing to develop Point to Point relationships</a:t>
            </a:r>
          </a:p>
          <a:p>
            <a:pPr lvl="1"/>
            <a:r>
              <a:rPr lang="en-US" dirty="0" smtClean="0"/>
              <a:t>Include all local community partners</a:t>
            </a:r>
          </a:p>
          <a:p>
            <a:pPr lvl="1"/>
            <a:r>
              <a:rPr lang="en-US" dirty="0" smtClean="0"/>
              <a:t>Develop a good relationship with your regional VOAD partners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 Identification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best way to validate shelter populations?</a:t>
            </a:r>
          </a:p>
          <a:p>
            <a:r>
              <a:rPr lang="en-US" dirty="0" smtClean="0"/>
              <a:t>What is the best avenue to get official numbers and daily shelter counts?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 Population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Dexter </a:t>
            </a:r>
            <a:r>
              <a:rPr lang="en-US" dirty="0" err="1" smtClean="0"/>
              <a:t>Accardo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Tammany Parish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Shelter Status Update</a:t>
            </a:r>
          </a:p>
          <a:p>
            <a:r>
              <a:rPr lang="en-US" dirty="0" smtClean="0"/>
              <a:t>Planning Discussion</a:t>
            </a:r>
            <a:endParaRPr lang="en-US" dirty="0"/>
          </a:p>
          <a:p>
            <a:r>
              <a:rPr lang="en-US" dirty="0" smtClean="0"/>
              <a:t>St. Tammany Parish Case Study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113" name="Group 185"/>
          <p:cNvGrpSpPr>
            <a:grpSpLocks/>
          </p:cNvGrpSpPr>
          <p:nvPr/>
        </p:nvGrpSpPr>
        <p:grpSpPr bwMode="auto">
          <a:xfrm>
            <a:off x="2252663" y="1135063"/>
            <a:ext cx="5381625" cy="4632325"/>
            <a:chOff x="1323" y="785"/>
            <a:chExt cx="3390" cy="2918"/>
          </a:xfrm>
        </p:grpSpPr>
        <p:grpSp>
          <p:nvGrpSpPr>
            <p:cNvPr id="253114" name="Group 186"/>
            <p:cNvGrpSpPr>
              <a:grpSpLocks noChangeAspect="1"/>
            </p:cNvGrpSpPr>
            <p:nvPr/>
          </p:nvGrpSpPr>
          <p:grpSpPr bwMode="auto">
            <a:xfrm>
              <a:off x="1323" y="787"/>
              <a:ext cx="3389" cy="2915"/>
              <a:chOff x="322" y="156"/>
              <a:chExt cx="4506" cy="3876"/>
            </a:xfrm>
          </p:grpSpPr>
          <p:sp>
            <p:nvSpPr>
              <p:cNvPr id="15409" name="Freeform 4"/>
              <p:cNvSpPr>
                <a:spLocks noChangeAspect="1"/>
              </p:cNvSpPr>
              <p:nvPr/>
            </p:nvSpPr>
            <p:spPr bwMode="auto">
              <a:xfrm>
                <a:off x="3021" y="3105"/>
                <a:ext cx="896" cy="794"/>
              </a:xfrm>
              <a:custGeom>
                <a:avLst/>
                <a:gdLst>
                  <a:gd name="T0" fmla="*/ 2147483647 w 925"/>
                  <a:gd name="T1" fmla="*/ 2147483647 h 847"/>
                  <a:gd name="T2" fmla="*/ 2147483647 w 925"/>
                  <a:gd name="T3" fmla="*/ 2147483647 h 847"/>
                  <a:gd name="T4" fmla="*/ 2147483647 w 925"/>
                  <a:gd name="T5" fmla="*/ 2147483647 h 847"/>
                  <a:gd name="T6" fmla="*/ 2147483647 w 925"/>
                  <a:gd name="T7" fmla="*/ 2147483647 h 847"/>
                  <a:gd name="T8" fmla="*/ 2147483647 w 925"/>
                  <a:gd name="T9" fmla="*/ 2147483647 h 847"/>
                  <a:gd name="T10" fmla="*/ 2147483647 w 925"/>
                  <a:gd name="T11" fmla="*/ 2147483647 h 847"/>
                  <a:gd name="T12" fmla="*/ 2147483647 w 925"/>
                  <a:gd name="T13" fmla="*/ 2147483647 h 847"/>
                  <a:gd name="T14" fmla="*/ 2147483647 w 925"/>
                  <a:gd name="T15" fmla="*/ 2147483647 h 847"/>
                  <a:gd name="T16" fmla="*/ 2147483647 w 925"/>
                  <a:gd name="T17" fmla="*/ 2147483647 h 847"/>
                  <a:gd name="T18" fmla="*/ 2147483647 w 925"/>
                  <a:gd name="T19" fmla="*/ 2147483647 h 847"/>
                  <a:gd name="T20" fmla="*/ 2147483647 w 925"/>
                  <a:gd name="T21" fmla="*/ 2147483647 h 847"/>
                  <a:gd name="T22" fmla="*/ 2147483647 w 925"/>
                  <a:gd name="T23" fmla="*/ 2147483647 h 847"/>
                  <a:gd name="T24" fmla="*/ 2147483647 w 925"/>
                  <a:gd name="T25" fmla="*/ 2147483647 h 847"/>
                  <a:gd name="T26" fmla="*/ 2147483647 w 925"/>
                  <a:gd name="T27" fmla="*/ 2147483647 h 847"/>
                  <a:gd name="T28" fmla="*/ 2147483647 w 925"/>
                  <a:gd name="T29" fmla="*/ 2147483647 h 847"/>
                  <a:gd name="T30" fmla="*/ 2147483647 w 925"/>
                  <a:gd name="T31" fmla="*/ 2147483647 h 847"/>
                  <a:gd name="T32" fmla="*/ 2147483647 w 925"/>
                  <a:gd name="T33" fmla="*/ 2147483647 h 847"/>
                  <a:gd name="T34" fmla="*/ 2147483647 w 925"/>
                  <a:gd name="T35" fmla="*/ 2147483647 h 847"/>
                  <a:gd name="T36" fmla="*/ 2147483647 w 925"/>
                  <a:gd name="T37" fmla="*/ 2147483647 h 847"/>
                  <a:gd name="T38" fmla="*/ 2147483647 w 925"/>
                  <a:gd name="T39" fmla="*/ 2147483647 h 847"/>
                  <a:gd name="T40" fmla="*/ 2147483647 w 925"/>
                  <a:gd name="T41" fmla="*/ 2147483647 h 847"/>
                  <a:gd name="T42" fmla="*/ 2147483647 w 925"/>
                  <a:gd name="T43" fmla="*/ 2147483647 h 847"/>
                  <a:gd name="T44" fmla="*/ 2147483647 w 925"/>
                  <a:gd name="T45" fmla="*/ 2147483647 h 847"/>
                  <a:gd name="T46" fmla="*/ 2147483647 w 925"/>
                  <a:gd name="T47" fmla="*/ 2147483647 h 847"/>
                  <a:gd name="T48" fmla="*/ 2147483647 w 925"/>
                  <a:gd name="T49" fmla="*/ 2147483647 h 847"/>
                  <a:gd name="T50" fmla="*/ 2147483647 w 925"/>
                  <a:gd name="T51" fmla="*/ 2147483647 h 847"/>
                  <a:gd name="T52" fmla="*/ 2147483647 w 925"/>
                  <a:gd name="T53" fmla="*/ 2147483647 h 847"/>
                  <a:gd name="T54" fmla="*/ 2147483647 w 925"/>
                  <a:gd name="T55" fmla="*/ 2147483647 h 847"/>
                  <a:gd name="T56" fmla="*/ 2147483647 w 925"/>
                  <a:gd name="T57" fmla="*/ 2147483647 h 847"/>
                  <a:gd name="T58" fmla="*/ 2147483647 w 925"/>
                  <a:gd name="T59" fmla="*/ 2147483647 h 847"/>
                  <a:gd name="T60" fmla="*/ 2147483647 w 925"/>
                  <a:gd name="T61" fmla="*/ 2147483647 h 847"/>
                  <a:gd name="T62" fmla="*/ 2147483647 w 925"/>
                  <a:gd name="T63" fmla="*/ 2147483647 h 847"/>
                  <a:gd name="T64" fmla="*/ 2147483647 w 925"/>
                  <a:gd name="T65" fmla="*/ 2147483647 h 847"/>
                  <a:gd name="T66" fmla="*/ 2147483647 w 925"/>
                  <a:gd name="T67" fmla="*/ 2147483647 h 847"/>
                  <a:gd name="T68" fmla="*/ 2147483647 w 925"/>
                  <a:gd name="T69" fmla="*/ 2147483647 h 847"/>
                  <a:gd name="T70" fmla="*/ 2147483647 w 925"/>
                  <a:gd name="T71" fmla="*/ 2147483647 h 847"/>
                  <a:gd name="T72" fmla="*/ 2147483647 w 925"/>
                  <a:gd name="T73" fmla="*/ 2147483647 h 847"/>
                  <a:gd name="T74" fmla="*/ 2147483647 w 925"/>
                  <a:gd name="T75" fmla="*/ 2147483647 h 847"/>
                  <a:gd name="T76" fmla="*/ 2147483647 w 925"/>
                  <a:gd name="T77" fmla="*/ 2147483647 h 847"/>
                  <a:gd name="T78" fmla="*/ 2147483647 w 925"/>
                  <a:gd name="T79" fmla="*/ 2147483647 h 847"/>
                  <a:gd name="T80" fmla="*/ 2147483647 w 925"/>
                  <a:gd name="T81" fmla="*/ 2147483647 h 847"/>
                  <a:gd name="T82" fmla="*/ 2147483647 w 925"/>
                  <a:gd name="T83" fmla="*/ 2147483647 h 847"/>
                  <a:gd name="T84" fmla="*/ 2147483647 w 925"/>
                  <a:gd name="T85" fmla="*/ 2147483647 h 847"/>
                  <a:gd name="T86" fmla="*/ 2147483647 w 925"/>
                  <a:gd name="T87" fmla="*/ 2147483647 h 847"/>
                  <a:gd name="T88" fmla="*/ 2147483647 w 925"/>
                  <a:gd name="T89" fmla="*/ 2147483647 h 847"/>
                  <a:gd name="T90" fmla="*/ 2147483647 w 925"/>
                  <a:gd name="T91" fmla="*/ 2147483647 h 847"/>
                  <a:gd name="T92" fmla="*/ 2147483647 w 925"/>
                  <a:gd name="T93" fmla="*/ 2147483647 h 847"/>
                  <a:gd name="T94" fmla="*/ 2147483647 w 925"/>
                  <a:gd name="T95" fmla="*/ 2147483647 h 847"/>
                  <a:gd name="T96" fmla="*/ 2147483647 w 925"/>
                  <a:gd name="T97" fmla="*/ 2147483647 h 847"/>
                  <a:gd name="T98" fmla="*/ 2147483647 w 925"/>
                  <a:gd name="T99" fmla="*/ 2147483647 h 847"/>
                  <a:gd name="T100" fmla="*/ 2147483647 w 925"/>
                  <a:gd name="T101" fmla="*/ 2147483647 h 847"/>
                  <a:gd name="T102" fmla="*/ 2147483647 w 925"/>
                  <a:gd name="T103" fmla="*/ 2147483647 h 847"/>
                  <a:gd name="T104" fmla="*/ 2147483647 w 925"/>
                  <a:gd name="T105" fmla="*/ 2147483647 h 847"/>
                  <a:gd name="T106" fmla="*/ 2147483647 w 925"/>
                  <a:gd name="T107" fmla="*/ 2147483647 h 847"/>
                  <a:gd name="T108" fmla="*/ 2147483647 w 925"/>
                  <a:gd name="T109" fmla="*/ 2147483647 h 847"/>
                  <a:gd name="T110" fmla="*/ 2147483647 w 925"/>
                  <a:gd name="T111" fmla="*/ 2147483647 h 847"/>
                  <a:gd name="T112" fmla="*/ 2147483647 w 925"/>
                  <a:gd name="T113" fmla="*/ 2147483647 h 847"/>
                  <a:gd name="T114" fmla="*/ 2147483647 w 925"/>
                  <a:gd name="T115" fmla="*/ 2147483647 h 847"/>
                  <a:gd name="T116" fmla="*/ 2147483647 w 925"/>
                  <a:gd name="T117" fmla="*/ 2147483647 h 847"/>
                  <a:gd name="T118" fmla="*/ 2147483647 w 925"/>
                  <a:gd name="T119" fmla="*/ 2147483647 h 847"/>
                  <a:gd name="T120" fmla="*/ 2147483647 w 925"/>
                  <a:gd name="T121" fmla="*/ 2147483647 h 8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5"/>
                  <a:gd name="T184" fmla="*/ 0 h 847"/>
                  <a:gd name="T185" fmla="*/ 925 w 925"/>
                  <a:gd name="T186" fmla="*/ 847 h 8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5" h="847">
                    <a:moveTo>
                      <a:pt x="397" y="360"/>
                    </a:moveTo>
                    <a:lnTo>
                      <a:pt x="402" y="367"/>
                    </a:lnTo>
                    <a:lnTo>
                      <a:pt x="403" y="375"/>
                    </a:lnTo>
                    <a:lnTo>
                      <a:pt x="403" y="385"/>
                    </a:lnTo>
                    <a:lnTo>
                      <a:pt x="412" y="388"/>
                    </a:lnTo>
                    <a:lnTo>
                      <a:pt x="421" y="391"/>
                    </a:lnTo>
                    <a:lnTo>
                      <a:pt x="427" y="393"/>
                    </a:lnTo>
                    <a:lnTo>
                      <a:pt x="430" y="402"/>
                    </a:lnTo>
                    <a:lnTo>
                      <a:pt x="433" y="406"/>
                    </a:lnTo>
                    <a:lnTo>
                      <a:pt x="438" y="412"/>
                    </a:lnTo>
                    <a:lnTo>
                      <a:pt x="438" y="418"/>
                    </a:lnTo>
                    <a:lnTo>
                      <a:pt x="445" y="424"/>
                    </a:lnTo>
                    <a:lnTo>
                      <a:pt x="450" y="426"/>
                    </a:lnTo>
                    <a:lnTo>
                      <a:pt x="451" y="433"/>
                    </a:lnTo>
                    <a:lnTo>
                      <a:pt x="457" y="433"/>
                    </a:lnTo>
                    <a:lnTo>
                      <a:pt x="460" y="436"/>
                    </a:lnTo>
                    <a:lnTo>
                      <a:pt x="465" y="444"/>
                    </a:lnTo>
                    <a:lnTo>
                      <a:pt x="472" y="445"/>
                    </a:lnTo>
                    <a:lnTo>
                      <a:pt x="478" y="453"/>
                    </a:lnTo>
                    <a:lnTo>
                      <a:pt x="481" y="457"/>
                    </a:lnTo>
                    <a:lnTo>
                      <a:pt x="489" y="460"/>
                    </a:lnTo>
                    <a:lnTo>
                      <a:pt x="496" y="463"/>
                    </a:lnTo>
                    <a:lnTo>
                      <a:pt x="502" y="465"/>
                    </a:lnTo>
                    <a:lnTo>
                      <a:pt x="502" y="471"/>
                    </a:lnTo>
                    <a:lnTo>
                      <a:pt x="502" y="475"/>
                    </a:lnTo>
                    <a:lnTo>
                      <a:pt x="507" y="480"/>
                    </a:lnTo>
                    <a:lnTo>
                      <a:pt x="510" y="483"/>
                    </a:lnTo>
                    <a:lnTo>
                      <a:pt x="513" y="492"/>
                    </a:lnTo>
                    <a:lnTo>
                      <a:pt x="516" y="499"/>
                    </a:lnTo>
                    <a:lnTo>
                      <a:pt x="523" y="508"/>
                    </a:lnTo>
                    <a:lnTo>
                      <a:pt x="531" y="513"/>
                    </a:lnTo>
                    <a:lnTo>
                      <a:pt x="540" y="519"/>
                    </a:lnTo>
                    <a:lnTo>
                      <a:pt x="544" y="525"/>
                    </a:lnTo>
                    <a:lnTo>
                      <a:pt x="550" y="534"/>
                    </a:lnTo>
                    <a:lnTo>
                      <a:pt x="562" y="537"/>
                    </a:lnTo>
                    <a:lnTo>
                      <a:pt x="568" y="541"/>
                    </a:lnTo>
                    <a:lnTo>
                      <a:pt x="573" y="547"/>
                    </a:lnTo>
                    <a:lnTo>
                      <a:pt x="579" y="553"/>
                    </a:lnTo>
                    <a:lnTo>
                      <a:pt x="583" y="562"/>
                    </a:lnTo>
                    <a:lnTo>
                      <a:pt x="586" y="574"/>
                    </a:lnTo>
                    <a:lnTo>
                      <a:pt x="582" y="585"/>
                    </a:lnTo>
                    <a:lnTo>
                      <a:pt x="582" y="592"/>
                    </a:lnTo>
                    <a:lnTo>
                      <a:pt x="580" y="597"/>
                    </a:lnTo>
                    <a:lnTo>
                      <a:pt x="582" y="606"/>
                    </a:lnTo>
                    <a:lnTo>
                      <a:pt x="585" y="610"/>
                    </a:lnTo>
                    <a:lnTo>
                      <a:pt x="589" y="619"/>
                    </a:lnTo>
                    <a:lnTo>
                      <a:pt x="586" y="631"/>
                    </a:lnTo>
                    <a:lnTo>
                      <a:pt x="586" y="637"/>
                    </a:lnTo>
                    <a:lnTo>
                      <a:pt x="582" y="646"/>
                    </a:lnTo>
                    <a:lnTo>
                      <a:pt x="574" y="660"/>
                    </a:lnTo>
                    <a:lnTo>
                      <a:pt x="582" y="664"/>
                    </a:lnTo>
                    <a:lnTo>
                      <a:pt x="586" y="669"/>
                    </a:lnTo>
                    <a:lnTo>
                      <a:pt x="594" y="669"/>
                    </a:lnTo>
                    <a:lnTo>
                      <a:pt x="603" y="661"/>
                    </a:lnTo>
                    <a:lnTo>
                      <a:pt x="598" y="652"/>
                    </a:lnTo>
                    <a:lnTo>
                      <a:pt x="595" y="643"/>
                    </a:lnTo>
                    <a:lnTo>
                      <a:pt x="597" y="633"/>
                    </a:lnTo>
                    <a:lnTo>
                      <a:pt x="597" y="625"/>
                    </a:lnTo>
                    <a:lnTo>
                      <a:pt x="606" y="619"/>
                    </a:lnTo>
                    <a:lnTo>
                      <a:pt x="613" y="622"/>
                    </a:lnTo>
                    <a:lnTo>
                      <a:pt x="616" y="627"/>
                    </a:lnTo>
                    <a:lnTo>
                      <a:pt x="624" y="625"/>
                    </a:lnTo>
                    <a:lnTo>
                      <a:pt x="622" y="613"/>
                    </a:lnTo>
                    <a:lnTo>
                      <a:pt x="616" y="603"/>
                    </a:lnTo>
                    <a:lnTo>
                      <a:pt x="610" y="594"/>
                    </a:lnTo>
                    <a:lnTo>
                      <a:pt x="613" y="588"/>
                    </a:lnTo>
                    <a:lnTo>
                      <a:pt x="621" y="589"/>
                    </a:lnTo>
                    <a:lnTo>
                      <a:pt x="624" y="597"/>
                    </a:lnTo>
                    <a:lnTo>
                      <a:pt x="628" y="601"/>
                    </a:lnTo>
                    <a:lnTo>
                      <a:pt x="627" y="607"/>
                    </a:lnTo>
                    <a:lnTo>
                      <a:pt x="630" y="610"/>
                    </a:lnTo>
                    <a:lnTo>
                      <a:pt x="630" y="616"/>
                    </a:lnTo>
                    <a:lnTo>
                      <a:pt x="631" y="624"/>
                    </a:lnTo>
                    <a:lnTo>
                      <a:pt x="631" y="630"/>
                    </a:lnTo>
                    <a:lnTo>
                      <a:pt x="619" y="631"/>
                    </a:lnTo>
                    <a:lnTo>
                      <a:pt x="615" y="637"/>
                    </a:lnTo>
                    <a:lnTo>
                      <a:pt x="615" y="645"/>
                    </a:lnTo>
                    <a:lnTo>
                      <a:pt x="619" y="652"/>
                    </a:lnTo>
                    <a:lnTo>
                      <a:pt x="622" y="649"/>
                    </a:lnTo>
                    <a:lnTo>
                      <a:pt x="627" y="642"/>
                    </a:lnTo>
                    <a:lnTo>
                      <a:pt x="628" y="646"/>
                    </a:lnTo>
                    <a:lnTo>
                      <a:pt x="636" y="645"/>
                    </a:lnTo>
                    <a:lnTo>
                      <a:pt x="634" y="648"/>
                    </a:lnTo>
                    <a:lnTo>
                      <a:pt x="636" y="657"/>
                    </a:lnTo>
                    <a:lnTo>
                      <a:pt x="640" y="660"/>
                    </a:lnTo>
                    <a:lnTo>
                      <a:pt x="646" y="651"/>
                    </a:lnTo>
                    <a:lnTo>
                      <a:pt x="648" y="657"/>
                    </a:lnTo>
                    <a:lnTo>
                      <a:pt x="655" y="657"/>
                    </a:lnTo>
                    <a:lnTo>
                      <a:pt x="661" y="667"/>
                    </a:lnTo>
                    <a:lnTo>
                      <a:pt x="664" y="675"/>
                    </a:lnTo>
                    <a:lnTo>
                      <a:pt x="661" y="694"/>
                    </a:lnTo>
                    <a:lnTo>
                      <a:pt x="669" y="691"/>
                    </a:lnTo>
                    <a:lnTo>
                      <a:pt x="672" y="697"/>
                    </a:lnTo>
                    <a:lnTo>
                      <a:pt x="678" y="703"/>
                    </a:lnTo>
                    <a:lnTo>
                      <a:pt x="685" y="700"/>
                    </a:lnTo>
                    <a:lnTo>
                      <a:pt x="684" y="691"/>
                    </a:lnTo>
                    <a:lnTo>
                      <a:pt x="679" y="681"/>
                    </a:lnTo>
                    <a:lnTo>
                      <a:pt x="679" y="672"/>
                    </a:lnTo>
                    <a:lnTo>
                      <a:pt x="679" y="660"/>
                    </a:lnTo>
                    <a:lnTo>
                      <a:pt x="685" y="667"/>
                    </a:lnTo>
                    <a:lnTo>
                      <a:pt x="694" y="669"/>
                    </a:lnTo>
                    <a:lnTo>
                      <a:pt x="700" y="667"/>
                    </a:lnTo>
                    <a:lnTo>
                      <a:pt x="700" y="676"/>
                    </a:lnTo>
                    <a:lnTo>
                      <a:pt x="703" y="685"/>
                    </a:lnTo>
                    <a:lnTo>
                      <a:pt x="705" y="693"/>
                    </a:lnTo>
                    <a:lnTo>
                      <a:pt x="702" y="699"/>
                    </a:lnTo>
                    <a:lnTo>
                      <a:pt x="706" y="697"/>
                    </a:lnTo>
                    <a:lnTo>
                      <a:pt x="712" y="690"/>
                    </a:lnTo>
                    <a:lnTo>
                      <a:pt x="715" y="688"/>
                    </a:lnTo>
                    <a:lnTo>
                      <a:pt x="717" y="696"/>
                    </a:lnTo>
                    <a:lnTo>
                      <a:pt x="718" y="703"/>
                    </a:lnTo>
                    <a:lnTo>
                      <a:pt x="711" y="705"/>
                    </a:lnTo>
                    <a:lnTo>
                      <a:pt x="708" y="712"/>
                    </a:lnTo>
                    <a:lnTo>
                      <a:pt x="708" y="720"/>
                    </a:lnTo>
                    <a:lnTo>
                      <a:pt x="709" y="727"/>
                    </a:lnTo>
                    <a:lnTo>
                      <a:pt x="711" y="735"/>
                    </a:lnTo>
                    <a:lnTo>
                      <a:pt x="705" y="730"/>
                    </a:lnTo>
                    <a:lnTo>
                      <a:pt x="700" y="724"/>
                    </a:lnTo>
                    <a:lnTo>
                      <a:pt x="696" y="729"/>
                    </a:lnTo>
                    <a:lnTo>
                      <a:pt x="696" y="736"/>
                    </a:lnTo>
                    <a:lnTo>
                      <a:pt x="699" y="738"/>
                    </a:lnTo>
                    <a:lnTo>
                      <a:pt x="703" y="744"/>
                    </a:lnTo>
                    <a:lnTo>
                      <a:pt x="693" y="745"/>
                    </a:lnTo>
                    <a:lnTo>
                      <a:pt x="682" y="751"/>
                    </a:lnTo>
                    <a:lnTo>
                      <a:pt x="684" y="756"/>
                    </a:lnTo>
                    <a:lnTo>
                      <a:pt x="691" y="754"/>
                    </a:lnTo>
                    <a:lnTo>
                      <a:pt x="700" y="754"/>
                    </a:lnTo>
                    <a:lnTo>
                      <a:pt x="702" y="762"/>
                    </a:lnTo>
                    <a:lnTo>
                      <a:pt x="691" y="762"/>
                    </a:lnTo>
                    <a:lnTo>
                      <a:pt x="682" y="762"/>
                    </a:lnTo>
                    <a:lnTo>
                      <a:pt x="684" y="768"/>
                    </a:lnTo>
                    <a:lnTo>
                      <a:pt x="685" y="775"/>
                    </a:lnTo>
                    <a:lnTo>
                      <a:pt x="693" y="769"/>
                    </a:lnTo>
                    <a:lnTo>
                      <a:pt x="705" y="772"/>
                    </a:lnTo>
                    <a:lnTo>
                      <a:pt x="715" y="772"/>
                    </a:lnTo>
                    <a:lnTo>
                      <a:pt x="714" y="777"/>
                    </a:lnTo>
                    <a:lnTo>
                      <a:pt x="702" y="780"/>
                    </a:lnTo>
                    <a:lnTo>
                      <a:pt x="693" y="783"/>
                    </a:lnTo>
                    <a:lnTo>
                      <a:pt x="700" y="787"/>
                    </a:lnTo>
                    <a:lnTo>
                      <a:pt x="711" y="786"/>
                    </a:lnTo>
                    <a:lnTo>
                      <a:pt x="720" y="787"/>
                    </a:lnTo>
                    <a:lnTo>
                      <a:pt x="724" y="795"/>
                    </a:lnTo>
                    <a:lnTo>
                      <a:pt x="726" y="805"/>
                    </a:lnTo>
                    <a:lnTo>
                      <a:pt x="727" y="814"/>
                    </a:lnTo>
                    <a:lnTo>
                      <a:pt x="715" y="817"/>
                    </a:lnTo>
                    <a:lnTo>
                      <a:pt x="724" y="828"/>
                    </a:lnTo>
                    <a:lnTo>
                      <a:pt x="726" y="835"/>
                    </a:lnTo>
                    <a:lnTo>
                      <a:pt x="727" y="844"/>
                    </a:lnTo>
                    <a:lnTo>
                      <a:pt x="738" y="847"/>
                    </a:lnTo>
                    <a:lnTo>
                      <a:pt x="748" y="844"/>
                    </a:lnTo>
                    <a:lnTo>
                      <a:pt x="754" y="834"/>
                    </a:lnTo>
                    <a:lnTo>
                      <a:pt x="762" y="826"/>
                    </a:lnTo>
                    <a:lnTo>
                      <a:pt x="771" y="829"/>
                    </a:lnTo>
                    <a:lnTo>
                      <a:pt x="786" y="825"/>
                    </a:lnTo>
                    <a:lnTo>
                      <a:pt x="862" y="763"/>
                    </a:lnTo>
                    <a:lnTo>
                      <a:pt x="874" y="748"/>
                    </a:lnTo>
                    <a:lnTo>
                      <a:pt x="903" y="730"/>
                    </a:lnTo>
                    <a:lnTo>
                      <a:pt x="898" y="721"/>
                    </a:lnTo>
                    <a:lnTo>
                      <a:pt x="888" y="720"/>
                    </a:lnTo>
                    <a:lnTo>
                      <a:pt x="883" y="730"/>
                    </a:lnTo>
                    <a:lnTo>
                      <a:pt x="873" y="738"/>
                    </a:lnTo>
                    <a:lnTo>
                      <a:pt x="861" y="750"/>
                    </a:lnTo>
                    <a:lnTo>
                      <a:pt x="859" y="738"/>
                    </a:lnTo>
                    <a:lnTo>
                      <a:pt x="867" y="723"/>
                    </a:lnTo>
                    <a:lnTo>
                      <a:pt x="868" y="718"/>
                    </a:lnTo>
                    <a:lnTo>
                      <a:pt x="880" y="711"/>
                    </a:lnTo>
                    <a:lnTo>
                      <a:pt x="873" y="706"/>
                    </a:lnTo>
                    <a:lnTo>
                      <a:pt x="877" y="700"/>
                    </a:lnTo>
                    <a:lnTo>
                      <a:pt x="865" y="700"/>
                    </a:lnTo>
                    <a:lnTo>
                      <a:pt x="868" y="711"/>
                    </a:lnTo>
                    <a:lnTo>
                      <a:pt x="858" y="709"/>
                    </a:lnTo>
                    <a:lnTo>
                      <a:pt x="850" y="699"/>
                    </a:lnTo>
                    <a:lnTo>
                      <a:pt x="847" y="693"/>
                    </a:lnTo>
                    <a:lnTo>
                      <a:pt x="858" y="691"/>
                    </a:lnTo>
                    <a:lnTo>
                      <a:pt x="864" y="688"/>
                    </a:lnTo>
                    <a:lnTo>
                      <a:pt x="861" y="682"/>
                    </a:lnTo>
                    <a:lnTo>
                      <a:pt x="849" y="682"/>
                    </a:lnTo>
                    <a:lnTo>
                      <a:pt x="850" y="675"/>
                    </a:lnTo>
                    <a:lnTo>
                      <a:pt x="846" y="666"/>
                    </a:lnTo>
                    <a:lnTo>
                      <a:pt x="841" y="658"/>
                    </a:lnTo>
                    <a:lnTo>
                      <a:pt x="838" y="643"/>
                    </a:lnTo>
                    <a:lnTo>
                      <a:pt x="828" y="631"/>
                    </a:lnTo>
                    <a:lnTo>
                      <a:pt x="822" y="615"/>
                    </a:lnTo>
                    <a:lnTo>
                      <a:pt x="811" y="609"/>
                    </a:lnTo>
                    <a:lnTo>
                      <a:pt x="820" y="604"/>
                    </a:lnTo>
                    <a:lnTo>
                      <a:pt x="828" y="601"/>
                    </a:lnTo>
                    <a:lnTo>
                      <a:pt x="835" y="612"/>
                    </a:lnTo>
                    <a:lnTo>
                      <a:pt x="843" y="615"/>
                    </a:lnTo>
                    <a:lnTo>
                      <a:pt x="846" y="609"/>
                    </a:lnTo>
                    <a:lnTo>
                      <a:pt x="844" y="600"/>
                    </a:lnTo>
                    <a:lnTo>
                      <a:pt x="846" y="595"/>
                    </a:lnTo>
                    <a:lnTo>
                      <a:pt x="838" y="592"/>
                    </a:lnTo>
                    <a:lnTo>
                      <a:pt x="828" y="594"/>
                    </a:lnTo>
                    <a:lnTo>
                      <a:pt x="823" y="588"/>
                    </a:lnTo>
                    <a:lnTo>
                      <a:pt x="816" y="591"/>
                    </a:lnTo>
                    <a:lnTo>
                      <a:pt x="805" y="588"/>
                    </a:lnTo>
                    <a:lnTo>
                      <a:pt x="813" y="583"/>
                    </a:lnTo>
                    <a:lnTo>
                      <a:pt x="816" y="579"/>
                    </a:lnTo>
                    <a:lnTo>
                      <a:pt x="808" y="577"/>
                    </a:lnTo>
                    <a:lnTo>
                      <a:pt x="799" y="576"/>
                    </a:lnTo>
                    <a:lnTo>
                      <a:pt x="796" y="567"/>
                    </a:lnTo>
                    <a:lnTo>
                      <a:pt x="793" y="561"/>
                    </a:lnTo>
                    <a:lnTo>
                      <a:pt x="807" y="562"/>
                    </a:lnTo>
                    <a:lnTo>
                      <a:pt x="813" y="565"/>
                    </a:lnTo>
                    <a:lnTo>
                      <a:pt x="817" y="571"/>
                    </a:lnTo>
                    <a:lnTo>
                      <a:pt x="823" y="573"/>
                    </a:lnTo>
                    <a:lnTo>
                      <a:pt x="831" y="579"/>
                    </a:lnTo>
                    <a:lnTo>
                      <a:pt x="835" y="586"/>
                    </a:lnTo>
                    <a:lnTo>
                      <a:pt x="837" y="580"/>
                    </a:lnTo>
                    <a:lnTo>
                      <a:pt x="840" y="574"/>
                    </a:lnTo>
                    <a:lnTo>
                      <a:pt x="847" y="571"/>
                    </a:lnTo>
                    <a:lnTo>
                      <a:pt x="850" y="579"/>
                    </a:lnTo>
                    <a:lnTo>
                      <a:pt x="850" y="585"/>
                    </a:lnTo>
                    <a:lnTo>
                      <a:pt x="855" y="583"/>
                    </a:lnTo>
                    <a:lnTo>
                      <a:pt x="862" y="583"/>
                    </a:lnTo>
                    <a:lnTo>
                      <a:pt x="864" y="591"/>
                    </a:lnTo>
                    <a:lnTo>
                      <a:pt x="873" y="591"/>
                    </a:lnTo>
                    <a:lnTo>
                      <a:pt x="879" y="597"/>
                    </a:lnTo>
                    <a:lnTo>
                      <a:pt x="882" y="604"/>
                    </a:lnTo>
                    <a:lnTo>
                      <a:pt x="888" y="607"/>
                    </a:lnTo>
                    <a:lnTo>
                      <a:pt x="892" y="612"/>
                    </a:lnTo>
                    <a:lnTo>
                      <a:pt x="898" y="625"/>
                    </a:lnTo>
                    <a:lnTo>
                      <a:pt x="898" y="639"/>
                    </a:lnTo>
                    <a:lnTo>
                      <a:pt x="903" y="634"/>
                    </a:lnTo>
                    <a:lnTo>
                      <a:pt x="909" y="624"/>
                    </a:lnTo>
                    <a:lnTo>
                      <a:pt x="913" y="631"/>
                    </a:lnTo>
                    <a:lnTo>
                      <a:pt x="924" y="631"/>
                    </a:lnTo>
                    <a:lnTo>
                      <a:pt x="925" y="621"/>
                    </a:lnTo>
                    <a:lnTo>
                      <a:pt x="922" y="612"/>
                    </a:lnTo>
                    <a:lnTo>
                      <a:pt x="912" y="612"/>
                    </a:lnTo>
                    <a:lnTo>
                      <a:pt x="904" y="601"/>
                    </a:lnTo>
                    <a:lnTo>
                      <a:pt x="897" y="594"/>
                    </a:lnTo>
                    <a:lnTo>
                      <a:pt x="889" y="588"/>
                    </a:lnTo>
                    <a:lnTo>
                      <a:pt x="885" y="582"/>
                    </a:lnTo>
                    <a:lnTo>
                      <a:pt x="874" y="583"/>
                    </a:lnTo>
                    <a:lnTo>
                      <a:pt x="871" y="579"/>
                    </a:lnTo>
                    <a:lnTo>
                      <a:pt x="879" y="561"/>
                    </a:lnTo>
                    <a:lnTo>
                      <a:pt x="882" y="549"/>
                    </a:lnTo>
                    <a:lnTo>
                      <a:pt x="885" y="538"/>
                    </a:lnTo>
                    <a:lnTo>
                      <a:pt x="897" y="534"/>
                    </a:lnTo>
                    <a:lnTo>
                      <a:pt x="894" y="526"/>
                    </a:lnTo>
                    <a:lnTo>
                      <a:pt x="885" y="519"/>
                    </a:lnTo>
                    <a:lnTo>
                      <a:pt x="876" y="510"/>
                    </a:lnTo>
                    <a:lnTo>
                      <a:pt x="885" y="501"/>
                    </a:lnTo>
                    <a:lnTo>
                      <a:pt x="882" y="490"/>
                    </a:lnTo>
                    <a:lnTo>
                      <a:pt x="877" y="478"/>
                    </a:lnTo>
                    <a:lnTo>
                      <a:pt x="879" y="469"/>
                    </a:lnTo>
                    <a:lnTo>
                      <a:pt x="886" y="469"/>
                    </a:lnTo>
                    <a:lnTo>
                      <a:pt x="891" y="475"/>
                    </a:lnTo>
                    <a:lnTo>
                      <a:pt x="897" y="472"/>
                    </a:lnTo>
                    <a:lnTo>
                      <a:pt x="895" y="465"/>
                    </a:lnTo>
                    <a:lnTo>
                      <a:pt x="886" y="459"/>
                    </a:lnTo>
                    <a:lnTo>
                      <a:pt x="873" y="463"/>
                    </a:lnTo>
                    <a:lnTo>
                      <a:pt x="867" y="466"/>
                    </a:lnTo>
                    <a:lnTo>
                      <a:pt x="870" y="454"/>
                    </a:lnTo>
                    <a:lnTo>
                      <a:pt x="858" y="454"/>
                    </a:lnTo>
                    <a:lnTo>
                      <a:pt x="849" y="459"/>
                    </a:lnTo>
                    <a:lnTo>
                      <a:pt x="838" y="463"/>
                    </a:lnTo>
                    <a:lnTo>
                      <a:pt x="829" y="465"/>
                    </a:lnTo>
                    <a:lnTo>
                      <a:pt x="828" y="457"/>
                    </a:lnTo>
                    <a:lnTo>
                      <a:pt x="828" y="454"/>
                    </a:lnTo>
                    <a:lnTo>
                      <a:pt x="820" y="456"/>
                    </a:lnTo>
                    <a:lnTo>
                      <a:pt x="811" y="459"/>
                    </a:lnTo>
                    <a:lnTo>
                      <a:pt x="801" y="450"/>
                    </a:lnTo>
                    <a:lnTo>
                      <a:pt x="798" y="447"/>
                    </a:lnTo>
                    <a:lnTo>
                      <a:pt x="793" y="441"/>
                    </a:lnTo>
                    <a:lnTo>
                      <a:pt x="790" y="438"/>
                    </a:lnTo>
                    <a:lnTo>
                      <a:pt x="786" y="429"/>
                    </a:lnTo>
                    <a:lnTo>
                      <a:pt x="783" y="427"/>
                    </a:lnTo>
                    <a:lnTo>
                      <a:pt x="783" y="433"/>
                    </a:lnTo>
                    <a:lnTo>
                      <a:pt x="781" y="441"/>
                    </a:lnTo>
                    <a:lnTo>
                      <a:pt x="777" y="444"/>
                    </a:lnTo>
                    <a:lnTo>
                      <a:pt x="769" y="442"/>
                    </a:lnTo>
                    <a:lnTo>
                      <a:pt x="766" y="438"/>
                    </a:lnTo>
                    <a:lnTo>
                      <a:pt x="768" y="432"/>
                    </a:lnTo>
                    <a:lnTo>
                      <a:pt x="766" y="426"/>
                    </a:lnTo>
                    <a:lnTo>
                      <a:pt x="762" y="426"/>
                    </a:lnTo>
                    <a:lnTo>
                      <a:pt x="757" y="421"/>
                    </a:lnTo>
                    <a:lnTo>
                      <a:pt x="756" y="415"/>
                    </a:lnTo>
                    <a:lnTo>
                      <a:pt x="751" y="409"/>
                    </a:lnTo>
                    <a:lnTo>
                      <a:pt x="744" y="415"/>
                    </a:lnTo>
                    <a:lnTo>
                      <a:pt x="738" y="415"/>
                    </a:lnTo>
                    <a:lnTo>
                      <a:pt x="735" y="412"/>
                    </a:lnTo>
                    <a:lnTo>
                      <a:pt x="727" y="412"/>
                    </a:lnTo>
                    <a:lnTo>
                      <a:pt x="720" y="409"/>
                    </a:lnTo>
                    <a:lnTo>
                      <a:pt x="726" y="402"/>
                    </a:lnTo>
                    <a:lnTo>
                      <a:pt x="766" y="400"/>
                    </a:lnTo>
                    <a:lnTo>
                      <a:pt x="765" y="396"/>
                    </a:lnTo>
                    <a:lnTo>
                      <a:pt x="760" y="394"/>
                    </a:lnTo>
                    <a:lnTo>
                      <a:pt x="753" y="393"/>
                    </a:lnTo>
                    <a:lnTo>
                      <a:pt x="747" y="388"/>
                    </a:lnTo>
                    <a:lnTo>
                      <a:pt x="739" y="387"/>
                    </a:lnTo>
                    <a:lnTo>
                      <a:pt x="730" y="382"/>
                    </a:lnTo>
                    <a:lnTo>
                      <a:pt x="730" y="372"/>
                    </a:lnTo>
                    <a:lnTo>
                      <a:pt x="736" y="366"/>
                    </a:lnTo>
                    <a:lnTo>
                      <a:pt x="739" y="355"/>
                    </a:lnTo>
                    <a:lnTo>
                      <a:pt x="747" y="349"/>
                    </a:lnTo>
                    <a:lnTo>
                      <a:pt x="756" y="348"/>
                    </a:lnTo>
                    <a:lnTo>
                      <a:pt x="762" y="346"/>
                    </a:lnTo>
                    <a:lnTo>
                      <a:pt x="769" y="348"/>
                    </a:lnTo>
                    <a:lnTo>
                      <a:pt x="774" y="355"/>
                    </a:lnTo>
                    <a:lnTo>
                      <a:pt x="775" y="352"/>
                    </a:lnTo>
                    <a:lnTo>
                      <a:pt x="781" y="349"/>
                    </a:lnTo>
                    <a:lnTo>
                      <a:pt x="783" y="342"/>
                    </a:lnTo>
                    <a:lnTo>
                      <a:pt x="783" y="334"/>
                    </a:lnTo>
                    <a:lnTo>
                      <a:pt x="783" y="331"/>
                    </a:lnTo>
                    <a:lnTo>
                      <a:pt x="787" y="322"/>
                    </a:lnTo>
                    <a:lnTo>
                      <a:pt x="786" y="318"/>
                    </a:lnTo>
                    <a:lnTo>
                      <a:pt x="786" y="307"/>
                    </a:lnTo>
                    <a:lnTo>
                      <a:pt x="781" y="301"/>
                    </a:lnTo>
                    <a:lnTo>
                      <a:pt x="778" y="291"/>
                    </a:lnTo>
                    <a:lnTo>
                      <a:pt x="777" y="279"/>
                    </a:lnTo>
                    <a:lnTo>
                      <a:pt x="778" y="264"/>
                    </a:lnTo>
                    <a:lnTo>
                      <a:pt x="783" y="258"/>
                    </a:lnTo>
                    <a:lnTo>
                      <a:pt x="783" y="250"/>
                    </a:lnTo>
                    <a:lnTo>
                      <a:pt x="783" y="240"/>
                    </a:lnTo>
                    <a:lnTo>
                      <a:pt x="780" y="232"/>
                    </a:lnTo>
                    <a:lnTo>
                      <a:pt x="774" y="231"/>
                    </a:lnTo>
                    <a:lnTo>
                      <a:pt x="765" y="231"/>
                    </a:lnTo>
                    <a:lnTo>
                      <a:pt x="753" y="225"/>
                    </a:lnTo>
                    <a:lnTo>
                      <a:pt x="745" y="222"/>
                    </a:lnTo>
                    <a:lnTo>
                      <a:pt x="736" y="217"/>
                    </a:lnTo>
                    <a:lnTo>
                      <a:pt x="736" y="210"/>
                    </a:lnTo>
                    <a:lnTo>
                      <a:pt x="735" y="201"/>
                    </a:lnTo>
                    <a:lnTo>
                      <a:pt x="711" y="183"/>
                    </a:lnTo>
                    <a:lnTo>
                      <a:pt x="684" y="201"/>
                    </a:lnTo>
                    <a:lnTo>
                      <a:pt x="657" y="205"/>
                    </a:lnTo>
                    <a:lnTo>
                      <a:pt x="631" y="211"/>
                    </a:lnTo>
                    <a:lnTo>
                      <a:pt x="621" y="213"/>
                    </a:lnTo>
                    <a:lnTo>
                      <a:pt x="609" y="216"/>
                    </a:lnTo>
                    <a:lnTo>
                      <a:pt x="595" y="209"/>
                    </a:lnTo>
                    <a:lnTo>
                      <a:pt x="597" y="192"/>
                    </a:lnTo>
                    <a:lnTo>
                      <a:pt x="595" y="182"/>
                    </a:lnTo>
                    <a:lnTo>
                      <a:pt x="592" y="176"/>
                    </a:lnTo>
                    <a:lnTo>
                      <a:pt x="588" y="168"/>
                    </a:lnTo>
                    <a:lnTo>
                      <a:pt x="583" y="165"/>
                    </a:lnTo>
                    <a:lnTo>
                      <a:pt x="582" y="158"/>
                    </a:lnTo>
                    <a:lnTo>
                      <a:pt x="580" y="152"/>
                    </a:lnTo>
                    <a:lnTo>
                      <a:pt x="576" y="149"/>
                    </a:lnTo>
                    <a:lnTo>
                      <a:pt x="561" y="149"/>
                    </a:lnTo>
                    <a:lnTo>
                      <a:pt x="543" y="144"/>
                    </a:lnTo>
                    <a:lnTo>
                      <a:pt x="528" y="140"/>
                    </a:lnTo>
                    <a:lnTo>
                      <a:pt x="519" y="134"/>
                    </a:lnTo>
                    <a:lnTo>
                      <a:pt x="508" y="126"/>
                    </a:lnTo>
                    <a:lnTo>
                      <a:pt x="499" y="119"/>
                    </a:lnTo>
                    <a:lnTo>
                      <a:pt x="489" y="113"/>
                    </a:lnTo>
                    <a:lnTo>
                      <a:pt x="483" y="101"/>
                    </a:lnTo>
                    <a:lnTo>
                      <a:pt x="483" y="87"/>
                    </a:lnTo>
                    <a:lnTo>
                      <a:pt x="480" y="75"/>
                    </a:lnTo>
                    <a:lnTo>
                      <a:pt x="477" y="63"/>
                    </a:lnTo>
                    <a:lnTo>
                      <a:pt x="471" y="51"/>
                    </a:lnTo>
                    <a:lnTo>
                      <a:pt x="459" y="48"/>
                    </a:lnTo>
                    <a:lnTo>
                      <a:pt x="447" y="50"/>
                    </a:lnTo>
                    <a:lnTo>
                      <a:pt x="439" y="33"/>
                    </a:lnTo>
                    <a:lnTo>
                      <a:pt x="429" y="27"/>
                    </a:lnTo>
                    <a:lnTo>
                      <a:pt x="424" y="23"/>
                    </a:lnTo>
                    <a:lnTo>
                      <a:pt x="373" y="24"/>
                    </a:lnTo>
                    <a:lnTo>
                      <a:pt x="364" y="37"/>
                    </a:lnTo>
                    <a:lnTo>
                      <a:pt x="360" y="36"/>
                    </a:lnTo>
                    <a:lnTo>
                      <a:pt x="358" y="28"/>
                    </a:lnTo>
                    <a:lnTo>
                      <a:pt x="351" y="30"/>
                    </a:lnTo>
                    <a:lnTo>
                      <a:pt x="345" y="24"/>
                    </a:lnTo>
                    <a:lnTo>
                      <a:pt x="334" y="24"/>
                    </a:lnTo>
                    <a:lnTo>
                      <a:pt x="328" y="24"/>
                    </a:lnTo>
                    <a:lnTo>
                      <a:pt x="324" y="22"/>
                    </a:lnTo>
                    <a:lnTo>
                      <a:pt x="318" y="27"/>
                    </a:lnTo>
                    <a:lnTo>
                      <a:pt x="309" y="27"/>
                    </a:lnTo>
                    <a:lnTo>
                      <a:pt x="303" y="27"/>
                    </a:lnTo>
                    <a:lnTo>
                      <a:pt x="294" y="21"/>
                    </a:lnTo>
                    <a:lnTo>
                      <a:pt x="286" y="15"/>
                    </a:lnTo>
                    <a:lnTo>
                      <a:pt x="276" y="15"/>
                    </a:lnTo>
                    <a:lnTo>
                      <a:pt x="274" y="21"/>
                    </a:lnTo>
                    <a:lnTo>
                      <a:pt x="268" y="24"/>
                    </a:lnTo>
                    <a:lnTo>
                      <a:pt x="259" y="16"/>
                    </a:lnTo>
                    <a:lnTo>
                      <a:pt x="250" y="7"/>
                    </a:lnTo>
                    <a:lnTo>
                      <a:pt x="244" y="6"/>
                    </a:lnTo>
                    <a:lnTo>
                      <a:pt x="238" y="7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201" y="7"/>
                    </a:lnTo>
                    <a:lnTo>
                      <a:pt x="199" y="15"/>
                    </a:lnTo>
                    <a:lnTo>
                      <a:pt x="105" y="15"/>
                    </a:lnTo>
                    <a:lnTo>
                      <a:pt x="108" y="46"/>
                    </a:lnTo>
                    <a:lnTo>
                      <a:pt x="87" y="51"/>
                    </a:lnTo>
                    <a:lnTo>
                      <a:pt x="64" y="112"/>
                    </a:lnTo>
                    <a:lnTo>
                      <a:pt x="27" y="181"/>
                    </a:lnTo>
                    <a:lnTo>
                      <a:pt x="0" y="213"/>
                    </a:lnTo>
                    <a:lnTo>
                      <a:pt x="114" y="211"/>
                    </a:lnTo>
                    <a:lnTo>
                      <a:pt x="115" y="181"/>
                    </a:lnTo>
                    <a:lnTo>
                      <a:pt x="150" y="180"/>
                    </a:lnTo>
                    <a:lnTo>
                      <a:pt x="150" y="168"/>
                    </a:lnTo>
                    <a:lnTo>
                      <a:pt x="154" y="160"/>
                    </a:lnTo>
                    <a:lnTo>
                      <a:pt x="159" y="157"/>
                    </a:lnTo>
                    <a:lnTo>
                      <a:pt x="162" y="148"/>
                    </a:lnTo>
                    <a:lnTo>
                      <a:pt x="168" y="144"/>
                    </a:lnTo>
                    <a:lnTo>
                      <a:pt x="172" y="147"/>
                    </a:lnTo>
                    <a:lnTo>
                      <a:pt x="181" y="147"/>
                    </a:lnTo>
                    <a:lnTo>
                      <a:pt x="184" y="154"/>
                    </a:lnTo>
                    <a:lnTo>
                      <a:pt x="184" y="163"/>
                    </a:lnTo>
                    <a:lnTo>
                      <a:pt x="184" y="172"/>
                    </a:lnTo>
                    <a:lnTo>
                      <a:pt x="192" y="175"/>
                    </a:lnTo>
                    <a:lnTo>
                      <a:pt x="202" y="175"/>
                    </a:lnTo>
                    <a:lnTo>
                      <a:pt x="201" y="183"/>
                    </a:lnTo>
                    <a:lnTo>
                      <a:pt x="202" y="193"/>
                    </a:lnTo>
                    <a:lnTo>
                      <a:pt x="207" y="198"/>
                    </a:lnTo>
                    <a:lnTo>
                      <a:pt x="213" y="213"/>
                    </a:lnTo>
                    <a:lnTo>
                      <a:pt x="220" y="223"/>
                    </a:lnTo>
                    <a:lnTo>
                      <a:pt x="228" y="235"/>
                    </a:lnTo>
                    <a:lnTo>
                      <a:pt x="234" y="244"/>
                    </a:lnTo>
                    <a:lnTo>
                      <a:pt x="241" y="249"/>
                    </a:lnTo>
                    <a:lnTo>
                      <a:pt x="267" y="252"/>
                    </a:lnTo>
                    <a:lnTo>
                      <a:pt x="280" y="259"/>
                    </a:lnTo>
                    <a:lnTo>
                      <a:pt x="291" y="277"/>
                    </a:lnTo>
                    <a:lnTo>
                      <a:pt x="301" y="282"/>
                    </a:lnTo>
                    <a:lnTo>
                      <a:pt x="315" y="306"/>
                    </a:lnTo>
                    <a:lnTo>
                      <a:pt x="322" y="312"/>
                    </a:lnTo>
                    <a:lnTo>
                      <a:pt x="328" y="321"/>
                    </a:lnTo>
                    <a:lnTo>
                      <a:pt x="339" y="324"/>
                    </a:lnTo>
                    <a:lnTo>
                      <a:pt x="351" y="324"/>
                    </a:lnTo>
                    <a:lnTo>
                      <a:pt x="357" y="325"/>
                    </a:lnTo>
                    <a:lnTo>
                      <a:pt x="363" y="333"/>
                    </a:lnTo>
                    <a:lnTo>
                      <a:pt x="366" y="343"/>
                    </a:lnTo>
                    <a:lnTo>
                      <a:pt x="373" y="351"/>
                    </a:lnTo>
                    <a:lnTo>
                      <a:pt x="381" y="352"/>
                    </a:lnTo>
                    <a:lnTo>
                      <a:pt x="387" y="357"/>
                    </a:lnTo>
                    <a:lnTo>
                      <a:pt x="391" y="360"/>
                    </a:lnTo>
                    <a:lnTo>
                      <a:pt x="397" y="36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0" name="Freeform 5"/>
              <p:cNvSpPr>
                <a:spLocks noChangeAspect="1"/>
              </p:cNvSpPr>
              <p:nvPr/>
            </p:nvSpPr>
            <p:spPr bwMode="auto">
              <a:xfrm>
                <a:off x="2711" y="3262"/>
                <a:ext cx="874" cy="713"/>
              </a:xfrm>
              <a:custGeom>
                <a:avLst/>
                <a:gdLst>
                  <a:gd name="T0" fmla="*/ 2147483647 w 902"/>
                  <a:gd name="T1" fmla="*/ 2147483647 h 761"/>
                  <a:gd name="T2" fmla="*/ 2147483647 w 902"/>
                  <a:gd name="T3" fmla="*/ 2147483647 h 761"/>
                  <a:gd name="T4" fmla="*/ 2147483647 w 902"/>
                  <a:gd name="T5" fmla="*/ 2147483647 h 761"/>
                  <a:gd name="T6" fmla="*/ 2147483647 w 902"/>
                  <a:gd name="T7" fmla="*/ 2147483647 h 761"/>
                  <a:gd name="T8" fmla="*/ 2147483647 w 902"/>
                  <a:gd name="T9" fmla="*/ 2147483647 h 761"/>
                  <a:gd name="T10" fmla="*/ 2147483647 w 902"/>
                  <a:gd name="T11" fmla="*/ 2147483647 h 761"/>
                  <a:gd name="T12" fmla="*/ 2147483647 w 902"/>
                  <a:gd name="T13" fmla="*/ 2147483647 h 761"/>
                  <a:gd name="T14" fmla="*/ 2147483647 w 902"/>
                  <a:gd name="T15" fmla="*/ 2147483647 h 761"/>
                  <a:gd name="T16" fmla="*/ 2147483647 w 902"/>
                  <a:gd name="T17" fmla="*/ 2147483647 h 761"/>
                  <a:gd name="T18" fmla="*/ 2147483647 w 902"/>
                  <a:gd name="T19" fmla="*/ 2147483647 h 761"/>
                  <a:gd name="T20" fmla="*/ 2147483647 w 902"/>
                  <a:gd name="T21" fmla="*/ 2147483647 h 761"/>
                  <a:gd name="T22" fmla="*/ 2147483647 w 902"/>
                  <a:gd name="T23" fmla="*/ 2147483647 h 761"/>
                  <a:gd name="T24" fmla="*/ 2147483647 w 902"/>
                  <a:gd name="T25" fmla="*/ 2147483647 h 761"/>
                  <a:gd name="T26" fmla="*/ 2147483647 w 902"/>
                  <a:gd name="T27" fmla="*/ 2147483647 h 761"/>
                  <a:gd name="T28" fmla="*/ 2147483647 w 902"/>
                  <a:gd name="T29" fmla="*/ 2147483647 h 761"/>
                  <a:gd name="T30" fmla="*/ 2147483647 w 902"/>
                  <a:gd name="T31" fmla="*/ 2147483647 h 761"/>
                  <a:gd name="T32" fmla="*/ 2147483647 w 902"/>
                  <a:gd name="T33" fmla="*/ 2147483647 h 761"/>
                  <a:gd name="T34" fmla="*/ 2147483647 w 902"/>
                  <a:gd name="T35" fmla="*/ 2147483647 h 761"/>
                  <a:gd name="T36" fmla="*/ 2147483647 w 902"/>
                  <a:gd name="T37" fmla="*/ 2147483647 h 761"/>
                  <a:gd name="T38" fmla="*/ 2147483647 w 902"/>
                  <a:gd name="T39" fmla="*/ 2147483647 h 761"/>
                  <a:gd name="T40" fmla="*/ 2147483647 w 902"/>
                  <a:gd name="T41" fmla="*/ 2147483647 h 761"/>
                  <a:gd name="T42" fmla="*/ 2147483647 w 902"/>
                  <a:gd name="T43" fmla="*/ 2147483647 h 761"/>
                  <a:gd name="T44" fmla="*/ 2147483647 w 902"/>
                  <a:gd name="T45" fmla="*/ 2147483647 h 761"/>
                  <a:gd name="T46" fmla="*/ 2147483647 w 902"/>
                  <a:gd name="T47" fmla="*/ 2147483647 h 761"/>
                  <a:gd name="T48" fmla="*/ 2147483647 w 902"/>
                  <a:gd name="T49" fmla="*/ 2147483647 h 761"/>
                  <a:gd name="T50" fmla="*/ 2147483647 w 902"/>
                  <a:gd name="T51" fmla="*/ 2147483647 h 761"/>
                  <a:gd name="T52" fmla="*/ 2147483647 w 902"/>
                  <a:gd name="T53" fmla="*/ 2147483647 h 761"/>
                  <a:gd name="T54" fmla="*/ 2147483647 w 902"/>
                  <a:gd name="T55" fmla="*/ 2147483647 h 761"/>
                  <a:gd name="T56" fmla="*/ 2147483647 w 902"/>
                  <a:gd name="T57" fmla="*/ 2147483647 h 761"/>
                  <a:gd name="T58" fmla="*/ 2147483647 w 902"/>
                  <a:gd name="T59" fmla="*/ 2147483647 h 761"/>
                  <a:gd name="T60" fmla="*/ 2147483647 w 902"/>
                  <a:gd name="T61" fmla="*/ 2147483647 h 761"/>
                  <a:gd name="T62" fmla="*/ 2147483647 w 902"/>
                  <a:gd name="T63" fmla="*/ 2147483647 h 761"/>
                  <a:gd name="T64" fmla="*/ 2147483647 w 902"/>
                  <a:gd name="T65" fmla="*/ 2147483647 h 761"/>
                  <a:gd name="T66" fmla="*/ 2147483647 w 902"/>
                  <a:gd name="T67" fmla="*/ 2147483647 h 761"/>
                  <a:gd name="T68" fmla="*/ 2147483647 w 902"/>
                  <a:gd name="T69" fmla="*/ 2147483647 h 761"/>
                  <a:gd name="T70" fmla="*/ 2147483647 w 902"/>
                  <a:gd name="T71" fmla="*/ 2147483647 h 761"/>
                  <a:gd name="T72" fmla="*/ 2147483647 w 902"/>
                  <a:gd name="T73" fmla="*/ 2147483647 h 761"/>
                  <a:gd name="T74" fmla="*/ 2147483647 w 902"/>
                  <a:gd name="T75" fmla="*/ 2147483647 h 761"/>
                  <a:gd name="T76" fmla="*/ 2147483647 w 902"/>
                  <a:gd name="T77" fmla="*/ 2147483647 h 761"/>
                  <a:gd name="T78" fmla="*/ 2147483647 w 902"/>
                  <a:gd name="T79" fmla="*/ 2147483647 h 761"/>
                  <a:gd name="T80" fmla="*/ 2147483647 w 902"/>
                  <a:gd name="T81" fmla="*/ 2147483647 h 761"/>
                  <a:gd name="T82" fmla="*/ 2147483647 w 902"/>
                  <a:gd name="T83" fmla="*/ 2147483647 h 761"/>
                  <a:gd name="T84" fmla="*/ 2147483647 w 902"/>
                  <a:gd name="T85" fmla="*/ 2147483647 h 761"/>
                  <a:gd name="T86" fmla="*/ 2147483647 w 902"/>
                  <a:gd name="T87" fmla="*/ 2147483647 h 761"/>
                  <a:gd name="T88" fmla="*/ 2147483647 w 902"/>
                  <a:gd name="T89" fmla="*/ 2147483647 h 761"/>
                  <a:gd name="T90" fmla="*/ 2147483647 w 902"/>
                  <a:gd name="T91" fmla="*/ 2147483647 h 761"/>
                  <a:gd name="T92" fmla="*/ 2147483647 w 902"/>
                  <a:gd name="T93" fmla="*/ 2147483647 h 761"/>
                  <a:gd name="T94" fmla="*/ 2147483647 w 902"/>
                  <a:gd name="T95" fmla="*/ 2147483647 h 761"/>
                  <a:gd name="T96" fmla="*/ 2147483647 w 902"/>
                  <a:gd name="T97" fmla="*/ 2147483647 h 761"/>
                  <a:gd name="T98" fmla="*/ 2147483647 w 902"/>
                  <a:gd name="T99" fmla="*/ 2147483647 h 761"/>
                  <a:gd name="T100" fmla="*/ 2147483647 w 902"/>
                  <a:gd name="T101" fmla="*/ 2147483647 h 761"/>
                  <a:gd name="T102" fmla="*/ 2147483647 w 902"/>
                  <a:gd name="T103" fmla="*/ 2147483647 h 761"/>
                  <a:gd name="T104" fmla="*/ 2147483647 w 902"/>
                  <a:gd name="T105" fmla="*/ 2147483647 h 761"/>
                  <a:gd name="T106" fmla="*/ 2147483647 w 902"/>
                  <a:gd name="T107" fmla="*/ 2147483647 h 761"/>
                  <a:gd name="T108" fmla="*/ 2147483647 w 902"/>
                  <a:gd name="T109" fmla="*/ 2147483647 h 761"/>
                  <a:gd name="T110" fmla="*/ 2147483647 w 902"/>
                  <a:gd name="T111" fmla="*/ 2147483647 h 761"/>
                  <a:gd name="T112" fmla="*/ 2147483647 w 902"/>
                  <a:gd name="T113" fmla="*/ 2147483647 h 761"/>
                  <a:gd name="T114" fmla="*/ 2147483647 w 902"/>
                  <a:gd name="T115" fmla="*/ 2147483647 h 761"/>
                  <a:gd name="T116" fmla="*/ 2147483647 w 902"/>
                  <a:gd name="T117" fmla="*/ 2147483647 h 761"/>
                  <a:gd name="T118" fmla="*/ 2147483647 w 902"/>
                  <a:gd name="T119" fmla="*/ 2147483647 h 761"/>
                  <a:gd name="T120" fmla="*/ 2147483647 w 902"/>
                  <a:gd name="T121" fmla="*/ 2147483647 h 761"/>
                  <a:gd name="T122" fmla="*/ 2147483647 w 902"/>
                  <a:gd name="T123" fmla="*/ 2147483647 h 7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02"/>
                  <a:gd name="T187" fmla="*/ 0 h 761"/>
                  <a:gd name="T188" fmla="*/ 902 w 902"/>
                  <a:gd name="T189" fmla="*/ 761 h 7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02" h="761">
                    <a:moveTo>
                      <a:pt x="710" y="216"/>
                    </a:moveTo>
                    <a:lnTo>
                      <a:pt x="715" y="223"/>
                    </a:lnTo>
                    <a:lnTo>
                      <a:pt x="716" y="231"/>
                    </a:lnTo>
                    <a:lnTo>
                      <a:pt x="716" y="241"/>
                    </a:lnTo>
                    <a:lnTo>
                      <a:pt x="725" y="244"/>
                    </a:lnTo>
                    <a:lnTo>
                      <a:pt x="734" y="247"/>
                    </a:lnTo>
                    <a:lnTo>
                      <a:pt x="740" y="249"/>
                    </a:lnTo>
                    <a:lnTo>
                      <a:pt x="743" y="258"/>
                    </a:lnTo>
                    <a:lnTo>
                      <a:pt x="746" y="262"/>
                    </a:lnTo>
                    <a:lnTo>
                      <a:pt x="751" y="268"/>
                    </a:lnTo>
                    <a:lnTo>
                      <a:pt x="751" y="274"/>
                    </a:lnTo>
                    <a:lnTo>
                      <a:pt x="758" y="280"/>
                    </a:lnTo>
                    <a:lnTo>
                      <a:pt x="763" y="282"/>
                    </a:lnTo>
                    <a:lnTo>
                      <a:pt x="764" y="289"/>
                    </a:lnTo>
                    <a:lnTo>
                      <a:pt x="770" y="289"/>
                    </a:lnTo>
                    <a:lnTo>
                      <a:pt x="773" y="292"/>
                    </a:lnTo>
                    <a:lnTo>
                      <a:pt x="778" y="300"/>
                    </a:lnTo>
                    <a:lnTo>
                      <a:pt x="785" y="301"/>
                    </a:lnTo>
                    <a:lnTo>
                      <a:pt x="791" y="309"/>
                    </a:lnTo>
                    <a:lnTo>
                      <a:pt x="794" y="313"/>
                    </a:lnTo>
                    <a:lnTo>
                      <a:pt x="802" y="316"/>
                    </a:lnTo>
                    <a:lnTo>
                      <a:pt x="809" y="319"/>
                    </a:lnTo>
                    <a:lnTo>
                      <a:pt x="815" y="321"/>
                    </a:lnTo>
                    <a:lnTo>
                      <a:pt x="815" y="327"/>
                    </a:lnTo>
                    <a:lnTo>
                      <a:pt x="815" y="331"/>
                    </a:lnTo>
                    <a:lnTo>
                      <a:pt x="820" y="336"/>
                    </a:lnTo>
                    <a:lnTo>
                      <a:pt x="823" y="339"/>
                    </a:lnTo>
                    <a:lnTo>
                      <a:pt x="826" y="348"/>
                    </a:lnTo>
                    <a:lnTo>
                      <a:pt x="829" y="355"/>
                    </a:lnTo>
                    <a:lnTo>
                      <a:pt x="836" y="364"/>
                    </a:lnTo>
                    <a:lnTo>
                      <a:pt x="844" y="369"/>
                    </a:lnTo>
                    <a:lnTo>
                      <a:pt x="853" y="375"/>
                    </a:lnTo>
                    <a:lnTo>
                      <a:pt x="857" y="381"/>
                    </a:lnTo>
                    <a:lnTo>
                      <a:pt x="863" y="390"/>
                    </a:lnTo>
                    <a:lnTo>
                      <a:pt x="875" y="393"/>
                    </a:lnTo>
                    <a:lnTo>
                      <a:pt x="881" y="397"/>
                    </a:lnTo>
                    <a:lnTo>
                      <a:pt x="886" y="403"/>
                    </a:lnTo>
                    <a:lnTo>
                      <a:pt x="892" y="409"/>
                    </a:lnTo>
                    <a:lnTo>
                      <a:pt x="896" y="418"/>
                    </a:lnTo>
                    <a:lnTo>
                      <a:pt x="899" y="430"/>
                    </a:lnTo>
                    <a:lnTo>
                      <a:pt x="895" y="441"/>
                    </a:lnTo>
                    <a:lnTo>
                      <a:pt x="895" y="448"/>
                    </a:lnTo>
                    <a:lnTo>
                      <a:pt x="893" y="453"/>
                    </a:lnTo>
                    <a:lnTo>
                      <a:pt x="895" y="462"/>
                    </a:lnTo>
                    <a:lnTo>
                      <a:pt x="898" y="466"/>
                    </a:lnTo>
                    <a:lnTo>
                      <a:pt x="902" y="475"/>
                    </a:lnTo>
                    <a:lnTo>
                      <a:pt x="899" y="487"/>
                    </a:lnTo>
                    <a:lnTo>
                      <a:pt x="899" y="493"/>
                    </a:lnTo>
                    <a:lnTo>
                      <a:pt x="895" y="502"/>
                    </a:lnTo>
                    <a:lnTo>
                      <a:pt x="887" y="516"/>
                    </a:lnTo>
                    <a:lnTo>
                      <a:pt x="897" y="532"/>
                    </a:lnTo>
                    <a:lnTo>
                      <a:pt x="891" y="557"/>
                    </a:lnTo>
                    <a:lnTo>
                      <a:pt x="888" y="568"/>
                    </a:lnTo>
                    <a:lnTo>
                      <a:pt x="879" y="556"/>
                    </a:lnTo>
                    <a:lnTo>
                      <a:pt x="873" y="541"/>
                    </a:lnTo>
                    <a:lnTo>
                      <a:pt x="879" y="529"/>
                    </a:lnTo>
                    <a:lnTo>
                      <a:pt x="882" y="521"/>
                    </a:lnTo>
                    <a:lnTo>
                      <a:pt x="879" y="512"/>
                    </a:lnTo>
                    <a:lnTo>
                      <a:pt x="876" y="497"/>
                    </a:lnTo>
                    <a:lnTo>
                      <a:pt x="885" y="482"/>
                    </a:lnTo>
                    <a:lnTo>
                      <a:pt x="876" y="473"/>
                    </a:lnTo>
                    <a:lnTo>
                      <a:pt x="866" y="463"/>
                    </a:lnTo>
                    <a:lnTo>
                      <a:pt x="854" y="466"/>
                    </a:lnTo>
                    <a:lnTo>
                      <a:pt x="852" y="458"/>
                    </a:lnTo>
                    <a:lnTo>
                      <a:pt x="849" y="448"/>
                    </a:lnTo>
                    <a:lnTo>
                      <a:pt x="846" y="440"/>
                    </a:lnTo>
                    <a:lnTo>
                      <a:pt x="834" y="445"/>
                    </a:lnTo>
                    <a:lnTo>
                      <a:pt x="830" y="455"/>
                    </a:lnTo>
                    <a:lnTo>
                      <a:pt x="836" y="463"/>
                    </a:lnTo>
                    <a:lnTo>
                      <a:pt x="830" y="473"/>
                    </a:lnTo>
                    <a:lnTo>
                      <a:pt x="819" y="482"/>
                    </a:lnTo>
                    <a:lnTo>
                      <a:pt x="824" y="491"/>
                    </a:lnTo>
                    <a:lnTo>
                      <a:pt x="815" y="494"/>
                    </a:lnTo>
                    <a:lnTo>
                      <a:pt x="813" y="517"/>
                    </a:lnTo>
                    <a:lnTo>
                      <a:pt x="797" y="499"/>
                    </a:lnTo>
                    <a:lnTo>
                      <a:pt x="794" y="488"/>
                    </a:lnTo>
                    <a:lnTo>
                      <a:pt x="788" y="475"/>
                    </a:lnTo>
                    <a:lnTo>
                      <a:pt x="782" y="481"/>
                    </a:lnTo>
                    <a:lnTo>
                      <a:pt x="777" y="487"/>
                    </a:lnTo>
                    <a:lnTo>
                      <a:pt x="768" y="493"/>
                    </a:lnTo>
                    <a:lnTo>
                      <a:pt x="755" y="494"/>
                    </a:lnTo>
                    <a:lnTo>
                      <a:pt x="753" y="502"/>
                    </a:lnTo>
                    <a:lnTo>
                      <a:pt x="740" y="494"/>
                    </a:lnTo>
                    <a:lnTo>
                      <a:pt x="737" y="502"/>
                    </a:lnTo>
                    <a:lnTo>
                      <a:pt x="731" y="505"/>
                    </a:lnTo>
                    <a:lnTo>
                      <a:pt x="722" y="497"/>
                    </a:lnTo>
                    <a:lnTo>
                      <a:pt x="716" y="488"/>
                    </a:lnTo>
                    <a:lnTo>
                      <a:pt x="723" y="484"/>
                    </a:lnTo>
                    <a:lnTo>
                      <a:pt x="729" y="478"/>
                    </a:lnTo>
                    <a:lnTo>
                      <a:pt x="711" y="481"/>
                    </a:lnTo>
                    <a:lnTo>
                      <a:pt x="702" y="496"/>
                    </a:lnTo>
                    <a:lnTo>
                      <a:pt x="701" y="503"/>
                    </a:lnTo>
                    <a:lnTo>
                      <a:pt x="695" y="505"/>
                    </a:lnTo>
                    <a:lnTo>
                      <a:pt x="692" y="482"/>
                    </a:lnTo>
                    <a:lnTo>
                      <a:pt x="683" y="487"/>
                    </a:lnTo>
                    <a:lnTo>
                      <a:pt x="683" y="493"/>
                    </a:lnTo>
                    <a:lnTo>
                      <a:pt x="680" y="500"/>
                    </a:lnTo>
                    <a:lnTo>
                      <a:pt x="695" y="511"/>
                    </a:lnTo>
                    <a:lnTo>
                      <a:pt x="711" y="511"/>
                    </a:lnTo>
                    <a:lnTo>
                      <a:pt x="719" y="518"/>
                    </a:lnTo>
                    <a:lnTo>
                      <a:pt x="713" y="535"/>
                    </a:lnTo>
                    <a:lnTo>
                      <a:pt x="753" y="557"/>
                    </a:lnTo>
                    <a:lnTo>
                      <a:pt x="762" y="566"/>
                    </a:lnTo>
                    <a:lnTo>
                      <a:pt x="758" y="569"/>
                    </a:lnTo>
                    <a:lnTo>
                      <a:pt x="728" y="556"/>
                    </a:lnTo>
                    <a:lnTo>
                      <a:pt x="735" y="572"/>
                    </a:lnTo>
                    <a:lnTo>
                      <a:pt x="746" y="590"/>
                    </a:lnTo>
                    <a:lnTo>
                      <a:pt x="716" y="581"/>
                    </a:lnTo>
                    <a:lnTo>
                      <a:pt x="693" y="584"/>
                    </a:lnTo>
                    <a:lnTo>
                      <a:pt x="674" y="566"/>
                    </a:lnTo>
                    <a:lnTo>
                      <a:pt x="672" y="580"/>
                    </a:lnTo>
                    <a:lnTo>
                      <a:pt x="662" y="578"/>
                    </a:lnTo>
                    <a:lnTo>
                      <a:pt x="668" y="590"/>
                    </a:lnTo>
                    <a:lnTo>
                      <a:pt x="665" y="602"/>
                    </a:lnTo>
                    <a:lnTo>
                      <a:pt x="666" y="616"/>
                    </a:lnTo>
                    <a:lnTo>
                      <a:pt x="668" y="628"/>
                    </a:lnTo>
                    <a:lnTo>
                      <a:pt x="660" y="637"/>
                    </a:lnTo>
                    <a:lnTo>
                      <a:pt x="665" y="655"/>
                    </a:lnTo>
                    <a:lnTo>
                      <a:pt x="654" y="662"/>
                    </a:lnTo>
                    <a:lnTo>
                      <a:pt x="644" y="661"/>
                    </a:lnTo>
                    <a:lnTo>
                      <a:pt x="635" y="647"/>
                    </a:lnTo>
                    <a:lnTo>
                      <a:pt x="645" y="643"/>
                    </a:lnTo>
                    <a:lnTo>
                      <a:pt x="647" y="631"/>
                    </a:lnTo>
                    <a:lnTo>
                      <a:pt x="638" y="622"/>
                    </a:lnTo>
                    <a:lnTo>
                      <a:pt x="623" y="619"/>
                    </a:lnTo>
                    <a:lnTo>
                      <a:pt x="626" y="632"/>
                    </a:lnTo>
                    <a:lnTo>
                      <a:pt x="629" y="643"/>
                    </a:lnTo>
                    <a:lnTo>
                      <a:pt x="623" y="655"/>
                    </a:lnTo>
                    <a:lnTo>
                      <a:pt x="612" y="668"/>
                    </a:lnTo>
                    <a:lnTo>
                      <a:pt x="594" y="682"/>
                    </a:lnTo>
                    <a:lnTo>
                      <a:pt x="582" y="662"/>
                    </a:lnTo>
                    <a:lnTo>
                      <a:pt x="573" y="662"/>
                    </a:lnTo>
                    <a:lnTo>
                      <a:pt x="572" y="682"/>
                    </a:lnTo>
                    <a:lnTo>
                      <a:pt x="552" y="679"/>
                    </a:lnTo>
                    <a:lnTo>
                      <a:pt x="546" y="694"/>
                    </a:lnTo>
                    <a:lnTo>
                      <a:pt x="536" y="691"/>
                    </a:lnTo>
                    <a:lnTo>
                      <a:pt x="534" y="673"/>
                    </a:lnTo>
                    <a:lnTo>
                      <a:pt x="527" y="691"/>
                    </a:lnTo>
                    <a:lnTo>
                      <a:pt x="522" y="709"/>
                    </a:lnTo>
                    <a:lnTo>
                      <a:pt x="509" y="706"/>
                    </a:lnTo>
                    <a:lnTo>
                      <a:pt x="510" y="682"/>
                    </a:lnTo>
                    <a:lnTo>
                      <a:pt x="503" y="674"/>
                    </a:lnTo>
                    <a:lnTo>
                      <a:pt x="495" y="682"/>
                    </a:lnTo>
                    <a:lnTo>
                      <a:pt x="485" y="689"/>
                    </a:lnTo>
                    <a:lnTo>
                      <a:pt x="477" y="698"/>
                    </a:lnTo>
                    <a:lnTo>
                      <a:pt x="486" y="703"/>
                    </a:lnTo>
                    <a:lnTo>
                      <a:pt x="500" y="709"/>
                    </a:lnTo>
                    <a:lnTo>
                      <a:pt x="498" y="719"/>
                    </a:lnTo>
                    <a:lnTo>
                      <a:pt x="516" y="725"/>
                    </a:lnTo>
                    <a:lnTo>
                      <a:pt x="509" y="742"/>
                    </a:lnTo>
                    <a:lnTo>
                      <a:pt x="527" y="745"/>
                    </a:lnTo>
                    <a:lnTo>
                      <a:pt x="543" y="743"/>
                    </a:lnTo>
                    <a:lnTo>
                      <a:pt x="558" y="734"/>
                    </a:lnTo>
                    <a:lnTo>
                      <a:pt x="569" y="742"/>
                    </a:lnTo>
                    <a:lnTo>
                      <a:pt x="585" y="733"/>
                    </a:lnTo>
                    <a:lnTo>
                      <a:pt x="597" y="725"/>
                    </a:lnTo>
                    <a:lnTo>
                      <a:pt x="611" y="730"/>
                    </a:lnTo>
                    <a:lnTo>
                      <a:pt x="636" y="730"/>
                    </a:lnTo>
                    <a:lnTo>
                      <a:pt x="663" y="721"/>
                    </a:lnTo>
                    <a:lnTo>
                      <a:pt x="675" y="730"/>
                    </a:lnTo>
                    <a:lnTo>
                      <a:pt x="570" y="758"/>
                    </a:lnTo>
                    <a:lnTo>
                      <a:pt x="551" y="757"/>
                    </a:lnTo>
                    <a:lnTo>
                      <a:pt x="525" y="746"/>
                    </a:lnTo>
                    <a:lnTo>
                      <a:pt x="510" y="745"/>
                    </a:lnTo>
                    <a:lnTo>
                      <a:pt x="503" y="761"/>
                    </a:lnTo>
                    <a:lnTo>
                      <a:pt x="482" y="757"/>
                    </a:lnTo>
                    <a:lnTo>
                      <a:pt x="476" y="725"/>
                    </a:lnTo>
                    <a:lnTo>
                      <a:pt x="464" y="709"/>
                    </a:lnTo>
                    <a:lnTo>
                      <a:pt x="452" y="703"/>
                    </a:lnTo>
                    <a:lnTo>
                      <a:pt x="447" y="689"/>
                    </a:lnTo>
                    <a:lnTo>
                      <a:pt x="440" y="679"/>
                    </a:lnTo>
                    <a:lnTo>
                      <a:pt x="431" y="665"/>
                    </a:lnTo>
                    <a:lnTo>
                      <a:pt x="404" y="647"/>
                    </a:lnTo>
                    <a:lnTo>
                      <a:pt x="393" y="637"/>
                    </a:lnTo>
                    <a:lnTo>
                      <a:pt x="387" y="626"/>
                    </a:lnTo>
                    <a:lnTo>
                      <a:pt x="380" y="622"/>
                    </a:lnTo>
                    <a:lnTo>
                      <a:pt x="368" y="620"/>
                    </a:lnTo>
                    <a:lnTo>
                      <a:pt x="357" y="623"/>
                    </a:lnTo>
                    <a:lnTo>
                      <a:pt x="347" y="625"/>
                    </a:lnTo>
                    <a:lnTo>
                      <a:pt x="333" y="626"/>
                    </a:lnTo>
                    <a:lnTo>
                      <a:pt x="320" y="626"/>
                    </a:lnTo>
                    <a:lnTo>
                      <a:pt x="320" y="617"/>
                    </a:lnTo>
                    <a:lnTo>
                      <a:pt x="323" y="614"/>
                    </a:lnTo>
                    <a:lnTo>
                      <a:pt x="327" y="605"/>
                    </a:lnTo>
                    <a:lnTo>
                      <a:pt x="333" y="601"/>
                    </a:lnTo>
                    <a:lnTo>
                      <a:pt x="339" y="601"/>
                    </a:lnTo>
                    <a:lnTo>
                      <a:pt x="333" y="593"/>
                    </a:lnTo>
                    <a:lnTo>
                      <a:pt x="332" y="586"/>
                    </a:lnTo>
                    <a:lnTo>
                      <a:pt x="330" y="583"/>
                    </a:lnTo>
                    <a:lnTo>
                      <a:pt x="321" y="590"/>
                    </a:lnTo>
                    <a:lnTo>
                      <a:pt x="306" y="598"/>
                    </a:lnTo>
                    <a:lnTo>
                      <a:pt x="311" y="586"/>
                    </a:lnTo>
                    <a:lnTo>
                      <a:pt x="311" y="578"/>
                    </a:lnTo>
                    <a:lnTo>
                      <a:pt x="300" y="575"/>
                    </a:lnTo>
                    <a:lnTo>
                      <a:pt x="296" y="596"/>
                    </a:lnTo>
                    <a:lnTo>
                      <a:pt x="290" y="607"/>
                    </a:lnTo>
                    <a:lnTo>
                      <a:pt x="291" y="616"/>
                    </a:lnTo>
                    <a:lnTo>
                      <a:pt x="275" y="617"/>
                    </a:lnTo>
                    <a:lnTo>
                      <a:pt x="266" y="610"/>
                    </a:lnTo>
                    <a:lnTo>
                      <a:pt x="255" y="611"/>
                    </a:lnTo>
                    <a:lnTo>
                      <a:pt x="246" y="611"/>
                    </a:lnTo>
                    <a:lnTo>
                      <a:pt x="237" y="605"/>
                    </a:lnTo>
                    <a:lnTo>
                      <a:pt x="234" y="598"/>
                    </a:lnTo>
                    <a:lnTo>
                      <a:pt x="225" y="593"/>
                    </a:lnTo>
                    <a:lnTo>
                      <a:pt x="183" y="584"/>
                    </a:lnTo>
                    <a:lnTo>
                      <a:pt x="141" y="584"/>
                    </a:lnTo>
                    <a:lnTo>
                      <a:pt x="122" y="575"/>
                    </a:lnTo>
                    <a:lnTo>
                      <a:pt x="101" y="571"/>
                    </a:lnTo>
                    <a:lnTo>
                      <a:pt x="86" y="566"/>
                    </a:lnTo>
                    <a:lnTo>
                      <a:pt x="74" y="553"/>
                    </a:lnTo>
                    <a:lnTo>
                      <a:pt x="57" y="547"/>
                    </a:lnTo>
                    <a:lnTo>
                      <a:pt x="48" y="533"/>
                    </a:lnTo>
                    <a:lnTo>
                      <a:pt x="38" y="526"/>
                    </a:lnTo>
                    <a:lnTo>
                      <a:pt x="29" y="514"/>
                    </a:lnTo>
                    <a:lnTo>
                      <a:pt x="12" y="500"/>
                    </a:lnTo>
                    <a:lnTo>
                      <a:pt x="8" y="491"/>
                    </a:lnTo>
                    <a:lnTo>
                      <a:pt x="5" y="484"/>
                    </a:lnTo>
                    <a:lnTo>
                      <a:pt x="0" y="476"/>
                    </a:lnTo>
                    <a:lnTo>
                      <a:pt x="0" y="467"/>
                    </a:lnTo>
                    <a:lnTo>
                      <a:pt x="8" y="469"/>
                    </a:lnTo>
                    <a:lnTo>
                      <a:pt x="12" y="478"/>
                    </a:lnTo>
                    <a:lnTo>
                      <a:pt x="12" y="485"/>
                    </a:lnTo>
                    <a:lnTo>
                      <a:pt x="20" y="493"/>
                    </a:lnTo>
                    <a:lnTo>
                      <a:pt x="30" y="494"/>
                    </a:lnTo>
                    <a:lnTo>
                      <a:pt x="47" y="493"/>
                    </a:lnTo>
                    <a:lnTo>
                      <a:pt x="59" y="488"/>
                    </a:lnTo>
                    <a:lnTo>
                      <a:pt x="60" y="481"/>
                    </a:lnTo>
                    <a:lnTo>
                      <a:pt x="72" y="475"/>
                    </a:lnTo>
                    <a:lnTo>
                      <a:pt x="74" y="466"/>
                    </a:lnTo>
                    <a:lnTo>
                      <a:pt x="74" y="454"/>
                    </a:lnTo>
                    <a:lnTo>
                      <a:pt x="78" y="439"/>
                    </a:lnTo>
                    <a:lnTo>
                      <a:pt x="98" y="431"/>
                    </a:lnTo>
                    <a:lnTo>
                      <a:pt x="114" y="421"/>
                    </a:lnTo>
                    <a:lnTo>
                      <a:pt x="120" y="427"/>
                    </a:lnTo>
                    <a:lnTo>
                      <a:pt x="117" y="434"/>
                    </a:lnTo>
                    <a:lnTo>
                      <a:pt x="117" y="446"/>
                    </a:lnTo>
                    <a:lnTo>
                      <a:pt x="122" y="457"/>
                    </a:lnTo>
                    <a:lnTo>
                      <a:pt x="128" y="466"/>
                    </a:lnTo>
                    <a:lnTo>
                      <a:pt x="132" y="475"/>
                    </a:lnTo>
                    <a:lnTo>
                      <a:pt x="143" y="481"/>
                    </a:lnTo>
                    <a:lnTo>
                      <a:pt x="147" y="490"/>
                    </a:lnTo>
                    <a:lnTo>
                      <a:pt x="164" y="502"/>
                    </a:lnTo>
                    <a:lnTo>
                      <a:pt x="158" y="494"/>
                    </a:lnTo>
                    <a:lnTo>
                      <a:pt x="156" y="490"/>
                    </a:lnTo>
                    <a:lnTo>
                      <a:pt x="161" y="485"/>
                    </a:lnTo>
                    <a:lnTo>
                      <a:pt x="168" y="478"/>
                    </a:lnTo>
                    <a:lnTo>
                      <a:pt x="174" y="479"/>
                    </a:lnTo>
                    <a:lnTo>
                      <a:pt x="180" y="487"/>
                    </a:lnTo>
                    <a:lnTo>
                      <a:pt x="180" y="499"/>
                    </a:lnTo>
                    <a:lnTo>
                      <a:pt x="179" y="509"/>
                    </a:lnTo>
                    <a:lnTo>
                      <a:pt x="180" y="518"/>
                    </a:lnTo>
                    <a:lnTo>
                      <a:pt x="179" y="526"/>
                    </a:lnTo>
                    <a:lnTo>
                      <a:pt x="170" y="526"/>
                    </a:lnTo>
                    <a:lnTo>
                      <a:pt x="159" y="526"/>
                    </a:lnTo>
                    <a:lnTo>
                      <a:pt x="159" y="514"/>
                    </a:lnTo>
                    <a:lnTo>
                      <a:pt x="156" y="509"/>
                    </a:lnTo>
                    <a:lnTo>
                      <a:pt x="149" y="509"/>
                    </a:lnTo>
                    <a:lnTo>
                      <a:pt x="147" y="514"/>
                    </a:lnTo>
                    <a:lnTo>
                      <a:pt x="144" y="526"/>
                    </a:lnTo>
                    <a:lnTo>
                      <a:pt x="144" y="533"/>
                    </a:lnTo>
                    <a:lnTo>
                      <a:pt x="150" y="542"/>
                    </a:lnTo>
                    <a:lnTo>
                      <a:pt x="156" y="544"/>
                    </a:lnTo>
                    <a:lnTo>
                      <a:pt x="161" y="536"/>
                    </a:lnTo>
                    <a:lnTo>
                      <a:pt x="171" y="532"/>
                    </a:lnTo>
                    <a:lnTo>
                      <a:pt x="177" y="533"/>
                    </a:lnTo>
                    <a:lnTo>
                      <a:pt x="185" y="539"/>
                    </a:lnTo>
                    <a:lnTo>
                      <a:pt x="194" y="545"/>
                    </a:lnTo>
                    <a:lnTo>
                      <a:pt x="198" y="547"/>
                    </a:lnTo>
                    <a:lnTo>
                      <a:pt x="206" y="551"/>
                    </a:lnTo>
                    <a:lnTo>
                      <a:pt x="206" y="557"/>
                    </a:lnTo>
                    <a:lnTo>
                      <a:pt x="206" y="565"/>
                    </a:lnTo>
                    <a:lnTo>
                      <a:pt x="206" y="575"/>
                    </a:lnTo>
                    <a:lnTo>
                      <a:pt x="207" y="583"/>
                    </a:lnTo>
                    <a:lnTo>
                      <a:pt x="213" y="586"/>
                    </a:lnTo>
                    <a:lnTo>
                      <a:pt x="210" y="566"/>
                    </a:lnTo>
                    <a:lnTo>
                      <a:pt x="215" y="554"/>
                    </a:lnTo>
                    <a:lnTo>
                      <a:pt x="219" y="547"/>
                    </a:lnTo>
                    <a:lnTo>
                      <a:pt x="221" y="541"/>
                    </a:lnTo>
                    <a:lnTo>
                      <a:pt x="219" y="532"/>
                    </a:lnTo>
                    <a:lnTo>
                      <a:pt x="213" y="526"/>
                    </a:lnTo>
                    <a:lnTo>
                      <a:pt x="207" y="521"/>
                    </a:lnTo>
                    <a:lnTo>
                      <a:pt x="206" y="514"/>
                    </a:lnTo>
                    <a:lnTo>
                      <a:pt x="228" y="512"/>
                    </a:lnTo>
                    <a:lnTo>
                      <a:pt x="236" y="511"/>
                    </a:lnTo>
                    <a:lnTo>
                      <a:pt x="239" y="505"/>
                    </a:lnTo>
                    <a:lnTo>
                      <a:pt x="249" y="497"/>
                    </a:lnTo>
                    <a:lnTo>
                      <a:pt x="258" y="496"/>
                    </a:lnTo>
                    <a:lnTo>
                      <a:pt x="267" y="499"/>
                    </a:lnTo>
                    <a:lnTo>
                      <a:pt x="273" y="499"/>
                    </a:lnTo>
                    <a:lnTo>
                      <a:pt x="275" y="505"/>
                    </a:lnTo>
                    <a:lnTo>
                      <a:pt x="273" y="512"/>
                    </a:lnTo>
                    <a:lnTo>
                      <a:pt x="269" y="520"/>
                    </a:lnTo>
                    <a:lnTo>
                      <a:pt x="261" y="529"/>
                    </a:lnTo>
                    <a:lnTo>
                      <a:pt x="263" y="538"/>
                    </a:lnTo>
                    <a:lnTo>
                      <a:pt x="270" y="536"/>
                    </a:lnTo>
                    <a:lnTo>
                      <a:pt x="276" y="533"/>
                    </a:lnTo>
                    <a:lnTo>
                      <a:pt x="281" y="521"/>
                    </a:lnTo>
                    <a:lnTo>
                      <a:pt x="281" y="512"/>
                    </a:lnTo>
                    <a:lnTo>
                      <a:pt x="282" y="502"/>
                    </a:lnTo>
                    <a:lnTo>
                      <a:pt x="287" y="490"/>
                    </a:lnTo>
                    <a:lnTo>
                      <a:pt x="281" y="481"/>
                    </a:lnTo>
                    <a:lnTo>
                      <a:pt x="282" y="478"/>
                    </a:lnTo>
                    <a:lnTo>
                      <a:pt x="281" y="470"/>
                    </a:lnTo>
                    <a:lnTo>
                      <a:pt x="285" y="463"/>
                    </a:lnTo>
                    <a:lnTo>
                      <a:pt x="293" y="463"/>
                    </a:lnTo>
                    <a:lnTo>
                      <a:pt x="300" y="466"/>
                    </a:lnTo>
                    <a:lnTo>
                      <a:pt x="309" y="461"/>
                    </a:lnTo>
                    <a:lnTo>
                      <a:pt x="312" y="454"/>
                    </a:lnTo>
                    <a:lnTo>
                      <a:pt x="306" y="449"/>
                    </a:lnTo>
                    <a:lnTo>
                      <a:pt x="302" y="446"/>
                    </a:lnTo>
                    <a:lnTo>
                      <a:pt x="291" y="445"/>
                    </a:lnTo>
                    <a:lnTo>
                      <a:pt x="276" y="443"/>
                    </a:lnTo>
                    <a:lnTo>
                      <a:pt x="272" y="440"/>
                    </a:lnTo>
                    <a:lnTo>
                      <a:pt x="269" y="437"/>
                    </a:lnTo>
                    <a:lnTo>
                      <a:pt x="261" y="439"/>
                    </a:lnTo>
                    <a:lnTo>
                      <a:pt x="255" y="445"/>
                    </a:lnTo>
                    <a:lnTo>
                      <a:pt x="249" y="448"/>
                    </a:lnTo>
                    <a:lnTo>
                      <a:pt x="243" y="451"/>
                    </a:lnTo>
                    <a:lnTo>
                      <a:pt x="245" y="460"/>
                    </a:lnTo>
                    <a:lnTo>
                      <a:pt x="249" y="464"/>
                    </a:lnTo>
                    <a:lnTo>
                      <a:pt x="257" y="467"/>
                    </a:lnTo>
                    <a:lnTo>
                      <a:pt x="261" y="472"/>
                    </a:lnTo>
                    <a:lnTo>
                      <a:pt x="270" y="475"/>
                    </a:lnTo>
                    <a:lnTo>
                      <a:pt x="273" y="481"/>
                    </a:lnTo>
                    <a:lnTo>
                      <a:pt x="276" y="485"/>
                    </a:lnTo>
                    <a:lnTo>
                      <a:pt x="278" y="493"/>
                    </a:lnTo>
                    <a:lnTo>
                      <a:pt x="275" y="496"/>
                    </a:lnTo>
                    <a:lnTo>
                      <a:pt x="267" y="494"/>
                    </a:lnTo>
                    <a:lnTo>
                      <a:pt x="258" y="493"/>
                    </a:lnTo>
                    <a:lnTo>
                      <a:pt x="248" y="493"/>
                    </a:lnTo>
                    <a:lnTo>
                      <a:pt x="240" y="500"/>
                    </a:lnTo>
                    <a:lnTo>
                      <a:pt x="230" y="505"/>
                    </a:lnTo>
                    <a:lnTo>
                      <a:pt x="221" y="505"/>
                    </a:lnTo>
                    <a:lnTo>
                      <a:pt x="219" y="499"/>
                    </a:lnTo>
                    <a:lnTo>
                      <a:pt x="218" y="493"/>
                    </a:lnTo>
                    <a:lnTo>
                      <a:pt x="218" y="485"/>
                    </a:lnTo>
                    <a:lnTo>
                      <a:pt x="212" y="476"/>
                    </a:lnTo>
                    <a:lnTo>
                      <a:pt x="212" y="467"/>
                    </a:lnTo>
                    <a:lnTo>
                      <a:pt x="203" y="460"/>
                    </a:lnTo>
                    <a:lnTo>
                      <a:pt x="191" y="457"/>
                    </a:lnTo>
                    <a:lnTo>
                      <a:pt x="186" y="451"/>
                    </a:lnTo>
                    <a:lnTo>
                      <a:pt x="194" y="445"/>
                    </a:lnTo>
                    <a:lnTo>
                      <a:pt x="188" y="443"/>
                    </a:lnTo>
                    <a:lnTo>
                      <a:pt x="185" y="439"/>
                    </a:lnTo>
                    <a:lnTo>
                      <a:pt x="165" y="437"/>
                    </a:lnTo>
                    <a:lnTo>
                      <a:pt x="155" y="433"/>
                    </a:lnTo>
                    <a:lnTo>
                      <a:pt x="141" y="430"/>
                    </a:lnTo>
                    <a:lnTo>
                      <a:pt x="144" y="419"/>
                    </a:lnTo>
                    <a:lnTo>
                      <a:pt x="144" y="416"/>
                    </a:lnTo>
                    <a:lnTo>
                      <a:pt x="138" y="410"/>
                    </a:lnTo>
                    <a:lnTo>
                      <a:pt x="122" y="410"/>
                    </a:lnTo>
                    <a:lnTo>
                      <a:pt x="126" y="401"/>
                    </a:lnTo>
                    <a:lnTo>
                      <a:pt x="129" y="389"/>
                    </a:lnTo>
                    <a:lnTo>
                      <a:pt x="131" y="382"/>
                    </a:lnTo>
                    <a:lnTo>
                      <a:pt x="132" y="377"/>
                    </a:lnTo>
                    <a:lnTo>
                      <a:pt x="128" y="371"/>
                    </a:lnTo>
                    <a:lnTo>
                      <a:pt x="126" y="364"/>
                    </a:lnTo>
                    <a:lnTo>
                      <a:pt x="114" y="367"/>
                    </a:lnTo>
                    <a:lnTo>
                      <a:pt x="104" y="361"/>
                    </a:lnTo>
                    <a:lnTo>
                      <a:pt x="93" y="358"/>
                    </a:lnTo>
                    <a:lnTo>
                      <a:pt x="87" y="359"/>
                    </a:lnTo>
                    <a:lnTo>
                      <a:pt x="86" y="368"/>
                    </a:lnTo>
                    <a:lnTo>
                      <a:pt x="83" y="376"/>
                    </a:lnTo>
                    <a:lnTo>
                      <a:pt x="81" y="386"/>
                    </a:lnTo>
                    <a:lnTo>
                      <a:pt x="72" y="391"/>
                    </a:lnTo>
                    <a:lnTo>
                      <a:pt x="66" y="385"/>
                    </a:lnTo>
                    <a:lnTo>
                      <a:pt x="69" y="376"/>
                    </a:lnTo>
                    <a:lnTo>
                      <a:pt x="71" y="370"/>
                    </a:lnTo>
                    <a:lnTo>
                      <a:pt x="69" y="365"/>
                    </a:lnTo>
                    <a:lnTo>
                      <a:pt x="72" y="358"/>
                    </a:lnTo>
                    <a:lnTo>
                      <a:pt x="78" y="356"/>
                    </a:lnTo>
                    <a:lnTo>
                      <a:pt x="87" y="358"/>
                    </a:lnTo>
                    <a:lnTo>
                      <a:pt x="89" y="347"/>
                    </a:lnTo>
                    <a:lnTo>
                      <a:pt x="83" y="337"/>
                    </a:lnTo>
                    <a:lnTo>
                      <a:pt x="83" y="326"/>
                    </a:lnTo>
                    <a:lnTo>
                      <a:pt x="81" y="310"/>
                    </a:lnTo>
                    <a:lnTo>
                      <a:pt x="83" y="301"/>
                    </a:lnTo>
                    <a:lnTo>
                      <a:pt x="84" y="280"/>
                    </a:lnTo>
                    <a:lnTo>
                      <a:pt x="83" y="268"/>
                    </a:lnTo>
                    <a:lnTo>
                      <a:pt x="87" y="257"/>
                    </a:lnTo>
                    <a:lnTo>
                      <a:pt x="104" y="256"/>
                    </a:lnTo>
                    <a:lnTo>
                      <a:pt x="120" y="235"/>
                    </a:lnTo>
                    <a:lnTo>
                      <a:pt x="122" y="226"/>
                    </a:lnTo>
                    <a:lnTo>
                      <a:pt x="123" y="217"/>
                    </a:lnTo>
                    <a:lnTo>
                      <a:pt x="128" y="211"/>
                    </a:lnTo>
                    <a:lnTo>
                      <a:pt x="129" y="202"/>
                    </a:lnTo>
                    <a:lnTo>
                      <a:pt x="164" y="184"/>
                    </a:lnTo>
                    <a:lnTo>
                      <a:pt x="165" y="193"/>
                    </a:lnTo>
                    <a:lnTo>
                      <a:pt x="182" y="194"/>
                    </a:lnTo>
                    <a:lnTo>
                      <a:pt x="186" y="187"/>
                    </a:lnTo>
                    <a:lnTo>
                      <a:pt x="200" y="181"/>
                    </a:lnTo>
                    <a:lnTo>
                      <a:pt x="201" y="178"/>
                    </a:lnTo>
                    <a:lnTo>
                      <a:pt x="216" y="176"/>
                    </a:lnTo>
                    <a:lnTo>
                      <a:pt x="222" y="169"/>
                    </a:lnTo>
                    <a:lnTo>
                      <a:pt x="246" y="163"/>
                    </a:lnTo>
                    <a:lnTo>
                      <a:pt x="248" y="160"/>
                    </a:lnTo>
                    <a:lnTo>
                      <a:pt x="313" y="69"/>
                    </a:lnTo>
                    <a:lnTo>
                      <a:pt x="427" y="67"/>
                    </a:lnTo>
                    <a:lnTo>
                      <a:pt x="428" y="37"/>
                    </a:lnTo>
                    <a:lnTo>
                      <a:pt x="463" y="36"/>
                    </a:lnTo>
                    <a:lnTo>
                      <a:pt x="463" y="24"/>
                    </a:lnTo>
                    <a:lnTo>
                      <a:pt x="467" y="16"/>
                    </a:lnTo>
                    <a:lnTo>
                      <a:pt x="472" y="13"/>
                    </a:lnTo>
                    <a:lnTo>
                      <a:pt x="475" y="4"/>
                    </a:lnTo>
                    <a:lnTo>
                      <a:pt x="481" y="0"/>
                    </a:lnTo>
                    <a:lnTo>
                      <a:pt x="485" y="3"/>
                    </a:lnTo>
                    <a:lnTo>
                      <a:pt x="494" y="3"/>
                    </a:lnTo>
                    <a:lnTo>
                      <a:pt x="497" y="10"/>
                    </a:lnTo>
                    <a:lnTo>
                      <a:pt x="497" y="19"/>
                    </a:lnTo>
                    <a:lnTo>
                      <a:pt x="497" y="28"/>
                    </a:lnTo>
                    <a:lnTo>
                      <a:pt x="505" y="31"/>
                    </a:lnTo>
                    <a:lnTo>
                      <a:pt x="515" y="31"/>
                    </a:lnTo>
                    <a:lnTo>
                      <a:pt x="514" y="39"/>
                    </a:lnTo>
                    <a:lnTo>
                      <a:pt x="515" y="49"/>
                    </a:lnTo>
                    <a:lnTo>
                      <a:pt x="520" y="54"/>
                    </a:lnTo>
                    <a:lnTo>
                      <a:pt x="526" y="69"/>
                    </a:lnTo>
                    <a:lnTo>
                      <a:pt x="533" y="79"/>
                    </a:lnTo>
                    <a:lnTo>
                      <a:pt x="541" y="91"/>
                    </a:lnTo>
                    <a:lnTo>
                      <a:pt x="547" y="100"/>
                    </a:lnTo>
                    <a:lnTo>
                      <a:pt x="554" y="105"/>
                    </a:lnTo>
                    <a:lnTo>
                      <a:pt x="580" y="108"/>
                    </a:lnTo>
                    <a:lnTo>
                      <a:pt x="593" y="115"/>
                    </a:lnTo>
                    <a:lnTo>
                      <a:pt x="604" y="133"/>
                    </a:lnTo>
                    <a:lnTo>
                      <a:pt x="614" y="138"/>
                    </a:lnTo>
                    <a:lnTo>
                      <a:pt x="628" y="162"/>
                    </a:lnTo>
                    <a:lnTo>
                      <a:pt x="635" y="168"/>
                    </a:lnTo>
                    <a:lnTo>
                      <a:pt x="641" y="177"/>
                    </a:lnTo>
                    <a:lnTo>
                      <a:pt x="652" y="180"/>
                    </a:lnTo>
                    <a:lnTo>
                      <a:pt x="664" y="180"/>
                    </a:lnTo>
                    <a:lnTo>
                      <a:pt x="670" y="181"/>
                    </a:lnTo>
                    <a:lnTo>
                      <a:pt x="676" y="189"/>
                    </a:lnTo>
                    <a:lnTo>
                      <a:pt x="679" y="199"/>
                    </a:lnTo>
                    <a:lnTo>
                      <a:pt x="686" y="207"/>
                    </a:lnTo>
                    <a:lnTo>
                      <a:pt x="694" y="208"/>
                    </a:lnTo>
                    <a:lnTo>
                      <a:pt x="700" y="213"/>
                    </a:lnTo>
                    <a:lnTo>
                      <a:pt x="704" y="216"/>
                    </a:lnTo>
                    <a:lnTo>
                      <a:pt x="710" y="216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2" name="Freeform 77"/>
              <p:cNvSpPr>
                <a:spLocks noChangeAspect="1"/>
              </p:cNvSpPr>
              <p:nvPr/>
            </p:nvSpPr>
            <p:spPr bwMode="auto">
              <a:xfrm>
                <a:off x="323" y="156"/>
                <a:ext cx="504" cy="807"/>
              </a:xfrm>
              <a:custGeom>
                <a:avLst/>
                <a:gdLst>
                  <a:gd name="T0" fmla="*/ 2147483647 w 445"/>
                  <a:gd name="T1" fmla="*/ 0 h 862"/>
                  <a:gd name="T2" fmla="*/ 2147483647 w 445"/>
                  <a:gd name="T3" fmla="*/ 2147483647 h 862"/>
                  <a:gd name="T4" fmla="*/ 2147483647 w 445"/>
                  <a:gd name="T5" fmla="*/ 2147483647 h 862"/>
                  <a:gd name="T6" fmla="*/ 2147483647 w 445"/>
                  <a:gd name="T7" fmla="*/ 2147483647 h 862"/>
                  <a:gd name="T8" fmla="*/ 2147483647 w 445"/>
                  <a:gd name="T9" fmla="*/ 2147483647 h 862"/>
                  <a:gd name="T10" fmla="*/ 2147483647 w 445"/>
                  <a:gd name="T11" fmla="*/ 2147483647 h 862"/>
                  <a:gd name="T12" fmla="*/ 2147483647 w 445"/>
                  <a:gd name="T13" fmla="*/ 2147483647 h 862"/>
                  <a:gd name="T14" fmla="*/ 2147483647 w 445"/>
                  <a:gd name="T15" fmla="*/ 2147483647 h 862"/>
                  <a:gd name="T16" fmla="*/ 2147483647 w 445"/>
                  <a:gd name="T17" fmla="*/ 2147483647 h 862"/>
                  <a:gd name="T18" fmla="*/ 2147483647 w 445"/>
                  <a:gd name="T19" fmla="*/ 2147483647 h 862"/>
                  <a:gd name="T20" fmla="*/ 2147483647 w 445"/>
                  <a:gd name="T21" fmla="*/ 2147483647 h 862"/>
                  <a:gd name="T22" fmla="*/ 2147483647 w 445"/>
                  <a:gd name="T23" fmla="*/ 2147483647 h 862"/>
                  <a:gd name="T24" fmla="*/ 2147483647 w 445"/>
                  <a:gd name="T25" fmla="*/ 2147483647 h 862"/>
                  <a:gd name="T26" fmla="*/ 2147483647 w 445"/>
                  <a:gd name="T27" fmla="*/ 2147483647 h 862"/>
                  <a:gd name="T28" fmla="*/ 2147483647 w 445"/>
                  <a:gd name="T29" fmla="*/ 2147483647 h 862"/>
                  <a:gd name="T30" fmla="*/ 2147483647 w 445"/>
                  <a:gd name="T31" fmla="*/ 2147483647 h 862"/>
                  <a:gd name="T32" fmla="*/ 2147483647 w 445"/>
                  <a:gd name="T33" fmla="*/ 2147483647 h 862"/>
                  <a:gd name="T34" fmla="*/ 2147483647 w 445"/>
                  <a:gd name="T35" fmla="*/ 2147483647 h 862"/>
                  <a:gd name="T36" fmla="*/ 2147483647 w 445"/>
                  <a:gd name="T37" fmla="*/ 2147483647 h 862"/>
                  <a:gd name="T38" fmla="*/ 2147483647 w 445"/>
                  <a:gd name="T39" fmla="*/ 2147483647 h 862"/>
                  <a:gd name="T40" fmla="*/ 2147483647 w 445"/>
                  <a:gd name="T41" fmla="*/ 2147483647 h 862"/>
                  <a:gd name="T42" fmla="*/ 2147483647 w 445"/>
                  <a:gd name="T43" fmla="*/ 2147483647 h 862"/>
                  <a:gd name="T44" fmla="*/ 2147483647 w 445"/>
                  <a:gd name="T45" fmla="*/ 2147483647 h 862"/>
                  <a:gd name="T46" fmla="*/ 2147483647 w 445"/>
                  <a:gd name="T47" fmla="*/ 2147483647 h 862"/>
                  <a:gd name="T48" fmla="*/ 2147483647 w 445"/>
                  <a:gd name="T49" fmla="*/ 2147483647 h 862"/>
                  <a:gd name="T50" fmla="*/ 2147483647 w 445"/>
                  <a:gd name="T51" fmla="*/ 2147483647 h 862"/>
                  <a:gd name="T52" fmla="*/ 2147483647 w 445"/>
                  <a:gd name="T53" fmla="*/ 2147483647 h 862"/>
                  <a:gd name="T54" fmla="*/ 2147483647 w 445"/>
                  <a:gd name="T55" fmla="*/ 2147483647 h 862"/>
                  <a:gd name="T56" fmla="*/ 2147483647 w 445"/>
                  <a:gd name="T57" fmla="*/ 2147483647 h 862"/>
                  <a:gd name="T58" fmla="*/ 2147483647 w 445"/>
                  <a:gd name="T59" fmla="*/ 2147483647 h 862"/>
                  <a:gd name="T60" fmla="*/ 2147483647 w 445"/>
                  <a:gd name="T61" fmla="*/ 2147483647 h 862"/>
                  <a:gd name="T62" fmla="*/ 2147483647 w 445"/>
                  <a:gd name="T63" fmla="*/ 2147483647 h 862"/>
                  <a:gd name="T64" fmla="*/ 2147483647 w 445"/>
                  <a:gd name="T65" fmla="*/ 2147483647 h 862"/>
                  <a:gd name="T66" fmla="*/ 2147483647 w 445"/>
                  <a:gd name="T67" fmla="*/ 2147483647 h 862"/>
                  <a:gd name="T68" fmla="*/ 2147483647 w 445"/>
                  <a:gd name="T69" fmla="*/ 2147483647 h 862"/>
                  <a:gd name="T70" fmla="*/ 2147483647 w 445"/>
                  <a:gd name="T71" fmla="*/ 2147483647 h 862"/>
                  <a:gd name="T72" fmla="*/ 2147483647 w 445"/>
                  <a:gd name="T73" fmla="*/ 2147483647 h 862"/>
                  <a:gd name="T74" fmla="*/ 2147483647 w 445"/>
                  <a:gd name="T75" fmla="*/ 2147483647 h 862"/>
                  <a:gd name="T76" fmla="*/ 2147483647 w 445"/>
                  <a:gd name="T77" fmla="*/ 2147483647 h 862"/>
                  <a:gd name="T78" fmla="*/ 2147483647 w 445"/>
                  <a:gd name="T79" fmla="*/ 2147483647 h 862"/>
                  <a:gd name="T80" fmla="*/ 2147483647 w 445"/>
                  <a:gd name="T81" fmla="*/ 2147483647 h 862"/>
                  <a:gd name="T82" fmla="*/ 2147483647 w 445"/>
                  <a:gd name="T83" fmla="*/ 2147483647 h 862"/>
                  <a:gd name="T84" fmla="*/ 2147483647 w 445"/>
                  <a:gd name="T85" fmla="*/ 2147483647 h 862"/>
                  <a:gd name="T86" fmla="*/ 2147483647 w 445"/>
                  <a:gd name="T87" fmla="*/ 2147483647 h 862"/>
                  <a:gd name="T88" fmla="*/ 2147483647 w 445"/>
                  <a:gd name="T89" fmla="*/ 2147483647 h 862"/>
                  <a:gd name="T90" fmla="*/ 2147483647 w 445"/>
                  <a:gd name="T91" fmla="*/ 2147483647 h 862"/>
                  <a:gd name="T92" fmla="*/ 2147483647 w 445"/>
                  <a:gd name="T93" fmla="*/ 2147483647 h 862"/>
                  <a:gd name="T94" fmla="*/ 2147483647 w 445"/>
                  <a:gd name="T95" fmla="*/ 2147483647 h 862"/>
                  <a:gd name="T96" fmla="*/ 2147483647 w 445"/>
                  <a:gd name="T97" fmla="*/ 2147483647 h 862"/>
                  <a:gd name="T98" fmla="*/ 2147483647 w 445"/>
                  <a:gd name="T99" fmla="*/ 2147483647 h 862"/>
                  <a:gd name="T100" fmla="*/ 2147483647 w 445"/>
                  <a:gd name="T101" fmla="*/ 2147483647 h 862"/>
                  <a:gd name="T102" fmla="*/ 2147483647 w 445"/>
                  <a:gd name="T103" fmla="*/ 2147483647 h 862"/>
                  <a:gd name="T104" fmla="*/ 2147483647 w 445"/>
                  <a:gd name="T105" fmla="*/ 2147483647 h 862"/>
                  <a:gd name="T106" fmla="*/ 2147483647 w 445"/>
                  <a:gd name="T107" fmla="*/ 2147483647 h 862"/>
                  <a:gd name="T108" fmla="*/ 2147483647 w 445"/>
                  <a:gd name="T109" fmla="*/ 2147483647 h 862"/>
                  <a:gd name="T110" fmla="*/ 0 w 445"/>
                  <a:gd name="T111" fmla="*/ 2147483647 h 8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45"/>
                  <a:gd name="T169" fmla="*/ 0 h 862"/>
                  <a:gd name="T170" fmla="*/ 445 w 445"/>
                  <a:gd name="T171" fmla="*/ 862 h 8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45" h="862">
                    <a:moveTo>
                      <a:pt x="13" y="0"/>
                    </a:moveTo>
                    <a:lnTo>
                      <a:pt x="189" y="0"/>
                    </a:lnTo>
                    <a:lnTo>
                      <a:pt x="177" y="13"/>
                    </a:lnTo>
                    <a:lnTo>
                      <a:pt x="178" y="49"/>
                    </a:lnTo>
                    <a:lnTo>
                      <a:pt x="192" y="54"/>
                    </a:lnTo>
                    <a:lnTo>
                      <a:pt x="189" y="63"/>
                    </a:lnTo>
                    <a:lnTo>
                      <a:pt x="175" y="64"/>
                    </a:lnTo>
                    <a:lnTo>
                      <a:pt x="157" y="81"/>
                    </a:lnTo>
                    <a:lnTo>
                      <a:pt x="177" y="84"/>
                    </a:lnTo>
                    <a:lnTo>
                      <a:pt x="190" y="93"/>
                    </a:lnTo>
                    <a:lnTo>
                      <a:pt x="189" y="106"/>
                    </a:lnTo>
                    <a:lnTo>
                      <a:pt x="178" y="130"/>
                    </a:lnTo>
                    <a:lnTo>
                      <a:pt x="183" y="157"/>
                    </a:lnTo>
                    <a:lnTo>
                      <a:pt x="193" y="163"/>
                    </a:lnTo>
                    <a:lnTo>
                      <a:pt x="183" y="180"/>
                    </a:lnTo>
                    <a:lnTo>
                      <a:pt x="193" y="189"/>
                    </a:lnTo>
                    <a:lnTo>
                      <a:pt x="201" y="174"/>
                    </a:lnTo>
                    <a:lnTo>
                      <a:pt x="204" y="192"/>
                    </a:lnTo>
                    <a:lnTo>
                      <a:pt x="198" y="226"/>
                    </a:lnTo>
                    <a:lnTo>
                      <a:pt x="180" y="235"/>
                    </a:lnTo>
                    <a:lnTo>
                      <a:pt x="175" y="252"/>
                    </a:lnTo>
                    <a:lnTo>
                      <a:pt x="184" y="252"/>
                    </a:lnTo>
                    <a:lnTo>
                      <a:pt x="195" y="240"/>
                    </a:lnTo>
                    <a:lnTo>
                      <a:pt x="204" y="249"/>
                    </a:lnTo>
                    <a:lnTo>
                      <a:pt x="205" y="274"/>
                    </a:lnTo>
                    <a:lnTo>
                      <a:pt x="180" y="291"/>
                    </a:lnTo>
                    <a:lnTo>
                      <a:pt x="174" y="325"/>
                    </a:lnTo>
                    <a:lnTo>
                      <a:pt x="183" y="328"/>
                    </a:lnTo>
                    <a:lnTo>
                      <a:pt x="190" y="315"/>
                    </a:lnTo>
                    <a:lnTo>
                      <a:pt x="205" y="318"/>
                    </a:lnTo>
                    <a:lnTo>
                      <a:pt x="207" y="339"/>
                    </a:lnTo>
                    <a:lnTo>
                      <a:pt x="201" y="367"/>
                    </a:lnTo>
                    <a:lnTo>
                      <a:pt x="208" y="367"/>
                    </a:lnTo>
                    <a:lnTo>
                      <a:pt x="217" y="388"/>
                    </a:lnTo>
                    <a:lnTo>
                      <a:pt x="207" y="396"/>
                    </a:lnTo>
                    <a:lnTo>
                      <a:pt x="211" y="406"/>
                    </a:lnTo>
                    <a:lnTo>
                      <a:pt x="220" y="402"/>
                    </a:lnTo>
                    <a:lnTo>
                      <a:pt x="229" y="415"/>
                    </a:lnTo>
                    <a:lnTo>
                      <a:pt x="222" y="438"/>
                    </a:lnTo>
                    <a:lnTo>
                      <a:pt x="235" y="444"/>
                    </a:lnTo>
                    <a:lnTo>
                      <a:pt x="240" y="459"/>
                    </a:lnTo>
                    <a:lnTo>
                      <a:pt x="240" y="471"/>
                    </a:lnTo>
                    <a:lnTo>
                      <a:pt x="217" y="480"/>
                    </a:lnTo>
                    <a:lnTo>
                      <a:pt x="222" y="495"/>
                    </a:lnTo>
                    <a:lnTo>
                      <a:pt x="241" y="493"/>
                    </a:lnTo>
                    <a:lnTo>
                      <a:pt x="249" y="508"/>
                    </a:lnTo>
                    <a:lnTo>
                      <a:pt x="229" y="511"/>
                    </a:lnTo>
                    <a:lnTo>
                      <a:pt x="238" y="528"/>
                    </a:lnTo>
                    <a:lnTo>
                      <a:pt x="263" y="546"/>
                    </a:lnTo>
                    <a:lnTo>
                      <a:pt x="274" y="567"/>
                    </a:lnTo>
                    <a:lnTo>
                      <a:pt x="271" y="582"/>
                    </a:lnTo>
                    <a:lnTo>
                      <a:pt x="282" y="582"/>
                    </a:lnTo>
                    <a:lnTo>
                      <a:pt x="279" y="604"/>
                    </a:lnTo>
                    <a:lnTo>
                      <a:pt x="288" y="612"/>
                    </a:lnTo>
                    <a:lnTo>
                      <a:pt x="294" y="621"/>
                    </a:lnTo>
                    <a:lnTo>
                      <a:pt x="280" y="621"/>
                    </a:lnTo>
                    <a:lnTo>
                      <a:pt x="273" y="631"/>
                    </a:lnTo>
                    <a:lnTo>
                      <a:pt x="283" y="633"/>
                    </a:lnTo>
                    <a:lnTo>
                      <a:pt x="294" y="633"/>
                    </a:lnTo>
                    <a:lnTo>
                      <a:pt x="276" y="640"/>
                    </a:lnTo>
                    <a:lnTo>
                      <a:pt x="274" y="654"/>
                    </a:lnTo>
                    <a:lnTo>
                      <a:pt x="282" y="661"/>
                    </a:lnTo>
                    <a:lnTo>
                      <a:pt x="292" y="658"/>
                    </a:lnTo>
                    <a:lnTo>
                      <a:pt x="295" y="645"/>
                    </a:lnTo>
                    <a:lnTo>
                      <a:pt x="310" y="651"/>
                    </a:lnTo>
                    <a:lnTo>
                      <a:pt x="321" y="649"/>
                    </a:lnTo>
                    <a:lnTo>
                      <a:pt x="319" y="678"/>
                    </a:lnTo>
                    <a:lnTo>
                      <a:pt x="321" y="691"/>
                    </a:lnTo>
                    <a:lnTo>
                      <a:pt x="334" y="673"/>
                    </a:lnTo>
                    <a:lnTo>
                      <a:pt x="340" y="672"/>
                    </a:lnTo>
                    <a:lnTo>
                      <a:pt x="327" y="703"/>
                    </a:lnTo>
                    <a:lnTo>
                      <a:pt x="351" y="703"/>
                    </a:lnTo>
                    <a:lnTo>
                      <a:pt x="360" y="709"/>
                    </a:lnTo>
                    <a:lnTo>
                      <a:pt x="351" y="724"/>
                    </a:lnTo>
                    <a:lnTo>
                      <a:pt x="363" y="727"/>
                    </a:lnTo>
                    <a:lnTo>
                      <a:pt x="376" y="706"/>
                    </a:lnTo>
                    <a:lnTo>
                      <a:pt x="378" y="724"/>
                    </a:lnTo>
                    <a:lnTo>
                      <a:pt x="384" y="729"/>
                    </a:lnTo>
                    <a:lnTo>
                      <a:pt x="373" y="739"/>
                    </a:lnTo>
                    <a:lnTo>
                      <a:pt x="391" y="739"/>
                    </a:lnTo>
                    <a:lnTo>
                      <a:pt x="399" y="744"/>
                    </a:lnTo>
                    <a:lnTo>
                      <a:pt x="382" y="759"/>
                    </a:lnTo>
                    <a:lnTo>
                      <a:pt x="402" y="754"/>
                    </a:lnTo>
                    <a:lnTo>
                      <a:pt x="408" y="763"/>
                    </a:lnTo>
                    <a:lnTo>
                      <a:pt x="397" y="784"/>
                    </a:lnTo>
                    <a:lnTo>
                      <a:pt x="415" y="771"/>
                    </a:lnTo>
                    <a:lnTo>
                      <a:pt x="415" y="787"/>
                    </a:lnTo>
                    <a:lnTo>
                      <a:pt x="424" y="796"/>
                    </a:lnTo>
                    <a:lnTo>
                      <a:pt x="435" y="805"/>
                    </a:lnTo>
                    <a:lnTo>
                      <a:pt x="445" y="805"/>
                    </a:lnTo>
                    <a:lnTo>
                      <a:pt x="439" y="820"/>
                    </a:lnTo>
                    <a:lnTo>
                      <a:pt x="333" y="819"/>
                    </a:lnTo>
                    <a:lnTo>
                      <a:pt x="333" y="793"/>
                    </a:lnTo>
                    <a:lnTo>
                      <a:pt x="328" y="775"/>
                    </a:lnTo>
                    <a:lnTo>
                      <a:pt x="313" y="768"/>
                    </a:lnTo>
                    <a:lnTo>
                      <a:pt x="294" y="739"/>
                    </a:lnTo>
                    <a:lnTo>
                      <a:pt x="283" y="738"/>
                    </a:lnTo>
                    <a:lnTo>
                      <a:pt x="268" y="729"/>
                    </a:lnTo>
                    <a:lnTo>
                      <a:pt x="256" y="738"/>
                    </a:lnTo>
                    <a:lnTo>
                      <a:pt x="249" y="727"/>
                    </a:lnTo>
                    <a:lnTo>
                      <a:pt x="237" y="726"/>
                    </a:lnTo>
                    <a:lnTo>
                      <a:pt x="228" y="712"/>
                    </a:lnTo>
                    <a:lnTo>
                      <a:pt x="205" y="711"/>
                    </a:lnTo>
                    <a:lnTo>
                      <a:pt x="192" y="715"/>
                    </a:lnTo>
                    <a:lnTo>
                      <a:pt x="184" y="729"/>
                    </a:lnTo>
                    <a:lnTo>
                      <a:pt x="184" y="741"/>
                    </a:lnTo>
                    <a:lnTo>
                      <a:pt x="159" y="754"/>
                    </a:lnTo>
                    <a:lnTo>
                      <a:pt x="147" y="766"/>
                    </a:lnTo>
                    <a:lnTo>
                      <a:pt x="144" y="801"/>
                    </a:lnTo>
                    <a:lnTo>
                      <a:pt x="127" y="819"/>
                    </a:lnTo>
                    <a:lnTo>
                      <a:pt x="78" y="862"/>
                    </a:lnTo>
                    <a:lnTo>
                      <a:pt x="0" y="86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ADFFD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3" name="Freeform 78"/>
              <p:cNvSpPr>
                <a:spLocks noChangeAspect="1"/>
              </p:cNvSpPr>
              <p:nvPr/>
            </p:nvSpPr>
            <p:spPr bwMode="auto">
              <a:xfrm>
                <a:off x="500" y="156"/>
                <a:ext cx="407" cy="770"/>
              </a:xfrm>
              <a:custGeom>
                <a:avLst/>
                <a:gdLst>
                  <a:gd name="T0" fmla="*/ 2147483647 w 359"/>
                  <a:gd name="T1" fmla="*/ 2147483647 h 823"/>
                  <a:gd name="T2" fmla="*/ 2147483647 w 359"/>
                  <a:gd name="T3" fmla="*/ 2147483647 h 823"/>
                  <a:gd name="T4" fmla="*/ 2147483647 w 359"/>
                  <a:gd name="T5" fmla="*/ 2147483647 h 823"/>
                  <a:gd name="T6" fmla="*/ 2147483647 w 359"/>
                  <a:gd name="T7" fmla="*/ 2147483647 h 823"/>
                  <a:gd name="T8" fmla="*/ 2147483647 w 359"/>
                  <a:gd name="T9" fmla="*/ 2147483647 h 823"/>
                  <a:gd name="T10" fmla="*/ 2147483647 w 359"/>
                  <a:gd name="T11" fmla="*/ 2147483647 h 823"/>
                  <a:gd name="T12" fmla="*/ 2147483647 w 359"/>
                  <a:gd name="T13" fmla="*/ 2147483647 h 823"/>
                  <a:gd name="T14" fmla="*/ 2147483647 w 359"/>
                  <a:gd name="T15" fmla="*/ 2147483647 h 823"/>
                  <a:gd name="T16" fmla="*/ 2147483647 w 359"/>
                  <a:gd name="T17" fmla="*/ 2147483647 h 823"/>
                  <a:gd name="T18" fmla="*/ 2147483647 w 359"/>
                  <a:gd name="T19" fmla="*/ 2147483647 h 823"/>
                  <a:gd name="T20" fmla="*/ 2147483647 w 359"/>
                  <a:gd name="T21" fmla="*/ 2147483647 h 823"/>
                  <a:gd name="T22" fmla="*/ 2147483647 w 359"/>
                  <a:gd name="T23" fmla="*/ 2147483647 h 823"/>
                  <a:gd name="T24" fmla="*/ 2147483647 w 359"/>
                  <a:gd name="T25" fmla="*/ 2147483647 h 823"/>
                  <a:gd name="T26" fmla="*/ 2147483647 w 359"/>
                  <a:gd name="T27" fmla="*/ 2147483647 h 823"/>
                  <a:gd name="T28" fmla="*/ 2147483647 w 359"/>
                  <a:gd name="T29" fmla="*/ 2147483647 h 823"/>
                  <a:gd name="T30" fmla="*/ 2147483647 w 359"/>
                  <a:gd name="T31" fmla="*/ 2147483647 h 823"/>
                  <a:gd name="T32" fmla="*/ 2147483647 w 359"/>
                  <a:gd name="T33" fmla="*/ 2147483647 h 823"/>
                  <a:gd name="T34" fmla="*/ 2147483647 w 359"/>
                  <a:gd name="T35" fmla="*/ 2147483647 h 823"/>
                  <a:gd name="T36" fmla="*/ 2147483647 w 359"/>
                  <a:gd name="T37" fmla="*/ 2147483647 h 823"/>
                  <a:gd name="T38" fmla="*/ 2147483647 w 359"/>
                  <a:gd name="T39" fmla="*/ 2147483647 h 823"/>
                  <a:gd name="T40" fmla="*/ 2147483647 w 359"/>
                  <a:gd name="T41" fmla="*/ 2147483647 h 823"/>
                  <a:gd name="T42" fmla="*/ 2147483647 w 359"/>
                  <a:gd name="T43" fmla="*/ 2147483647 h 823"/>
                  <a:gd name="T44" fmla="*/ 2147483647 w 359"/>
                  <a:gd name="T45" fmla="*/ 2147483647 h 823"/>
                  <a:gd name="T46" fmla="*/ 2147483647 w 359"/>
                  <a:gd name="T47" fmla="*/ 2147483647 h 823"/>
                  <a:gd name="T48" fmla="*/ 2147483647 w 359"/>
                  <a:gd name="T49" fmla="*/ 2147483647 h 823"/>
                  <a:gd name="T50" fmla="*/ 2147483647 w 359"/>
                  <a:gd name="T51" fmla="*/ 2147483647 h 823"/>
                  <a:gd name="T52" fmla="*/ 2147483647 w 359"/>
                  <a:gd name="T53" fmla="*/ 2147483647 h 823"/>
                  <a:gd name="T54" fmla="*/ 2147483647 w 359"/>
                  <a:gd name="T55" fmla="*/ 2147483647 h 823"/>
                  <a:gd name="T56" fmla="*/ 2147483647 w 359"/>
                  <a:gd name="T57" fmla="*/ 2147483647 h 823"/>
                  <a:gd name="T58" fmla="*/ 2147483647 w 359"/>
                  <a:gd name="T59" fmla="*/ 2147483647 h 823"/>
                  <a:gd name="T60" fmla="*/ 2147483647 w 359"/>
                  <a:gd name="T61" fmla="*/ 2147483647 h 823"/>
                  <a:gd name="T62" fmla="*/ 2147483647 w 359"/>
                  <a:gd name="T63" fmla="*/ 2147483647 h 823"/>
                  <a:gd name="T64" fmla="*/ 2147483647 w 359"/>
                  <a:gd name="T65" fmla="*/ 2147483647 h 823"/>
                  <a:gd name="T66" fmla="*/ 2147483647 w 359"/>
                  <a:gd name="T67" fmla="*/ 2147483647 h 823"/>
                  <a:gd name="T68" fmla="*/ 2147483647 w 359"/>
                  <a:gd name="T69" fmla="*/ 2147483647 h 823"/>
                  <a:gd name="T70" fmla="*/ 2147483647 w 359"/>
                  <a:gd name="T71" fmla="*/ 2147483647 h 823"/>
                  <a:gd name="T72" fmla="*/ 2147483647 w 359"/>
                  <a:gd name="T73" fmla="*/ 2147483647 h 823"/>
                  <a:gd name="T74" fmla="*/ 2147483647 w 359"/>
                  <a:gd name="T75" fmla="*/ 2147483647 h 823"/>
                  <a:gd name="T76" fmla="*/ 2147483647 w 359"/>
                  <a:gd name="T77" fmla="*/ 2147483647 h 823"/>
                  <a:gd name="T78" fmla="*/ 2147483647 w 359"/>
                  <a:gd name="T79" fmla="*/ 2147483647 h 823"/>
                  <a:gd name="T80" fmla="*/ 2147483647 w 359"/>
                  <a:gd name="T81" fmla="*/ 2147483647 h 823"/>
                  <a:gd name="T82" fmla="*/ 2147483647 w 359"/>
                  <a:gd name="T83" fmla="*/ 2147483647 h 823"/>
                  <a:gd name="T84" fmla="*/ 2147483647 w 359"/>
                  <a:gd name="T85" fmla="*/ 2147483647 h 8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9"/>
                  <a:gd name="T130" fmla="*/ 0 h 823"/>
                  <a:gd name="T131" fmla="*/ 359 w 359"/>
                  <a:gd name="T132" fmla="*/ 823 h 8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9" h="823">
                    <a:moveTo>
                      <a:pt x="30" y="0"/>
                    </a:moveTo>
                    <a:lnTo>
                      <a:pt x="20" y="12"/>
                    </a:lnTo>
                    <a:lnTo>
                      <a:pt x="21" y="48"/>
                    </a:lnTo>
                    <a:lnTo>
                      <a:pt x="35" y="53"/>
                    </a:lnTo>
                    <a:lnTo>
                      <a:pt x="32" y="62"/>
                    </a:lnTo>
                    <a:lnTo>
                      <a:pt x="18" y="63"/>
                    </a:lnTo>
                    <a:lnTo>
                      <a:pt x="0" y="80"/>
                    </a:lnTo>
                    <a:lnTo>
                      <a:pt x="20" y="83"/>
                    </a:lnTo>
                    <a:lnTo>
                      <a:pt x="33" y="92"/>
                    </a:lnTo>
                    <a:lnTo>
                      <a:pt x="32" y="105"/>
                    </a:lnTo>
                    <a:lnTo>
                      <a:pt x="21" y="129"/>
                    </a:lnTo>
                    <a:lnTo>
                      <a:pt x="26" y="156"/>
                    </a:lnTo>
                    <a:lnTo>
                      <a:pt x="36" y="162"/>
                    </a:lnTo>
                    <a:lnTo>
                      <a:pt x="26" y="179"/>
                    </a:lnTo>
                    <a:lnTo>
                      <a:pt x="36" y="188"/>
                    </a:lnTo>
                    <a:lnTo>
                      <a:pt x="44" y="173"/>
                    </a:lnTo>
                    <a:lnTo>
                      <a:pt x="47" y="191"/>
                    </a:lnTo>
                    <a:lnTo>
                      <a:pt x="41" y="225"/>
                    </a:lnTo>
                    <a:lnTo>
                      <a:pt x="23" y="234"/>
                    </a:lnTo>
                    <a:lnTo>
                      <a:pt x="18" y="251"/>
                    </a:lnTo>
                    <a:lnTo>
                      <a:pt x="27" y="251"/>
                    </a:lnTo>
                    <a:lnTo>
                      <a:pt x="38" y="239"/>
                    </a:lnTo>
                    <a:lnTo>
                      <a:pt x="47" y="248"/>
                    </a:lnTo>
                    <a:lnTo>
                      <a:pt x="48" y="273"/>
                    </a:lnTo>
                    <a:lnTo>
                      <a:pt x="23" y="290"/>
                    </a:lnTo>
                    <a:lnTo>
                      <a:pt x="17" y="324"/>
                    </a:lnTo>
                    <a:lnTo>
                      <a:pt x="26" y="327"/>
                    </a:lnTo>
                    <a:lnTo>
                      <a:pt x="33" y="314"/>
                    </a:lnTo>
                    <a:lnTo>
                      <a:pt x="48" y="317"/>
                    </a:lnTo>
                    <a:lnTo>
                      <a:pt x="50" y="338"/>
                    </a:lnTo>
                    <a:lnTo>
                      <a:pt x="44" y="366"/>
                    </a:lnTo>
                    <a:lnTo>
                      <a:pt x="51" y="366"/>
                    </a:lnTo>
                    <a:lnTo>
                      <a:pt x="60" y="387"/>
                    </a:lnTo>
                    <a:lnTo>
                      <a:pt x="50" y="395"/>
                    </a:lnTo>
                    <a:lnTo>
                      <a:pt x="54" y="405"/>
                    </a:lnTo>
                    <a:lnTo>
                      <a:pt x="63" y="401"/>
                    </a:lnTo>
                    <a:lnTo>
                      <a:pt x="72" y="414"/>
                    </a:lnTo>
                    <a:lnTo>
                      <a:pt x="65" y="437"/>
                    </a:lnTo>
                    <a:lnTo>
                      <a:pt x="78" y="443"/>
                    </a:lnTo>
                    <a:lnTo>
                      <a:pt x="83" y="458"/>
                    </a:lnTo>
                    <a:lnTo>
                      <a:pt x="83" y="470"/>
                    </a:lnTo>
                    <a:lnTo>
                      <a:pt x="60" y="479"/>
                    </a:lnTo>
                    <a:lnTo>
                      <a:pt x="65" y="494"/>
                    </a:lnTo>
                    <a:lnTo>
                      <a:pt x="84" y="492"/>
                    </a:lnTo>
                    <a:lnTo>
                      <a:pt x="92" y="507"/>
                    </a:lnTo>
                    <a:lnTo>
                      <a:pt x="72" y="510"/>
                    </a:lnTo>
                    <a:lnTo>
                      <a:pt x="81" y="527"/>
                    </a:lnTo>
                    <a:lnTo>
                      <a:pt x="106" y="545"/>
                    </a:lnTo>
                    <a:lnTo>
                      <a:pt x="117" y="566"/>
                    </a:lnTo>
                    <a:lnTo>
                      <a:pt x="114" y="581"/>
                    </a:lnTo>
                    <a:lnTo>
                      <a:pt x="125" y="581"/>
                    </a:lnTo>
                    <a:lnTo>
                      <a:pt x="122" y="603"/>
                    </a:lnTo>
                    <a:lnTo>
                      <a:pt x="131" y="611"/>
                    </a:lnTo>
                    <a:lnTo>
                      <a:pt x="137" y="620"/>
                    </a:lnTo>
                    <a:lnTo>
                      <a:pt x="123" y="620"/>
                    </a:lnTo>
                    <a:lnTo>
                      <a:pt x="116" y="630"/>
                    </a:lnTo>
                    <a:lnTo>
                      <a:pt x="126" y="632"/>
                    </a:lnTo>
                    <a:lnTo>
                      <a:pt x="137" y="632"/>
                    </a:lnTo>
                    <a:lnTo>
                      <a:pt x="119" y="639"/>
                    </a:lnTo>
                    <a:lnTo>
                      <a:pt x="117" y="653"/>
                    </a:lnTo>
                    <a:lnTo>
                      <a:pt x="125" y="660"/>
                    </a:lnTo>
                    <a:lnTo>
                      <a:pt x="135" y="657"/>
                    </a:lnTo>
                    <a:lnTo>
                      <a:pt x="138" y="644"/>
                    </a:lnTo>
                    <a:lnTo>
                      <a:pt x="153" y="650"/>
                    </a:lnTo>
                    <a:lnTo>
                      <a:pt x="164" y="648"/>
                    </a:lnTo>
                    <a:lnTo>
                      <a:pt x="162" y="677"/>
                    </a:lnTo>
                    <a:lnTo>
                      <a:pt x="164" y="690"/>
                    </a:lnTo>
                    <a:lnTo>
                      <a:pt x="177" y="672"/>
                    </a:lnTo>
                    <a:lnTo>
                      <a:pt x="183" y="671"/>
                    </a:lnTo>
                    <a:lnTo>
                      <a:pt x="170" y="702"/>
                    </a:lnTo>
                    <a:lnTo>
                      <a:pt x="194" y="702"/>
                    </a:lnTo>
                    <a:lnTo>
                      <a:pt x="203" y="708"/>
                    </a:lnTo>
                    <a:lnTo>
                      <a:pt x="194" y="723"/>
                    </a:lnTo>
                    <a:lnTo>
                      <a:pt x="206" y="726"/>
                    </a:lnTo>
                    <a:lnTo>
                      <a:pt x="219" y="705"/>
                    </a:lnTo>
                    <a:lnTo>
                      <a:pt x="221" y="723"/>
                    </a:lnTo>
                    <a:lnTo>
                      <a:pt x="227" y="728"/>
                    </a:lnTo>
                    <a:lnTo>
                      <a:pt x="216" y="738"/>
                    </a:lnTo>
                    <a:lnTo>
                      <a:pt x="234" y="738"/>
                    </a:lnTo>
                    <a:lnTo>
                      <a:pt x="242" y="743"/>
                    </a:lnTo>
                    <a:lnTo>
                      <a:pt x="225" y="758"/>
                    </a:lnTo>
                    <a:lnTo>
                      <a:pt x="245" y="753"/>
                    </a:lnTo>
                    <a:lnTo>
                      <a:pt x="251" y="762"/>
                    </a:lnTo>
                    <a:lnTo>
                      <a:pt x="240" y="783"/>
                    </a:lnTo>
                    <a:lnTo>
                      <a:pt x="258" y="770"/>
                    </a:lnTo>
                    <a:lnTo>
                      <a:pt x="258" y="786"/>
                    </a:lnTo>
                    <a:lnTo>
                      <a:pt x="267" y="795"/>
                    </a:lnTo>
                    <a:lnTo>
                      <a:pt x="278" y="804"/>
                    </a:lnTo>
                    <a:lnTo>
                      <a:pt x="288" y="804"/>
                    </a:lnTo>
                    <a:lnTo>
                      <a:pt x="282" y="819"/>
                    </a:lnTo>
                    <a:lnTo>
                      <a:pt x="318" y="823"/>
                    </a:lnTo>
                    <a:lnTo>
                      <a:pt x="329" y="807"/>
                    </a:lnTo>
                    <a:lnTo>
                      <a:pt x="332" y="787"/>
                    </a:lnTo>
                    <a:lnTo>
                      <a:pt x="332" y="774"/>
                    </a:lnTo>
                    <a:lnTo>
                      <a:pt x="320" y="772"/>
                    </a:lnTo>
                    <a:lnTo>
                      <a:pt x="323" y="760"/>
                    </a:lnTo>
                    <a:lnTo>
                      <a:pt x="323" y="744"/>
                    </a:lnTo>
                    <a:lnTo>
                      <a:pt x="329" y="715"/>
                    </a:lnTo>
                    <a:lnTo>
                      <a:pt x="336" y="699"/>
                    </a:lnTo>
                    <a:lnTo>
                      <a:pt x="335" y="685"/>
                    </a:lnTo>
                    <a:lnTo>
                      <a:pt x="320" y="679"/>
                    </a:lnTo>
                    <a:lnTo>
                      <a:pt x="317" y="661"/>
                    </a:lnTo>
                    <a:lnTo>
                      <a:pt x="326" y="651"/>
                    </a:lnTo>
                    <a:lnTo>
                      <a:pt x="347" y="654"/>
                    </a:lnTo>
                    <a:lnTo>
                      <a:pt x="359" y="640"/>
                    </a:lnTo>
                    <a:lnTo>
                      <a:pt x="306" y="642"/>
                    </a:lnTo>
                    <a:lnTo>
                      <a:pt x="305" y="274"/>
                    </a:lnTo>
                    <a:lnTo>
                      <a:pt x="285" y="273"/>
                    </a:lnTo>
                    <a:lnTo>
                      <a:pt x="288" y="265"/>
                    </a:lnTo>
                    <a:lnTo>
                      <a:pt x="284" y="246"/>
                    </a:lnTo>
                    <a:lnTo>
                      <a:pt x="294" y="226"/>
                    </a:lnTo>
                    <a:lnTo>
                      <a:pt x="296" y="205"/>
                    </a:lnTo>
                    <a:lnTo>
                      <a:pt x="291" y="186"/>
                    </a:lnTo>
                    <a:lnTo>
                      <a:pt x="299" y="180"/>
                    </a:lnTo>
                    <a:lnTo>
                      <a:pt x="303" y="162"/>
                    </a:lnTo>
                    <a:lnTo>
                      <a:pt x="291" y="165"/>
                    </a:lnTo>
                    <a:lnTo>
                      <a:pt x="288" y="153"/>
                    </a:lnTo>
                    <a:lnTo>
                      <a:pt x="278" y="141"/>
                    </a:lnTo>
                    <a:lnTo>
                      <a:pt x="282" y="126"/>
                    </a:lnTo>
                    <a:lnTo>
                      <a:pt x="285" y="115"/>
                    </a:lnTo>
                    <a:lnTo>
                      <a:pt x="279" y="103"/>
                    </a:lnTo>
                    <a:lnTo>
                      <a:pt x="266" y="102"/>
                    </a:lnTo>
                    <a:lnTo>
                      <a:pt x="257" y="90"/>
                    </a:lnTo>
                    <a:lnTo>
                      <a:pt x="252" y="81"/>
                    </a:lnTo>
                    <a:lnTo>
                      <a:pt x="248" y="66"/>
                    </a:lnTo>
                    <a:lnTo>
                      <a:pt x="242" y="61"/>
                    </a:lnTo>
                    <a:lnTo>
                      <a:pt x="242" y="45"/>
                    </a:lnTo>
                    <a:lnTo>
                      <a:pt x="249" y="34"/>
                    </a:lnTo>
                    <a:lnTo>
                      <a:pt x="254" y="16"/>
                    </a:lnTo>
                    <a:lnTo>
                      <a:pt x="251" y="1"/>
                    </a:lnTo>
                    <a:lnTo>
                      <a:pt x="32" y="1"/>
                    </a:lnTo>
                  </a:path>
                </a:pathLst>
              </a:custGeom>
              <a:solidFill>
                <a:srgbClr val="EADFFD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4" name="Freeform 79"/>
              <p:cNvSpPr>
                <a:spLocks noChangeAspect="1"/>
              </p:cNvSpPr>
              <p:nvPr/>
            </p:nvSpPr>
            <p:spPr bwMode="auto">
              <a:xfrm>
                <a:off x="776" y="157"/>
                <a:ext cx="330" cy="601"/>
              </a:xfrm>
              <a:custGeom>
                <a:avLst/>
                <a:gdLst>
                  <a:gd name="T0" fmla="*/ 2147483647 w 291"/>
                  <a:gd name="T1" fmla="*/ 0 h 642"/>
                  <a:gd name="T2" fmla="*/ 2147483647 w 291"/>
                  <a:gd name="T3" fmla="*/ 2147483647 h 642"/>
                  <a:gd name="T4" fmla="*/ 2147483647 w 291"/>
                  <a:gd name="T5" fmla="*/ 2147483647 h 642"/>
                  <a:gd name="T6" fmla="*/ 2147483647 w 291"/>
                  <a:gd name="T7" fmla="*/ 2147483647 h 642"/>
                  <a:gd name="T8" fmla="*/ 2147483647 w 291"/>
                  <a:gd name="T9" fmla="*/ 2147483647 h 642"/>
                  <a:gd name="T10" fmla="*/ 2147483647 w 291"/>
                  <a:gd name="T11" fmla="*/ 2147483647 h 642"/>
                  <a:gd name="T12" fmla="*/ 2147483647 w 291"/>
                  <a:gd name="T13" fmla="*/ 2147483647 h 642"/>
                  <a:gd name="T14" fmla="*/ 2147483647 w 291"/>
                  <a:gd name="T15" fmla="*/ 2147483647 h 642"/>
                  <a:gd name="T16" fmla="*/ 2147483647 w 291"/>
                  <a:gd name="T17" fmla="*/ 2147483647 h 642"/>
                  <a:gd name="T18" fmla="*/ 2147483647 w 291"/>
                  <a:gd name="T19" fmla="*/ 2147483647 h 642"/>
                  <a:gd name="T20" fmla="*/ 2147483647 w 291"/>
                  <a:gd name="T21" fmla="*/ 2147483647 h 642"/>
                  <a:gd name="T22" fmla="*/ 2147483647 w 291"/>
                  <a:gd name="T23" fmla="*/ 2147483647 h 642"/>
                  <a:gd name="T24" fmla="*/ 2147483647 w 291"/>
                  <a:gd name="T25" fmla="*/ 2147483647 h 642"/>
                  <a:gd name="T26" fmla="*/ 2147483647 w 291"/>
                  <a:gd name="T27" fmla="*/ 2147483647 h 642"/>
                  <a:gd name="T28" fmla="*/ 2147483647 w 291"/>
                  <a:gd name="T29" fmla="*/ 2147483647 h 642"/>
                  <a:gd name="T30" fmla="*/ 2147483647 w 291"/>
                  <a:gd name="T31" fmla="*/ 2147483647 h 642"/>
                  <a:gd name="T32" fmla="*/ 2147483647 w 291"/>
                  <a:gd name="T33" fmla="*/ 2147483647 h 642"/>
                  <a:gd name="T34" fmla="*/ 2147483647 w 291"/>
                  <a:gd name="T35" fmla="*/ 2147483647 h 642"/>
                  <a:gd name="T36" fmla="*/ 2147483647 w 291"/>
                  <a:gd name="T37" fmla="*/ 2147483647 h 642"/>
                  <a:gd name="T38" fmla="*/ 2147483647 w 291"/>
                  <a:gd name="T39" fmla="*/ 2147483647 h 642"/>
                  <a:gd name="T40" fmla="*/ 2147483647 w 291"/>
                  <a:gd name="T41" fmla="*/ 2147483647 h 642"/>
                  <a:gd name="T42" fmla="*/ 2147483647 w 291"/>
                  <a:gd name="T43" fmla="*/ 2147483647 h 642"/>
                  <a:gd name="T44" fmla="*/ 2147483647 w 291"/>
                  <a:gd name="T45" fmla="*/ 2147483647 h 642"/>
                  <a:gd name="T46" fmla="*/ 2147483647 w 291"/>
                  <a:gd name="T47" fmla="*/ 2147483647 h 642"/>
                  <a:gd name="T48" fmla="*/ 2147483647 w 291"/>
                  <a:gd name="T49" fmla="*/ 2147483647 h 642"/>
                  <a:gd name="T50" fmla="*/ 2147483647 w 291"/>
                  <a:gd name="T51" fmla="*/ 2147483647 h 642"/>
                  <a:gd name="T52" fmla="*/ 2147483647 w 291"/>
                  <a:gd name="T53" fmla="*/ 2147483647 h 642"/>
                  <a:gd name="T54" fmla="*/ 2147483647 w 291"/>
                  <a:gd name="T55" fmla="*/ 2147483647 h 642"/>
                  <a:gd name="T56" fmla="*/ 2147483647 w 291"/>
                  <a:gd name="T57" fmla="*/ 2147483647 h 642"/>
                  <a:gd name="T58" fmla="*/ 2147483647 w 291"/>
                  <a:gd name="T59" fmla="*/ 2147483647 h 642"/>
                  <a:gd name="T60" fmla="*/ 2147483647 w 291"/>
                  <a:gd name="T61" fmla="*/ 2147483647 h 642"/>
                  <a:gd name="T62" fmla="*/ 2147483647 w 291"/>
                  <a:gd name="T63" fmla="*/ 2147483647 h 642"/>
                  <a:gd name="T64" fmla="*/ 2147483647 w 291"/>
                  <a:gd name="T65" fmla="*/ 2147483647 h 642"/>
                  <a:gd name="T66" fmla="*/ 2147483647 w 291"/>
                  <a:gd name="T67" fmla="*/ 2147483647 h 642"/>
                  <a:gd name="T68" fmla="*/ 0 w 291"/>
                  <a:gd name="T69" fmla="*/ 2147483647 h 642"/>
                  <a:gd name="T70" fmla="*/ 0 w 291"/>
                  <a:gd name="T71" fmla="*/ 2147483647 h 642"/>
                  <a:gd name="T72" fmla="*/ 2147483647 w 291"/>
                  <a:gd name="T73" fmla="*/ 2147483647 h 642"/>
                  <a:gd name="T74" fmla="*/ 2147483647 w 291"/>
                  <a:gd name="T75" fmla="*/ 2147483647 h 642"/>
                  <a:gd name="T76" fmla="*/ 2147483647 w 291"/>
                  <a:gd name="T77" fmla="*/ 0 h 642"/>
                  <a:gd name="T78" fmla="*/ 2147483647 w 291"/>
                  <a:gd name="T79" fmla="*/ 0 h 64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1"/>
                  <a:gd name="T121" fmla="*/ 0 h 642"/>
                  <a:gd name="T122" fmla="*/ 291 w 291"/>
                  <a:gd name="T123" fmla="*/ 642 h 64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1" h="642">
                    <a:moveTo>
                      <a:pt x="219" y="0"/>
                    </a:moveTo>
                    <a:lnTo>
                      <a:pt x="220" y="321"/>
                    </a:lnTo>
                    <a:lnTo>
                      <a:pt x="259" y="323"/>
                    </a:lnTo>
                    <a:lnTo>
                      <a:pt x="258" y="347"/>
                    </a:lnTo>
                    <a:lnTo>
                      <a:pt x="267" y="363"/>
                    </a:lnTo>
                    <a:lnTo>
                      <a:pt x="267" y="411"/>
                    </a:lnTo>
                    <a:lnTo>
                      <a:pt x="265" y="437"/>
                    </a:lnTo>
                    <a:lnTo>
                      <a:pt x="265" y="462"/>
                    </a:lnTo>
                    <a:lnTo>
                      <a:pt x="270" y="489"/>
                    </a:lnTo>
                    <a:lnTo>
                      <a:pt x="276" y="533"/>
                    </a:lnTo>
                    <a:lnTo>
                      <a:pt x="291" y="569"/>
                    </a:lnTo>
                    <a:lnTo>
                      <a:pt x="289" y="594"/>
                    </a:lnTo>
                    <a:lnTo>
                      <a:pt x="222" y="593"/>
                    </a:lnTo>
                    <a:lnTo>
                      <a:pt x="219" y="642"/>
                    </a:lnTo>
                    <a:lnTo>
                      <a:pt x="64" y="641"/>
                    </a:lnTo>
                    <a:lnTo>
                      <a:pt x="63" y="273"/>
                    </a:lnTo>
                    <a:lnTo>
                      <a:pt x="43" y="272"/>
                    </a:lnTo>
                    <a:lnTo>
                      <a:pt x="46" y="264"/>
                    </a:lnTo>
                    <a:lnTo>
                      <a:pt x="42" y="245"/>
                    </a:lnTo>
                    <a:lnTo>
                      <a:pt x="52" y="225"/>
                    </a:lnTo>
                    <a:lnTo>
                      <a:pt x="54" y="204"/>
                    </a:lnTo>
                    <a:lnTo>
                      <a:pt x="49" y="185"/>
                    </a:lnTo>
                    <a:lnTo>
                      <a:pt x="57" y="179"/>
                    </a:lnTo>
                    <a:lnTo>
                      <a:pt x="61" y="161"/>
                    </a:lnTo>
                    <a:lnTo>
                      <a:pt x="49" y="164"/>
                    </a:lnTo>
                    <a:lnTo>
                      <a:pt x="46" y="152"/>
                    </a:lnTo>
                    <a:lnTo>
                      <a:pt x="36" y="140"/>
                    </a:lnTo>
                    <a:lnTo>
                      <a:pt x="40" y="125"/>
                    </a:lnTo>
                    <a:lnTo>
                      <a:pt x="43" y="114"/>
                    </a:lnTo>
                    <a:lnTo>
                      <a:pt x="37" y="102"/>
                    </a:lnTo>
                    <a:lnTo>
                      <a:pt x="24" y="101"/>
                    </a:lnTo>
                    <a:lnTo>
                      <a:pt x="15" y="89"/>
                    </a:lnTo>
                    <a:lnTo>
                      <a:pt x="10" y="80"/>
                    </a:lnTo>
                    <a:lnTo>
                      <a:pt x="6" y="65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7" y="33"/>
                    </a:lnTo>
                    <a:lnTo>
                      <a:pt x="12" y="15"/>
                    </a:lnTo>
                    <a:lnTo>
                      <a:pt x="9" y="0"/>
                    </a:lnTo>
                    <a:lnTo>
                      <a:pt x="219" y="0"/>
                    </a:lnTo>
                  </a:path>
                </a:pathLst>
              </a:custGeom>
              <a:solidFill>
                <a:srgbClr val="EADFFD"/>
              </a:solidFill>
              <a:ln w="12700" cap="rnd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5" name="Freeform 80"/>
              <p:cNvSpPr>
                <a:spLocks noChangeAspect="1"/>
              </p:cNvSpPr>
              <p:nvPr/>
            </p:nvSpPr>
            <p:spPr bwMode="auto">
              <a:xfrm>
                <a:off x="1021" y="157"/>
                <a:ext cx="449" cy="429"/>
              </a:xfrm>
              <a:custGeom>
                <a:avLst/>
                <a:gdLst>
                  <a:gd name="T0" fmla="*/ 0 w 395"/>
                  <a:gd name="T1" fmla="*/ 0 h 458"/>
                  <a:gd name="T2" fmla="*/ 2147483647 w 395"/>
                  <a:gd name="T3" fmla="*/ 2147483647 h 458"/>
                  <a:gd name="T4" fmla="*/ 2147483647 w 395"/>
                  <a:gd name="T5" fmla="*/ 2147483647 h 458"/>
                  <a:gd name="T6" fmla="*/ 2147483647 w 395"/>
                  <a:gd name="T7" fmla="*/ 2147483647 h 458"/>
                  <a:gd name="T8" fmla="*/ 2147483647 w 395"/>
                  <a:gd name="T9" fmla="*/ 2147483647 h 458"/>
                  <a:gd name="T10" fmla="*/ 2147483647 w 395"/>
                  <a:gd name="T11" fmla="*/ 2147483647 h 458"/>
                  <a:gd name="T12" fmla="*/ 2147483647 w 395"/>
                  <a:gd name="T13" fmla="*/ 2147483647 h 458"/>
                  <a:gd name="T14" fmla="*/ 2147483647 w 395"/>
                  <a:gd name="T15" fmla="*/ 2147483647 h 458"/>
                  <a:gd name="T16" fmla="*/ 2147483647 w 395"/>
                  <a:gd name="T17" fmla="*/ 2147483647 h 458"/>
                  <a:gd name="T18" fmla="*/ 2147483647 w 395"/>
                  <a:gd name="T19" fmla="*/ 2147483647 h 458"/>
                  <a:gd name="T20" fmla="*/ 2147483647 w 395"/>
                  <a:gd name="T21" fmla="*/ 2147483647 h 458"/>
                  <a:gd name="T22" fmla="*/ 2147483647 w 395"/>
                  <a:gd name="T23" fmla="*/ 2147483647 h 458"/>
                  <a:gd name="T24" fmla="*/ 2147483647 w 395"/>
                  <a:gd name="T25" fmla="*/ 2147483647 h 458"/>
                  <a:gd name="T26" fmla="*/ 2147483647 w 395"/>
                  <a:gd name="T27" fmla="*/ 2147483647 h 458"/>
                  <a:gd name="T28" fmla="*/ 2147483647 w 395"/>
                  <a:gd name="T29" fmla="*/ 2147483647 h 458"/>
                  <a:gd name="T30" fmla="*/ 2147483647 w 395"/>
                  <a:gd name="T31" fmla="*/ 2147483647 h 458"/>
                  <a:gd name="T32" fmla="*/ 2147483647 w 395"/>
                  <a:gd name="T33" fmla="*/ 2147483647 h 458"/>
                  <a:gd name="T34" fmla="*/ 2147483647 w 395"/>
                  <a:gd name="T35" fmla="*/ 2147483647 h 458"/>
                  <a:gd name="T36" fmla="*/ 2147483647 w 395"/>
                  <a:gd name="T37" fmla="*/ 2147483647 h 458"/>
                  <a:gd name="T38" fmla="*/ 0 w 395"/>
                  <a:gd name="T39" fmla="*/ 0 h 4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5"/>
                  <a:gd name="T61" fmla="*/ 0 h 458"/>
                  <a:gd name="T62" fmla="*/ 395 w 395"/>
                  <a:gd name="T63" fmla="*/ 458 h 4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5" h="458">
                    <a:moveTo>
                      <a:pt x="0" y="0"/>
                    </a:moveTo>
                    <a:lnTo>
                      <a:pt x="395" y="3"/>
                    </a:lnTo>
                    <a:lnTo>
                      <a:pt x="393" y="276"/>
                    </a:lnTo>
                    <a:lnTo>
                      <a:pt x="315" y="276"/>
                    </a:lnTo>
                    <a:lnTo>
                      <a:pt x="318" y="315"/>
                    </a:lnTo>
                    <a:lnTo>
                      <a:pt x="311" y="330"/>
                    </a:lnTo>
                    <a:lnTo>
                      <a:pt x="300" y="342"/>
                    </a:lnTo>
                    <a:lnTo>
                      <a:pt x="291" y="348"/>
                    </a:lnTo>
                    <a:lnTo>
                      <a:pt x="288" y="384"/>
                    </a:lnTo>
                    <a:lnTo>
                      <a:pt x="291" y="402"/>
                    </a:lnTo>
                    <a:lnTo>
                      <a:pt x="287" y="417"/>
                    </a:lnTo>
                    <a:lnTo>
                      <a:pt x="288" y="435"/>
                    </a:lnTo>
                    <a:lnTo>
                      <a:pt x="276" y="438"/>
                    </a:lnTo>
                    <a:lnTo>
                      <a:pt x="275" y="456"/>
                    </a:lnTo>
                    <a:lnTo>
                      <a:pt x="47" y="458"/>
                    </a:lnTo>
                    <a:lnTo>
                      <a:pt x="48" y="362"/>
                    </a:lnTo>
                    <a:lnTo>
                      <a:pt x="42" y="348"/>
                    </a:lnTo>
                    <a:lnTo>
                      <a:pt x="39" y="321"/>
                    </a:lnTo>
                    <a:lnTo>
                      <a:pt x="2" y="3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DFFD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6" name="Freeform 81"/>
              <p:cNvSpPr>
                <a:spLocks noChangeAspect="1"/>
              </p:cNvSpPr>
              <p:nvPr/>
            </p:nvSpPr>
            <p:spPr bwMode="auto">
              <a:xfrm>
                <a:off x="1467" y="157"/>
                <a:ext cx="583" cy="425"/>
              </a:xfrm>
              <a:custGeom>
                <a:avLst/>
                <a:gdLst>
                  <a:gd name="T0" fmla="*/ 2147483647 w 512"/>
                  <a:gd name="T1" fmla="*/ 0 h 455"/>
                  <a:gd name="T2" fmla="*/ 2147483647 w 512"/>
                  <a:gd name="T3" fmla="*/ 2147483647 h 455"/>
                  <a:gd name="T4" fmla="*/ 2147483647 w 512"/>
                  <a:gd name="T5" fmla="*/ 2147483647 h 455"/>
                  <a:gd name="T6" fmla="*/ 2147483647 w 512"/>
                  <a:gd name="T7" fmla="*/ 2147483647 h 455"/>
                  <a:gd name="T8" fmla="*/ 2147483647 w 512"/>
                  <a:gd name="T9" fmla="*/ 2147483647 h 455"/>
                  <a:gd name="T10" fmla="*/ 2147483647 w 512"/>
                  <a:gd name="T11" fmla="*/ 2147483647 h 455"/>
                  <a:gd name="T12" fmla="*/ 2147483647 w 512"/>
                  <a:gd name="T13" fmla="*/ 2147483647 h 455"/>
                  <a:gd name="T14" fmla="*/ 2147483647 w 512"/>
                  <a:gd name="T15" fmla="*/ 2147483647 h 455"/>
                  <a:gd name="T16" fmla="*/ 2147483647 w 512"/>
                  <a:gd name="T17" fmla="*/ 2147483647 h 455"/>
                  <a:gd name="T18" fmla="*/ 2147483647 w 512"/>
                  <a:gd name="T19" fmla="*/ 2147483647 h 455"/>
                  <a:gd name="T20" fmla="*/ 2147483647 w 512"/>
                  <a:gd name="T21" fmla="*/ 2147483647 h 455"/>
                  <a:gd name="T22" fmla="*/ 2147483647 w 512"/>
                  <a:gd name="T23" fmla="*/ 2147483647 h 455"/>
                  <a:gd name="T24" fmla="*/ 2147483647 w 512"/>
                  <a:gd name="T25" fmla="*/ 2147483647 h 455"/>
                  <a:gd name="T26" fmla="*/ 2147483647 w 512"/>
                  <a:gd name="T27" fmla="*/ 2147483647 h 455"/>
                  <a:gd name="T28" fmla="*/ 2147483647 w 512"/>
                  <a:gd name="T29" fmla="*/ 2147483647 h 455"/>
                  <a:gd name="T30" fmla="*/ 2147483647 w 512"/>
                  <a:gd name="T31" fmla="*/ 2147483647 h 455"/>
                  <a:gd name="T32" fmla="*/ 2147483647 w 512"/>
                  <a:gd name="T33" fmla="*/ 2147483647 h 455"/>
                  <a:gd name="T34" fmla="*/ 2147483647 w 512"/>
                  <a:gd name="T35" fmla="*/ 2147483647 h 455"/>
                  <a:gd name="T36" fmla="*/ 2147483647 w 512"/>
                  <a:gd name="T37" fmla="*/ 2147483647 h 455"/>
                  <a:gd name="T38" fmla="*/ 2147483647 w 512"/>
                  <a:gd name="T39" fmla="*/ 2147483647 h 455"/>
                  <a:gd name="T40" fmla="*/ 2147483647 w 512"/>
                  <a:gd name="T41" fmla="*/ 2147483647 h 455"/>
                  <a:gd name="T42" fmla="*/ 2147483647 w 512"/>
                  <a:gd name="T43" fmla="*/ 2147483647 h 455"/>
                  <a:gd name="T44" fmla="*/ 2147483647 w 512"/>
                  <a:gd name="T45" fmla="*/ 2147483647 h 455"/>
                  <a:gd name="T46" fmla="*/ 2147483647 w 512"/>
                  <a:gd name="T47" fmla="*/ 2147483647 h 455"/>
                  <a:gd name="T48" fmla="*/ 2147483647 w 512"/>
                  <a:gd name="T49" fmla="*/ 2147483647 h 455"/>
                  <a:gd name="T50" fmla="*/ 2147483647 w 512"/>
                  <a:gd name="T51" fmla="*/ 2147483647 h 455"/>
                  <a:gd name="T52" fmla="*/ 2147483647 w 512"/>
                  <a:gd name="T53" fmla="*/ 2147483647 h 455"/>
                  <a:gd name="T54" fmla="*/ 2147483647 w 512"/>
                  <a:gd name="T55" fmla="*/ 2147483647 h 455"/>
                  <a:gd name="T56" fmla="*/ 2147483647 w 512"/>
                  <a:gd name="T57" fmla="*/ 2147483647 h 455"/>
                  <a:gd name="T58" fmla="*/ 2147483647 w 512"/>
                  <a:gd name="T59" fmla="*/ 2147483647 h 455"/>
                  <a:gd name="T60" fmla="*/ 2147483647 w 512"/>
                  <a:gd name="T61" fmla="*/ 2147483647 h 455"/>
                  <a:gd name="T62" fmla="*/ 2147483647 w 512"/>
                  <a:gd name="T63" fmla="*/ 2147483647 h 455"/>
                  <a:gd name="T64" fmla="*/ 2147483647 w 512"/>
                  <a:gd name="T65" fmla="*/ 2147483647 h 455"/>
                  <a:gd name="T66" fmla="*/ 2147483647 w 512"/>
                  <a:gd name="T67" fmla="*/ 2147483647 h 455"/>
                  <a:gd name="T68" fmla="*/ 2147483647 w 512"/>
                  <a:gd name="T69" fmla="*/ 2147483647 h 455"/>
                  <a:gd name="T70" fmla="*/ 2147483647 w 512"/>
                  <a:gd name="T71" fmla="*/ 2147483647 h 455"/>
                  <a:gd name="T72" fmla="*/ 2147483647 w 512"/>
                  <a:gd name="T73" fmla="*/ 2147483647 h 455"/>
                  <a:gd name="T74" fmla="*/ 2147483647 w 512"/>
                  <a:gd name="T75" fmla="*/ 2147483647 h 455"/>
                  <a:gd name="T76" fmla="*/ 2147483647 w 512"/>
                  <a:gd name="T77" fmla="*/ 2147483647 h 455"/>
                  <a:gd name="T78" fmla="*/ 2147483647 w 512"/>
                  <a:gd name="T79" fmla="*/ 2147483647 h 455"/>
                  <a:gd name="T80" fmla="*/ 2147483647 w 512"/>
                  <a:gd name="T81" fmla="*/ 2147483647 h 455"/>
                  <a:gd name="T82" fmla="*/ 2147483647 w 512"/>
                  <a:gd name="T83" fmla="*/ 2147483647 h 455"/>
                  <a:gd name="T84" fmla="*/ 2147483647 w 512"/>
                  <a:gd name="T85" fmla="*/ 2147483647 h 455"/>
                  <a:gd name="T86" fmla="*/ 2147483647 w 512"/>
                  <a:gd name="T87" fmla="*/ 2147483647 h 455"/>
                  <a:gd name="T88" fmla="*/ 2147483647 w 512"/>
                  <a:gd name="T89" fmla="*/ 2147483647 h 455"/>
                  <a:gd name="T90" fmla="*/ 2147483647 w 512"/>
                  <a:gd name="T91" fmla="*/ 2147483647 h 455"/>
                  <a:gd name="T92" fmla="*/ 2147483647 w 512"/>
                  <a:gd name="T93" fmla="*/ 2147483647 h 455"/>
                  <a:gd name="T94" fmla="*/ 2147483647 w 512"/>
                  <a:gd name="T95" fmla="*/ 2147483647 h 455"/>
                  <a:gd name="T96" fmla="*/ 0 w 512"/>
                  <a:gd name="T97" fmla="*/ 2147483647 h 455"/>
                  <a:gd name="T98" fmla="*/ 2147483647 w 512"/>
                  <a:gd name="T99" fmla="*/ 0 h 4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2"/>
                  <a:gd name="T151" fmla="*/ 0 h 455"/>
                  <a:gd name="T152" fmla="*/ 512 w 512"/>
                  <a:gd name="T153" fmla="*/ 455 h 4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2" h="455">
                    <a:moveTo>
                      <a:pt x="1" y="0"/>
                    </a:moveTo>
                    <a:lnTo>
                      <a:pt x="493" y="2"/>
                    </a:lnTo>
                    <a:lnTo>
                      <a:pt x="500" y="14"/>
                    </a:lnTo>
                    <a:lnTo>
                      <a:pt x="496" y="26"/>
                    </a:lnTo>
                    <a:lnTo>
                      <a:pt x="491" y="35"/>
                    </a:lnTo>
                    <a:lnTo>
                      <a:pt x="493" y="48"/>
                    </a:lnTo>
                    <a:lnTo>
                      <a:pt x="485" y="54"/>
                    </a:lnTo>
                    <a:lnTo>
                      <a:pt x="491" y="68"/>
                    </a:lnTo>
                    <a:lnTo>
                      <a:pt x="494" y="95"/>
                    </a:lnTo>
                    <a:lnTo>
                      <a:pt x="491" y="113"/>
                    </a:lnTo>
                    <a:lnTo>
                      <a:pt x="491" y="128"/>
                    </a:lnTo>
                    <a:lnTo>
                      <a:pt x="488" y="143"/>
                    </a:lnTo>
                    <a:lnTo>
                      <a:pt x="491" y="162"/>
                    </a:lnTo>
                    <a:lnTo>
                      <a:pt x="505" y="180"/>
                    </a:lnTo>
                    <a:lnTo>
                      <a:pt x="508" y="186"/>
                    </a:lnTo>
                    <a:lnTo>
                      <a:pt x="502" y="192"/>
                    </a:lnTo>
                    <a:lnTo>
                      <a:pt x="503" y="201"/>
                    </a:lnTo>
                    <a:lnTo>
                      <a:pt x="509" y="231"/>
                    </a:lnTo>
                    <a:lnTo>
                      <a:pt x="512" y="261"/>
                    </a:lnTo>
                    <a:lnTo>
                      <a:pt x="503" y="270"/>
                    </a:lnTo>
                    <a:lnTo>
                      <a:pt x="512" y="291"/>
                    </a:lnTo>
                    <a:lnTo>
                      <a:pt x="502" y="296"/>
                    </a:lnTo>
                    <a:lnTo>
                      <a:pt x="508" y="306"/>
                    </a:lnTo>
                    <a:lnTo>
                      <a:pt x="499" y="312"/>
                    </a:lnTo>
                    <a:lnTo>
                      <a:pt x="494" y="332"/>
                    </a:lnTo>
                    <a:lnTo>
                      <a:pt x="487" y="344"/>
                    </a:lnTo>
                    <a:lnTo>
                      <a:pt x="475" y="348"/>
                    </a:lnTo>
                    <a:lnTo>
                      <a:pt x="467" y="356"/>
                    </a:lnTo>
                    <a:lnTo>
                      <a:pt x="451" y="356"/>
                    </a:lnTo>
                    <a:lnTo>
                      <a:pt x="445" y="366"/>
                    </a:lnTo>
                    <a:lnTo>
                      <a:pt x="451" y="374"/>
                    </a:lnTo>
                    <a:lnTo>
                      <a:pt x="386" y="425"/>
                    </a:lnTo>
                    <a:lnTo>
                      <a:pt x="386" y="446"/>
                    </a:lnTo>
                    <a:lnTo>
                      <a:pt x="368" y="450"/>
                    </a:lnTo>
                    <a:lnTo>
                      <a:pt x="351" y="455"/>
                    </a:lnTo>
                    <a:lnTo>
                      <a:pt x="336" y="450"/>
                    </a:lnTo>
                    <a:lnTo>
                      <a:pt x="327" y="453"/>
                    </a:lnTo>
                    <a:lnTo>
                      <a:pt x="242" y="455"/>
                    </a:lnTo>
                    <a:lnTo>
                      <a:pt x="237" y="365"/>
                    </a:lnTo>
                    <a:lnTo>
                      <a:pt x="162" y="368"/>
                    </a:lnTo>
                    <a:lnTo>
                      <a:pt x="161" y="315"/>
                    </a:lnTo>
                    <a:lnTo>
                      <a:pt x="137" y="315"/>
                    </a:lnTo>
                    <a:lnTo>
                      <a:pt x="132" y="294"/>
                    </a:lnTo>
                    <a:lnTo>
                      <a:pt x="121" y="282"/>
                    </a:lnTo>
                    <a:lnTo>
                      <a:pt x="108" y="285"/>
                    </a:lnTo>
                    <a:lnTo>
                      <a:pt x="100" y="275"/>
                    </a:lnTo>
                    <a:lnTo>
                      <a:pt x="90" y="278"/>
                    </a:lnTo>
                    <a:lnTo>
                      <a:pt x="79" y="275"/>
                    </a:lnTo>
                    <a:lnTo>
                      <a:pt x="0" y="2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7" name="Freeform 82"/>
              <p:cNvSpPr>
                <a:spLocks noChangeAspect="1"/>
              </p:cNvSpPr>
              <p:nvPr/>
            </p:nvSpPr>
            <p:spPr bwMode="auto">
              <a:xfrm>
                <a:off x="2022" y="157"/>
                <a:ext cx="561" cy="496"/>
              </a:xfrm>
              <a:custGeom>
                <a:avLst/>
                <a:gdLst>
                  <a:gd name="T0" fmla="*/ 2147483647 w 493"/>
                  <a:gd name="T1" fmla="*/ 0 h 530"/>
                  <a:gd name="T2" fmla="*/ 2147483647 w 493"/>
                  <a:gd name="T3" fmla="*/ 2147483647 h 530"/>
                  <a:gd name="T4" fmla="*/ 2147483647 w 493"/>
                  <a:gd name="T5" fmla="*/ 2147483647 h 530"/>
                  <a:gd name="T6" fmla="*/ 2147483647 w 493"/>
                  <a:gd name="T7" fmla="*/ 2147483647 h 530"/>
                  <a:gd name="T8" fmla="*/ 2147483647 w 493"/>
                  <a:gd name="T9" fmla="*/ 2147483647 h 530"/>
                  <a:gd name="T10" fmla="*/ 2147483647 w 493"/>
                  <a:gd name="T11" fmla="*/ 2147483647 h 530"/>
                  <a:gd name="T12" fmla="*/ 2147483647 w 493"/>
                  <a:gd name="T13" fmla="*/ 2147483647 h 530"/>
                  <a:gd name="T14" fmla="*/ 2147483647 w 493"/>
                  <a:gd name="T15" fmla="*/ 2147483647 h 530"/>
                  <a:gd name="T16" fmla="*/ 2147483647 w 493"/>
                  <a:gd name="T17" fmla="*/ 2147483647 h 530"/>
                  <a:gd name="T18" fmla="*/ 2147483647 w 493"/>
                  <a:gd name="T19" fmla="*/ 2147483647 h 530"/>
                  <a:gd name="T20" fmla="*/ 2147483647 w 493"/>
                  <a:gd name="T21" fmla="*/ 2147483647 h 530"/>
                  <a:gd name="T22" fmla="*/ 2147483647 w 493"/>
                  <a:gd name="T23" fmla="*/ 2147483647 h 530"/>
                  <a:gd name="T24" fmla="*/ 2147483647 w 493"/>
                  <a:gd name="T25" fmla="*/ 2147483647 h 530"/>
                  <a:gd name="T26" fmla="*/ 2147483647 w 493"/>
                  <a:gd name="T27" fmla="*/ 2147483647 h 530"/>
                  <a:gd name="T28" fmla="*/ 2147483647 w 493"/>
                  <a:gd name="T29" fmla="*/ 2147483647 h 530"/>
                  <a:gd name="T30" fmla="*/ 2147483647 w 493"/>
                  <a:gd name="T31" fmla="*/ 2147483647 h 530"/>
                  <a:gd name="T32" fmla="*/ 2147483647 w 493"/>
                  <a:gd name="T33" fmla="*/ 2147483647 h 530"/>
                  <a:gd name="T34" fmla="*/ 2147483647 w 493"/>
                  <a:gd name="T35" fmla="*/ 2147483647 h 530"/>
                  <a:gd name="T36" fmla="*/ 2147483647 w 493"/>
                  <a:gd name="T37" fmla="*/ 2147483647 h 530"/>
                  <a:gd name="T38" fmla="*/ 2147483647 w 493"/>
                  <a:gd name="T39" fmla="*/ 2147483647 h 530"/>
                  <a:gd name="T40" fmla="*/ 2147483647 w 493"/>
                  <a:gd name="T41" fmla="*/ 2147483647 h 530"/>
                  <a:gd name="T42" fmla="*/ 2147483647 w 493"/>
                  <a:gd name="T43" fmla="*/ 2147483647 h 530"/>
                  <a:gd name="T44" fmla="*/ 2147483647 w 493"/>
                  <a:gd name="T45" fmla="*/ 2147483647 h 530"/>
                  <a:gd name="T46" fmla="*/ 2147483647 w 493"/>
                  <a:gd name="T47" fmla="*/ 2147483647 h 530"/>
                  <a:gd name="T48" fmla="*/ 2147483647 w 493"/>
                  <a:gd name="T49" fmla="*/ 2147483647 h 530"/>
                  <a:gd name="T50" fmla="*/ 2147483647 w 493"/>
                  <a:gd name="T51" fmla="*/ 2147483647 h 530"/>
                  <a:gd name="T52" fmla="*/ 2147483647 w 493"/>
                  <a:gd name="T53" fmla="*/ 2147483647 h 530"/>
                  <a:gd name="T54" fmla="*/ 2147483647 w 493"/>
                  <a:gd name="T55" fmla="*/ 2147483647 h 530"/>
                  <a:gd name="T56" fmla="*/ 2147483647 w 493"/>
                  <a:gd name="T57" fmla="*/ 2147483647 h 530"/>
                  <a:gd name="T58" fmla="*/ 2147483647 w 493"/>
                  <a:gd name="T59" fmla="*/ 2147483647 h 530"/>
                  <a:gd name="T60" fmla="*/ 2147483647 w 493"/>
                  <a:gd name="T61" fmla="*/ 2147483647 h 530"/>
                  <a:gd name="T62" fmla="*/ 2147483647 w 493"/>
                  <a:gd name="T63" fmla="*/ 2147483647 h 530"/>
                  <a:gd name="T64" fmla="*/ 2147483647 w 493"/>
                  <a:gd name="T65" fmla="*/ 2147483647 h 530"/>
                  <a:gd name="T66" fmla="*/ 2147483647 w 493"/>
                  <a:gd name="T67" fmla="*/ 2147483647 h 530"/>
                  <a:gd name="T68" fmla="*/ 2147483647 w 493"/>
                  <a:gd name="T69" fmla="*/ 2147483647 h 530"/>
                  <a:gd name="T70" fmla="*/ 2147483647 w 493"/>
                  <a:gd name="T71" fmla="*/ 2147483647 h 530"/>
                  <a:gd name="T72" fmla="*/ 2147483647 w 493"/>
                  <a:gd name="T73" fmla="*/ 2147483647 h 530"/>
                  <a:gd name="T74" fmla="*/ 2147483647 w 493"/>
                  <a:gd name="T75" fmla="*/ 2147483647 h 530"/>
                  <a:gd name="T76" fmla="*/ 2147483647 w 493"/>
                  <a:gd name="T77" fmla="*/ 2147483647 h 530"/>
                  <a:gd name="T78" fmla="*/ 2147483647 w 493"/>
                  <a:gd name="T79" fmla="*/ 2147483647 h 530"/>
                  <a:gd name="T80" fmla="*/ 2147483647 w 493"/>
                  <a:gd name="T81" fmla="*/ 2147483647 h 530"/>
                  <a:gd name="T82" fmla="*/ 2147483647 w 493"/>
                  <a:gd name="T83" fmla="*/ 2147483647 h 530"/>
                  <a:gd name="T84" fmla="*/ 2147483647 w 493"/>
                  <a:gd name="T85" fmla="*/ 2147483647 h 530"/>
                  <a:gd name="T86" fmla="*/ 2147483647 w 493"/>
                  <a:gd name="T87" fmla="*/ 2147483647 h 530"/>
                  <a:gd name="T88" fmla="*/ 2147483647 w 493"/>
                  <a:gd name="T89" fmla="*/ 2147483647 h 530"/>
                  <a:gd name="T90" fmla="*/ 2147483647 w 493"/>
                  <a:gd name="T91" fmla="*/ 2147483647 h 530"/>
                  <a:gd name="T92" fmla="*/ 2147483647 w 493"/>
                  <a:gd name="T93" fmla="*/ 2147483647 h 530"/>
                  <a:gd name="T94" fmla="*/ 2147483647 w 493"/>
                  <a:gd name="T95" fmla="*/ 2147483647 h 530"/>
                  <a:gd name="T96" fmla="*/ 2147483647 w 493"/>
                  <a:gd name="T97" fmla="*/ 2147483647 h 530"/>
                  <a:gd name="T98" fmla="*/ 2147483647 w 493"/>
                  <a:gd name="T99" fmla="*/ 2147483647 h 530"/>
                  <a:gd name="T100" fmla="*/ 2147483647 w 493"/>
                  <a:gd name="T101" fmla="*/ 2147483647 h 5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3"/>
                  <a:gd name="T154" fmla="*/ 0 h 530"/>
                  <a:gd name="T155" fmla="*/ 493 w 493"/>
                  <a:gd name="T156" fmla="*/ 530 h 5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3" h="530">
                    <a:moveTo>
                      <a:pt x="7" y="2"/>
                    </a:moveTo>
                    <a:lnTo>
                      <a:pt x="493" y="0"/>
                    </a:lnTo>
                    <a:lnTo>
                      <a:pt x="492" y="17"/>
                    </a:lnTo>
                    <a:lnTo>
                      <a:pt x="484" y="24"/>
                    </a:lnTo>
                    <a:lnTo>
                      <a:pt x="477" y="27"/>
                    </a:lnTo>
                    <a:lnTo>
                      <a:pt x="486" y="35"/>
                    </a:lnTo>
                    <a:lnTo>
                      <a:pt x="484" y="44"/>
                    </a:lnTo>
                    <a:lnTo>
                      <a:pt x="477" y="48"/>
                    </a:lnTo>
                    <a:lnTo>
                      <a:pt x="471" y="57"/>
                    </a:lnTo>
                    <a:lnTo>
                      <a:pt x="466" y="69"/>
                    </a:lnTo>
                    <a:lnTo>
                      <a:pt x="460" y="77"/>
                    </a:lnTo>
                    <a:lnTo>
                      <a:pt x="460" y="96"/>
                    </a:lnTo>
                    <a:lnTo>
                      <a:pt x="454" y="105"/>
                    </a:lnTo>
                    <a:lnTo>
                      <a:pt x="442" y="117"/>
                    </a:lnTo>
                    <a:lnTo>
                      <a:pt x="447" y="132"/>
                    </a:lnTo>
                    <a:lnTo>
                      <a:pt x="432" y="147"/>
                    </a:lnTo>
                    <a:lnTo>
                      <a:pt x="412" y="146"/>
                    </a:lnTo>
                    <a:lnTo>
                      <a:pt x="402" y="168"/>
                    </a:lnTo>
                    <a:lnTo>
                      <a:pt x="394" y="170"/>
                    </a:lnTo>
                    <a:lnTo>
                      <a:pt x="388" y="188"/>
                    </a:lnTo>
                    <a:lnTo>
                      <a:pt x="384" y="197"/>
                    </a:lnTo>
                    <a:lnTo>
                      <a:pt x="387" y="204"/>
                    </a:lnTo>
                    <a:lnTo>
                      <a:pt x="379" y="212"/>
                    </a:lnTo>
                    <a:lnTo>
                      <a:pt x="378" y="225"/>
                    </a:lnTo>
                    <a:lnTo>
                      <a:pt x="366" y="243"/>
                    </a:lnTo>
                    <a:lnTo>
                      <a:pt x="370" y="260"/>
                    </a:lnTo>
                    <a:lnTo>
                      <a:pt x="369" y="278"/>
                    </a:lnTo>
                    <a:lnTo>
                      <a:pt x="363" y="293"/>
                    </a:lnTo>
                    <a:lnTo>
                      <a:pt x="354" y="314"/>
                    </a:lnTo>
                    <a:lnTo>
                      <a:pt x="345" y="314"/>
                    </a:lnTo>
                    <a:lnTo>
                      <a:pt x="340" y="333"/>
                    </a:lnTo>
                    <a:lnTo>
                      <a:pt x="351" y="342"/>
                    </a:lnTo>
                    <a:lnTo>
                      <a:pt x="352" y="353"/>
                    </a:lnTo>
                    <a:lnTo>
                      <a:pt x="340" y="366"/>
                    </a:lnTo>
                    <a:lnTo>
                      <a:pt x="334" y="402"/>
                    </a:lnTo>
                    <a:lnTo>
                      <a:pt x="327" y="408"/>
                    </a:lnTo>
                    <a:lnTo>
                      <a:pt x="318" y="426"/>
                    </a:lnTo>
                    <a:lnTo>
                      <a:pt x="309" y="423"/>
                    </a:lnTo>
                    <a:lnTo>
                      <a:pt x="301" y="432"/>
                    </a:lnTo>
                    <a:lnTo>
                      <a:pt x="294" y="428"/>
                    </a:lnTo>
                    <a:lnTo>
                      <a:pt x="283" y="432"/>
                    </a:lnTo>
                    <a:lnTo>
                      <a:pt x="267" y="453"/>
                    </a:lnTo>
                    <a:lnTo>
                      <a:pt x="268" y="471"/>
                    </a:lnTo>
                    <a:lnTo>
                      <a:pt x="262" y="482"/>
                    </a:lnTo>
                    <a:lnTo>
                      <a:pt x="255" y="485"/>
                    </a:lnTo>
                    <a:lnTo>
                      <a:pt x="244" y="486"/>
                    </a:lnTo>
                    <a:lnTo>
                      <a:pt x="231" y="480"/>
                    </a:lnTo>
                    <a:lnTo>
                      <a:pt x="217" y="473"/>
                    </a:lnTo>
                    <a:lnTo>
                      <a:pt x="207" y="471"/>
                    </a:lnTo>
                    <a:lnTo>
                      <a:pt x="210" y="483"/>
                    </a:lnTo>
                    <a:lnTo>
                      <a:pt x="193" y="494"/>
                    </a:lnTo>
                    <a:lnTo>
                      <a:pt x="187" y="509"/>
                    </a:lnTo>
                    <a:lnTo>
                      <a:pt x="192" y="528"/>
                    </a:lnTo>
                    <a:lnTo>
                      <a:pt x="177" y="530"/>
                    </a:lnTo>
                    <a:lnTo>
                      <a:pt x="168" y="509"/>
                    </a:lnTo>
                    <a:lnTo>
                      <a:pt x="156" y="500"/>
                    </a:lnTo>
                    <a:lnTo>
                      <a:pt x="144" y="507"/>
                    </a:lnTo>
                    <a:lnTo>
                      <a:pt x="136" y="494"/>
                    </a:lnTo>
                    <a:lnTo>
                      <a:pt x="133" y="482"/>
                    </a:lnTo>
                    <a:lnTo>
                      <a:pt x="130" y="468"/>
                    </a:lnTo>
                    <a:lnTo>
                      <a:pt x="133" y="458"/>
                    </a:lnTo>
                    <a:lnTo>
                      <a:pt x="124" y="453"/>
                    </a:lnTo>
                    <a:lnTo>
                      <a:pt x="121" y="426"/>
                    </a:lnTo>
                    <a:lnTo>
                      <a:pt x="130" y="419"/>
                    </a:lnTo>
                    <a:lnTo>
                      <a:pt x="133" y="407"/>
                    </a:lnTo>
                    <a:lnTo>
                      <a:pt x="129" y="401"/>
                    </a:lnTo>
                    <a:lnTo>
                      <a:pt x="130" y="390"/>
                    </a:lnTo>
                    <a:lnTo>
                      <a:pt x="142" y="380"/>
                    </a:lnTo>
                    <a:lnTo>
                      <a:pt x="136" y="369"/>
                    </a:lnTo>
                    <a:lnTo>
                      <a:pt x="127" y="368"/>
                    </a:lnTo>
                    <a:lnTo>
                      <a:pt x="118" y="377"/>
                    </a:lnTo>
                    <a:lnTo>
                      <a:pt x="109" y="365"/>
                    </a:lnTo>
                    <a:lnTo>
                      <a:pt x="96" y="354"/>
                    </a:lnTo>
                    <a:lnTo>
                      <a:pt x="90" y="326"/>
                    </a:lnTo>
                    <a:lnTo>
                      <a:pt x="76" y="329"/>
                    </a:lnTo>
                    <a:lnTo>
                      <a:pt x="63" y="320"/>
                    </a:lnTo>
                    <a:lnTo>
                      <a:pt x="57" y="332"/>
                    </a:lnTo>
                    <a:lnTo>
                      <a:pt x="45" y="320"/>
                    </a:lnTo>
                    <a:lnTo>
                      <a:pt x="37" y="324"/>
                    </a:lnTo>
                    <a:lnTo>
                      <a:pt x="43" y="336"/>
                    </a:lnTo>
                    <a:lnTo>
                      <a:pt x="36" y="344"/>
                    </a:lnTo>
                    <a:lnTo>
                      <a:pt x="28" y="333"/>
                    </a:lnTo>
                    <a:lnTo>
                      <a:pt x="28" y="317"/>
                    </a:lnTo>
                    <a:lnTo>
                      <a:pt x="27" y="306"/>
                    </a:lnTo>
                    <a:lnTo>
                      <a:pt x="18" y="297"/>
                    </a:lnTo>
                    <a:lnTo>
                      <a:pt x="24" y="291"/>
                    </a:lnTo>
                    <a:lnTo>
                      <a:pt x="19" y="269"/>
                    </a:lnTo>
                    <a:lnTo>
                      <a:pt x="27" y="261"/>
                    </a:lnTo>
                    <a:lnTo>
                      <a:pt x="25" y="254"/>
                    </a:lnTo>
                    <a:lnTo>
                      <a:pt x="25" y="239"/>
                    </a:lnTo>
                    <a:lnTo>
                      <a:pt x="16" y="192"/>
                    </a:lnTo>
                    <a:lnTo>
                      <a:pt x="24" y="186"/>
                    </a:lnTo>
                    <a:lnTo>
                      <a:pt x="4" y="162"/>
                    </a:lnTo>
                    <a:lnTo>
                      <a:pt x="1" y="144"/>
                    </a:lnTo>
                    <a:lnTo>
                      <a:pt x="4" y="132"/>
                    </a:lnTo>
                    <a:lnTo>
                      <a:pt x="6" y="111"/>
                    </a:lnTo>
                    <a:lnTo>
                      <a:pt x="7" y="92"/>
                    </a:lnTo>
                    <a:lnTo>
                      <a:pt x="6" y="69"/>
                    </a:lnTo>
                    <a:lnTo>
                      <a:pt x="0" y="51"/>
                    </a:lnTo>
                    <a:lnTo>
                      <a:pt x="9" y="48"/>
                    </a:lnTo>
                    <a:lnTo>
                      <a:pt x="4" y="36"/>
                    </a:lnTo>
                    <a:lnTo>
                      <a:pt x="13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8" name="Freeform 83"/>
              <p:cNvSpPr>
                <a:spLocks noChangeAspect="1"/>
              </p:cNvSpPr>
              <p:nvPr/>
            </p:nvSpPr>
            <p:spPr bwMode="auto">
              <a:xfrm>
                <a:off x="2413" y="156"/>
                <a:ext cx="317" cy="430"/>
              </a:xfrm>
              <a:custGeom>
                <a:avLst/>
                <a:gdLst>
                  <a:gd name="T0" fmla="*/ 2147483647 w 279"/>
                  <a:gd name="T1" fmla="*/ 2147483647 h 459"/>
                  <a:gd name="T2" fmla="*/ 2147483647 w 279"/>
                  <a:gd name="T3" fmla="*/ 2147483647 h 459"/>
                  <a:gd name="T4" fmla="*/ 2147483647 w 279"/>
                  <a:gd name="T5" fmla="*/ 2147483647 h 459"/>
                  <a:gd name="T6" fmla="*/ 2147483647 w 279"/>
                  <a:gd name="T7" fmla="*/ 2147483647 h 459"/>
                  <a:gd name="T8" fmla="*/ 2147483647 w 279"/>
                  <a:gd name="T9" fmla="*/ 2147483647 h 459"/>
                  <a:gd name="T10" fmla="*/ 2147483647 w 279"/>
                  <a:gd name="T11" fmla="*/ 2147483647 h 459"/>
                  <a:gd name="T12" fmla="*/ 2147483647 w 279"/>
                  <a:gd name="T13" fmla="*/ 2147483647 h 459"/>
                  <a:gd name="T14" fmla="*/ 2147483647 w 279"/>
                  <a:gd name="T15" fmla="*/ 2147483647 h 459"/>
                  <a:gd name="T16" fmla="*/ 2147483647 w 279"/>
                  <a:gd name="T17" fmla="*/ 2147483647 h 459"/>
                  <a:gd name="T18" fmla="*/ 2147483647 w 279"/>
                  <a:gd name="T19" fmla="*/ 2147483647 h 459"/>
                  <a:gd name="T20" fmla="*/ 2147483647 w 279"/>
                  <a:gd name="T21" fmla="*/ 2147483647 h 459"/>
                  <a:gd name="T22" fmla="*/ 2147483647 w 279"/>
                  <a:gd name="T23" fmla="*/ 2147483647 h 459"/>
                  <a:gd name="T24" fmla="*/ 2147483647 w 279"/>
                  <a:gd name="T25" fmla="*/ 2147483647 h 459"/>
                  <a:gd name="T26" fmla="*/ 2147483647 w 279"/>
                  <a:gd name="T27" fmla="*/ 2147483647 h 459"/>
                  <a:gd name="T28" fmla="*/ 0 w 279"/>
                  <a:gd name="T29" fmla="*/ 2147483647 h 459"/>
                  <a:gd name="T30" fmla="*/ 2147483647 w 279"/>
                  <a:gd name="T31" fmla="*/ 2147483647 h 459"/>
                  <a:gd name="T32" fmla="*/ 2147483647 w 279"/>
                  <a:gd name="T33" fmla="*/ 2147483647 h 459"/>
                  <a:gd name="T34" fmla="*/ 2147483647 w 279"/>
                  <a:gd name="T35" fmla="*/ 2147483647 h 459"/>
                  <a:gd name="T36" fmla="*/ 2147483647 w 279"/>
                  <a:gd name="T37" fmla="*/ 2147483647 h 459"/>
                  <a:gd name="T38" fmla="*/ 2147483647 w 279"/>
                  <a:gd name="T39" fmla="*/ 2147483647 h 459"/>
                  <a:gd name="T40" fmla="*/ 2147483647 w 279"/>
                  <a:gd name="T41" fmla="*/ 2147483647 h 459"/>
                  <a:gd name="T42" fmla="*/ 2147483647 w 279"/>
                  <a:gd name="T43" fmla="*/ 2147483647 h 459"/>
                  <a:gd name="T44" fmla="*/ 2147483647 w 279"/>
                  <a:gd name="T45" fmla="*/ 2147483647 h 459"/>
                  <a:gd name="T46" fmla="*/ 2147483647 w 279"/>
                  <a:gd name="T47" fmla="*/ 2147483647 h 459"/>
                  <a:gd name="T48" fmla="*/ 2147483647 w 279"/>
                  <a:gd name="T49" fmla="*/ 2147483647 h 459"/>
                  <a:gd name="T50" fmla="*/ 2147483647 w 279"/>
                  <a:gd name="T51" fmla="*/ 2147483647 h 459"/>
                  <a:gd name="T52" fmla="*/ 2147483647 w 279"/>
                  <a:gd name="T53" fmla="*/ 2147483647 h 459"/>
                  <a:gd name="T54" fmla="*/ 2147483647 w 279"/>
                  <a:gd name="T55" fmla="*/ 2147483647 h 459"/>
                  <a:gd name="T56" fmla="*/ 2147483647 w 279"/>
                  <a:gd name="T57" fmla="*/ 2147483647 h 459"/>
                  <a:gd name="T58" fmla="*/ 2147483647 w 279"/>
                  <a:gd name="T59" fmla="*/ 2147483647 h 459"/>
                  <a:gd name="T60" fmla="*/ 2147483647 w 279"/>
                  <a:gd name="T61" fmla="*/ 2147483647 h 459"/>
                  <a:gd name="T62" fmla="*/ 2147483647 w 279"/>
                  <a:gd name="T63" fmla="*/ 2147483647 h 459"/>
                  <a:gd name="T64" fmla="*/ 2147483647 w 279"/>
                  <a:gd name="T65" fmla="*/ 2147483647 h 459"/>
                  <a:gd name="T66" fmla="*/ 2147483647 w 279"/>
                  <a:gd name="T67" fmla="*/ 2147483647 h 459"/>
                  <a:gd name="T68" fmla="*/ 2147483647 w 279"/>
                  <a:gd name="T69" fmla="*/ 2147483647 h 459"/>
                  <a:gd name="T70" fmla="*/ 2147483647 w 279"/>
                  <a:gd name="T71" fmla="*/ 0 h 4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9"/>
                  <a:gd name="T109" fmla="*/ 0 h 459"/>
                  <a:gd name="T110" fmla="*/ 279 w 279"/>
                  <a:gd name="T111" fmla="*/ 459 h 4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9" h="459">
                    <a:moveTo>
                      <a:pt x="149" y="2"/>
                    </a:moveTo>
                    <a:lnTo>
                      <a:pt x="152" y="13"/>
                    </a:lnTo>
                    <a:lnTo>
                      <a:pt x="144" y="20"/>
                    </a:lnTo>
                    <a:lnTo>
                      <a:pt x="137" y="28"/>
                    </a:lnTo>
                    <a:lnTo>
                      <a:pt x="144" y="33"/>
                    </a:lnTo>
                    <a:lnTo>
                      <a:pt x="144" y="40"/>
                    </a:lnTo>
                    <a:lnTo>
                      <a:pt x="137" y="44"/>
                    </a:lnTo>
                    <a:lnTo>
                      <a:pt x="131" y="53"/>
                    </a:lnTo>
                    <a:lnTo>
                      <a:pt x="126" y="65"/>
                    </a:lnTo>
                    <a:lnTo>
                      <a:pt x="120" y="73"/>
                    </a:lnTo>
                    <a:lnTo>
                      <a:pt x="120" y="92"/>
                    </a:lnTo>
                    <a:lnTo>
                      <a:pt x="114" y="101"/>
                    </a:lnTo>
                    <a:lnTo>
                      <a:pt x="102" y="113"/>
                    </a:lnTo>
                    <a:lnTo>
                      <a:pt x="107" y="128"/>
                    </a:lnTo>
                    <a:lnTo>
                      <a:pt x="92" y="143"/>
                    </a:lnTo>
                    <a:lnTo>
                      <a:pt x="72" y="142"/>
                    </a:lnTo>
                    <a:lnTo>
                      <a:pt x="62" y="164"/>
                    </a:lnTo>
                    <a:lnTo>
                      <a:pt x="54" y="166"/>
                    </a:lnTo>
                    <a:lnTo>
                      <a:pt x="48" y="184"/>
                    </a:lnTo>
                    <a:lnTo>
                      <a:pt x="44" y="193"/>
                    </a:lnTo>
                    <a:lnTo>
                      <a:pt x="47" y="200"/>
                    </a:lnTo>
                    <a:lnTo>
                      <a:pt x="39" y="208"/>
                    </a:lnTo>
                    <a:lnTo>
                      <a:pt x="38" y="221"/>
                    </a:lnTo>
                    <a:lnTo>
                      <a:pt x="26" y="239"/>
                    </a:lnTo>
                    <a:lnTo>
                      <a:pt x="30" y="256"/>
                    </a:lnTo>
                    <a:lnTo>
                      <a:pt x="29" y="274"/>
                    </a:lnTo>
                    <a:lnTo>
                      <a:pt x="23" y="289"/>
                    </a:lnTo>
                    <a:lnTo>
                      <a:pt x="14" y="310"/>
                    </a:lnTo>
                    <a:lnTo>
                      <a:pt x="5" y="310"/>
                    </a:lnTo>
                    <a:lnTo>
                      <a:pt x="0" y="333"/>
                    </a:lnTo>
                    <a:lnTo>
                      <a:pt x="8" y="340"/>
                    </a:lnTo>
                    <a:lnTo>
                      <a:pt x="12" y="349"/>
                    </a:lnTo>
                    <a:lnTo>
                      <a:pt x="2" y="365"/>
                    </a:lnTo>
                    <a:lnTo>
                      <a:pt x="32" y="363"/>
                    </a:lnTo>
                    <a:lnTo>
                      <a:pt x="33" y="459"/>
                    </a:lnTo>
                    <a:lnTo>
                      <a:pt x="147" y="453"/>
                    </a:lnTo>
                    <a:lnTo>
                      <a:pt x="159" y="438"/>
                    </a:lnTo>
                    <a:lnTo>
                      <a:pt x="177" y="428"/>
                    </a:lnTo>
                    <a:lnTo>
                      <a:pt x="185" y="422"/>
                    </a:lnTo>
                    <a:lnTo>
                      <a:pt x="179" y="417"/>
                    </a:lnTo>
                    <a:lnTo>
                      <a:pt x="176" y="405"/>
                    </a:lnTo>
                    <a:lnTo>
                      <a:pt x="176" y="393"/>
                    </a:lnTo>
                    <a:lnTo>
                      <a:pt x="180" y="387"/>
                    </a:lnTo>
                    <a:lnTo>
                      <a:pt x="180" y="371"/>
                    </a:lnTo>
                    <a:lnTo>
                      <a:pt x="174" y="353"/>
                    </a:lnTo>
                    <a:lnTo>
                      <a:pt x="182" y="338"/>
                    </a:lnTo>
                    <a:lnTo>
                      <a:pt x="195" y="336"/>
                    </a:lnTo>
                    <a:lnTo>
                      <a:pt x="195" y="324"/>
                    </a:lnTo>
                    <a:lnTo>
                      <a:pt x="198" y="312"/>
                    </a:lnTo>
                    <a:lnTo>
                      <a:pt x="204" y="302"/>
                    </a:lnTo>
                    <a:lnTo>
                      <a:pt x="209" y="287"/>
                    </a:lnTo>
                    <a:lnTo>
                      <a:pt x="219" y="276"/>
                    </a:lnTo>
                    <a:lnTo>
                      <a:pt x="224" y="203"/>
                    </a:lnTo>
                    <a:lnTo>
                      <a:pt x="213" y="198"/>
                    </a:lnTo>
                    <a:lnTo>
                      <a:pt x="219" y="173"/>
                    </a:lnTo>
                    <a:lnTo>
                      <a:pt x="222" y="158"/>
                    </a:lnTo>
                    <a:lnTo>
                      <a:pt x="228" y="149"/>
                    </a:lnTo>
                    <a:lnTo>
                      <a:pt x="240" y="150"/>
                    </a:lnTo>
                    <a:lnTo>
                      <a:pt x="245" y="138"/>
                    </a:lnTo>
                    <a:lnTo>
                      <a:pt x="242" y="114"/>
                    </a:lnTo>
                    <a:lnTo>
                      <a:pt x="240" y="102"/>
                    </a:lnTo>
                    <a:lnTo>
                      <a:pt x="248" y="90"/>
                    </a:lnTo>
                    <a:lnTo>
                      <a:pt x="245" y="83"/>
                    </a:lnTo>
                    <a:lnTo>
                      <a:pt x="255" y="68"/>
                    </a:lnTo>
                    <a:lnTo>
                      <a:pt x="264" y="65"/>
                    </a:lnTo>
                    <a:lnTo>
                      <a:pt x="272" y="51"/>
                    </a:lnTo>
                    <a:lnTo>
                      <a:pt x="264" y="42"/>
                    </a:lnTo>
                    <a:lnTo>
                      <a:pt x="275" y="39"/>
                    </a:lnTo>
                    <a:lnTo>
                      <a:pt x="270" y="27"/>
                    </a:lnTo>
                    <a:lnTo>
                      <a:pt x="279" y="23"/>
                    </a:lnTo>
                    <a:lnTo>
                      <a:pt x="276" y="9"/>
                    </a:lnTo>
                    <a:lnTo>
                      <a:pt x="266" y="0"/>
                    </a:lnTo>
                    <a:lnTo>
                      <a:pt x="149" y="2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19" name="Freeform 84"/>
              <p:cNvSpPr>
                <a:spLocks noChangeAspect="1"/>
              </p:cNvSpPr>
              <p:nvPr/>
            </p:nvSpPr>
            <p:spPr bwMode="auto">
              <a:xfrm>
                <a:off x="2571" y="156"/>
                <a:ext cx="356" cy="464"/>
              </a:xfrm>
              <a:custGeom>
                <a:avLst/>
                <a:gdLst>
                  <a:gd name="T0" fmla="*/ 2147483647 w 313"/>
                  <a:gd name="T1" fmla="*/ 0 h 496"/>
                  <a:gd name="T2" fmla="*/ 2147483647 w 313"/>
                  <a:gd name="T3" fmla="*/ 2147483647 h 496"/>
                  <a:gd name="T4" fmla="*/ 2147483647 w 313"/>
                  <a:gd name="T5" fmla="*/ 2147483647 h 496"/>
                  <a:gd name="T6" fmla="*/ 2147483647 w 313"/>
                  <a:gd name="T7" fmla="*/ 2147483647 h 496"/>
                  <a:gd name="T8" fmla="*/ 2147483647 w 313"/>
                  <a:gd name="T9" fmla="*/ 2147483647 h 496"/>
                  <a:gd name="T10" fmla="*/ 2147483647 w 313"/>
                  <a:gd name="T11" fmla="*/ 2147483647 h 496"/>
                  <a:gd name="T12" fmla="*/ 2147483647 w 313"/>
                  <a:gd name="T13" fmla="*/ 2147483647 h 496"/>
                  <a:gd name="T14" fmla="*/ 2147483647 w 313"/>
                  <a:gd name="T15" fmla="*/ 2147483647 h 496"/>
                  <a:gd name="T16" fmla="*/ 2147483647 w 313"/>
                  <a:gd name="T17" fmla="*/ 2147483647 h 496"/>
                  <a:gd name="T18" fmla="*/ 2147483647 w 313"/>
                  <a:gd name="T19" fmla="*/ 2147483647 h 496"/>
                  <a:gd name="T20" fmla="*/ 2147483647 w 313"/>
                  <a:gd name="T21" fmla="*/ 2147483647 h 496"/>
                  <a:gd name="T22" fmla="*/ 2147483647 w 313"/>
                  <a:gd name="T23" fmla="*/ 2147483647 h 496"/>
                  <a:gd name="T24" fmla="*/ 2147483647 w 313"/>
                  <a:gd name="T25" fmla="*/ 2147483647 h 496"/>
                  <a:gd name="T26" fmla="*/ 2147483647 w 313"/>
                  <a:gd name="T27" fmla="*/ 2147483647 h 496"/>
                  <a:gd name="T28" fmla="*/ 2147483647 w 313"/>
                  <a:gd name="T29" fmla="*/ 2147483647 h 496"/>
                  <a:gd name="T30" fmla="*/ 2147483647 w 313"/>
                  <a:gd name="T31" fmla="*/ 2147483647 h 496"/>
                  <a:gd name="T32" fmla="*/ 2147483647 w 313"/>
                  <a:gd name="T33" fmla="*/ 2147483647 h 496"/>
                  <a:gd name="T34" fmla="*/ 2147483647 w 313"/>
                  <a:gd name="T35" fmla="*/ 2147483647 h 496"/>
                  <a:gd name="T36" fmla="*/ 2147483647 w 313"/>
                  <a:gd name="T37" fmla="*/ 2147483647 h 496"/>
                  <a:gd name="T38" fmla="*/ 2147483647 w 313"/>
                  <a:gd name="T39" fmla="*/ 2147483647 h 496"/>
                  <a:gd name="T40" fmla="*/ 2147483647 w 313"/>
                  <a:gd name="T41" fmla="*/ 2147483647 h 496"/>
                  <a:gd name="T42" fmla="*/ 2147483647 w 313"/>
                  <a:gd name="T43" fmla="*/ 2147483647 h 496"/>
                  <a:gd name="T44" fmla="*/ 2147483647 w 313"/>
                  <a:gd name="T45" fmla="*/ 2147483647 h 496"/>
                  <a:gd name="T46" fmla="*/ 2147483647 w 313"/>
                  <a:gd name="T47" fmla="*/ 2147483647 h 496"/>
                  <a:gd name="T48" fmla="*/ 2147483647 w 313"/>
                  <a:gd name="T49" fmla="*/ 2147483647 h 496"/>
                  <a:gd name="T50" fmla="*/ 2147483647 w 313"/>
                  <a:gd name="T51" fmla="*/ 2147483647 h 496"/>
                  <a:gd name="T52" fmla="*/ 2147483647 w 313"/>
                  <a:gd name="T53" fmla="*/ 2147483647 h 496"/>
                  <a:gd name="T54" fmla="*/ 2147483647 w 313"/>
                  <a:gd name="T55" fmla="*/ 2147483647 h 496"/>
                  <a:gd name="T56" fmla="*/ 2147483647 w 313"/>
                  <a:gd name="T57" fmla="*/ 2147483647 h 496"/>
                  <a:gd name="T58" fmla="*/ 2147483647 w 313"/>
                  <a:gd name="T59" fmla="*/ 2147483647 h 496"/>
                  <a:gd name="T60" fmla="*/ 2147483647 w 313"/>
                  <a:gd name="T61" fmla="*/ 2147483647 h 496"/>
                  <a:gd name="T62" fmla="*/ 2147483647 w 313"/>
                  <a:gd name="T63" fmla="*/ 2147483647 h 496"/>
                  <a:gd name="T64" fmla="*/ 2147483647 w 313"/>
                  <a:gd name="T65" fmla="*/ 2147483647 h 496"/>
                  <a:gd name="T66" fmla="*/ 2147483647 w 313"/>
                  <a:gd name="T67" fmla="*/ 2147483647 h 496"/>
                  <a:gd name="T68" fmla="*/ 2147483647 w 313"/>
                  <a:gd name="T69" fmla="*/ 2147483647 h 496"/>
                  <a:gd name="T70" fmla="*/ 2147483647 w 313"/>
                  <a:gd name="T71" fmla="*/ 0 h 4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3"/>
                  <a:gd name="T109" fmla="*/ 0 h 496"/>
                  <a:gd name="T110" fmla="*/ 313 w 313"/>
                  <a:gd name="T111" fmla="*/ 496 h 4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3" h="496">
                    <a:moveTo>
                      <a:pt x="127" y="0"/>
                    </a:moveTo>
                    <a:lnTo>
                      <a:pt x="214" y="0"/>
                    </a:lnTo>
                    <a:lnTo>
                      <a:pt x="213" y="37"/>
                    </a:lnTo>
                    <a:lnTo>
                      <a:pt x="223" y="47"/>
                    </a:lnTo>
                    <a:lnTo>
                      <a:pt x="237" y="16"/>
                    </a:lnTo>
                    <a:lnTo>
                      <a:pt x="252" y="14"/>
                    </a:lnTo>
                    <a:lnTo>
                      <a:pt x="267" y="20"/>
                    </a:lnTo>
                    <a:lnTo>
                      <a:pt x="270" y="43"/>
                    </a:lnTo>
                    <a:lnTo>
                      <a:pt x="271" y="68"/>
                    </a:lnTo>
                    <a:lnTo>
                      <a:pt x="280" y="80"/>
                    </a:lnTo>
                    <a:lnTo>
                      <a:pt x="283" y="98"/>
                    </a:lnTo>
                    <a:lnTo>
                      <a:pt x="279" y="130"/>
                    </a:lnTo>
                    <a:lnTo>
                      <a:pt x="265" y="148"/>
                    </a:lnTo>
                    <a:lnTo>
                      <a:pt x="249" y="175"/>
                    </a:lnTo>
                    <a:lnTo>
                      <a:pt x="234" y="206"/>
                    </a:lnTo>
                    <a:lnTo>
                      <a:pt x="234" y="221"/>
                    </a:lnTo>
                    <a:lnTo>
                      <a:pt x="226" y="241"/>
                    </a:lnTo>
                    <a:lnTo>
                      <a:pt x="228" y="257"/>
                    </a:lnTo>
                    <a:lnTo>
                      <a:pt x="247" y="266"/>
                    </a:lnTo>
                    <a:lnTo>
                      <a:pt x="261" y="262"/>
                    </a:lnTo>
                    <a:lnTo>
                      <a:pt x="279" y="269"/>
                    </a:lnTo>
                    <a:lnTo>
                      <a:pt x="291" y="283"/>
                    </a:lnTo>
                    <a:lnTo>
                      <a:pt x="295" y="302"/>
                    </a:lnTo>
                    <a:lnTo>
                      <a:pt x="255" y="336"/>
                    </a:lnTo>
                    <a:lnTo>
                      <a:pt x="259" y="346"/>
                    </a:lnTo>
                    <a:lnTo>
                      <a:pt x="307" y="367"/>
                    </a:lnTo>
                    <a:lnTo>
                      <a:pt x="313" y="373"/>
                    </a:lnTo>
                    <a:lnTo>
                      <a:pt x="307" y="395"/>
                    </a:lnTo>
                    <a:lnTo>
                      <a:pt x="292" y="422"/>
                    </a:lnTo>
                    <a:lnTo>
                      <a:pt x="282" y="466"/>
                    </a:lnTo>
                    <a:lnTo>
                      <a:pt x="261" y="463"/>
                    </a:lnTo>
                    <a:lnTo>
                      <a:pt x="258" y="472"/>
                    </a:lnTo>
                    <a:lnTo>
                      <a:pt x="247" y="478"/>
                    </a:lnTo>
                    <a:lnTo>
                      <a:pt x="241" y="488"/>
                    </a:lnTo>
                    <a:lnTo>
                      <a:pt x="0" y="496"/>
                    </a:lnTo>
                    <a:lnTo>
                      <a:pt x="15" y="487"/>
                    </a:lnTo>
                    <a:lnTo>
                      <a:pt x="10" y="479"/>
                    </a:lnTo>
                    <a:lnTo>
                      <a:pt x="18" y="470"/>
                    </a:lnTo>
                    <a:lnTo>
                      <a:pt x="6" y="451"/>
                    </a:lnTo>
                    <a:lnTo>
                      <a:pt x="21" y="434"/>
                    </a:lnTo>
                    <a:lnTo>
                      <a:pt x="45" y="421"/>
                    </a:lnTo>
                    <a:lnTo>
                      <a:pt x="40" y="410"/>
                    </a:lnTo>
                    <a:lnTo>
                      <a:pt x="36" y="400"/>
                    </a:lnTo>
                    <a:lnTo>
                      <a:pt x="37" y="389"/>
                    </a:lnTo>
                    <a:lnTo>
                      <a:pt x="42" y="380"/>
                    </a:lnTo>
                    <a:lnTo>
                      <a:pt x="40" y="367"/>
                    </a:lnTo>
                    <a:lnTo>
                      <a:pt x="34" y="350"/>
                    </a:lnTo>
                    <a:lnTo>
                      <a:pt x="40" y="335"/>
                    </a:lnTo>
                    <a:lnTo>
                      <a:pt x="55" y="335"/>
                    </a:lnTo>
                    <a:lnTo>
                      <a:pt x="54" y="320"/>
                    </a:lnTo>
                    <a:lnTo>
                      <a:pt x="57" y="308"/>
                    </a:lnTo>
                    <a:lnTo>
                      <a:pt x="64" y="299"/>
                    </a:lnTo>
                    <a:lnTo>
                      <a:pt x="67" y="283"/>
                    </a:lnTo>
                    <a:lnTo>
                      <a:pt x="78" y="275"/>
                    </a:lnTo>
                    <a:lnTo>
                      <a:pt x="85" y="203"/>
                    </a:lnTo>
                    <a:lnTo>
                      <a:pt x="73" y="194"/>
                    </a:lnTo>
                    <a:lnTo>
                      <a:pt x="81" y="155"/>
                    </a:lnTo>
                    <a:lnTo>
                      <a:pt x="88" y="148"/>
                    </a:lnTo>
                    <a:lnTo>
                      <a:pt x="100" y="148"/>
                    </a:lnTo>
                    <a:lnTo>
                      <a:pt x="106" y="137"/>
                    </a:lnTo>
                    <a:lnTo>
                      <a:pt x="100" y="98"/>
                    </a:lnTo>
                    <a:lnTo>
                      <a:pt x="109" y="88"/>
                    </a:lnTo>
                    <a:lnTo>
                      <a:pt x="108" y="80"/>
                    </a:lnTo>
                    <a:lnTo>
                      <a:pt x="111" y="64"/>
                    </a:lnTo>
                    <a:lnTo>
                      <a:pt x="124" y="59"/>
                    </a:lnTo>
                    <a:lnTo>
                      <a:pt x="132" y="49"/>
                    </a:lnTo>
                    <a:lnTo>
                      <a:pt x="126" y="38"/>
                    </a:lnTo>
                    <a:lnTo>
                      <a:pt x="135" y="35"/>
                    </a:lnTo>
                    <a:lnTo>
                      <a:pt x="130" y="23"/>
                    </a:lnTo>
                    <a:lnTo>
                      <a:pt x="141" y="19"/>
                    </a:lnTo>
                    <a:lnTo>
                      <a:pt x="138" y="1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0" name="Freeform 85"/>
              <p:cNvSpPr>
                <a:spLocks noChangeAspect="1"/>
              </p:cNvSpPr>
              <p:nvPr/>
            </p:nvSpPr>
            <p:spPr bwMode="auto">
              <a:xfrm>
                <a:off x="861" y="584"/>
                <a:ext cx="570" cy="428"/>
              </a:xfrm>
              <a:custGeom>
                <a:avLst/>
                <a:gdLst>
                  <a:gd name="T0" fmla="*/ 2147483647 w 501"/>
                  <a:gd name="T1" fmla="*/ 0 h 458"/>
                  <a:gd name="T2" fmla="*/ 2147483647 w 501"/>
                  <a:gd name="T3" fmla="*/ 0 h 458"/>
                  <a:gd name="T4" fmla="*/ 2147483647 w 501"/>
                  <a:gd name="T5" fmla="*/ 2147483647 h 458"/>
                  <a:gd name="T6" fmla="*/ 2147483647 w 501"/>
                  <a:gd name="T7" fmla="*/ 2147483647 h 458"/>
                  <a:gd name="T8" fmla="*/ 2147483647 w 501"/>
                  <a:gd name="T9" fmla="*/ 2147483647 h 458"/>
                  <a:gd name="T10" fmla="*/ 2147483647 w 501"/>
                  <a:gd name="T11" fmla="*/ 2147483647 h 458"/>
                  <a:gd name="T12" fmla="*/ 2147483647 w 501"/>
                  <a:gd name="T13" fmla="*/ 2147483647 h 458"/>
                  <a:gd name="T14" fmla="*/ 2147483647 w 501"/>
                  <a:gd name="T15" fmla="*/ 2147483647 h 458"/>
                  <a:gd name="T16" fmla="*/ 2147483647 w 501"/>
                  <a:gd name="T17" fmla="*/ 2147483647 h 458"/>
                  <a:gd name="T18" fmla="*/ 2147483647 w 501"/>
                  <a:gd name="T19" fmla="*/ 2147483647 h 458"/>
                  <a:gd name="T20" fmla="*/ 2147483647 w 501"/>
                  <a:gd name="T21" fmla="*/ 2147483647 h 458"/>
                  <a:gd name="T22" fmla="*/ 2147483647 w 501"/>
                  <a:gd name="T23" fmla="*/ 2147483647 h 458"/>
                  <a:gd name="T24" fmla="*/ 2147483647 w 501"/>
                  <a:gd name="T25" fmla="*/ 2147483647 h 458"/>
                  <a:gd name="T26" fmla="*/ 2147483647 w 501"/>
                  <a:gd name="T27" fmla="*/ 2147483647 h 458"/>
                  <a:gd name="T28" fmla="*/ 2147483647 w 501"/>
                  <a:gd name="T29" fmla="*/ 2147483647 h 458"/>
                  <a:gd name="T30" fmla="*/ 2147483647 w 501"/>
                  <a:gd name="T31" fmla="*/ 2147483647 h 458"/>
                  <a:gd name="T32" fmla="*/ 2147483647 w 501"/>
                  <a:gd name="T33" fmla="*/ 2147483647 h 458"/>
                  <a:gd name="T34" fmla="*/ 2147483647 w 501"/>
                  <a:gd name="T35" fmla="*/ 2147483647 h 458"/>
                  <a:gd name="T36" fmla="*/ 2147483647 w 501"/>
                  <a:gd name="T37" fmla="*/ 2147483647 h 458"/>
                  <a:gd name="T38" fmla="*/ 2147483647 w 501"/>
                  <a:gd name="T39" fmla="*/ 2147483647 h 458"/>
                  <a:gd name="T40" fmla="*/ 2147483647 w 501"/>
                  <a:gd name="T41" fmla="*/ 2147483647 h 458"/>
                  <a:gd name="T42" fmla="*/ 2147483647 w 501"/>
                  <a:gd name="T43" fmla="*/ 2147483647 h 458"/>
                  <a:gd name="T44" fmla="*/ 2147483647 w 501"/>
                  <a:gd name="T45" fmla="*/ 2147483647 h 458"/>
                  <a:gd name="T46" fmla="*/ 2147483647 w 501"/>
                  <a:gd name="T47" fmla="*/ 2147483647 h 458"/>
                  <a:gd name="T48" fmla="*/ 2147483647 w 501"/>
                  <a:gd name="T49" fmla="*/ 2147483647 h 458"/>
                  <a:gd name="T50" fmla="*/ 2147483647 w 501"/>
                  <a:gd name="T51" fmla="*/ 2147483647 h 458"/>
                  <a:gd name="T52" fmla="*/ 2147483647 w 501"/>
                  <a:gd name="T53" fmla="*/ 2147483647 h 458"/>
                  <a:gd name="T54" fmla="*/ 2147483647 w 501"/>
                  <a:gd name="T55" fmla="*/ 2147483647 h 458"/>
                  <a:gd name="T56" fmla="*/ 2147483647 w 501"/>
                  <a:gd name="T57" fmla="*/ 2147483647 h 458"/>
                  <a:gd name="T58" fmla="*/ 0 w 501"/>
                  <a:gd name="T59" fmla="*/ 2147483647 h 458"/>
                  <a:gd name="T60" fmla="*/ 2147483647 w 501"/>
                  <a:gd name="T61" fmla="*/ 2147483647 h 458"/>
                  <a:gd name="T62" fmla="*/ 2147483647 w 501"/>
                  <a:gd name="T63" fmla="*/ 2147483647 h 458"/>
                  <a:gd name="T64" fmla="*/ 2147483647 w 501"/>
                  <a:gd name="T65" fmla="*/ 2147483647 h 458"/>
                  <a:gd name="T66" fmla="*/ 2147483647 w 501"/>
                  <a:gd name="T67" fmla="*/ 2147483647 h 458"/>
                  <a:gd name="T68" fmla="*/ 2147483647 w 501"/>
                  <a:gd name="T69" fmla="*/ 2147483647 h 458"/>
                  <a:gd name="T70" fmla="*/ 2147483647 w 501"/>
                  <a:gd name="T71" fmla="*/ 2147483647 h 458"/>
                  <a:gd name="T72" fmla="*/ 2147483647 w 501"/>
                  <a:gd name="T73" fmla="*/ 2147483647 h 458"/>
                  <a:gd name="T74" fmla="*/ 2147483647 w 501"/>
                  <a:gd name="T75" fmla="*/ 2147483647 h 458"/>
                  <a:gd name="T76" fmla="*/ 2147483647 w 501"/>
                  <a:gd name="T77" fmla="*/ 2147483647 h 458"/>
                  <a:gd name="T78" fmla="*/ 2147483647 w 501"/>
                  <a:gd name="T79" fmla="*/ 0 h 4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1"/>
                  <a:gd name="T121" fmla="*/ 0 h 458"/>
                  <a:gd name="T122" fmla="*/ 501 w 501"/>
                  <a:gd name="T123" fmla="*/ 458 h 4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1" h="458">
                    <a:moveTo>
                      <a:pt x="189" y="0"/>
                    </a:moveTo>
                    <a:lnTo>
                      <a:pt x="416" y="0"/>
                    </a:lnTo>
                    <a:lnTo>
                      <a:pt x="420" y="138"/>
                    </a:lnTo>
                    <a:lnTo>
                      <a:pt x="497" y="138"/>
                    </a:lnTo>
                    <a:lnTo>
                      <a:pt x="501" y="363"/>
                    </a:lnTo>
                    <a:lnTo>
                      <a:pt x="495" y="378"/>
                    </a:lnTo>
                    <a:lnTo>
                      <a:pt x="489" y="389"/>
                    </a:lnTo>
                    <a:lnTo>
                      <a:pt x="480" y="393"/>
                    </a:lnTo>
                    <a:lnTo>
                      <a:pt x="477" y="404"/>
                    </a:lnTo>
                    <a:lnTo>
                      <a:pt x="480" y="413"/>
                    </a:lnTo>
                    <a:lnTo>
                      <a:pt x="482" y="425"/>
                    </a:lnTo>
                    <a:lnTo>
                      <a:pt x="468" y="440"/>
                    </a:lnTo>
                    <a:lnTo>
                      <a:pt x="470" y="458"/>
                    </a:lnTo>
                    <a:lnTo>
                      <a:pt x="182" y="458"/>
                    </a:lnTo>
                    <a:lnTo>
                      <a:pt x="180" y="435"/>
                    </a:lnTo>
                    <a:lnTo>
                      <a:pt x="177" y="423"/>
                    </a:lnTo>
                    <a:lnTo>
                      <a:pt x="164" y="407"/>
                    </a:lnTo>
                    <a:lnTo>
                      <a:pt x="165" y="387"/>
                    </a:lnTo>
                    <a:lnTo>
                      <a:pt x="165" y="368"/>
                    </a:lnTo>
                    <a:lnTo>
                      <a:pt x="2" y="368"/>
                    </a:lnTo>
                    <a:lnTo>
                      <a:pt x="12" y="350"/>
                    </a:lnTo>
                    <a:lnTo>
                      <a:pt x="15" y="318"/>
                    </a:lnTo>
                    <a:lnTo>
                      <a:pt x="2" y="315"/>
                    </a:lnTo>
                    <a:lnTo>
                      <a:pt x="3" y="308"/>
                    </a:lnTo>
                    <a:lnTo>
                      <a:pt x="5" y="290"/>
                    </a:lnTo>
                    <a:lnTo>
                      <a:pt x="8" y="266"/>
                    </a:lnTo>
                    <a:lnTo>
                      <a:pt x="18" y="246"/>
                    </a:lnTo>
                    <a:lnTo>
                      <a:pt x="20" y="228"/>
                    </a:lnTo>
                    <a:lnTo>
                      <a:pt x="5" y="222"/>
                    </a:lnTo>
                    <a:lnTo>
                      <a:pt x="0" y="206"/>
                    </a:lnTo>
                    <a:lnTo>
                      <a:pt x="9" y="194"/>
                    </a:lnTo>
                    <a:lnTo>
                      <a:pt x="26" y="198"/>
                    </a:lnTo>
                    <a:lnTo>
                      <a:pt x="39" y="185"/>
                    </a:lnTo>
                    <a:lnTo>
                      <a:pt x="141" y="186"/>
                    </a:lnTo>
                    <a:lnTo>
                      <a:pt x="149" y="137"/>
                    </a:lnTo>
                    <a:lnTo>
                      <a:pt x="210" y="138"/>
                    </a:lnTo>
                    <a:lnTo>
                      <a:pt x="215" y="111"/>
                    </a:lnTo>
                    <a:lnTo>
                      <a:pt x="200" y="77"/>
                    </a:lnTo>
                    <a:lnTo>
                      <a:pt x="194" y="3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EADFFD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1" name="Freeform 86"/>
              <p:cNvSpPr>
                <a:spLocks noChangeAspect="1"/>
              </p:cNvSpPr>
              <p:nvPr/>
            </p:nvSpPr>
            <p:spPr bwMode="auto">
              <a:xfrm>
                <a:off x="1335" y="414"/>
                <a:ext cx="409" cy="300"/>
              </a:xfrm>
              <a:custGeom>
                <a:avLst/>
                <a:gdLst>
                  <a:gd name="T0" fmla="*/ 2147483647 w 360"/>
                  <a:gd name="T1" fmla="*/ 2147483647 h 320"/>
                  <a:gd name="T2" fmla="*/ 2147483647 w 360"/>
                  <a:gd name="T3" fmla="*/ 0 h 320"/>
                  <a:gd name="T4" fmla="*/ 2147483647 w 360"/>
                  <a:gd name="T5" fmla="*/ 2147483647 h 320"/>
                  <a:gd name="T6" fmla="*/ 2147483647 w 360"/>
                  <a:gd name="T7" fmla="*/ 0 h 320"/>
                  <a:gd name="T8" fmla="*/ 2147483647 w 360"/>
                  <a:gd name="T9" fmla="*/ 2147483647 h 320"/>
                  <a:gd name="T10" fmla="*/ 2147483647 w 360"/>
                  <a:gd name="T11" fmla="*/ 2147483647 h 320"/>
                  <a:gd name="T12" fmla="*/ 2147483647 w 360"/>
                  <a:gd name="T13" fmla="*/ 2147483647 h 320"/>
                  <a:gd name="T14" fmla="*/ 2147483647 w 360"/>
                  <a:gd name="T15" fmla="*/ 2147483647 h 320"/>
                  <a:gd name="T16" fmla="*/ 2147483647 w 360"/>
                  <a:gd name="T17" fmla="*/ 2147483647 h 320"/>
                  <a:gd name="T18" fmla="*/ 2147483647 w 360"/>
                  <a:gd name="T19" fmla="*/ 2147483647 h 320"/>
                  <a:gd name="T20" fmla="*/ 2147483647 w 360"/>
                  <a:gd name="T21" fmla="*/ 2147483647 h 320"/>
                  <a:gd name="T22" fmla="*/ 2147483647 w 360"/>
                  <a:gd name="T23" fmla="*/ 2147483647 h 320"/>
                  <a:gd name="T24" fmla="*/ 2147483647 w 360"/>
                  <a:gd name="T25" fmla="*/ 2147483647 h 320"/>
                  <a:gd name="T26" fmla="*/ 2147483647 w 360"/>
                  <a:gd name="T27" fmla="*/ 2147483647 h 320"/>
                  <a:gd name="T28" fmla="*/ 2147483647 w 360"/>
                  <a:gd name="T29" fmla="*/ 2147483647 h 320"/>
                  <a:gd name="T30" fmla="*/ 2147483647 w 360"/>
                  <a:gd name="T31" fmla="*/ 2147483647 h 320"/>
                  <a:gd name="T32" fmla="*/ 2147483647 w 360"/>
                  <a:gd name="T33" fmla="*/ 2147483647 h 320"/>
                  <a:gd name="T34" fmla="*/ 0 w 360"/>
                  <a:gd name="T35" fmla="*/ 2147483647 h 320"/>
                  <a:gd name="T36" fmla="*/ 2147483647 w 360"/>
                  <a:gd name="T37" fmla="*/ 2147483647 h 320"/>
                  <a:gd name="T38" fmla="*/ 2147483647 w 360"/>
                  <a:gd name="T39" fmla="*/ 2147483647 h 320"/>
                  <a:gd name="T40" fmla="*/ 2147483647 w 360"/>
                  <a:gd name="T41" fmla="*/ 2147483647 h 320"/>
                  <a:gd name="T42" fmla="*/ 2147483647 w 360"/>
                  <a:gd name="T43" fmla="*/ 2147483647 h 320"/>
                  <a:gd name="T44" fmla="*/ 2147483647 w 360"/>
                  <a:gd name="T45" fmla="*/ 2147483647 h 320"/>
                  <a:gd name="T46" fmla="*/ 2147483647 w 360"/>
                  <a:gd name="T47" fmla="*/ 2147483647 h 320"/>
                  <a:gd name="T48" fmla="*/ 2147483647 w 360"/>
                  <a:gd name="T49" fmla="*/ 2147483647 h 320"/>
                  <a:gd name="T50" fmla="*/ 2147483647 w 360"/>
                  <a:gd name="T51" fmla="*/ 2147483647 h 320"/>
                  <a:gd name="T52" fmla="*/ 2147483647 w 360"/>
                  <a:gd name="T53" fmla="*/ 2147483647 h 320"/>
                  <a:gd name="T54" fmla="*/ 2147483647 w 360"/>
                  <a:gd name="T55" fmla="*/ 2147483647 h 320"/>
                  <a:gd name="T56" fmla="*/ 2147483647 w 360"/>
                  <a:gd name="T57" fmla="*/ 2147483647 h 320"/>
                  <a:gd name="T58" fmla="*/ 2147483647 w 360"/>
                  <a:gd name="T59" fmla="*/ 2147483647 h 3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0"/>
                  <a:gd name="T91" fmla="*/ 0 h 320"/>
                  <a:gd name="T92" fmla="*/ 360 w 360"/>
                  <a:gd name="T93" fmla="*/ 320 h 32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0" h="320">
                    <a:moveTo>
                      <a:pt x="40" y="2"/>
                    </a:moveTo>
                    <a:lnTo>
                      <a:pt x="196" y="0"/>
                    </a:lnTo>
                    <a:lnTo>
                      <a:pt x="207" y="3"/>
                    </a:lnTo>
                    <a:lnTo>
                      <a:pt x="216" y="0"/>
                    </a:lnTo>
                    <a:lnTo>
                      <a:pt x="225" y="9"/>
                    </a:lnTo>
                    <a:lnTo>
                      <a:pt x="237" y="6"/>
                    </a:lnTo>
                    <a:lnTo>
                      <a:pt x="252" y="20"/>
                    </a:lnTo>
                    <a:lnTo>
                      <a:pt x="256" y="38"/>
                    </a:lnTo>
                    <a:lnTo>
                      <a:pt x="276" y="38"/>
                    </a:lnTo>
                    <a:lnTo>
                      <a:pt x="280" y="92"/>
                    </a:lnTo>
                    <a:lnTo>
                      <a:pt x="355" y="90"/>
                    </a:lnTo>
                    <a:lnTo>
                      <a:pt x="358" y="138"/>
                    </a:lnTo>
                    <a:lnTo>
                      <a:pt x="358" y="179"/>
                    </a:lnTo>
                    <a:lnTo>
                      <a:pt x="360" y="273"/>
                    </a:lnTo>
                    <a:lnTo>
                      <a:pt x="202" y="273"/>
                    </a:lnTo>
                    <a:lnTo>
                      <a:pt x="199" y="318"/>
                    </a:lnTo>
                    <a:lnTo>
                      <a:pt x="4" y="320"/>
                    </a:lnTo>
                    <a:lnTo>
                      <a:pt x="0" y="182"/>
                    </a:lnTo>
                    <a:lnTo>
                      <a:pt x="3" y="164"/>
                    </a:lnTo>
                    <a:lnTo>
                      <a:pt x="15" y="159"/>
                    </a:lnTo>
                    <a:lnTo>
                      <a:pt x="12" y="146"/>
                    </a:lnTo>
                    <a:lnTo>
                      <a:pt x="13" y="132"/>
                    </a:lnTo>
                    <a:lnTo>
                      <a:pt x="18" y="122"/>
                    </a:lnTo>
                    <a:lnTo>
                      <a:pt x="13" y="113"/>
                    </a:lnTo>
                    <a:lnTo>
                      <a:pt x="12" y="98"/>
                    </a:lnTo>
                    <a:lnTo>
                      <a:pt x="16" y="84"/>
                    </a:lnTo>
                    <a:lnTo>
                      <a:pt x="16" y="69"/>
                    </a:lnTo>
                    <a:lnTo>
                      <a:pt x="28" y="66"/>
                    </a:lnTo>
                    <a:lnTo>
                      <a:pt x="45" y="38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2" name="Freeform 87"/>
              <p:cNvSpPr>
                <a:spLocks noChangeAspect="1"/>
              </p:cNvSpPr>
              <p:nvPr/>
            </p:nvSpPr>
            <p:spPr bwMode="auto">
              <a:xfrm>
                <a:off x="1394" y="670"/>
                <a:ext cx="441" cy="344"/>
              </a:xfrm>
              <a:custGeom>
                <a:avLst/>
                <a:gdLst>
                  <a:gd name="T0" fmla="*/ 2147483647 w 389"/>
                  <a:gd name="T1" fmla="*/ 2147483647 h 366"/>
                  <a:gd name="T2" fmla="*/ 2147483647 w 389"/>
                  <a:gd name="T3" fmla="*/ 2147483647 h 366"/>
                  <a:gd name="T4" fmla="*/ 2147483647 w 389"/>
                  <a:gd name="T5" fmla="*/ 0 h 366"/>
                  <a:gd name="T6" fmla="*/ 2147483647 w 389"/>
                  <a:gd name="T7" fmla="*/ 0 h 366"/>
                  <a:gd name="T8" fmla="*/ 2147483647 w 389"/>
                  <a:gd name="T9" fmla="*/ 2147483647 h 366"/>
                  <a:gd name="T10" fmla="*/ 2147483647 w 389"/>
                  <a:gd name="T11" fmla="*/ 2147483647 h 366"/>
                  <a:gd name="T12" fmla="*/ 2147483647 w 389"/>
                  <a:gd name="T13" fmla="*/ 2147483647 h 366"/>
                  <a:gd name="T14" fmla="*/ 0 w 389"/>
                  <a:gd name="T15" fmla="*/ 2147483647 h 366"/>
                  <a:gd name="T16" fmla="*/ 0 w 389"/>
                  <a:gd name="T17" fmla="*/ 2147483647 h 366"/>
                  <a:gd name="T18" fmla="*/ 2147483647 w 389"/>
                  <a:gd name="T19" fmla="*/ 2147483647 h 366"/>
                  <a:gd name="T20" fmla="*/ 2147483647 w 389"/>
                  <a:gd name="T21" fmla="*/ 2147483647 h 366"/>
                  <a:gd name="T22" fmla="*/ 2147483647 w 389"/>
                  <a:gd name="T23" fmla="*/ 2147483647 h 366"/>
                  <a:gd name="T24" fmla="*/ 2147483647 w 389"/>
                  <a:gd name="T25" fmla="*/ 2147483647 h 366"/>
                  <a:gd name="T26" fmla="*/ 2147483647 w 389"/>
                  <a:gd name="T27" fmla="*/ 2147483647 h 366"/>
                  <a:gd name="T28" fmla="*/ 2147483647 w 389"/>
                  <a:gd name="T29" fmla="*/ 2147483647 h 3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9"/>
                  <a:gd name="T46" fmla="*/ 0 h 366"/>
                  <a:gd name="T47" fmla="*/ 389 w 389"/>
                  <a:gd name="T48" fmla="*/ 366 h 3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9" h="366">
                    <a:moveTo>
                      <a:pt x="29" y="47"/>
                    </a:moveTo>
                    <a:lnTo>
                      <a:pt x="147" y="45"/>
                    </a:lnTo>
                    <a:lnTo>
                      <a:pt x="149" y="0"/>
                    </a:lnTo>
                    <a:lnTo>
                      <a:pt x="308" y="0"/>
                    </a:lnTo>
                    <a:lnTo>
                      <a:pt x="308" y="87"/>
                    </a:lnTo>
                    <a:lnTo>
                      <a:pt x="387" y="182"/>
                    </a:lnTo>
                    <a:lnTo>
                      <a:pt x="389" y="366"/>
                    </a:lnTo>
                    <a:lnTo>
                      <a:pt x="0" y="365"/>
                    </a:lnTo>
                    <a:lnTo>
                      <a:pt x="0" y="348"/>
                    </a:lnTo>
                    <a:lnTo>
                      <a:pt x="15" y="332"/>
                    </a:lnTo>
                    <a:lnTo>
                      <a:pt x="9" y="314"/>
                    </a:lnTo>
                    <a:lnTo>
                      <a:pt x="12" y="300"/>
                    </a:lnTo>
                    <a:lnTo>
                      <a:pt x="21" y="297"/>
                    </a:lnTo>
                    <a:lnTo>
                      <a:pt x="33" y="273"/>
                    </a:lnTo>
                    <a:lnTo>
                      <a:pt x="29" y="47"/>
                    </a:lnTo>
                    <a:close/>
                  </a:path>
                </a:pathLst>
              </a:custGeom>
              <a:solidFill>
                <a:srgbClr val="EADFFD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3" name="Freeform 88"/>
              <p:cNvSpPr>
                <a:spLocks noChangeAspect="1"/>
              </p:cNvSpPr>
              <p:nvPr/>
            </p:nvSpPr>
            <p:spPr bwMode="auto">
              <a:xfrm>
                <a:off x="322" y="820"/>
                <a:ext cx="586" cy="488"/>
              </a:xfrm>
              <a:custGeom>
                <a:avLst/>
                <a:gdLst>
                  <a:gd name="T0" fmla="*/ 0 w 518"/>
                  <a:gd name="T1" fmla="*/ 2147483647 h 520"/>
                  <a:gd name="T2" fmla="*/ 2147483647 w 518"/>
                  <a:gd name="T3" fmla="*/ 2147483647 h 520"/>
                  <a:gd name="T4" fmla="*/ 2147483647 w 518"/>
                  <a:gd name="T5" fmla="*/ 2147483647 h 520"/>
                  <a:gd name="T6" fmla="*/ 2147483647 w 518"/>
                  <a:gd name="T7" fmla="*/ 2147483647 h 520"/>
                  <a:gd name="T8" fmla="*/ 2147483647 w 518"/>
                  <a:gd name="T9" fmla="*/ 2147483647 h 520"/>
                  <a:gd name="T10" fmla="*/ 2147483647 w 518"/>
                  <a:gd name="T11" fmla="*/ 2147483647 h 520"/>
                  <a:gd name="T12" fmla="*/ 2147483647 w 518"/>
                  <a:gd name="T13" fmla="*/ 2147483647 h 520"/>
                  <a:gd name="T14" fmla="*/ 2147483647 w 518"/>
                  <a:gd name="T15" fmla="*/ 2147483647 h 520"/>
                  <a:gd name="T16" fmla="*/ 2147483647 w 518"/>
                  <a:gd name="T17" fmla="*/ 2147483647 h 520"/>
                  <a:gd name="T18" fmla="*/ 2147483647 w 518"/>
                  <a:gd name="T19" fmla="*/ 2147483647 h 520"/>
                  <a:gd name="T20" fmla="*/ 2147483647 w 518"/>
                  <a:gd name="T21" fmla="*/ 2147483647 h 520"/>
                  <a:gd name="T22" fmla="*/ 2147483647 w 518"/>
                  <a:gd name="T23" fmla="*/ 2147483647 h 520"/>
                  <a:gd name="T24" fmla="*/ 2147483647 w 518"/>
                  <a:gd name="T25" fmla="*/ 2147483647 h 520"/>
                  <a:gd name="T26" fmla="*/ 2147483647 w 518"/>
                  <a:gd name="T27" fmla="*/ 2147483647 h 520"/>
                  <a:gd name="T28" fmla="*/ 2147483647 w 518"/>
                  <a:gd name="T29" fmla="*/ 2147483647 h 520"/>
                  <a:gd name="T30" fmla="*/ 2147483647 w 518"/>
                  <a:gd name="T31" fmla="*/ 2147483647 h 520"/>
                  <a:gd name="T32" fmla="*/ 2147483647 w 518"/>
                  <a:gd name="T33" fmla="*/ 2147483647 h 520"/>
                  <a:gd name="T34" fmla="*/ 2147483647 w 518"/>
                  <a:gd name="T35" fmla="*/ 2147483647 h 520"/>
                  <a:gd name="T36" fmla="*/ 2147483647 w 518"/>
                  <a:gd name="T37" fmla="*/ 2147483647 h 520"/>
                  <a:gd name="T38" fmla="*/ 2147483647 w 518"/>
                  <a:gd name="T39" fmla="*/ 2147483647 h 520"/>
                  <a:gd name="T40" fmla="*/ 2147483647 w 518"/>
                  <a:gd name="T41" fmla="*/ 2147483647 h 520"/>
                  <a:gd name="T42" fmla="*/ 2147483647 w 518"/>
                  <a:gd name="T43" fmla="*/ 2147483647 h 520"/>
                  <a:gd name="T44" fmla="*/ 2147483647 w 518"/>
                  <a:gd name="T45" fmla="*/ 2147483647 h 520"/>
                  <a:gd name="T46" fmla="*/ 2147483647 w 518"/>
                  <a:gd name="T47" fmla="*/ 2147483647 h 520"/>
                  <a:gd name="T48" fmla="*/ 2147483647 w 518"/>
                  <a:gd name="T49" fmla="*/ 2147483647 h 520"/>
                  <a:gd name="T50" fmla="*/ 2147483647 w 518"/>
                  <a:gd name="T51" fmla="*/ 2147483647 h 520"/>
                  <a:gd name="T52" fmla="*/ 2147483647 w 518"/>
                  <a:gd name="T53" fmla="*/ 2147483647 h 520"/>
                  <a:gd name="T54" fmla="*/ 2147483647 w 518"/>
                  <a:gd name="T55" fmla="*/ 2147483647 h 520"/>
                  <a:gd name="T56" fmla="*/ 2147483647 w 518"/>
                  <a:gd name="T57" fmla="*/ 2147483647 h 520"/>
                  <a:gd name="T58" fmla="*/ 2147483647 w 518"/>
                  <a:gd name="T59" fmla="*/ 2147483647 h 520"/>
                  <a:gd name="T60" fmla="*/ 2147483647 w 518"/>
                  <a:gd name="T61" fmla="*/ 2147483647 h 520"/>
                  <a:gd name="T62" fmla="*/ 2147483647 w 518"/>
                  <a:gd name="T63" fmla="*/ 2147483647 h 5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8"/>
                  <a:gd name="T97" fmla="*/ 0 h 520"/>
                  <a:gd name="T98" fmla="*/ 518 w 518"/>
                  <a:gd name="T99" fmla="*/ 520 h 5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8" h="520">
                    <a:moveTo>
                      <a:pt x="2" y="152"/>
                    </a:moveTo>
                    <a:lnTo>
                      <a:pt x="0" y="312"/>
                    </a:lnTo>
                    <a:lnTo>
                      <a:pt x="2" y="354"/>
                    </a:lnTo>
                    <a:lnTo>
                      <a:pt x="28" y="364"/>
                    </a:lnTo>
                    <a:lnTo>
                      <a:pt x="38" y="396"/>
                    </a:lnTo>
                    <a:lnTo>
                      <a:pt x="60" y="446"/>
                    </a:lnTo>
                    <a:lnTo>
                      <a:pt x="70" y="452"/>
                    </a:lnTo>
                    <a:lnTo>
                      <a:pt x="88" y="462"/>
                    </a:lnTo>
                    <a:lnTo>
                      <a:pt x="90" y="480"/>
                    </a:lnTo>
                    <a:lnTo>
                      <a:pt x="112" y="474"/>
                    </a:lnTo>
                    <a:lnTo>
                      <a:pt x="122" y="504"/>
                    </a:lnTo>
                    <a:lnTo>
                      <a:pt x="134" y="516"/>
                    </a:lnTo>
                    <a:lnTo>
                      <a:pt x="462" y="520"/>
                    </a:lnTo>
                    <a:lnTo>
                      <a:pt x="464" y="466"/>
                    </a:lnTo>
                    <a:lnTo>
                      <a:pt x="466" y="444"/>
                    </a:lnTo>
                    <a:lnTo>
                      <a:pt x="482" y="434"/>
                    </a:lnTo>
                    <a:lnTo>
                      <a:pt x="490" y="442"/>
                    </a:lnTo>
                    <a:lnTo>
                      <a:pt x="498" y="440"/>
                    </a:lnTo>
                    <a:lnTo>
                      <a:pt x="512" y="436"/>
                    </a:lnTo>
                    <a:lnTo>
                      <a:pt x="518" y="424"/>
                    </a:lnTo>
                    <a:lnTo>
                      <a:pt x="518" y="414"/>
                    </a:lnTo>
                    <a:lnTo>
                      <a:pt x="512" y="396"/>
                    </a:lnTo>
                    <a:lnTo>
                      <a:pt x="492" y="380"/>
                    </a:lnTo>
                    <a:lnTo>
                      <a:pt x="488" y="368"/>
                    </a:lnTo>
                    <a:lnTo>
                      <a:pt x="474" y="370"/>
                    </a:lnTo>
                    <a:lnTo>
                      <a:pt x="462" y="366"/>
                    </a:lnTo>
                    <a:lnTo>
                      <a:pt x="450" y="354"/>
                    </a:lnTo>
                    <a:lnTo>
                      <a:pt x="446" y="332"/>
                    </a:lnTo>
                    <a:lnTo>
                      <a:pt x="436" y="322"/>
                    </a:lnTo>
                    <a:lnTo>
                      <a:pt x="434" y="298"/>
                    </a:lnTo>
                    <a:lnTo>
                      <a:pt x="412" y="292"/>
                    </a:lnTo>
                    <a:lnTo>
                      <a:pt x="412" y="280"/>
                    </a:lnTo>
                    <a:lnTo>
                      <a:pt x="402" y="268"/>
                    </a:lnTo>
                    <a:lnTo>
                      <a:pt x="386" y="246"/>
                    </a:lnTo>
                    <a:lnTo>
                      <a:pt x="398" y="230"/>
                    </a:lnTo>
                    <a:lnTo>
                      <a:pt x="410" y="222"/>
                    </a:lnTo>
                    <a:lnTo>
                      <a:pt x="404" y="212"/>
                    </a:lnTo>
                    <a:lnTo>
                      <a:pt x="402" y="19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72" y="156"/>
                    </a:lnTo>
                    <a:lnTo>
                      <a:pt x="348" y="144"/>
                    </a:lnTo>
                    <a:lnTo>
                      <a:pt x="344" y="130"/>
                    </a:lnTo>
                    <a:lnTo>
                      <a:pt x="334" y="108"/>
                    </a:lnTo>
                    <a:lnTo>
                      <a:pt x="334" y="82"/>
                    </a:lnTo>
                    <a:lnTo>
                      <a:pt x="326" y="64"/>
                    </a:lnTo>
                    <a:lnTo>
                      <a:pt x="312" y="54"/>
                    </a:lnTo>
                    <a:lnTo>
                      <a:pt x="294" y="30"/>
                    </a:lnTo>
                    <a:lnTo>
                      <a:pt x="280" y="28"/>
                    </a:lnTo>
                    <a:lnTo>
                      <a:pt x="268" y="20"/>
                    </a:lnTo>
                    <a:lnTo>
                      <a:pt x="254" y="28"/>
                    </a:lnTo>
                    <a:lnTo>
                      <a:pt x="246" y="16"/>
                    </a:lnTo>
                    <a:lnTo>
                      <a:pt x="240" y="18"/>
                    </a:lnTo>
                    <a:lnTo>
                      <a:pt x="236" y="10"/>
                    </a:lnTo>
                    <a:lnTo>
                      <a:pt x="228" y="0"/>
                    </a:lnTo>
                    <a:lnTo>
                      <a:pt x="206" y="2"/>
                    </a:lnTo>
                    <a:lnTo>
                      <a:pt x="194" y="6"/>
                    </a:lnTo>
                    <a:lnTo>
                      <a:pt x="184" y="20"/>
                    </a:lnTo>
                    <a:lnTo>
                      <a:pt x="184" y="34"/>
                    </a:lnTo>
                    <a:lnTo>
                      <a:pt x="158" y="44"/>
                    </a:lnTo>
                    <a:lnTo>
                      <a:pt x="148" y="58"/>
                    </a:lnTo>
                    <a:lnTo>
                      <a:pt x="146" y="92"/>
                    </a:lnTo>
                    <a:lnTo>
                      <a:pt x="78" y="152"/>
                    </a:lnTo>
                    <a:lnTo>
                      <a:pt x="2" y="152"/>
                    </a:lnTo>
                    <a:close/>
                  </a:path>
                </a:pathLst>
              </a:custGeom>
              <a:solidFill>
                <a:srgbClr val="EADFFD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4" name="Freeform 89"/>
              <p:cNvSpPr>
                <a:spLocks noChangeAspect="1"/>
              </p:cNvSpPr>
              <p:nvPr/>
            </p:nvSpPr>
            <p:spPr bwMode="auto">
              <a:xfrm>
                <a:off x="703" y="918"/>
                <a:ext cx="423" cy="344"/>
              </a:xfrm>
              <a:custGeom>
                <a:avLst/>
                <a:gdLst>
                  <a:gd name="T0" fmla="*/ 0 w 372"/>
                  <a:gd name="T1" fmla="*/ 2147483647 h 366"/>
                  <a:gd name="T2" fmla="*/ 2147483647 w 372"/>
                  <a:gd name="T3" fmla="*/ 0 h 366"/>
                  <a:gd name="T4" fmla="*/ 2147483647 w 372"/>
                  <a:gd name="T5" fmla="*/ 2147483647 h 366"/>
                  <a:gd name="T6" fmla="*/ 2147483647 w 372"/>
                  <a:gd name="T7" fmla="*/ 2147483647 h 366"/>
                  <a:gd name="T8" fmla="*/ 2147483647 w 372"/>
                  <a:gd name="T9" fmla="*/ 2147483647 h 366"/>
                  <a:gd name="T10" fmla="*/ 2147483647 w 372"/>
                  <a:gd name="T11" fmla="*/ 2147483647 h 366"/>
                  <a:gd name="T12" fmla="*/ 2147483647 w 372"/>
                  <a:gd name="T13" fmla="*/ 2147483647 h 366"/>
                  <a:gd name="T14" fmla="*/ 2147483647 w 372"/>
                  <a:gd name="T15" fmla="*/ 2147483647 h 366"/>
                  <a:gd name="T16" fmla="*/ 2147483647 w 372"/>
                  <a:gd name="T17" fmla="*/ 2147483647 h 366"/>
                  <a:gd name="T18" fmla="*/ 2147483647 w 372"/>
                  <a:gd name="T19" fmla="*/ 2147483647 h 366"/>
                  <a:gd name="T20" fmla="*/ 2147483647 w 372"/>
                  <a:gd name="T21" fmla="*/ 2147483647 h 366"/>
                  <a:gd name="T22" fmla="*/ 2147483647 w 372"/>
                  <a:gd name="T23" fmla="*/ 2147483647 h 366"/>
                  <a:gd name="T24" fmla="*/ 2147483647 w 372"/>
                  <a:gd name="T25" fmla="*/ 2147483647 h 366"/>
                  <a:gd name="T26" fmla="*/ 2147483647 w 372"/>
                  <a:gd name="T27" fmla="*/ 2147483647 h 366"/>
                  <a:gd name="T28" fmla="*/ 2147483647 w 372"/>
                  <a:gd name="T29" fmla="*/ 2147483647 h 366"/>
                  <a:gd name="T30" fmla="*/ 2147483647 w 372"/>
                  <a:gd name="T31" fmla="*/ 2147483647 h 366"/>
                  <a:gd name="T32" fmla="*/ 2147483647 w 372"/>
                  <a:gd name="T33" fmla="*/ 2147483647 h 366"/>
                  <a:gd name="T34" fmla="*/ 2147483647 w 372"/>
                  <a:gd name="T35" fmla="*/ 2147483647 h 366"/>
                  <a:gd name="T36" fmla="*/ 2147483647 w 372"/>
                  <a:gd name="T37" fmla="*/ 2147483647 h 366"/>
                  <a:gd name="T38" fmla="*/ 2147483647 w 372"/>
                  <a:gd name="T39" fmla="*/ 2147483647 h 366"/>
                  <a:gd name="T40" fmla="*/ 2147483647 w 372"/>
                  <a:gd name="T41" fmla="*/ 2147483647 h 366"/>
                  <a:gd name="T42" fmla="*/ 2147483647 w 372"/>
                  <a:gd name="T43" fmla="*/ 2147483647 h 366"/>
                  <a:gd name="T44" fmla="*/ 2147483647 w 372"/>
                  <a:gd name="T45" fmla="*/ 2147483647 h 366"/>
                  <a:gd name="T46" fmla="*/ 2147483647 w 372"/>
                  <a:gd name="T47" fmla="*/ 2147483647 h 366"/>
                  <a:gd name="T48" fmla="*/ 2147483647 w 372"/>
                  <a:gd name="T49" fmla="*/ 2147483647 h 366"/>
                  <a:gd name="T50" fmla="*/ 2147483647 w 372"/>
                  <a:gd name="T51" fmla="*/ 2147483647 h 366"/>
                  <a:gd name="T52" fmla="*/ 2147483647 w 372"/>
                  <a:gd name="T53" fmla="*/ 2147483647 h 366"/>
                  <a:gd name="T54" fmla="*/ 2147483647 w 372"/>
                  <a:gd name="T55" fmla="*/ 2147483647 h 366"/>
                  <a:gd name="T56" fmla="*/ 2147483647 w 372"/>
                  <a:gd name="T57" fmla="*/ 2147483647 h 366"/>
                  <a:gd name="T58" fmla="*/ 2147483647 w 372"/>
                  <a:gd name="T59" fmla="*/ 2147483647 h 366"/>
                  <a:gd name="T60" fmla="*/ 2147483647 w 372"/>
                  <a:gd name="T61" fmla="*/ 2147483647 h 366"/>
                  <a:gd name="T62" fmla="*/ 2147483647 w 372"/>
                  <a:gd name="T63" fmla="*/ 2147483647 h 366"/>
                  <a:gd name="T64" fmla="*/ 2147483647 w 372"/>
                  <a:gd name="T65" fmla="*/ 2147483647 h 366"/>
                  <a:gd name="T66" fmla="*/ 2147483647 w 372"/>
                  <a:gd name="T67" fmla="*/ 2147483647 h 366"/>
                  <a:gd name="T68" fmla="*/ 2147483647 w 372"/>
                  <a:gd name="T69" fmla="*/ 2147483647 h 366"/>
                  <a:gd name="T70" fmla="*/ 2147483647 w 372"/>
                  <a:gd name="T71" fmla="*/ 2147483647 h 366"/>
                  <a:gd name="T72" fmla="*/ 2147483647 w 372"/>
                  <a:gd name="T73" fmla="*/ 2147483647 h 366"/>
                  <a:gd name="T74" fmla="*/ 2147483647 w 372"/>
                  <a:gd name="T75" fmla="*/ 2147483647 h 366"/>
                  <a:gd name="T76" fmla="*/ 2147483647 w 372"/>
                  <a:gd name="T77" fmla="*/ 2147483647 h 366"/>
                  <a:gd name="T78" fmla="*/ 2147483647 w 372"/>
                  <a:gd name="T79" fmla="*/ 2147483647 h 366"/>
                  <a:gd name="T80" fmla="*/ 2147483647 w 372"/>
                  <a:gd name="T81" fmla="*/ 2147483647 h 366"/>
                  <a:gd name="T82" fmla="*/ 2147483647 w 372"/>
                  <a:gd name="T83" fmla="*/ 2147483647 h 366"/>
                  <a:gd name="T84" fmla="*/ 2147483647 w 372"/>
                  <a:gd name="T85" fmla="*/ 2147483647 h 366"/>
                  <a:gd name="T86" fmla="*/ 2147483647 w 372"/>
                  <a:gd name="T87" fmla="*/ 2147483647 h 366"/>
                  <a:gd name="T88" fmla="*/ 2147483647 w 372"/>
                  <a:gd name="T89" fmla="*/ 2147483647 h 366"/>
                  <a:gd name="T90" fmla="*/ 2147483647 w 372"/>
                  <a:gd name="T91" fmla="*/ 2147483647 h 366"/>
                  <a:gd name="T92" fmla="*/ 2147483647 w 372"/>
                  <a:gd name="T93" fmla="*/ 2147483647 h 366"/>
                  <a:gd name="T94" fmla="*/ 2147483647 w 372"/>
                  <a:gd name="T95" fmla="*/ 2147483647 h 366"/>
                  <a:gd name="T96" fmla="*/ 2147483647 w 372"/>
                  <a:gd name="T97" fmla="*/ 2147483647 h 366"/>
                  <a:gd name="T98" fmla="*/ 2147483647 w 372"/>
                  <a:gd name="T99" fmla="*/ 2147483647 h 366"/>
                  <a:gd name="T100" fmla="*/ 2147483647 w 372"/>
                  <a:gd name="T101" fmla="*/ 2147483647 h 366"/>
                  <a:gd name="T102" fmla="*/ 2147483647 w 372"/>
                  <a:gd name="T103" fmla="*/ 2147483647 h 366"/>
                  <a:gd name="T104" fmla="*/ 2147483647 w 372"/>
                  <a:gd name="T105" fmla="*/ 2147483647 h 366"/>
                  <a:gd name="T106" fmla="*/ 2147483647 w 372"/>
                  <a:gd name="T107" fmla="*/ 2147483647 h 366"/>
                  <a:gd name="T108" fmla="*/ 2147483647 w 372"/>
                  <a:gd name="T109" fmla="*/ 2147483647 h 366"/>
                  <a:gd name="T110" fmla="*/ 2147483647 w 372"/>
                  <a:gd name="T111" fmla="*/ 2147483647 h 366"/>
                  <a:gd name="T112" fmla="*/ 0 w 372"/>
                  <a:gd name="T113" fmla="*/ 2147483647 h 3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2"/>
                  <a:gd name="T172" fmla="*/ 0 h 366"/>
                  <a:gd name="T173" fmla="*/ 372 w 372"/>
                  <a:gd name="T174" fmla="*/ 366 h 3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2" h="366">
                    <a:moveTo>
                      <a:pt x="0" y="1"/>
                    </a:moveTo>
                    <a:lnTo>
                      <a:pt x="100" y="0"/>
                    </a:lnTo>
                    <a:lnTo>
                      <a:pt x="141" y="3"/>
                    </a:lnTo>
                    <a:lnTo>
                      <a:pt x="168" y="4"/>
                    </a:lnTo>
                    <a:lnTo>
                      <a:pt x="306" y="4"/>
                    </a:lnTo>
                    <a:lnTo>
                      <a:pt x="306" y="45"/>
                    </a:lnTo>
                    <a:lnTo>
                      <a:pt x="316" y="61"/>
                    </a:lnTo>
                    <a:lnTo>
                      <a:pt x="321" y="90"/>
                    </a:lnTo>
                    <a:lnTo>
                      <a:pt x="324" y="103"/>
                    </a:lnTo>
                    <a:lnTo>
                      <a:pt x="333" y="111"/>
                    </a:lnTo>
                    <a:lnTo>
                      <a:pt x="348" y="139"/>
                    </a:lnTo>
                    <a:lnTo>
                      <a:pt x="340" y="156"/>
                    </a:lnTo>
                    <a:lnTo>
                      <a:pt x="345" y="166"/>
                    </a:lnTo>
                    <a:lnTo>
                      <a:pt x="355" y="172"/>
                    </a:lnTo>
                    <a:lnTo>
                      <a:pt x="361" y="192"/>
                    </a:lnTo>
                    <a:lnTo>
                      <a:pt x="355" y="210"/>
                    </a:lnTo>
                    <a:lnTo>
                      <a:pt x="346" y="217"/>
                    </a:lnTo>
                    <a:lnTo>
                      <a:pt x="345" y="238"/>
                    </a:lnTo>
                    <a:lnTo>
                      <a:pt x="348" y="252"/>
                    </a:lnTo>
                    <a:lnTo>
                      <a:pt x="358" y="259"/>
                    </a:lnTo>
                    <a:lnTo>
                      <a:pt x="372" y="279"/>
                    </a:lnTo>
                    <a:lnTo>
                      <a:pt x="286" y="277"/>
                    </a:lnTo>
                    <a:lnTo>
                      <a:pt x="280" y="351"/>
                    </a:lnTo>
                    <a:lnTo>
                      <a:pt x="268" y="340"/>
                    </a:lnTo>
                    <a:lnTo>
                      <a:pt x="256" y="358"/>
                    </a:lnTo>
                    <a:lnTo>
                      <a:pt x="249" y="364"/>
                    </a:lnTo>
                    <a:lnTo>
                      <a:pt x="240" y="360"/>
                    </a:lnTo>
                    <a:lnTo>
                      <a:pt x="229" y="357"/>
                    </a:lnTo>
                    <a:lnTo>
                      <a:pt x="223" y="366"/>
                    </a:lnTo>
                    <a:lnTo>
                      <a:pt x="213" y="360"/>
                    </a:lnTo>
                    <a:lnTo>
                      <a:pt x="201" y="352"/>
                    </a:lnTo>
                    <a:lnTo>
                      <a:pt x="198" y="345"/>
                    </a:lnTo>
                    <a:lnTo>
                      <a:pt x="193" y="330"/>
                    </a:lnTo>
                    <a:lnTo>
                      <a:pt x="192" y="324"/>
                    </a:lnTo>
                    <a:lnTo>
                      <a:pt x="195" y="316"/>
                    </a:lnTo>
                    <a:lnTo>
                      <a:pt x="183" y="318"/>
                    </a:lnTo>
                    <a:lnTo>
                      <a:pt x="181" y="301"/>
                    </a:lnTo>
                    <a:lnTo>
                      <a:pt x="175" y="288"/>
                    </a:lnTo>
                    <a:lnTo>
                      <a:pt x="153" y="268"/>
                    </a:lnTo>
                    <a:lnTo>
                      <a:pt x="151" y="258"/>
                    </a:lnTo>
                    <a:lnTo>
                      <a:pt x="142" y="261"/>
                    </a:lnTo>
                    <a:lnTo>
                      <a:pt x="129" y="259"/>
                    </a:lnTo>
                    <a:lnTo>
                      <a:pt x="114" y="247"/>
                    </a:lnTo>
                    <a:lnTo>
                      <a:pt x="108" y="229"/>
                    </a:lnTo>
                    <a:lnTo>
                      <a:pt x="100" y="213"/>
                    </a:lnTo>
                    <a:lnTo>
                      <a:pt x="97" y="190"/>
                    </a:lnTo>
                    <a:lnTo>
                      <a:pt x="76" y="184"/>
                    </a:lnTo>
                    <a:lnTo>
                      <a:pt x="72" y="166"/>
                    </a:lnTo>
                    <a:lnTo>
                      <a:pt x="49" y="138"/>
                    </a:lnTo>
                    <a:lnTo>
                      <a:pt x="55" y="124"/>
                    </a:lnTo>
                    <a:lnTo>
                      <a:pt x="70" y="112"/>
                    </a:lnTo>
                    <a:lnTo>
                      <a:pt x="67" y="103"/>
                    </a:lnTo>
                    <a:lnTo>
                      <a:pt x="66" y="87"/>
                    </a:lnTo>
                    <a:lnTo>
                      <a:pt x="63" y="72"/>
                    </a:lnTo>
                    <a:lnTo>
                      <a:pt x="52" y="54"/>
                    </a:lnTo>
                    <a:lnTo>
                      <a:pt x="12" y="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ADFFD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5" name="Freeform 90"/>
              <p:cNvSpPr>
                <a:spLocks noChangeAspect="1"/>
              </p:cNvSpPr>
              <p:nvPr/>
            </p:nvSpPr>
            <p:spPr bwMode="auto">
              <a:xfrm>
                <a:off x="473" y="1304"/>
                <a:ext cx="557" cy="663"/>
              </a:xfrm>
              <a:custGeom>
                <a:avLst/>
                <a:gdLst>
                  <a:gd name="T0" fmla="*/ 0 w 491"/>
                  <a:gd name="T1" fmla="*/ 0 h 706"/>
                  <a:gd name="T2" fmla="*/ 2147483647 w 491"/>
                  <a:gd name="T3" fmla="*/ 2147483647 h 706"/>
                  <a:gd name="T4" fmla="*/ 2147483647 w 491"/>
                  <a:gd name="T5" fmla="*/ 2147483647 h 706"/>
                  <a:gd name="T6" fmla="*/ 2147483647 w 491"/>
                  <a:gd name="T7" fmla="*/ 2147483647 h 706"/>
                  <a:gd name="T8" fmla="*/ 2147483647 w 491"/>
                  <a:gd name="T9" fmla="*/ 2147483647 h 706"/>
                  <a:gd name="T10" fmla="*/ 2147483647 w 491"/>
                  <a:gd name="T11" fmla="*/ 2147483647 h 706"/>
                  <a:gd name="T12" fmla="*/ 2147483647 w 491"/>
                  <a:gd name="T13" fmla="*/ 2147483647 h 706"/>
                  <a:gd name="T14" fmla="*/ 2147483647 w 491"/>
                  <a:gd name="T15" fmla="*/ 2147483647 h 706"/>
                  <a:gd name="T16" fmla="*/ 2147483647 w 491"/>
                  <a:gd name="T17" fmla="*/ 2147483647 h 706"/>
                  <a:gd name="T18" fmla="*/ 2147483647 w 491"/>
                  <a:gd name="T19" fmla="*/ 2147483647 h 706"/>
                  <a:gd name="T20" fmla="*/ 2147483647 w 491"/>
                  <a:gd name="T21" fmla="*/ 2147483647 h 706"/>
                  <a:gd name="T22" fmla="*/ 2147483647 w 491"/>
                  <a:gd name="T23" fmla="*/ 2147483647 h 706"/>
                  <a:gd name="T24" fmla="*/ 2147483647 w 491"/>
                  <a:gd name="T25" fmla="*/ 2147483647 h 706"/>
                  <a:gd name="T26" fmla="*/ 2147483647 w 491"/>
                  <a:gd name="T27" fmla="*/ 2147483647 h 706"/>
                  <a:gd name="T28" fmla="*/ 2147483647 w 491"/>
                  <a:gd name="T29" fmla="*/ 2147483647 h 706"/>
                  <a:gd name="T30" fmla="*/ 2147483647 w 491"/>
                  <a:gd name="T31" fmla="*/ 2147483647 h 706"/>
                  <a:gd name="T32" fmla="*/ 2147483647 w 491"/>
                  <a:gd name="T33" fmla="*/ 2147483647 h 706"/>
                  <a:gd name="T34" fmla="*/ 2147483647 w 491"/>
                  <a:gd name="T35" fmla="*/ 2147483647 h 706"/>
                  <a:gd name="T36" fmla="*/ 2147483647 w 491"/>
                  <a:gd name="T37" fmla="*/ 2147483647 h 706"/>
                  <a:gd name="T38" fmla="*/ 2147483647 w 491"/>
                  <a:gd name="T39" fmla="*/ 2147483647 h 706"/>
                  <a:gd name="T40" fmla="*/ 2147483647 w 491"/>
                  <a:gd name="T41" fmla="*/ 2147483647 h 706"/>
                  <a:gd name="T42" fmla="*/ 2147483647 w 491"/>
                  <a:gd name="T43" fmla="*/ 2147483647 h 706"/>
                  <a:gd name="T44" fmla="*/ 2147483647 w 491"/>
                  <a:gd name="T45" fmla="*/ 2147483647 h 706"/>
                  <a:gd name="T46" fmla="*/ 2147483647 w 491"/>
                  <a:gd name="T47" fmla="*/ 2147483647 h 706"/>
                  <a:gd name="T48" fmla="*/ 2147483647 w 491"/>
                  <a:gd name="T49" fmla="*/ 2147483647 h 706"/>
                  <a:gd name="T50" fmla="*/ 2147483647 w 491"/>
                  <a:gd name="T51" fmla="*/ 2147483647 h 706"/>
                  <a:gd name="T52" fmla="*/ 2147483647 w 491"/>
                  <a:gd name="T53" fmla="*/ 2147483647 h 706"/>
                  <a:gd name="T54" fmla="*/ 2147483647 w 491"/>
                  <a:gd name="T55" fmla="*/ 2147483647 h 706"/>
                  <a:gd name="T56" fmla="*/ 2147483647 w 491"/>
                  <a:gd name="T57" fmla="*/ 2147483647 h 706"/>
                  <a:gd name="T58" fmla="*/ 2147483647 w 491"/>
                  <a:gd name="T59" fmla="*/ 2147483647 h 706"/>
                  <a:gd name="T60" fmla="*/ 2147483647 w 491"/>
                  <a:gd name="T61" fmla="*/ 2147483647 h 706"/>
                  <a:gd name="T62" fmla="*/ 2147483647 w 491"/>
                  <a:gd name="T63" fmla="*/ 2147483647 h 706"/>
                  <a:gd name="T64" fmla="*/ 2147483647 w 491"/>
                  <a:gd name="T65" fmla="*/ 2147483647 h 706"/>
                  <a:gd name="T66" fmla="*/ 2147483647 w 491"/>
                  <a:gd name="T67" fmla="*/ 2147483647 h 706"/>
                  <a:gd name="T68" fmla="*/ 2147483647 w 491"/>
                  <a:gd name="T69" fmla="*/ 2147483647 h 706"/>
                  <a:gd name="T70" fmla="*/ 2147483647 w 491"/>
                  <a:gd name="T71" fmla="*/ 2147483647 h 706"/>
                  <a:gd name="T72" fmla="*/ 2147483647 w 491"/>
                  <a:gd name="T73" fmla="*/ 2147483647 h 706"/>
                  <a:gd name="T74" fmla="*/ 2147483647 w 491"/>
                  <a:gd name="T75" fmla="*/ 2147483647 h 706"/>
                  <a:gd name="T76" fmla="*/ 2147483647 w 491"/>
                  <a:gd name="T77" fmla="*/ 2147483647 h 706"/>
                  <a:gd name="T78" fmla="*/ 2147483647 w 491"/>
                  <a:gd name="T79" fmla="*/ 2147483647 h 706"/>
                  <a:gd name="T80" fmla="*/ 2147483647 w 491"/>
                  <a:gd name="T81" fmla="*/ 2147483647 h 706"/>
                  <a:gd name="T82" fmla="*/ 2147483647 w 491"/>
                  <a:gd name="T83" fmla="*/ 2147483647 h 706"/>
                  <a:gd name="T84" fmla="*/ 2147483647 w 491"/>
                  <a:gd name="T85" fmla="*/ 2147483647 h 706"/>
                  <a:gd name="T86" fmla="*/ 2147483647 w 491"/>
                  <a:gd name="T87" fmla="*/ 2147483647 h 706"/>
                  <a:gd name="T88" fmla="*/ 2147483647 w 491"/>
                  <a:gd name="T89" fmla="*/ 2147483647 h 706"/>
                  <a:gd name="T90" fmla="*/ 2147483647 w 491"/>
                  <a:gd name="T91" fmla="*/ 2147483647 h 706"/>
                  <a:gd name="T92" fmla="*/ 2147483647 w 491"/>
                  <a:gd name="T93" fmla="*/ 2147483647 h 706"/>
                  <a:gd name="T94" fmla="*/ 2147483647 w 491"/>
                  <a:gd name="T95" fmla="*/ 2147483647 h 706"/>
                  <a:gd name="T96" fmla="*/ 2147483647 w 491"/>
                  <a:gd name="T97" fmla="*/ 2147483647 h 706"/>
                  <a:gd name="T98" fmla="*/ 2147483647 w 491"/>
                  <a:gd name="T99" fmla="*/ 2147483647 h 706"/>
                  <a:gd name="T100" fmla="*/ 2147483647 w 491"/>
                  <a:gd name="T101" fmla="*/ 2147483647 h 706"/>
                  <a:gd name="T102" fmla="*/ 2147483647 w 491"/>
                  <a:gd name="T103" fmla="*/ 2147483647 h 706"/>
                  <a:gd name="T104" fmla="*/ 2147483647 w 491"/>
                  <a:gd name="T105" fmla="*/ 2147483647 h 706"/>
                  <a:gd name="T106" fmla="*/ 2147483647 w 491"/>
                  <a:gd name="T107" fmla="*/ 2147483647 h 706"/>
                  <a:gd name="T108" fmla="*/ 2147483647 w 491"/>
                  <a:gd name="T109" fmla="*/ 2147483647 h 706"/>
                  <a:gd name="T110" fmla="*/ 2147483647 w 491"/>
                  <a:gd name="T111" fmla="*/ 2147483647 h 706"/>
                  <a:gd name="T112" fmla="*/ 2147483647 w 491"/>
                  <a:gd name="T113" fmla="*/ 2147483647 h 706"/>
                  <a:gd name="T114" fmla="*/ 2147483647 w 491"/>
                  <a:gd name="T115" fmla="*/ 2147483647 h 706"/>
                  <a:gd name="T116" fmla="*/ 2147483647 w 491"/>
                  <a:gd name="T117" fmla="*/ 2147483647 h 706"/>
                  <a:gd name="T118" fmla="*/ 0 w 491"/>
                  <a:gd name="T119" fmla="*/ 0 h 7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91"/>
                  <a:gd name="T181" fmla="*/ 0 h 706"/>
                  <a:gd name="T182" fmla="*/ 491 w 491"/>
                  <a:gd name="T183" fmla="*/ 706 h 7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91" h="706">
                    <a:moveTo>
                      <a:pt x="0" y="0"/>
                    </a:moveTo>
                    <a:lnTo>
                      <a:pt x="5" y="27"/>
                    </a:lnTo>
                    <a:lnTo>
                      <a:pt x="23" y="39"/>
                    </a:lnTo>
                    <a:lnTo>
                      <a:pt x="27" y="90"/>
                    </a:lnTo>
                    <a:lnTo>
                      <a:pt x="42" y="109"/>
                    </a:lnTo>
                    <a:lnTo>
                      <a:pt x="51" y="154"/>
                    </a:lnTo>
                    <a:lnTo>
                      <a:pt x="47" y="166"/>
                    </a:lnTo>
                    <a:lnTo>
                      <a:pt x="51" y="177"/>
                    </a:lnTo>
                    <a:lnTo>
                      <a:pt x="53" y="187"/>
                    </a:lnTo>
                    <a:lnTo>
                      <a:pt x="51" y="198"/>
                    </a:lnTo>
                    <a:lnTo>
                      <a:pt x="36" y="223"/>
                    </a:lnTo>
                    <a:lnTo>
                      <a:pt x="35" y="250"/>
                    </a:lnTo>
                    <a:lnTo>
                      <a:pt x="42" y="271"/>
                    </a:lnTo>
                    <a:lnTo>
                      <a:pt x="47" y="297"/>
                    </a:lnTo>
                    <a:lnTo>
                      <a:pt x="69" y="319"/>
                    </a:lnTo>
                    <a:lnTo>
                      <a:pt x="95" y="319"/>
                    </a:lnTo>
                    <a:lnTo>
                      <a:pt x="107" y="337"/>
                    </a:lnTo>
                    <a:lnTo>
                      <a:pt x="119" y="352"/>
                    </a:lnTo>
                    <a:lnTo>
                      <a:pt x="111" y="358"/>
                    </a:lnTo>
                    <a:lnTo>
                      <a:pt x="101" y="370"/>
                    </a:lnTo>
                    <a:lnTo>
                      <a:pt x="98" y="382"/>
                    </a:lnTo>
                    <a:lnTo>
                      <a:pt x="98" y="400"/>
                    </a:lnTo>
                    <a:lnTo>
                      <a:pt x="119" y="400"/>
                    </a:lnTo>
                    <a:lnTo>
                      <a:pt x="119" y="414"/>
                    </a:lnTo>
                    <a:lnTo>
                      <a:pt x="126" y="418"/>
                    </a:lnTo>
                    <a:lnTo>
                      <a:pt x="126" y="441"/>
                    </a:lnTo>
                    <a:lnTo>
                      <a:pt x="150" y="460"/>
                    </a:lnTo>
                    <a:lnTo>
                      <a:pt x="149" y="486"/>
                    </a:lnTo>
                    <a:lnTo>
                      <a:pt x="167" y="484"/>
                    </a:lnTo>
                    <a:lnTo>
                      <a:pt x="159" y="496"/>
                    </a:lnTo>
                    <a:lnTo>
                      <a:pt x="149" y="513"/>
                    </a:lnTo>
                    <a:lnTo>
                      <a:pt x="144" y="544"/>
                    </a:lnTo>
                    <a:lnTo>
                      <a:pt x="149" y="573"/>
                    </a:lnTo>
                    <a:lnTo>
                      <a:pt x="179" y="586"/>
                    </a:lnTo>
                    <a:lnTo>
                      <a:pt x="192" y="595"/>
                    </a:lnTo>
                    <a:lnTo>
                      <a:pt x="194" y="627"/>
                    </a:lnTo>
                    <a:lnTo>
                      <a:pt x="207" y="637"/>
                    </a:lnTo>
                    <a:lnTo>
                      <a:pt x="201" y="658"/>
                    </a:lnTo>
                    <a:lnTo>
                      <a:pt x="209" y="706"/>
                    </a:lnTo>
                    <a:lnTo>
                      <a:pt x="225" y="696"/>
                    </a:lnTo>
                    <a:lnTo>
                      <a:pt x="234" y="693"/>
                    </a:lnTo>
                    <a:lnTo>
                      <a:pt x="242" y="675"/>
                    </a:lnTo>
                    <a:lnTo>
                      <a:pt x="248" y="658"/>
                    </a:lnTo>
                    <a:lnTo>
                      <a:pt x="245" y="645"/>
                    </a:lnTo>
                    <a:lnTo>
                      <a:pt x="251" y="634"/>
                    </a:lnTo>
                    <a:lnTo>
                      <a:pt x="245" y="630"/>
                    </a:lnTo>
                    <a:lnTo>
                      <a:pt x="243" y="618"/>
                    </a:lnTo>
                    <a:lnTo>
                      <a:pt x="248" y="618"/>
                    </a:lnTo>
                    <a:lnTo>
                      <a:pt x="257" y="609"/>
                    </a:lnTo>
                    <a:lnTo>
                      <a:pt x="257" y="598"/>
                    </a:lnTo>
                    <a:lnTo>
                      <a:pt x="258" y="585"/>
                    </a:lnTo>
                    <a:lnTo>
                      <a:pt x="329" y="586"/>
                    </a:lnTo>
                    <a:lnTo>
                      <a:pt x="372" y="495"/>
                    </a:lnTo>
                    <a:lnTo>
                      <a:pt x="491" y="495"/>
                    </a:lnTo>
                    <a:lnTo>
                      <a:pt x="491" y="319"/>
                    </a:lnTo>
                    <a:lnTo>
                      <a:pt x="408" y="319"/>
                    </a:lnTo>
                    <a:lnTo>
                      <a:pt x="408" y="139"/>
                    </a:lnTo>
                    <a:lnTo>
                      <a:pt x="329" y="139"/>
                    </a:lnTo>
                    <a:lnTo>
                      <a:pt x="33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DFFD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6" name="Freeform 91"/>
              <p:cNvSpPr>
                <a:spLocks noChangeAspect="1"/>
              </p:cNvSpPr>
              <p:nvPr/>
            </p:nvSpPr>
            <p:spPr bwMode="auto">
              <a:xfrm>
                <a:off x="1254" y="1012"/>
                <a:ext cx="582" cy="430"/>
              </a:xfrm>
              <a:custGeom>
                <a:avLst/>
                <a:gdLst>
                  <a:gd name="T0" fmla="*/ 2147483647 w 513"/>
                  <a:gd name="T1" fmla="*/ 0 h 459"/>
                  <a:gd name="T2" fmla="*/ 2147483647 w 513"/>
                  <a:gd name="T3" fmla="*/ 2147483647 h 459"/>
                  <a:gd name="T4" fmla="*/ 2147483647 w 513"/>
                  <a:gd name="T5" fmla="*/ 2147483647 h 459"/>
                  <a:gd name="T6" fmla="*/ 2147483647 w 513"/>
                  <a:gd name="T7" fmla="*/ 2147483647 h 459"/>
                  <a:gd name="T8" fmla="*/ 2147483647 w 513"/>
                  <a:gd name="T9" fmla="*/ 2147483647 h 459"/>
                  <a:gd name="T10" fmla="*/ 2147483647 w 513"/>
                  <a:gd name="T11" fmla="*/ 2147483647 h 459"/>
                  <a:gd name="T12" fmla="*/ 2147483647 w 513"/>
                  <a:gd name="T13" fmla="*/ 2147483647 h 459"/>
                  <a:gd name="T14" fmla="*/ 2147483647 w 513"/>
                  <a:gd name="T15" fmla="*/ 2147483647 h 459"/>
                  <a:gd name="T16" fmla="*/ 2147483647 w 513"/>
                  <a:gd name="T17" fmla="*/ 2147483647 h 459"/>
                  <a:gd name="T18" fmla="*/ 2147483647 w 513"/>
                  <a:gd name="T19" fmla="*/ 2147483647 h 459"/>
                  <a:gd name="T20" fmla="*/ 2147483647 w 513"/>
                  <a:gd name="T21" fmla="*/ 2147483647 h 459"/>
                  <a:gd name="T22" fmla="*/ 2147483647 w 513"/>
                  <a:gd name="T23" fmla="*/ 2147483647 h 459"/>
                  <a:gd name="T24" fmla="*/ 2147483647 w 513"/>
                  <a:gd name="T25" fmla="*/ 2147483647 h 459"/>
                  <a:gd name="T26" fmla="*/ 2147483647 w 513"/>
                  <a:gd name="T27" fmla="*/ 2147483647 h 459"/>
                  <a:gd name="T28" fmla="*/ 2147483647 w 513"/>
                  <a:gd name="T29" fmla="*/ 2147483647 h 459"/>
                  <a:gd name="T30" fmla="*/ 2147483647 w 513"/>
                  <a:gd name="T31" fmla="*/ 2147483647 h 459"/>
                  <a:gd name="T32" fmla="*/ 2147483647 w 513"/>
                  <a:gd name="T33" fmla="*/ 2147483647 h 459"/>
                  <a:gd name="T34" fmla="*/ 2147483647 w 513"/>
                  <a:gd name="T35" fmla="*/ 2147483647 h 459"/>
                  <a:gd name="T36" fmla="*/ 2147483647 w 513"/>
                  <a:gd name="T37" fmla="*/ 2147483647 h 459"/>
                  <a:gd name="T38" fmla="*/ 2147483647 w 513"/>
                  <a:gd name="T39" fmla="*/ 2147483647 h 459"/>
                  <a:gd name="T40" fmla="*/ 2147483647 w 513"/>
                  <a:gd name="T41" fmla="*/ 2147483647 h 459"/>
                  <a:gd name="T42" fmla="*/ 2147483647 w 513"/>
                  <a:gd name="T43" fmla="*/ 2147483647 h 459"/>
                  <a:gd name="T44" fmla="*/ 2147483647 w 513"/>
                  <a:gd name="T45" fmla="*/ 2147483647 h 459"/>
                  <a:gd name="T46" fmla="*/ 2147483647 w 513"/>
                  <a:gd name="T47" fmla="*/ 2147483647 h 459"/>
                  <a:gd name="T48" fmla="*/ 2147483647 w 513"/>
                  <a:gd name="T49" fmla="*/ 2147483647 h 459"/>
                  <a:gd name="T50" fmla="*/ 2147483647 w 513"/>
                  <a:gd name="T51" fmla="*/ 2147483647 h 459"/>
                  <a:gd name="T52" fmla="*/ 2147483647 w 513"/>
                  <a:gd name="T53" fmla="*/ 2147483647 h 459"/>
                  <a:gd name="T54" fmla="*/ 2147483647 w 513"/>
                  <a:gd name="T55" fmla="*/ 2147483647 h 459"/>
                  <a:gd name="T56" fmla="*/ 2147483647 w 513"/>
                  <a:gd name="T57" fmla="*/ 2147483647 h 459"/>
                  <a:gd name="T58" fmla="*/ 2147483647 w 513"/>
                  <a:gd name="T59" fmla="*/ 2147483647 h 459"/>
                  <a:gd name="T60" fmla="*/ 2147483647 w 513"/>
                  <a:gd name="T61" fmla="*/ 2147483647 h 459"/>
                  <a:gd name="T62" fmla="*/ 2147483647 w 513"/>
                  <a:gd name="T63" fmla="*/ 2147483647 h 459"/>
                  <a:gd name="T64" fmla="*/ 2147483647 w 513"/>
                  <a:gd name="T65" fmla="*/ 2147483647 h 459"/>
                  <a:gd name="T66" fmla="*/ 2147483647 w 513"/>
                  <a:gd name="T67" fmla="*/ 2147483647 h 459"/>
                  <a:gd name="T68" fmla="*/ 2147483647 w 513"/>
                  <a:gd name="T69" fmla="*/ 2147483647 h 459"/>
                  <a:gd name="T70" fmla="*/ 2147483647 w 513"/>
                  <a:gd name="T71" fmla="*/ 2147483647 h 459"/>
                  <a:gd name="T72" fmla="*/ 0 w 513"/>
                  <a:gd name="T73" fmla="*/ 2147483647 h 459"/>
                  <a:gd name="T74" fmla="*/ 2147483647 w 513"/>
                  <a:gd name="T75" fmla="*/ 2147483647 h 459"/>
                  <a:gd name="T76" fmla="*/ 2147483647 w 513"/>
                  <a:gd name="T77" fmla="*/ 2147483647 h 459"/>
                  <a:gd name="T78" fmla="*/ 2147483647 w 513"/>
                  <a:gd name="T79" fmla="*/ 2147483647 h 459"/>
                  <a:gd name="T80" fmla="*/ 2147483647 w 513"/>
                  <a:gd name="T81" fmla="*/ 2147483647 h 459"/>
                  <a:gd name="T82" fmla="*/ 2147483647 w 513"/>
                  <a:gd name="T83" fmla="*/ 2147483647 h 459"/>
                  <a:gd name="T84" fmla="*/ 2147483647 w 513"/>
                  <a:gd name="T85" fmla="*/ 2147483647 h 459"/>
                  <a:gd name="T86" fmla="*/ 2147483647 w 513"/>
                  <a:gd name="T87" fmla="*/ 2147483647 h 459"/>
                  <a:gd name="T88" fmla="*/ 2147483647 w 513"/>
                  <a:gd name="T89" fmla="*/ 2147483647 h 459"/>
                  <a:gd name="T90" fmla="*/ 2147483647 w 513"/>
                  <a:gd name="T91" fmla="*/ 2147483647 h 459"/>
                  <a:gd name="T92" fmla="*/ 2147483647 w 513"/>
                  <a:gd name="T93" fmla="*/ 2147483647 h 459"/>
                  <a:gd name="T94" fmla="*/ 2147483647 w 513"/>
                  <a:gd name="T95" fmla="*/ 2147483647 h 459"/>
                  <a:gd name="T96" fmla="*/ 2147483647 w 513"/>
                  <a:gd name="T97" fmla="*/ 2147483647 h 459"/>
                  <a:gd name="T98" fmla="*/ 2147483647 w 513"/>
                  <a:gd name="T99" fmla="*/ 2147483647 h 459"/>
                  <a:gd name="T100" fmla="*/ 2147483647 w 513"/>
                  <a:gd name="T101" fmla="*/ 2147483647 h 459"/>
                  <a:gd name="T102" fmla="*/ 2147483647 w 513"/>
                  <a:gd name="T103" fmla="*/ 2147483647 h 459"/>
                  <a:gd name="T104" fmla="*/ 2147483647 w 513"/>
                  <a:gd name="T105" fmla="*/ 2147483647 h 459"/>
                  <a:gd name="T106" fmla="*/ 2147483647 w 513"/>
                  <a:gd name="T107" fmla="*/ 2147483647 h 459"/>
                  <a:gd name="T108" fmla="*/ 2147483647 w 513"/>
                  <a:gd name="T109" fmla="*/ 0 h 459"/>
                  <a:gd name="T110" fmla="*/ 2147483647 w 513"/>
                  <a:gd name="T111" fmla="*/ 0 h 4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3"/>
                  <a:gd name="T169" fmla="*/ 0 h 459"/>
                  <a:gd name="T170" fmla="*/ 513 w 513"/>
                  <a:gd name="T171" fmla="*/ 459 h 4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3" h="459">
                    <a:moveTo>
                      <a:pt x="33" y="0"/>
                    </a:moveTo>
                    <a:lnTo>
                      <a:pt x="35" y="19"/>
                    </a:lnTo>
                    <a:lnTo>
                      <a:pt x="44" y="37"/>
                    </a:lnTo>
                    <a:lnTo>
                      <a:pt x="51" y="49"/>
                    </a:lnTo>
                    <a:lnTo>
                      <a:pt x="56" y="63"/>
                    </a:lnTo>
                    <a:lnTo>
                      <a:pt x="54" y="75"/>
                    </a:lnTo>
                    <a:lnTo>
                      <a:pt x="60" y="84"/>
                    </a:lnTo>
                    <a:lnTo>
                      <a:pt x="66" y="114"/>
                    </a:lnTo>
                    <a:lnTo>
                      <a:pt x="71" y="123"/>
                    </a:lnTo>
                    <a:lnTo>
                      <a:pt x="71" y="139"/>
                    </a:lnTo>
                    <a:lnTo>
                      <a:pt x="68" y="150"/>
                    </a:lnTo>
                    <a:lnTo>
                      <a:pt x="59" y="157"/>
                    </a:lnTo>
                    <a:lnTo>
                      <a:pt x="60" y="166"/>
                    </a:lnTo>
                    <a:lnTo>
                      <a:pt x="71" y="171"/>
                    </a:lnTo>
                    <a:lnTo>
                      <a:pt x="74" y="204"/>
                    </a:lnTo>
                    <a:lnTo>
                      <a:pt x="81" y="211"/>
                    </a:lnTo>
                    <a:lnTo>
                      <a:pt x="74" y="217"/>
                    </a:lnTo>
                    <a:lnTo>
                      <a:pt x="66" y="241"/>
                    </a:lnTo>
                    <a:lnTo>
                      <a:pt x="72" y="256"/>
                    </a:lnTo>
                    <a:lnTo>
                      <a:pt x="60" y="264"/>
                    </a:lnTo>
                    <a:lnTo>
                      <a:pt x="57" y="291"/>
                    </a:lnTo>
                    <a:lnTo>
                      <a:pt x="62" y="306"/>
                    </a:lnTo>
                    <a:lnTo>
                      <a:pt x="53" y="309"/>
                    </a:lnTo>
                    <a:lnTo>
                      <a:pt x="26" y="306"/>
                    </a:lnTo>
                    <a:lnTo>
                      <a:pt x="24" y="321"/>
                    </a:lnTo>
                    <a:lnTo>
                      <a:pt x="33" y="333"/>
                    </a:lnTo>
                    <a:lnTo>
                      <a:pt x="32" y="342"/>
                    </a:lnTo>
                    <a:lnTo>
                      <a:pt x="23" y="340"/>
                    </a:lnTo>
                    <a:lnTo>
                      <a:pt x="27" y="354"/>
                    </a:lnTo>
                    <a:lnTo>
                      <a:pt x="23" y="363"/>
                    </a:lnTo>
                    <a:lnTo>
                      <a:pt x="21" y="373"/>
                    </a:lnTo>
                    <a:lnTo>
                      <a:pt x="18" y="385"/>
                    </a:lnTo>
                    <a:lnTo>
                      <a:pt x="9" y="388"/>
                    </a:lnTo>
                    <a:lnTo>
                      <a:pt x="3" y="406"/>
                    </a:lnTo>
                    <a:lnTo>
                      <a:pt x="8" y="414"/>
                    </a:lnTo>
                    <a:lnTo>
                      <a:pt x="5" y="442"/>
                    </a:lnTo>
                    <a:lnTo>
                      <a:pt x="0" y="453"/>
                    </a:lnTo>
                    <a:lnTo>
                      <a:pt x="11" y="459"/>
                    </a:lnTo>
                    <a:lnTo>
                      <a:pt x="278" y="456"/>
                    </a:lnTo>
                    <a:lnTo>
                      <a:pt x="276" y="363"/>
                    </a:lnTo>
                    <a:lnTo>
                      <a:pt x="474" y="363"/>
                    </a:lnTo>
                    <a:lnTo>
                      <a:pt x="476" y="349"/>
                    </a:lnTo>
                    <a:lnTo>
                      <a:pt x="485" y="348"/>
                    </a:lnTo>
                    <a:lnTo>
                      <a:pt x="492" y="343"/>
                    </a:lnTo>
                    <a:lnTo>
                      <a:pt x="492" y="322"/>
                    </a:lnTo>
                    <a:lnTo>
                      <a:pt x="497" y="315"/>
                    </a:lnTo>
                    <a:lnTo>
                      <a:pt x="500" y="306"/>
                    </a:lnTo>
                    <a:lnTo>
                      <a:pt x="494" y="297"/>
                    </a:lnTo>
                    <a:lnTo>
                      <a:pt x="504" y="297"/>
                    </a:lnTo>
                    <a:lnTo>
                      <a:pt x="506" y="289"/>
                    </a:lnTo>
                    <a:lnTo>
                      <a:pt x="504" y="279"/>
                    </a:lnTo>
                    <a:lnTo>
                      <a:pt x="506" y="273"/>
                    </a:lnTo>
                    <a:lnTo>
                      <a:pt x="506" y="262"/>
                    </a:lnTo>
                    <a:lnTo>
                      <a:pt x="513" y="264"/>
                    </a:lnTo>
                    <a:lnTo>
                      <a:pt x="512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7" name="Freeform 92"/>
              <p:cNvSpPr>
                <a:spLocks noChangeAspect="1"/>
              </p:cNvSpPr>
              <p:nvPr/>
            </p:nvSpPr>
            <p:spPr bwMode="auto">
              <a:xfrm>
                <a:off x="730" y="1766"/>
                <a:ext cx="665" cy="483"/>
              </a:xfrm>
              <a:custGeom>
                <a:avLst/>
                <a:gdLst>
                  <a:gd name="T0" fmla="*/ 2147483647 w 585"/>
                  <a:gd name="T1" fmla="*/ 0 h 516"/>
                  <a:gd name="T2" fmla="*/ 2147483647 w 585"/>
                  <a:gd name="T3" fmla="*/ 2147483647 h 516"/>
                  <a:gd name="T4" fmla="*/ 2147483647 w 585"/>
                  <a:gd name="T5" fmla="*/ 2147483647 h 516"/>
                  <a:gd name="T6" fmla="*/ 2147483647 w 585"/>
                  <a:gd name="T7" fmla="*/ 2147483647 h 516"/>
                  <a:gd name="T8" fmla="*/ 2147483647 w 585"/>
                  <a:gd name="T9" fmla="*/ 2147483647 h 516"/>
                  <a:gd name="T10" fmla="*/ 2147483647 w 585"/>
                  <a:gd name="T11" fmla="*/ 2147483647 h 516"/>
                  <a:gd name="T12" fmla="*/ 2147483647 w 585"/>
                  <a:gd name="T13" fmla="*/ 2147483647 h 516"/>
                  <a:gd name="T14" fmla="*/ 2147483647 w 585"/>
                  <a:gd name="T15" fmla="*/ 2147483647 h 516"/>
                  <a:gd name="T16" fmla="*/ 2147483647 w 585"/>
                  <a:gd name="T17" fmla="*/ 2147483647 h 516"/>
                  <a:gd name="T18" fmla="*/ 2147483647 w 585"/>
                  <a:gd name="T19" fmla="*/ 2147483647 h 516"/>
                  <a:gd name="T20" fmla="*/ 2147483647 w 585"/>
                  <a:gd name="T21" fmla="*/ 2147483647 h 516"/>
                  <a:gd name="T22" fmla="*/ 2147483647 w 585"/>
                  <a:gd name="T23" fmla="*/ 2147483647 h 516"/>
                  <a:gd name="T24" fmla="*/ 2147483647 w 585"/>
                  <a:gd name="T25" fmla="*/ 2147483647 h 516"/>
                  <a:gd name="T26" fmla="*/ 2147483647 w 585"/>
                  <a:gd name="T27" fmla="*/ 2147483647 h 516"/>
                  <a:gd name="T28" fmla="*/ 2147483647 w 585"/>
                  <a:gd name="T29" fmla="*/ 2147483647 h 516"/>
                  <a:gd name="T30" fmla="*/ 2147483647 w 585"/>
                  <a:gd name="T31" fmla="*/ 2147483647 h 516"/>
                  <a:gd name="T32" fmla="*/ 2147483647 w 585"/>
                  <a:gd name="T33" fmla="*/ 2147483647 h 516"/>
                  <a:gd name="T34" fmla="*/ 2147483647 w 585"/>
                  <a:gd name="T35" fmla="*/ 2147483647 h 516"/>
                  <a:gd name="T36" fmla="*/ 2147483647 w 585"/>
                  <a:gd name="T37" fmla="*/ 2147483647 h 516"/>
                  <a:gd name="T38" fmla="*/ 2147483647 w 585"/>
                  <a:gd name="T39" fmla="*/ 2147483647 h 516"/>
                  <a:gd name="T40" fmla="*/ 2147483647 w 585"/>
                  <a:gd name="T41" fmla="*/ 2147483647 h 516"/>
                  <a:gd name="T42" fmla="*/ 2147483647 w 585"/>
                  <a:gd name="T43" fmla="*/ 2147483647 h 516"/>
                  <a:gd name="T44" fmla="*/ 0 w 585"/>
                  <a:gd name="T45" fmla="*/ 2147483647 h 516"/>
                  <a:gd name="T46" fmla="*/ 2147483647 w 585"/>
                  <a:gd name="T47" fmla="*/ 2147483647 h 516"/>
                  <a:gd name="T48" fmla="*/ 2147483647 w 585"/>
                  <a:gd name="T49" fmla="*/ 2147483647 h 516"/>
                  <a:gd name="T50" fmla="*/ 2147483647 w 585"/>
                  <a:gd name="T51" fmla="*/ 2147483647 h 516"/>
                  <a:gd name="T52" fmla="*/ 2147483647 w 585"/>
                  <a:gd name="T53" fmla="*/ 2147483647 h 516"/>
                  <a:gd name="T54" fmla="*/ 2147483647 w 585"/>
                  <a:gd name="T55" fmla="*/ 2147483647 h 516"/>
                  <a:gd name="T56" fmla="*/ 2147483647 w 585"/>
                  <a:gd name="T57" fmla="*/ 2147483647 h 516"/>
                  <a:gd name="T58" fmla="*/ 2147483647 w 585"/>
                  <a:gd name="T59" fmla="*/ 2147483647 h 516"/>
                  <a:gd name="T60" fmla="*/ 2147483647 w 585"/>
                  <a:gd name="T61" fmla="*/ 2147483647 h 516"/>
                  <a:gd name="T62" fmla="*/ 2147483647 w 585"/>
                  <a:gd name="T63" fmla="*/ 2147483647 h 516"/>
                  <a:gd name="T64" fmla="*/ 2147483647 w 585"/>
                  <a:gd name="T65" fmla="*/ 2147483647 h 516"/>
                  <a:gd name="T66" fmla="*/ 2147483647 w 585"/>
                  <a:gd name="T67" fmla="*/ 2147483647 h 516"/>
                  <a:gd name="T68" fmla="*/ 2147483647 w 585"/>
                  <a:gd name="T69" fmla="*/ 2147483647 h 516"/>
                  <a:gd name="T70" fmla="*/ 2147483647 w 585"/>
                  <a:gd name="T71" fmla="*/ 2147483647 h 516"/>
                  <a:gd name="T72" fmla="*/ 2147483647 w 585"/>
                  <a:gd name="T73" fmla="*/ 2147483647 h 5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5"/>
                  <a:gd name="T112" fmla="*/ 0 h 516"/>
                  <a:gd name="T113" fmla="*/ 585 w 585"/>
                  <a:gd name="T114" fmla="*/ 516 h 5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5" h="516">
                    <a:moveTo>
                      <a:pt x="265" y="0"/>
                    </a:moveTo>
                    <a:lnTo>
                      <a:pt x="409" y="0"/>
                    </a:lnTo>
                    <a:lnTo>
                      <a:pt x="427" y="6"/>
                    </a:lnTo>
                    <a:lnTo>
                      <a:pt x="451" y="5"/>
                    </a:lnTo>
                    <a:lnTo>
                      <a:pt x="459" y="20"/>
                    </a:lnTo>
                    <a:lnTo>
                      <a:pt x="457" y="26"/>
                    </a:lnTo>
                    <a:lnTo>
                      <a:pt x="474" y="26"/>
                    </a:lnTo>
                    <a:lnTo>
                      <a:pt x="474" y="35"/>
                    </a:lnTo>
                    <a:lnTo>
                      <a:pt x="496" y="35"/>
                    </a:lnTo>
                    <a:lnTo>
                      <a:pt x="498" y="41"/>
                    </a:lnTo>
                    <a:lnTo>
                      <a:pt x="523" y="41"/>
                    </a:lnTo>
                    <a:lnTo>
                      <a:pt x="525" y="48"/>
                    </a:lnTo>
                    <a:lnTo>
                      <a:pt x="540" y="48"/>
                    </a:lnTo>
                    <a:lnTo>
                      <a:pt x="540" y="77"/>
                    </a:lnTo>
                    <a:lnTo>
                      <a:pt x="550" y="80"/>
                    </a:lnTo>
                    <a:lnTo>
                      <a:pt x="552" y="92"/>
                    </a:lnTo>
                    <a:lnTo>
                      <a:pt x="564" y="93"/>
                    </a:lnTo>
                    <a:lnTo>
                      <a:pt x="564" y="114"/>
                    </a:lnTo>
                    <a:lnTo>
                      <a:pt x="580" y="116"/>
                    </a:lnTo>
                    <a:lnTo>
                      <a:pt x="580" y="359"/>
                    </a:lnTo>
                    <a:lnTo>
                      <a:pt x="582" y="360"/>
                    </a:lnTo>
                    <a:lnTo>
                      <a:pt x="585" y="497"/>
                    </a:lnTo>
                    <a:lnTo>
                      <a:pt x="342" y="497"/>
                    </a:lnTo>
                    <a:lnTo>
                      <a:pt x="340" y="492"/>
                    </a:lnTo>
                    <a:lnTo>
                      <a:pt x="121" y="492"/>
                    </a:lnTo>
                    <a:lnTo>
                      <a:pt x="108" y="492"/>
                    </a:lnTo>
                    <a:lnTo>
                      <a:pt x="99" y="500"/>
                    </a:lnTo>
                    <a:lnTo>
                      <a:pt x="73" y="516"/>
                    </a:lnTo>
                    <a:lnTo>
                      <a:pt x="57" y="509"/>
                    </a:lnTo>
                    <a:lnTo>
                      <a:pt x="42" y="504"/>
                    </a:lnTo>
                    <a:lnTo>
                      <a:pt x="34" y="492"/>
                    </a:lnTo>
                    <a:lnTo>
                      <a:pt x="24" y="492"/>
                    </a:lnTo>
                    <a:lnTo>
                      <a:pt x="18" y="497"/>
                    </a:lnTo>
                    <a:lnTo>
                      <a:pt x="9" y="510"/>
                    </a:lnTo>
                    <a:lnTo>
                      <a:pt x="3" y="494"/>
                    </a:lnTo>
                    <a:lnTo>
                      <a:pt x="4" y="477"/>
                    </a:lnTo>
                    <a:lnTo>
                      <a:pt x="13" y="471"/>
                    </a:lnTo>
                    <a:lnTo>
                      <a:pt x="9" y="458"/>
                    </a:lnTo>
                    <a:lnTo>
                      <a:pt x="13" y="449"/>
                    </a:lnTo>
                    <a:lnTo>
                      <a:pt x="24" y="444"/>
                    </a:lnTo>
                    <a:lnTo>
                      <a:pt x="31" y="440"/>
                    </a:lnTo>
                    <a:lnTo>
                      <a:pt x="31" y="425"/>
                    </a:lnTo>
                    <a:lnTo>
                      <a:pt x="22" y="417"/>
                    </a:lnTo>
                    <a:lnTo>
                      <a:pt x="12" y="401"/>
                    </a:lnTo>
                    <a:lnTo>
                      <a:pt x="3" y="386"/>
                    </a:lnTo>
                    <a:lnTo>
                      <a:pt x="0" y="372"/>
                    </a:lnTo>
                    <a:lnTo>
                      <a:pt x="4" y="365"/>
                    </a:lnTo>
                    <a:lnTo>
                      <a:pt x="22" y="369"/>
                    </a:lnTo>
                    <a:lnTo>
                      <a:pt x="28" y="360"/>
                    </a:lnTo>
                    <a:lnTo>
                      <a:pt x="42" y="356"/>
                    </a:lnTo>
                    <a:lnTo>
                      <a:pt x="48" y="342"/>
                    </a:lnTo>
                    <a:lnTo>
                      <a:pt x="43" y="333"/>
                    </a:lnTo>
                    <a:lnTo>
                      <a:pt x="34" y="324"/>
                    </a:lnTo>
                    <a:lnTo>
                      <a:pt x="40" y="311"/>
                    </a:lnTo>
                    <a:lnTo>
                      <a:pt x="36" y="300"/>
                    </a:lnTo>
                    <a:lnTo>
                      <a:pt x="24" y="294"/>
                    </a:lnTo>
                    <a:lnTo>
                      <a:pt x="16" y="287"/>
                    </a:lnTo>
                    <a:lnTo>
                      <a:pt x="19" y="282"/>
                    </a:lnTo>
                    <a:lnTo>
                      <a:pt x="12" y="279"/>
                    </a:lnTo>
                    <a:lnTo>
                      <a:pt x="16" y="269"/>
                    </a:lnTo>
                    <a:lnTo>
                      <a:pt x="22" y="258"/>
                    </a:lnTo>
                    <a:lnTo>
                      <a:pt x="28" y="245"/>
                    </a:lnTo>
                    <a:lnTo>
                      <a:pt x="22" y="228"/>
                    </a:lnTo>
                    <a:lnTo>
                      <a:pt x="18" y="218"/>
                    </a:lnTo>
                    <a:lnTo>
                      <a:pt x="7" y="201"/>
                    </a:lnTo>
                    <a:lnTo>
                      <a:pt x="21" y="167"/>
                    </a:lnTo>
                    <a:lnTo>
                      <a:pt x="21" y="150"/>
                    </a:lnTo>
                    <a:lnTo>
                      <a:pt x="24" y="143"/>
                    </a:lnTo>
                    <a:lnTo>
                      <a:pt x="16" y="137"/>
                    </a:lnTo>
                    <a:lnTo>
                      <a:pt x="16" y="126"/>
                    </a:lnTo>
                    <a:lnTo>
                      <a:pt x="30" y="117"/>
                    </a:lnTo>
                    <a:lnTo>
                      <a:pt x="31" y="93"/>
                    </a:lnTo>
                    <a:lnTo>
                      <a:pt x="103" y="93"/>
                    </a:lnTo>
                    <a:lnTo>
                      <a:pt x="147" y="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8" name="Freeform 93"/>
              <p:cNvSpPr>
                <a:spLocks noChangeAspect="1"/>
              </p:cNvSpPr>
              <p:nvPr/>
            </p:nvSpPr>
            <p:spPr bwMode="auto">
              <a:xfrm>
                <a:off x="1741" y="444"/>
                <a:ext cx="446" cy="457"/>
              </a:xfrm>
              <a:custGeom>
                <a:avLst/>
                <a:gdLst>
                  <a:gd name="T0" fmla="*/ 2147483647 w 392"/>
                  <a:gd name="T1" fmla="*/ 2147483647 h 487"/>
                  <a:gd name="T2" fmla="*/ 2147483647 w 392"/>
                  <a:gd name="T3" fmla="*/ 2147483647 h 487"/>
                  <a:gd name="T4" fmla="*/ 2147483647 w 392"/>
                  <a:gd name="T5" fmla="*/ 2147483647 h 487"/>
                  <a:gd name="T6" fmla="*/ 2147483647 w 392"/>
                  <a:gd name="T7" fmla="*/ 2147483647 h 487"/>
                  <a:gd name="T8" fmla="*/ 2147483647 w 392"/>
                  <a:gd name="T9" fmla="*/ 0 h 487"/>
                  <a:gd name="T10" fmla="*/ 2147483647 w 392"/>
                  <a:gd name="T11" fmla="*/ 2147483647 h 487"/>
                  <a:gd name="T12" fmla="*/ 2147483647 w 392"/>
                  <a:gd name="T13" fmla="*/ 2147483647 h 487"/>
                  <a:gd name="T14" fmla="*/ 2147483647 w 392"/>
                  <a:gd name="T15" fmla="*/ 2147483647 h 487"/>
                  <a:gd name="T16" fmla="*/ 2147483647 w 392"/>
                  <a:gd name="T17" fmla="*/ 2147483647 h 487"/>
                  <a:gd name="T18" fmla="*/ 2147483647 w 392"/>
                  <a:gd name="T19" fmla="*/ 2147483647 h 487"/>
                  <a:gd name="T20" fmla="*/ 2147483647 w 392"/>
                  <a:gd name="T21" fmla="*/ 2147483647 h 487"/>
                  <a:gd name="T22" fmla="*/ 2147483647 w 392"/>
                  <a:gd name="T23" fmla="*/ 2147483647 h 487"/>
                  <a:gd name="T24" fmla="*/ 2147483647 w 392"/>
                  <a:gd name="T25" fmla="*/ 2147483647 h 487"/>
                  <a:gd name="T26" fmla="*/ 2147483647 w 392"/>
                  <a:gd name="T27" fmla="*/ 2147483647 h 487"/>
                  <a:gd name="T28" fmla="*/ 2147483647 w 392"/>
                  <a:gd name="T29" fmla="*/ 2147483647 h 487"/>
                  <a:gd name="T30" fmla="*/ 2147483647 w 392"/>
                  <a:gd name="T31" fmla="*/ 2147483647 h 487"/>
                  <a:gd name="T32" fmla="*/ 2147483647 w 392"/>
                  <a:gd name="T33" fmla="*/ 2147483647 h 487"/>
                  <a:gd name="T34" fmla="*/ 2147483647 w 392"/>
                  <a:gd name="T35" fmla="*/ 2147483647 h 487"/>
                  <a:gd name="T36" fmla="*/ 2147483647 w 392"/>
                  <a:gd name="T37" fmla="*/ 2147483647 h 487"/>
                  <a:gd name="T38" fmla="*/ 2147483647 w 392"/>
                  <a:gd name="T39" fmla="*/ 2147483647 h 487"/>
                  <a:gd name="T40" fmla="*/ 2147483647 w 392"/>
                  <a:gd name="T41" fmla="*/ 2147483647 h 487"/>
                  <a:gd name="T42" fmla="*/ 2147483647 w 392"/>
                  <a:gd name="T43" fmla="*/ 2147483647 h 487"/>
                  <a:gd name="T44" fmla="*/ 2147483647 w 392"/>
                  <a:gd name="T45" fmla="*/ 2147483647 h 487"/>
                  <a:gd name="T46" fmla="*/ 2147483647 w 392"/>
                  <a:gd name="T47" fmla="*/ 2147483647 h 487"/>
                  <a:gd name="T48" fmla="*/ 2147483647 w 392"/>
                  <a:gd name="T49" fmla="*/ 2147483647 h 487"/>
                  <a:gd name="T50" fmla="*/ 2147483647 w 392"/>
                  <a:gd name="T51" fmla="*/ 2147483647 h 487"/>
                  <a:gd name="T52" fmla="*/ 2147483647 w 392"/>
                  <a:gd name="T53" fmla="*/ 2147483647 h 487"/>
                  <a:gd name="T54" fmla="*/ 2147483647 w 392"/>
                  <a:gd name="T55" fmla="*/ 2147483647 h 487"/>
                  <a:gd name="T56" fmla="*/ 2147483647 w 392"/>
                  <a:gd name="T57" fmla="*/ 2147483647 h 487"/>
                  <a:gd name="T58" fmla="*/ 2147483647 w 392"/>
                  <a:gd name="T59" fmla="*/ 2147483647 h 487"/>
                  <a:gd name="T60" fmla="*/ 0 w 392"/>
                  <a:gd name="T61" fmla="*/ 2147483647 h 487"/>
                  <a:gd name="T62" fmla="*/ 2147483647 w 392"/>
                  <a:gd name="T63" fmla="*/ 2147483647 h 487"/>
                  <a:gd name="T64" fmla="*/ 2147483647 w 392"/>
                  <a:gd name="T65" fmla="*/ 2147483647 h 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"/>
                  <a:gd name="T100" fmla="*/ 0 h 487"/>
                  <a:gd name="T101" fmla="*/ 392 w 392"/>
                  <a:gd name="T102" fmla="*/ 487 h 4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" h="487">
                    <a:moveTo>
                      <a:pt x="146" y="138"/>
                    </a:moveTo>
                    <a:lnTo>
                      <a:pt x="143" y="115"/>
                    </a:lnTo>
                    <a:lnTo>
                      <a:pt x="210" y="66"/>
                    </a:lnTo>
                    <a:lnTo>
                      <a:pt x="204" y="58"/>
                    </a:lnTo>
                    <a:lnTo>
                      <a:pt x="209" y="49"/>
                    </a:lnTo>
                    <a:lnTo>
                      <a:pt x="224" y="51"/>
                    </a:lnTo>
                    <a:lnTo>
                      <a:pt x="230" y="40"/>
                    </a:lnTo>
                    <a:lnTo>
                      <a:pt x="246" y="37"/>
                    </a:lnTo>
                    <a:lnTo>
                      <a:pt x="257" y="6"/>
                    </a:lnTo>
                    <a:lnTo>
                      <a:pt x="270" y="0"/>
                    </a:lnTo>
                    <a:lnTo>
                      <a:pt x="272" y="15"/>
                    </a:lnTo>
                    <a:lnTo>
                      <a:pt x="272" y="27"/>
                    </a:lnTo>
                    <a:lnTo>
                      <a:pt x="281" y="36"/>
                    </a:lnTo>
                    <a:lnTo>
                      <a:pt x="287" y="28"/>
                    </a:lnTo>
                    <a:lnTo>
                      <a:pt x="284" y="18"/>
                    </a:lnTo>
                    <a:lnTo>
                      <a:pt x="291" y="13"/>
                    </a:lnTo>
                    <a:lnTo>
                      <a:pt x="300" y="22"/>
                    </a:lnTo>
                    <a:lnTo>
                      <a:pt x="308" y="15"/>
                    </a:lnTo>
                    <a:lnTo>
                      <a:pt x="320" y="22"/>
                    </a:lnTo>
                    <a:lnTo>
                      <a:pt x="333" y="16"/>
                    </a:lnTo>
                    <a:lnTo>
                      <a:pt x="342" y="46"/>
                    </a:lnTo>
                    <a:lnTo>
                      <a:pt x="359" y="57"/>
                    </a:lnTo>
                    <a:lnTo>
                      <a:pt x="360" y="72"/>
                    </a:lnTo>
                    <a:lnTo>
                      <a:pt x="371" y="63"/>
                    </a:lnTo>
                    <a:lnTo>
                      <a:pt x="380" y="63"/>
                    </a:lnTo>
                    <a:lnTo>
                      <a:pt x="386" y="72"/>
                    </a:lnTo>
                    <a:lnTo>
                      <a:pt x="375" y="82"/>
                    </a:lnTo>
                    <a:lnTo>
                      <a:pt x="374" y="90"/>
                    </a:lnTo>
                    <a:lnTo>
                      <a:pt x="378" y="99"/>
                    </a:lnTo>
                    <a:lnTo>
                      <a:pt x="375" y="111"/>
                    </a:lnTo>
                    <a:lnTo>
                      <a:pt x="368" y="118"/>
                    </a:lnTo>
                    <a:lnTo>
                      <a:pt x="368" y="148"/>
                    </a:lnTo>
                    <a:lnTo>
                      <a:pt x="377" y="150"/>
                    </a:lnTo>
                    <a:lnTo>
                      <a:pt x="375" y="159"/>
                    </a:lnTo>
                    <a:lnTo>
                      <a:pt x="380" y="184"/>
                    </a:lnTo>
                    <a:lnTo>
                      <a:pt x="390" y="198"/>
                    </a:lnTo>
                    <a:lnTo>
                      <a:pt x="392" y="220"/>
                    </a:lnTo>
                    <a:lnTo>
                      <a:pt x="381" y="231"/>
                    </a:lnTo>
                    <a:lnTo>
                      <a:pt x="371" y="241"/>
                    </a:lnTo>
                    <a:lnTo>
                      <a:pt x="363" y="258"/>
                    </a:lnTo>
                    <a:lnTo>
                      <a:pt x="363" y="282"/>
                    </a:lnTo>
                    <a:lnTo>
                      <a:pt x="348" y="295"/>
                    </a:lnTo>
                    <a:lnTo>
                      <a:pt x="338" y="319"/>
                    </a:lnTo>
                    <a:lnTo>
                      <a:pt x="321" y="349"/>
                    </a:lnTo>
                    <a:lnTo>
                      <a:pt x="311" y="373"/>
                    </a:lnTo>
                    <a:lnTo>
                      <a:pt x="315" y="387"/>
                    </a:lnTo>
                    <a:lnTo>
                      <a:pt x="309" y="397"/>
                    </a:lnTo>
                    <a:lnTo>
                      <a:pt x="309" y="414"/>
                    </a:lnTo>
                    <a:lnTo>
                      <a:pt x="306" y="430"/>
                    </a:lnTo>
                    <a:lnTo>
                      <a:pt x="303" y="447"/>
                    </a:lnTo>
                    <a:lnTo>
                      <a:pt x="302" y="459"/>
                    </a:lnTo>
                    <a:lnTo>
                      <a:pt x="294" y="466"/>
                    </a:lnTo>
                    <a:lnTo>
                      <a:pt x="242" y="465"/>
                    </a:lnTo>
                    <a:lnTo>
                      <a:pt x="239" y="484"/>
                    </a:lnTo>
                    <a:lnTo>
                      <a:pt x="206" y="487"/>
                    </a:lnTo>
                    <a:lnTo>
                      <a:pt x="204" y="480"/>
                    </a:lnTo>
                    <a:lnTo>
                      <a:pt x="197" y="475"/>
                    </a:lnTo>
                    <a:lnTo>
                      <a:pt x="192" y="469"/>
                    </a:lnTo>
                    <a:lnTo>
                      <a:pt x="80" y="468"/>
                    </a:lnTo>
                    <a:lnTo>
                      <a:pt x="80" y="423"/>
                    </a:lnTo>
                    <a:lnTo>
                      <a:pt x="2" y="328"/>
                    </a:lnTo>
                    <a:lnTo>
                      <a:pt x="0" y="145"/>
                    </a:lnTo>
                    <a:lnTo>
                      <a:pt x="84" y="144"/>
                    </a:lnTo>
                    <a:lnTo>
                      <a:pt x="95" y="141"/>
                    </a:lnTo>
                    <a:lnTo>
                      <a:pt x="110" y="147"/>
                    </a:lnTo>
                    <a:lnTo>
                      <a:pt x="146" y="138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29" name="Freeform 94"/>
              <p:cNvSpPr>
                <a:spLocks noChangeAspect="1"/>
              </p:cNvSpPr>
              <p:nvPr/>
            </p:nvSpPr>
            <p:spPr bwMode="auto">
              <a:xfrm>
                <a:off x="2487" y="590"/>
                <a:ext cx="558" cy="357"/>
              </a:xfrm>
              <a:custGeom>
                <a:avLst/>
                <a:gdLst>
                  <a:gd name="T0" fmla="*/ 2147483647 w 490"/>
                  <a:gd name="T1" fmla="*/ 2147483647 h 381"/>
                  <a:gd name="T2" fmla="*/ 2147483647 w 490"/>
                  <a:gd name="T3" fmla="*/ 2147483647 h 381"/>
                  <a:gd name="T4" fmla="*/ 2147483647 w 490"/>
                  <a:gd name="T5" fmla="*/ 0 h 381"/>
                  <a:gd name="T6" fmla="*/ 2147483647 w 490"/>
                  <a:gd name="T7" fmla="*/ 2147483647 h 381"/>
                  <a:gd name="T8" fmla="*/ 2147483647 w 490"/>
                  <a:gd name="T9" fmla="*/ 2147483647 h 381"/>
                  <a:gd name="T10" fmla="*/ 2147483647 w 490"/>
                  <a:gd name="T11" fmla="*/ 2147483647 h 381"/>
                  <a:gd name="T12" fmla="*/ 2147483647 w 490"/>
                  <a:gd name="T13" fmla="*/ 2147483647 h 381"/>
                  <a:gd name="T14" fmla="*/ 2147483647 w 490"/>
                  <a:gd name="T15" fmla="*/ 2147483647 h 381"/>
                  <a:gd name="T16" fmla="*/ 2147483647 w 490"/>
                  <a:gd name="T17" fmla="*/ 2147483647 h 381"/>
                  <a:gd name="T18" fmla="*/ 2147483647 w 490"/>
                  <a:gd name="T19" fmla="*/ 2147483647 h 381"/>
                  <a:gd name="T20" fmla="*/ 2147483647 w 490"/>
                  <a:gd name="T21" fmla="*/ 2147483647 h 381"/>
                  <a:gd name="T22" fmla="*/ 2147483647 w 490"/>
                  <a:gd name="T23" fmla="*/ 2147483647 h 381"/>
                  <a:gd name="T24" fmla="*/ 2147483647 w 490"/>
                  <a:gd name="T25" fmla="*/ 2147483647 h 381"/>
                  <a:gd name="T26" fmla="*/ 2147483647 w 490"/>
                  <a:gd name="T27" fmla="*/ 2147483647 h 381"/>
                  <a:gd name="T28" fmla="*/ 2147483647 w 490"/>
                  <a:gd name="T29" fmla="*/ 2147483647 h 381"/>
                  <a:gd name="T30" fmla="*/ 2147483647 w 490"/>
                  <a:gd name="T31" fmla="*/ 2147483647 h 381"/>
                  <a:gd name="T32" fmla="*/ 2147483647 w 490"/>
                  <a:gd name="T33" fmla="*/ 2147483647 h 381"/>
                  <a:gd name="T34" fmla="*/ 2147483647 w 490"/>
                  <a:gd name="T35" fmla="*/ 2147483647 h 381"/>
                  <a:gd name="T36" fmla="*/ 2147483647 w 490"/>
                  <a:gd name="T37" fmla="*/ 2147483647 h 381"/>
                  <a:gd name="T38" fmla="*/ 2147483647 w 490"/>
                  <a:gd name="T39" fmla="*/ 2147483647 h 381"/>
                  <a:gd name="T40" fmla="*/ 2147483647 w 490"/>
                  <a:gd name="T41" fmla="*/ 2147483647 h 381"/>
                  <a:gd name="T42" fmla="*/ 2147483647 w 490"/>
                  <a:gd name="T43" fmla="*/ 2147483647 h 381"/>
                  <a:gd name="T44" fmla="*/ 2147483647 w 490"/>
                  <a:gd name="T45" fmla="*/ 2147483647 h 381"/>
                  <a:gd name="T46" fmla="*/ 2147483647 w 490"/>
                  <a:gd name="T47" fmla="*/ 2147483647 h 381"/>
                  <a:gd name="T48" fmla="*/ 2147483647 w 490"/>
                  <a:gd name="T49" fmla="*/ 2147483647 h 381"/>
                  <a:gd name="T50" fmla="*/ 2147483647 w 490"/>
                  <a:gd name="T51" fmla="*/ 2147483647 h 381"/>
                  <a:gd name="T52" fmla="*/ 2147483647 w 490"/>
                  <a:gd name="T53" fmla="*/ 2147483647 h 381"/>
                  <a:gd name="T54" fmla="*/ 2147483647 w 490"/>
                  <a:gd name="T55" fmla="*/ 2147483647 h 381"/>
                  <a:gd name="T56" fmla="*/ 2147483647 w 490"/>
                  <a:gd name="T57" fmla="*/ 2147483647 h 381"/>
                  <a:gd name="T58" fmla="*/ 2147483647 w 490"/>
                  <a:gd name="T59" fmla="*/ 2147483647 h 381"/>
                  <a:gd name="T60" fmla="*/ 2147483647 w 490"/>
                  <a:gd name="T61" fmla="*/ 2147483647 h 381"/>
                  <a:gd name="T62" fmla="*/ 2147483647 w 490"/>
                  <a:gd name="T63" fmla="*/ 2147483647 h 381"/>
                  <a:gd name="T64" fmla="*/ 2147483647 w 490"/>
                  <a:gd name="T65" fmla="*/ 2147483647 h 381"/>
                  <a:gd name="T66" fmla="*/ 2147483647 w 490"/>
                  <a:gd name="T67" fmla="*/ 2147483647 h 381"/>
                  <a:gd name="T68" fmla="*/ 2147483647 w 490"/>
                  <a:gd name="T69" fmla="*/ 2147483647 h 381"/>
                  <a:gd name="T70" fmla="*/ 2147483647 w 490"/>
                  <a:gd name="T71" fmla="*/ 2147483647 h 381"/>
                  <a:gd name="T72" fmla="*/ 2147483647 w 490"/>
                  <a:gd name="T73" fmla="*/ 2147483647 h 381"/>
                  <a:gd name="T74" fmla="*/ 2147483647 w 490"/>
                  <a:gd name="T75" fmla="*/ 2147483647 h 381"/>
                  <a:gd name="T76" fmla="*/ 2147483647 w 490"/>
                  <a:gd name="T77" fmla="*/ 2147483647 h 381"/>
                  <a:gd name="T78" fmla="*/ 2147483647 w 490"/>
                  <a:gd name="T79" fmla="*/ 2147483647 h 381"/>
                  <a:gd name="T80" fmla="*/ 2147483647 w 490"/>
                  <a:gd name="T81" fmla="*/ 2147483647 h 381"/>
                  <a:gd name="T82" fmla="*/ 2147483647 w 490"/>
                  <a:gd name="T83" fmla="*/ 2147483647 h 381"/>
                  <a:gd name="T84" fmla="*/ 2147483647 w 490"/>
                  <a:gd name="T85" fmla="*/ 2147483647 h 381"/>
                  <a:gd name="T86" fmla="*/ 2147483647 w 490"/>
                  <a:gd name="T87" fmla="*/ 2147483647 h 381"/>
                  <a:gd name="T88" fmla="*/ 2147483647 w 490"/>
                  <a:gd name="T89" fmla="*/ 2147483647 h 381"/>
                  <a:gd name="T90" fmla="*/ 2147483647 w 490"/>
                  <a:gd name="T91" fmla="*/ 2147483647 h 381"/>
                  <a:gd name="T92" fmla="*/ 2147483647 w 490"/>
                  <a:gd name="T93" fmla="*/ 2147483647 h 381"/>
                  <a:gd name="T94" fmla="*/ 2147483647 w 490"/>
                  <a:gd name="T95" fmla="*/ 2147483647 h 381"/>
                  <a:gd name="T96" fmla="*/ 2147483647 w 490"/>
                  <a:gd name="T97" fmla="*/ 2147483647 h 381"/>
                  <a:gd name="T98" fmla="*/ 2147483647 w 490"/>
                  <a:gd name="T99" fmla="*/ 2147483647 h 381"/>
                  <a:gd name="T100" fmla="*/ 2147483647 w 490"/>
                  <a:gd name="T101" fmla="*/ 2147483647 h 381"/>
                  <a:gd name="T102" fmla="*/ 2147483647 w 490"/>
                  <a:gd name="T103" fmla="*/ 2147483647 h 381"/>
                  <a:gd name="T104" fmla="*/ 2147483647 w 490"/>
                  <a:gd name="T105" fmla="*/ 2147483647 h 381"/>
                  <a:gd name="T106" fmla="*/ 2147483647 w 490"/>
                  <a:gd name="T107" fmla="*/ 2147483647 h 381"/>
                  <a:gd name="T108" fmla="*/ 2147483647 w 490"/>
                  <a:gd name="T109" fmla="*/ 2147483647 h 381"/>
                  <a:gd name="T110" fmla="*/ 2147483647 w 490"/>
                  <a:gd name="T111" fmla="*/ 2147483647 h 381"/>
                  <a:gd name="T112" fmla="*/ 2147483647 w 490"/>
                  <a:gd name="T113" fmla="*/ 2147483647 h 3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0"/>
                  <a:gd name="T172" fmla="*/ 0 h 381"/>
                  <a:gd name="T173" fmla="*/ 490 w 490"/>
                  <a:gd name="T174" fmla="*/ 381 h 3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0" h="381">
                    <a:moveTo>
                      <a:pt x="63" y="32"/>
                    </a:moveTo>
                    <a:lnTo>
                      <a:pt x="309" y="24"/>
                    </a:lnTo>
                    <a:lnTo>
                      <a:pt x="319" y="11"/>
                    </a:lnTo>
                    <a:lnTo>
                      <a:pt x="327" y="9"/>
                    </a:lnTo>
                    <a:lnTo>
                      <a:pt x="331" y="0"/>
                    </a:lnTo>
                    <a:lnTo>
                      <a:pt x="354" y="0"/>
                    </a:lnTo>
                    <a:lnTo>
                      <a:pt x="370" y="21"/>
                    </a:lnTo>
                    <a:lnTo>
                      <a:pt x="387" y="41"/>
                    </a:lnTo>
                    <a:lnTo>
                      <a:pt x="408" y="50"/>
                    </a:lnTo>
                    <a:lnTo>
                      <a:pt x="415" y="63"/>
                    </a:lnTo>
                    <a:lnTo>
                      <a:pt x="412" y="78"/>
                    </a:lnTo>
                    <a:lnTo>
                      <a:pt x="400" y="80"/>
                    </a:lnTo>
                    <a:lnTo>
                      <a:pt x="385" y="74"/>
                    </a:lnTo>
                    <a:lnTo>
                      <a:pt x="372" y="63"/>
                    </a:lnTo>
                    <a:lnTo>
                      <a:pt x="363" y="47"/>
                    </a:lnTo>
                    <a:lnTo>
                      <a:pt x="352" y="24"/>
                    </a:lnTo>
                    <a:lnTo>
                      <a:pt x="345" y="12"/>
                    </a:lnTo>
                    <a:lnTo>
                      <a:pt x="339" y="9"/>
                    </a:lnTo>
                    <a:lnTo>
                      <a:pt x="336" y="24"/>
                    </a:lnTo>
                    <a:lnTo>
                      <a:pt x="336" y="42"/>
                    </a:lnTo>
                    <a:lnTo>
                      <a:pt x="327" y="57"/>
                    </a:lnTo>
                    <a:lnTo>
                      <a:pt x="325" y="81"/>
                    </a:lnTo>
                    <a:lnTo>
                      <a:pt x="333" y="101"/>
                    </a:lnTo>
                    <a:lnTo>
                      <a:pt x="345" y="117"/>
                    </a:lnTo>
                    <a:lnTo>
                      <a:pt x="361" y="129"/>
                    </a:lnTo>
                    <a:lnTo>
                      <a:pt x="385" y="137"/>
                    </a:lnTo>
                    <a:lnTo>
                      <a:pt x="405" y="147"/>
                    </a:lnTo>
                    <a:lnTo>
                      <a:pt x="417" y="162"/>
                    </a:lnTo>
                    <a:lnTo>
                      <a:pt x="415" y="188"/>
                    </a:lnTo>
                    <a:lnTo>
                      <a:pt x="406" y="201"/>
                    </a:lnTo>
                    <a:lnTo>
                      <a:pt x="406" y="216"/>
                    </a:lnTo>
                    <a:lnTo>
                      <a:pt x="424" y="225"/>
                    </a:lnTo>
                    <a:lnTo>
                      <a:pt x="453" y="228"/>
                    </a:lnTo>
                    <a:lnTo>
                      <a:pt x="475" y="227"/>
                    </a:lnTo>
                    <a:lnTo>
                      <a:pt x="483" y="236"/>
                    </a:lnTo>
                    <a:lnTo>
                      <a:pt x="490" y="249"/>
                    </a:lnTo>
                    <a:lnTo>
                      <a:pt x="483" y="270"/>
                    </a:lnTo>
                    <a:lnTo>
                      <a:pt x="456" y="273"/>
                    </a:lnTo>
                    <a:lnTo>
                      <a:pt x="442" y="270"/>
                    </a:lnTo>
                    <a:lnTo>
                      <a:pt x="430" y="270"/>
                    </a:lnTo>
                    <a:lnTo>
                      <a:pt x="424" y="282"/>
                    </a:lnTo>
                    <a:lnTo>
                      <a:pt x="430" y="297"/>
                    </a:lnTo>
                    <a:lnTo>
                      <a:pt x="436" y="317"/>
                    </a:lnTo>
                    <a:lnTo>
                      <a:pt x="436" y="336"/>
                    </a:lnTo>
                    <a:lnTo>
                      <a:pt x="435" y="350"/>
                    </a:lnTo>
                    <a:lnTo>
                      <a:pt x="430" y="362"/>
                    </a:lnTo>
                    <a:lnTo>
                      <a:pt x="423" y="377"/>
                    </a:lnTo>
                    <a:lnTo>
                      <a:pt x="408" y="381"/>
                    </a:lnTo>
                    <a:lnTo>
                      <a:pt x="394" y="381"/>
                    </a:lnTo>
                    <a:lnTo>
                      <a:pt x="379" y="378"/>
                    </a:lnTo>
                    <a:lnTo>
                      <a:pt x="369" y="365"/>
                    </a:lnTo>
                    <a:lnTo>
                      <a:pt x="360" y="347"/>
                    </a:lnTo>
                    <a:lnTo>
                      <a:pt x="348" y="347"/>
                    </a:lnTo>
                    <a:lnTo>
                      <a:pt x="339" y="356"/>
                    </a:lnTo>
                    <a:lnTo>
                      <a:pt x="327" y="357"/>
                    </a:lnTo>
                    <a:lnTo>
                      <a:pt x="324" y="344"/>
                    </a:lnTo>
                    <a:lnTo>
                      <a:pt x="322" y="332"/>
                    </a:lnTo>
                    <a:lnTo>
                      <a:pt x="312" y="323"/>
                    </a:lnTo>
                    <a:lnTo>
                      <a:pt x="300" y="329"/>
                    </a:lnTo>
                    <a:lnTo>
                      <a:pt x="288" y="333"/>
                    </a:lnTo>
                    <a:lnTo>
                      <a:pt x="273" y="335"/>
                    </a:lnTo>
                    <a:lnTo>
                      <a:pt x="264" y="339"/>
                    </a:lnTo>
                    <a:lnTo>
                      <a:pt x="252" y="347"/>
                    </a:lnTo>
                    <a:lnTo>
                      <a:pt x="246" y="359"/>
                    </a:lnTo>
                    <a:lnTo>
                      <a:pt x="241" y="369"/>
                    </a:lnTo>
                    <a:lnTo>
                      <a:pt x="217" y="359"/>
                    </a:lnTo>
                    <a:lnTo>
                      <a:pt x="211" y="348"/>
                    </a:lnTo>
                    <a:lnTo>
                      <a:pt x="201" y="359"/>
                    </a:lnTo>
                    <a:lnTo>
                      <a:pt x="192" y="359"/>
                    </a:lnTo>
                    <a:lnTo>
                      <a:pt x="181" y="365"/>
                    </a:lnTo>
                    <a:lnTo>
                      <a:pt x="172" y="380"/>
                    </a:lnTo>
                    <a:lnTo>
                      <a:pt x="10" y="381"/>
                    </a:lnTo>
                    <a:lnTo>
                      <a:pt x="4" y="377"/>
                    </a:lnTo>
                    <a:lnTo>
                      <a:pt x="9" y="366"/>
                    </a:lnTo>
                    <a:lnTo>
                      <a:pt x="25" y="359"/>
                    </a:lnTo>
                    <a:lnTo>
                      <a:pt x="31" y="348"/>
                    </a:lnTo>
                    <a:lnTo>
                      <a:pt x="24" y="345"/>
                    </a:lnTo>
                    <a:lnTo>
                      <a:pt x="9" y="348"/>
                    </a:lnTo>
                    <a:lnTo>
                      <a:pt x="0" y="335"/>
                    </a:lnTo>
                    <a:lnTo>
                      <a:pt x="4" y="323"/>
                    </a:lnTo>
                    <a:lnTo>
                      <a:pt x="22" y="327"/>
                    </a:lnTo>
                    <a:lnTo>
                      <a:pt x="21" y="299"/>
                    </a:lnTo>
                    <a:lnTo>
                      <a:pt x="18" y="285"/>
                    </a:lnTo>
                    <a:lnTo>
                      <a:pt x="24" y="279"/>
                    </a:lnTo>
                    <a:lnTo>
                      <a:pt x="37" y="288"/>
                    </a:lnTo>
                    <a:lnTo>
                      <a:pt x="43" y="282"/>
                    </a:lnTo>
                    <a:lnTo>
                      <a:pt x="39" y="264"/>
                    </a:lnTo>
                    <a:lnTo>
                      <a:pt x="48" y="263"/>
                    </a:lnTo>
                    <a:lnTo>
                      <a:pt x="60" y="260"/>
                    </a:lnTo>
                    <a:lnTo>
                      <a:pt x="60" y="246"/>
                    </a:lnTo>
                    <a:lnTo>
                      <a:pt x="58" y="237"/>
                    </a:lnTo>
                    <a:lnTo>
                      <a:pt x="43" y="240"/>
                    </a:lnTo>
                    <a:lnTo>
                      <a:pt x="42" y="233"/>
                    </a:lnTo>
                    <a:lnTo>
                      <a:pt x="42" y="221"/>
                    </a:lnTo>
                    <a:lnTo>
                      <a:pt x="51" y="212"/>
                    </a:lnTo>
                    <a:lnTo>
                      <a:pt x="55" y="225"/>
                    </a:lnTo>
                    <a:lnTo>
                      <a:pt x="66" y="227"/>
                    </a:lnTo>
                    <a:lnTo>
                      <a:pt x="78" y="218"/>
                    </a:lnTo>
                    <a:lnTo>
                      <a:pt x="73" y="203"/>
                    </a:lnTo>
                    <a:lnTo>
                      <a:pt x="60" y="192"/>
                    </a:lnTo>
                    <a:lnTo>
                      <a:pt x="45" y="170"/>
                    </a:lnTo>
                    <a:lnTo>
                      <a:pt x="55" y="168"/>
                    </a:lnTo>
                    <a:lnTo>
                      <a:pt x="51" y="158"/>
                    </a:lnTo>
                    <a:lnTo>
                      <a:pt x="45" y="147"/>
                    </a:lnTo>
                    <a:lnTo>
                      <a:pt x="49" y="137"/>
                    </a:lnTo>
                    <a:lnTo>
                      <a:pt x="55" y="144"/>
                    </a:lnTo>
                    <a:lnTo>
                      <a:pt x="61" y="140"/>
                    </a:lnTo>
                    <a:lnTo>
                      <a:pt x="55" y="128"/>
                    </a:lnTo>
                    <a:lnTo>
                      <a:pt x="52" y="111"/>
                    </a:lnTo>
                    <a:lnTo>
                      <a:pt x="51" y="99"/>
                    </a:lnTo>
                    <a:lnTo>
                      <a:pt x="49" y="78"/>
                    </a:lnTo>
                    <a:lnTo>
                      <a:pt x="52" y="63"/>
                    </a:lnTo>
                    <a:lnTo>
                      <a:pt x="58" y="45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0" name="Freeform 95"/>
              <p:cNvSpPr>
                <a:spLocks noChangeAspect="1"/>
              </p:cNvSpPr>
              <p:nvPr/>
            </p:nvSpPr>
            <p:spPr bwMode="auto">
              <a:xfrm>
                <a:off x="2076" y="496"/>
                <a:ext cx="507" cy="497"/>
              </a:xfrm>
              <a:custGeom>
                <a:avLst/>
                <a:gdLst>
                  <a:gd name="T0" fmla="*/ 2147483647 w 447"/>
                  <a:gd name="T1" fmla="*/ 2147483647 h 531"/>
                  <a:gd name="T2" fmla="*/ 2147483647 w 447"/>
                  <a:gd name="T3" fmla="*/ 2147483647 h 531"/>
                  <a:gd name="T4" fmla="*/ 2147483647 w 447"/>
                  <a:gd name="T5" fmla="*/ 2147483647 h 531"/>
                  <a:gd name="T6" fmla="*/ 2147483647 w 447"/>
                  <a:gd name="T7" fmla="*/ 2147483647 h 531"/>
                  <a:gd name="T8" fmla="*/ 2147483647 w 447"/>
                  <a:gd name="T9" fmla="*/ 2147483647 h 531"/>
                  <a:gd name="T10" fmla="*/ 2147483647 w 447"/>
                  <a:gd name="T11" fmla="*/ 2147483647 h 531"/>
                  <a:gd name="T12" fmla="*/ 2147483647 w 447"/>
                  <a:gd name="T13" fmla="*/ 2147483647 h 531"/>
                  <a:gd name="T14" fmla="*/ 2147483647 w 447"/>
                  <a:gd name="T15" fmla="*/ 2147483647 h 531"/>
                  <a:gd name="T16" fmla="*/ 2147483647 w 447"/>
                  <a:gd name="T17" fmla="*/ 2147483647 h 531"/>
                  <a:gd name="T18" fmla="*/ 2147483647 w 447"/>
                  <a:gd name="T19" fmla="*/ 2147483647 h 531"/>
                  <a:gd name="T20" fmla="*/ 2147483647 w 447"/>
                  <a:gd name="T21" fmla="*/ 2147483647 h 531"/>
                  <a:gd name="T22" fmla="*/ 2147483647 w 447"/>
                  <a:gd name="T23" fmla="*/ 2147483647 h 531"/>
                  <a:gd name="T24" fmla="*/ 2147483647 w 447"/>
                  <a:gd name="T25" fmla="*/ 2147483647 h 531"/>
                  <a:gd name="T26" fmla="*/ 2147483647 w 447"/>
                  <a:gd name="T27" fmla="*/ 2147483647 h 531"/>
                  <a:gd name="T28" fmla="*/ 2147483647 w 447"/>
                  <a:gd name="T29" fmla="*/ 2147483647 h 531"/>
                  <a:gd name="T30" fmla="*/ 2147483647 w 447"/>
                  <a:gd name="T31" fmla="*/ 2147483647 h 531"/>
                  <a:gd name="T32" fmla="*/ 2147483647 w 447"/>
                  <a:gd name="T33" fmla="*/ 2147483647 h 531"/>
                  <a:gd name="T34" fmla="*/ 2147483647 w 447"/>
                  <a:gd name="T35" fmla="*/ 2147483647 h 531"/>
                  <a:gd name="T36" fmla="*/ 2147483647 w 447"/>
                  <a:gd name="T37" fmla="*/ 2147483647 h 531"/>
                  <a:gd name="T38" fmla="*/ 2147483647 w 447"/>
                  <a:gd name="T39" fmla="*/ 2147483647 h 531"/>
                  <a:gd name="T40" fmla="*/ 2147483647 w 447"/>
                  <a:gd name="T41" fmla="*/ 2147483647 h 531"/>
                  <a:gd name="T42" fmla="*/ 2147483647 w 447"/>
                  <a:gd name="T43" fmla="*/ 2147483647 h 531"/>
                  <a:gd name="T44" fmla="*/ 2147483647 w 447"/>
                  <a:gd name="T45" fmla="*/ 2147483647 h 531"/>
                  <a:gd name="T46" fmla="*/ 2147483647 w 447"/>
                  <a:gd name="T47" fmla="*/ 2147483647 h 531"/>
                  <a:gd name="T48" fmla="*/ 2147483647 w 447"/>
                  <a:gd name="T49" fmla="*/ 2147483647 h 531"/>
                  <a:gd name="T50" fmla="*/ 2147483647 w 447"/>
                  <a:gd name="T51" fmla="*/ 2147483647 h 531"/>
                  <a:gd name="T52" fmla="*/ 2147483647 w 447"/>
                  <a:gd name="T53" fmla="*/ 2147483647 h 531"/>
                  <a:gd name="T54" fmla="*/ 2147483647 w 447"/>
                  <a:gd name="T55" fmla="*/ 2147483647 h 531"/>
                  <a:gd name="T56" fmla="*/ 2147483647 w 447"/>
                  <a:gd name="T57" fmla="*/ 2147483647 h 531"/>
                  <a:gd name="T58" fmla="*/ 2147483647 w 447"/>
                  <a:gd name="T59" fmla="*/ 2147483647 h 531"/>
                  <a:gd name="T60" fmla="*/ 2147483647 w 447"/>
                  <a:gd name="T61" fmla="*/ 2147483647 h 531"/>
                  <a:gd name="T62" fmla="*/ 2147483647 w 447"/>
                  <a:gd name="T63" fmla="*/ 2147483647 h 531"/>
                  <a:gd name="T64" fmla="*/ 2147483647 w 447"/>
                  <a:gd name="T65" fmla="*/ 2147483647 h 531"/>
                  <a:gd name="T66" fmla="*/ 2147483647 w 447"/>
                  <a:gd name="T67" fmla="*/ 2147483647 h 531"/>
                  <a:gd name="T68" fmla="*/ 2147483647 w 447"/>
                  <a:gd name="T69" fmla="*/ 2147483647 h 531"/>
                  <a:gd name="T70" fmla="*/ 2147483647 w 447"/>
                  <a:gd name="T71" fmla="*/ 2147483647 h 531"/>
                  <a:gd name="T72" fmla="*/ 2147483647 w 447"/>
                  <a:gd name="T73" fmla="*/ 0 h 531"/>
                  <a:gd name="T74" fmla="*/ 2147483647 w 447"/>
                  <a:gd name="T75" fmla="*/ 2147483647 h 531"/>
                  <a:gd name="T76" fmla="*/ 2147483647 w 447"/>
                  <a:gd name="T77" fmla="*/ 2147483647 h 531"/>
                  <a:gd name="T78" fmla="*/ 2147483647 w 447"/>
                  <a:gd name="T79" fmla="*/ 2147483647 h 531"/>
                  <a:gd name="T80" fmla="*/ 2147483647 w 447"/>
                  <a:gd name="T81" fmla="*/ 2147483647 h 531"/>
                  <a:gd name="T82" fmla="*/ 2147483647 w 447"/>
                  <a:gd name="T83" fmla="*/ 2147483647 h 531"/>
                  <a:gd name="T84" fmla="*/ 2147483647 w 447"/>
                  <a:gd name="T85" fmla="*/ 2147483647 h 531"/>
                  <a:gd name="T86" fmla="*/ 2147483647 w 447"/>
                  <a:gd name="T87" fmla="*/ 2147483647 h 531"/>
                  <a:gd name="T88" fmla="*/ 2147483647 w 447"/>
                  <a:gd name="T89" fmla="*/ 2147483647 h 531"/>
                  <a:gd name="T90" fmla="*/ 2147483647 w 447"/>
                  <a:gd name="T91" fmla="*/ 2147483647 h 531"/>
                  <a:gd name="T92" fmla="*/ 2147483647 w 447"/>
                  <a:gd name="T93" fmla="*/ 2147483647 h 531"/>
                  <a:gd name="T94" fmla="*/ 2147483647 w 447"/>
                  <a:gd name="T95" fmla="*/ 2147483647 h 531"/>
                  <a:gd name="T96" fmla="*/ 2147483647 w 447"/>
                  <a:gd name="T97" fmla="*/ 2147483647 h 531"/>
                  <a:gd name="T98" fmla="*/ 2147483647 w 447"/>
                  <a:gd name="T99" fmla="*/ 2147483647 h 531"/>
                  <a:gd name="T100" fmla="*/ 2147483647 w 447"/>
                  <a:gd name="T101" fmla="*/ 2147483647 h 531"/>
                  <a:gd name="T102" fmla="*/ 2147483647 w 447"/>
                  <a:gd name="T103" fmla="*/ 2147483647 h 531"/>
                  <a:gd name="T104" fmla="*/ 2147483647 w 447"/>
                  <a:gd name="T105" fmla="*/ 2147483647 h 531"/>
                  <a:gd name="T106" fmla="*/ 2147483647 w 447"/>
                  <a:gd name="T107" fmla="*/ 2147483647 h 531"/>
                  <a:gd name="T108" fmla="*/ 0 w 447"/>
                  <a:gd name="T109" fmla="*/ 2147483647 h 53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7"/>
                  <a:gd name="T166" fmla="*/ 0 h 531"/>
                  <a:gd name="T167" fmla="*/ 447 w 447"/>
                  <a:gd name="T168" fmla="*/ 531 h 53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7" h="531">
                    <a:moveTo>
                      <a:pt x="0" y="412"/>
                    </a:moveTo>
                    <a:lnTo>
                      <a:pt x="33" y="409"/>
                    </a:lnTo>
                    <a:lnTo>
                      <a:pt x="33" y="421"/>
                    </a:lnTo>
                    <a:lnTo>
                      <a:pt x="27" y="429"/>
                    </a:lnTo>
                    <a:lnTo>
                      <a:pt x="24" y="441"/>
                    </a:lnTo>
                    <a:lnTo>
                      <a:pt x="33" y="438"/>
                    </a:lnTo>
                    <a:lnTo>
                      <a:pt x="27" y="456"/>
                    </a:lnTo>
                    <a:lnTo>
                      <a:pt x="26" y="463"/>
                    </a:lnTo>
                    <a:lnTo>
                      <a:pt x="32" y="466"/>
                    </a:lnTo>
                    <a:lnTo>
                      <a:pt x="41" y="465"/>
                    </a:lnTo>
                    <a:lnTo>
                      <a:pt x="41" y="475"/>
                    </a:lnTo>
                    <a:lnTo>
                      <a:pt x="27" y="475"/>
                    </a:lnTo>
                    <a:lnTo>
                      <a:pt x="30" y="483"/>
                    </a:lnTo>
                    <a:lnTo>
                      <a:pt x="18" y="489"/>
                    </a:lnTo>
                    <a:lnTo>
                      <a:pt x="27" y="498"/>
                    </a:lnTo>
                    <a:lnTo>
                      <a:pt x="36" y="492"/>
                    </a:lnTo>
                    <a:lnTo>
                      <a:pt x="42" y="484"/>
                    </a:lnTo>
                    <a:lnTo>
                      <a:pt x="51" y="486"/>
                    </a:lnTo>
                    <a:lnTo>
                      <a:pt x="44" y="504"/>
                    </a:lnTo>
                    <a:lnTo>
                      <a:pt x="44" y="514"/>
                    </a:lnTo>
                    <a:lnTo>
                      <a:pt x="42" y="526"/>
                    </a:lnTo>
                    <a:lnTo>
                      <a:pt x="51" y="523"/>
                    </a:lnTo>
                    <a:lnTo>
                      <a:pt x="60" y="520"/>
                    </a:lnTo>
                    <a:lnTo>
                      <a:pt x="71" y="517"/>
                    </a:lnTo>
                    <a:lnTo>
                      <a:pt x="77" y="523"/>
                    </a:lnTo>
                    <a:lnTo>
                      <a:pt x="86" y="523"/>
                    </a:lnTo>
                    <a:lnTo>
                      <a:pt x="96" y="526"/>
                    </a:lnTo>
                    <a:lnTo>
                      <a:pt x="104" y="525"/>
                    </a:lnTo>
                    <a:lnTo>
                      <a:pt x="110" y="531"/>
                    </a:lnTo>
                    <a:lnTo>
                      <a:pt x="116" y="519"/>
                    </a:lnTo>
                    <a:lnTo>
                      <a:pt x="129" y="519"/>
                    </a:lnTo>
                    <a:lnTo>
                      <a:pt x="146" y="516"/>
                    </a:lnTo>
                    <a:lnTo>
                      <a:pt x="152" y="504"/>
                    </a:lnTo>
                    <a:lnTo>
                      <a:pt x="156" y="487"/>
                    </a:lnTo>
                    <a:lnTo>
                      <a:pt x="159" y="478"/>
                    </a:lnTo>
                    <a:lnTo>
                      <a:pt x="167" y="471"/>
                    </a:lnTo>
                    <a:lnTo>
                      <a:pt x="183" y="463"/>
                    </a:lnTo>
                    <a:lnTo>
                      <a:pt x="183" y="450"/>
                    </a:lnTo>
                    <a:lnTo>
                      <a:pt x="194" y="447"/>
                    </a:lnTo>
                    <a:lnTo>
                      <a:pt x="195" y="426"/>
                    </a:lnTo>
                    <a:lnTo>
                      <a:pt x="191" y="412"/>
                    </a:lnTo>
                    <a:lnTo>
                      <a:pt x="200" y="399"/>
                    </a:lnTo>
                    <a:lnTo>
                      <a:pt x="200" y="387"/>
                    </a:lnTo>
                    <a:lnTo>
                      <a:pt x="206" y="369"/>
                    </a:lnTo>
                    <a:lnTo>
                      <a:pt x="200" y="352"/>
                    </a:lnTo>
                    <a:lnTo>
                      <a:pt x="206" y="349"/>
                    </a:lnTo>
                    <a:lnTo>
                      <a:pt x="213" y="346"/>
                    </a:lnTo>
                    <a:lnTo>
                      <a:pt x="231" y="348"/>
                    </a:lnTo>
                    <a:lnTo>
                      <a:pt x="239" y="339"/>
                    </a:lnTo>
                    <a:lnTo>
                      <a:pt x="246" y="340"/>
                    </a:lnTo>
                    <a:lnTo>
                      <a:pt x="243" y="325"/>
                    </a:lnTo>
                    <a:lnTo>
                      <a:pt x="252" y="315"/>
                    </a:lnTo>
                    <a:lnTo>
                      <a:pt x="266" y="309"/>
                    </a:lnTo>
                    <a:lnTo>
                      <a:pt x="264" y="297"/>
                    </a:lnTo>
                    <a:lnTo>
                      <a:pt x="276" y="291"/>
                    </a:lnTo>
                    <a:lnTo>
                      <a:pt x="287" y="288"/>
                    </a:lnTo>
                    <a:lnTo>
                      <a:pt x="294" y="274"/>
                    </a:lnTo>
                    <a:lnTo>
                      <a:pt x="308" y="274"/>
                    </a:lnTo>
                    <a:lnTo>
                      <a:pt x="407" y="273"/>
                    </a:lnTo>
                    <a:lnTo>
                      <a:pt x="419" y="268"/>
                    </a:lnTo>
                    <a:lnTo>
                      <a:pt x="408" y="250"/>
                    </a:lnTo>
                    <a:lnTo>
                      <a:pt x="410" y="238"/>
                    </a:lnTo>
                    <a:lnTo>
                      <a:pt x="416" y="244"/>
                    </a:lnTo>
                    <a:lnTo>
                      <a:pt x="425" y="241"/>
                    </a:lnTo>
                    <a:lnTo>
                      <a:pt x="413" y="222"/>
                    </a:lnTo>
                    <a:lnTo>
                      <a:pt x="413" y="208"/>
                    </a:lnTo>
                    <a:lnTo>
                      <a:pt x="411" y="171"/>
                    </a:lnTo>
                    <a:lnTo>
                      <a:pt x="425" y="133"/>
                    </a:lnTo>
                    <a:lnTo>
                      <a:pt x="446" y="124"/>
                    </a:lnTo>
                    <a:lnTo>
                      <a:pt x="441" y="114"/>
                    </a:lnTo>
                    <a:lnTo>
                      <a:pt x="447" y="106"/>
                    </a:lnTo>
                    <a:lnTo>
                      <a:pt x="435" y="88"/>
                    </a:lnTo>
                    <a:lnTo>
                      <a:pt x="324" y="96"/>
                    </a:lnTo>
                    <a:lnTo>
                      <a:pt x="324" y="0"/>
                    </a:lnTo>
                    <a:lnTo>
                      <a:pt x="293" y="1"/>
                    </a:lnTo>
                    <a:lnTo>
                      <a:pt x="290" y="9"/>
                    </a:lnTo>
                    <a:lnTo>
                      <a:pt x="285" y="40"/>
                    </a:lnTo>
                    <a:lnTo>
                      <a:pt x="278" y="45"/>
                    </a:lnTo>
                    <a:lnTo>
                      <a:pt x="270" y="64"/>
                    </a:lnTo>
                    <a:lnTo>
                      <a:pt x="260" y="61"/>
                    </a:lnTo>
                    <a:lnTo>
                      <a:pt x="254" y="70"/>
                    </a:lnTo>
                    <a:lnTo>
                      <a:pt x="246" y="66"/>
                    </a:lnTo>
                    <a:lnTo>
                      <a:pt x="234" y="69"/>
                    </a:lnTo>
                    <a:lnTo>
                      <a:pt x="218" y="91"/>
                    </a:lnTo>
                    <a:lnTo>
                      <a:pt x="218" y="108"/>
                    </a:lnTo>
                    <a:lnTo>
                      <a:pt x="213" y="123"/>
                    </a:lnTo>
                    <a:lnTo>
                      <a:pt x="197" y="124"/>
                    </a:lnTo>
                    <a:lnTo>
                      <a:pt x="168" y="111"/>
                    </a:lnTo>
                    <a:lnTo>
                      <a:pt x="156" y="109"/>
                    </a:lnTo>
                    <a:lnTo>
                      <a:pt x="161" y="118"/>
                    </a:lnTo>
                    <a:lnTo>
                      <a:pt x="144" y="135"/>
                    </a:lnTo>
                    <a:lnTo>
                      <a:pt x="138" y="148"/>
                    </a:lnTo>
                    <a:lnTo>
                      <a:pt x="144" y="163"/>
                    </a:lnTo>
                    <a:lnTo>
                      <a:pt x="132" y="171"/>
                    </a:lnTo>
                    <a:lnTo>
                      <a:pt x="120" y="150"/>
                    </a:lnTo>
                    <a:lnTo>
                      <a:pt x="108" y="138"/>
                    </a:lnTo>
                    <a:lnTo>
                      <a:pt x="98" y="145"/>
                    </a:lnTo>
                    <a:lnTo>
                      <a:pt x="98" y="169"/>
                    </a:lnTo>
                    <a:lnTo>
                      <a:pt x="80" y="186"/>
                    </a:lnTo>
                    <a:lnTo>
                      <a:pt x="69" y="202"/>
                    </a:lnTo>
                    <a:lnTo>
                      <a:pt x="71" y="229"/>
                    </a:lnTo>
                    <a:lnTo>
                      <a:pt x="56" y="241"/>
                    </a:lnTo>
                    <a:lnTo>
                      <a:pt x="44" y="265"/>
                    </a:lnTo>
                    <a:lnTo>
                      <a:pt x="18" y="316"/>
                    </a:lnTo>
                    <a:lnTo>
                      <a:pt x="20" y="328"/>
                    </a:lnTo>
                    <a:lnTo>
                      <a:pt x="21" y="336"/>
                    </a:lnTo>
                    <a:lnTo>
                      <a:pt x="15" y="342"/>
                    </a:lnTo>
                    <a:lnTo>
                      <a:pt x="14" y="361"/>
                    </a:lnTo>
                    <a:lnTo>
                      <a:pt x="8" y="403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1" name="Freeform 96"/>
              <p:cNvSpPr>
                <a:spLocks noChangeAspect="1"/>
              </p:cNvSpPr>
              <p:nvPr/>
            </p:nvSpPr>
            <p:spPr bwMode="auto">
              <a:xfrm>
                <a:off x="2467" y="892"/>
                <a:ext cx="493" cy="500"/>
              </a:xfrm>
              <a:custGeom>
                <a:avLst/>
                <a:gdLst>
                  <a:gd name="T0" fmla="*/ 2147483647 w 434"/>
                  <a:gd name="T1" fmla="*/ 2147483647 h 535"/>
                  <a:gd name="T2" fmla="*/ 2147483647 w 434"/>
                  <a:gd name="T3" fmla="*/ 2147483647 h 535"/>
                  <a:gd name="T4" fmla="*/ 2147483647 w 434"/>
                  <a:gd name="T5" fmla="*/ 2147483647 h 535"/>
                  <a:gd name="T6" fmla="*/ 2147483647 w 434"/>
                  <a:gd name="T7" fmla="*/ 2147483647 h 535"/>
                  <a:gd name="T8" fmla="*/ 2147483647 w 434"/>
                  <a:gd name="T9" fmla="*/ 2147483647 h 535"/>
                  <a:gd name="T10" fmla="*/ 2147483647 w 434"/>
                  <a:gd name="T11" fmla="*/ 2147483647 h 535"/>
                  <a:gd name="T12" fmla="*/ 2147483647 w 434"/>
                  <a:gd name="T13" fmla="*/ 2147483647 h 535"/>
                  <a:gd name="T14" fmla="*/ 2147483647 w 434"/>
                  <a:gd name="T15" fmla="*/ 2147483647 h 535"/>
                  <a:gd name="T16" fmla="*/ 2147483647 w 434"/>
                  <a:gd name="T17" fmla="*/ 2147483647 h 535"/>
                  <a:gd name="T18" fmla="*/ 2147483647 w 434"/>
                  <a:gd name="T19" fmla="*/ 2147483647 h 535"/>
                  <a:gd name="T20" fmla="*/ 2147483647 w 434"/>
                  <a:gd name="T21" fmla="*/ 2147483647 h 535"/>
                  <a:gd name="T22" fmla="*/ 2147483647 w 434"/>
                  <a:gd name="T23" fmla="*/ 2147483647 h 535"/>
                  <a:gd name="T24" fmla="*/ 2147483647 w 434"/>
                  <a:gd name="T25" fmla="*/ 2147483647 h 535"/>
                  <a:gd name="T26" fmla="*/ 2147483647 w 434"/>
                  <a:gd name="T27" fmla="*/ 2147483647 h 535"/>
                  <a:gd name="T28" fmla="*/ 2147483647 w 434"/>
                  <a:gd name="T29" fmla="*/ 2147483647 h 535"/>
                  <a:gd name="T30" fmla="*/ 2147483647 w 434"/>
                  <a:gd name="T31" fmla="*/ 2147483647 h 535"/>
                  <a:gd name="T32" fmla="*/ 2147483647 w 434"/>
                  <a:gd name="T33" fmla="*/ 2147483647 h 535"/>
                  <a:gd name="T34" fmla="*/ 2147483647 w 434"/>
                  <a:gd name="T35" fmla="*/ 2147483647 h 535"/>
                  <a:gd name="T36" fmla="*/ 2147483647 w 434"/>
                  <a:gd name="T37" fmla="*/ 2147483647 h 535"/>
                  <a:gd name="T38" fmla="*/ 2147483647 w 434"/>
                  <a:gd name="T39" fmla="*/ 2147483647 h 535"/>
                  <a:gd name="T40" fmla="*/ 2147483647 w 434"/>
                  <a:gd name="T41" fmla="*/ 2147483647 h 535"/>
                  <a:gd name="T42" fmla="*/ 2147483647 w 434"/>
                  <a:gd name="T43" fmla="*/ 2147483647 h 535"/>
                  <a:gd name="T44" fmla="*/ 2147483647 w 434"/>
                  <a:gd name="T45" fmla="*/ 2147483647 h 535"/>
                  <a:gd name="T46" fmla="*/ 2147483647 w 434"/>
                  <a:gd name="T47" fmla="*/ 2147483647 h 535"/>
                  <a:gd name="T48" fmla="*/ 2147483647 w 434"/>
                  <a:gd name="T49" fmla="*/ 2147483647 h 535"/>
                  <a:gd name="T50" fmla="*/ 2147483647 w 434"/>
                  <a:gd name="T51" fmla="*/ 2147483647 h 535"/>
                  <a:gd name="T52" fmla="*/ 2147483647 w 434"/>
                  <a:gd name="T53" fmla="*/ 2147483647 h 535"/>
                  <a:gd name="T54" fmla="*/ 2147483647 w 434"/>
                  <a:gd name="T55" fmla="*/ 2147483647 h 535"/>
                  <a:gd name="T56" fmla="*/ 2147483647 w 434"/>
                  <a:gd name="T57" fmla="*/ 2147483647 h 535"/>
                  <a:gd name="T58" fmla="*/ 2147483647 w 434"/>
                  <a:gd name="T59" fmla="*/ 2147483647 h 535"/>
                  <a:gd name="T60" fmla="*/ 2147483647 w 434"/>
                  <a:gd name="T61" fmla="*/ 2147483647 h 535"/>
                  <a:gd name="T62" fmla="*/ 2147483647 w 434"/>
                  <a:gd name="T63" fmla="*/ 2147483647 h 535"/>
                  <a:gd name="T64" fmla="*/ 2147483647 w 434"/>
                  <a:gd name="T65" fmla="*/ 2147483647 h 535"/>
                  <a:gd name="T66" fmla="*/ 2147483647 w 434"/>
                  <a:gd name="T67" fmla="*/ 2147483647 h 535"/>
                  <a:gd name="T68" fmla="*/ 2147483647 w 434"/>
                  <a:gd name="T69" fmla="*/ 2147483647 h 535"/>
                  <a:gd name="T70" fmla="*/ 2147483647 w 434"/>
                  <a:gd name="T71" fmla="*/ 2147483647 h 535"/>
                  <a:gd name="T72" fmla="*/ 2147483647 w 434"/>
                  <a:gd name="T73" fmla="*/ 2147483647 h 535"/>
                  <a:gd name="T74" fmla="*/ 2147483647 w 434"/>
                  <a:gd name="T75" fmla="*/ 2147483647 h 535"/>
                  <a:gd name="T76" fmla="*/ 2147483647 w 434"/>
                  <a:gd name="T77" fmla="*/ 2147483647 h 535"/>
                  <a:gd name="T78" fmla="*/ 2147483647 w 434"/>
                  <a:gd name="T79" fmla="*/ 2147483647 h 535"/>
                  <a:gd name="T80" fmla="*/ 2147483647 w 434"/>
                  <a:gd name="T81" fmla="*/ 2147483647 h 535"/>
                  <a:gd name="T82" fmla="*/ 2147483647 w 434"/>
                  <a:gd name="T83" fmla="*/ 2147483647 h 535"/>
                  <a:gd name="T84" fmla="*/ 2147483647 w 434"/>
                  <a:gd name="T85" fmla="*/ 2147483647 h 535"/>
                  <a:gd name="T86" fmla="*/ 2147483647 w 434"/>
                  <a:gd name="T87" fmla="*/ 2147483647 h 535"/>
                  <a:gd name="T88" fmla="*/ 2147483647 w 434"/>
                  <a:gd name="T89" fmla="*/ 2147483647 h 535"/>
                  <a:gd name="T90" fmla="*/ 2147483647 w 434"/>
                  <a:gd name="T91" fmla="*/ 2147483647 h 535"/>
                  <a:gd name="T92" fmla="*/ 2147483647 w 434"/>
                  <a:gd name="T93" fmla="*/ 2147483647 h 535"/>
                  <a:gd name="T94" fmla="*/ 2147483647 w 434"/>
                  <a:gd name="T95" fmla="*/ 2147483647 h 535"/>
                  <a:gd name="T96" fmla="*/ 2147483647 w 434"/>
                  <a:gd name="T97" fmla="*/ 2147483647 h 535"/>
                  <a:gd name="T98" fmla="*/ 2147483647 w 434"/>
                  <a:gd name="T99" fmla="*/ 2147483647 h 535"/>
                  <a:gd name="T100" fmla="*/ 2147483647 w 434"/>
                  <a:gd name="T101" fmla="*/ 2147483647 h 53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34"/>
                  <a:gd name="T154" fmla="*/ 0 h 535"/>
                  <a:gd name="T155" fmla="*/ 434 w 434"/>
                  <a:gd name="T156" fmla="*/ 535 h 53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34" h="535">
                    <a:moveTo>
                      <a:pt x="54" y="153"/>
                    </a:moveTo>
                    <a:lnTo>
                      <a:pt x="54" y="141"/>
                    </a:lnTo>
                    <a:lnTo>
                      <a:pt x="56" y="130"/>
                    </a:lnTo>
                    <a:lnTo>
                      <a:pt x="54" y="118"/>
                    </a:lnTo>
                    <a:lnTo>
                      <a:pt x="62" y="118"/>
                    </a:lnTo>
                    <a:lnTo>
                      <a:pt x="63" y="111"/>
                    </a:lnTo>
                    <a:lnTo>
                      <a:pt x="63" y="58"/>
                    </a:lnTo>
                    <a:lnTo>
                      <a:pt x="189" y="58"/>
                    </a:lnTo>
                    <a:lnTo>
                      <a:pt x="198" y="43"/>
                    </a:lnTo>
                    <a:lnTo>
                      <a:pt x="210" y="37"/>
                    </a:lnTo>
                    <a:lnTo>
                      <a:pt x="221" y="37"/>
                    </a:lnTo>
                    <a:lnTo>
                      <a:pt x="227" y="25"/>
                    </a:lnTo>
                    <a:lnTo>
                      <a:pt x="236" y="37"/>
                    </a:lnTo>
                    <a:lnTo>
                      <a:pt x="260" y="49"/>
                    </a:lnTo>
                    <a:lnTo>
                      <a:pt x="263" y="34"/>
                    </a:lnTo>
                    <a:lnTo>
                      <a:pt x="272" y="22"/>
                    </a:lnTo>
                    <a:lnTo>
                      <a:pt x="293" y="12"/>
                    </a:lnTo>
                    <a:lnTo>
                      <a:pt x="312" y="9"/>
                    </a:lnTo>
                    <a:lnTo>
                      <a:pt x="330" y="0"/>
                    </a:lnTo>
                    <a:lnTo>
                      <a:pt x="341" y="12"/>
                    </a:lnTo>
                    <a:lnTo>
                      <a:pt x="344" y="37"/>
                    </a:lnTo>
                    <a:lnTo>
                      <a:pt x="327" y="40"/>
                    </a:lnTo>
                    <a:lnTo>
                      <a:pt x="317" y="48"/>
                    </a:lnTo>
                    <a:lnTo>
                      <a:pt x="306" y="64"/>
                    </a:lnTo>
                    <a:lnTo>
                      <a:pt x="300" y="93"/>
                    </a:lnTo>
                    <a:lnTo>
                      <a:pt x="306" y="118"/>
                    </a:lnTo>
                    <a:lnTo>
                      <a:pt x="318" y="126"/>
                    </a:lnTo>
                    <a:lnTo>
                      <a:pt x="345" y="130"/>
                    </a:lnTo>
                    <a:lnTo>
                      <a:pt x="365" y="111"/>
                    </a:lnTo>
                    <a:lnTo>
                      <a:pt x="374" y="111"/>
                    </a:lnTo>
                    <a:lnTo>
                      <a:pt x="386" y="121"/>
                    </a:lnTo>
                    <a:lnTo>
                      <a:pt x="396" y="124"/>
                    </a:lnTo>
                    <a:lnTo>
                      <a:pt x="395" y="81"/>
                    </a:lnTo>
                    <a:lnTo>
                      <a:pt x="402" y="79"/>
                    </a:lnTo>
                    <a:lnTo>
                      <a:pt x="416" y="91"/>
                    </a:lnTo>
                    <a:lnTo>
                      <a:pt x="434" y="100"/>
                    </a:lnTo>
                    <a:lnTo>
                      <a:pt x="426" y="120"/>
                    </a:lnTo>
                    <a:lnTo>
                      <a:pt x="417" y="124"/>
                    </a:lnTo>
                    <a:lnTo>
                      <a:pt x="408" y="156"/>
                    </a:lnTo>
                    <a:lnTo>
                      <a:pt x="398" y="165"/>
                    </a:lnTo>
                    <a:lnTo>
                      <a:pt x="375" y="171"/>
                    </a:lnTo>
                    <a:lnTo>
                      <a:pt x="366" y="175"/>
                    </a:lnTo>
                    <a:lnTo>
                      <a:pt x="378" y="190"/>
                    </a:lnTo>
                    <a:lnTo>
                      <a:pt x="384" y="205"/>
                    </a:lnTo>
                    <a:lnTo>
                      <a:pt x="369" y="216"/>
                    </a:lnTo>
                    <a:lnTo>
                      <a:pt x="353" y="213"/>
                    </a:lnTo>
                    <a:lnTo>
                      <a:pt x="336" y="193"/>
                    </a:lnTo>
                    <a:lnTo>
                      <a:pt x="317" y="196"/>
                    </a:lnTo>
                    <a:lnTo>
                      <a:pt x="314" y="213"/>
                    </a:lnTo>
                    <a:lnTo>
                      <a:pt x="318" y="220"/>
                    </a:lnTo>
                    <a:lnTo>
                      <a:pt x="332" y="228"/>
                    </a:lnTo>
                    <a:lnTo>
                      <a:pt x="351" y="229"/>
                    </a:lnTo>
                    <a:lnTo>
                      <a:pt x="371" y="238"/>
                    </a:lnTo>
                    <a:lnTo>
                      <a:pt x="378" y="247"/>
                    </a:lnTo>
                    <a:lnTo>
                      <a:pt x="360" y="280"/>
                    </a:lnTo>
                    <a:lnTo>
                      <a:pt x="347" y="286"/>
                    </a:lnTo>
                    <a:lnTo>
                      <a:pt x="327" y="283"/>
                    </a:lnTo>
                    <a:lnTo>
                      <a:pt x="312" y="297"/>
                    </a:lnTo>
                    <a:lnTo>
                      <a:pt x="297" y="313"/>
                    </a:lnTo>
                    <a:lnTo>
                      <a:pt x="296" y="342"/>
                    </a:lnTo>
                    <a:lnTo>
                      <a:pt x="288" y="364"/>
                    </a:lnTo>
                    <a:lnTo>
                      <a:pt x="276" y="381"/>
                    </a:lnTo>
                    <a:lnTo>
                      <a:pt x="272" y="388"/>
                    </a:lnTo>
                    <a:lnTo>
                      <a:pt x="270" y="405"/>
                    </a:lnTo>
                    <a:lnTo>
                      <a:pt x="260" y="417"/>
                    </a:lnTo>
                    <a:lnTo>
                      <a:pt x="239" y="423"/>
                    </a:lnTo>
                    <a:lnTo>
                      <a:pt x="224" y="417"/>
                    </a:lnTo>
                    <a:lnTo>
                      <a:pt x="186" y="433"/>
                    </a:lnTo>
                    <a:lnTo>
                      <a:pt x="174" y="474"/>
                    </a:lnTo>
                    <a:lnTo>
                      <a:pt x="165" y="513"/>
                    </a:lnTo>
                    <a:lnTo>
                      <a:pt x="161" y="532"/>
                    </a:lnTo>
                    <a:lnTo>
                      <a:pt x="146" y="535"/>
                    </a:lnTo>
                    <a:lnTo>
                      <a:pt x="141" y="528"/>
                    </a:lnTo>
                    <a:lnTo>
                      <a:pt x="120" y="531"/>
                    </a:lnTo>
                    <a:lnTo>
                      <a:pt x="27" y="532"/>
                    </a:lnTo>
                    <a:lnTo>
                      <a:pt x="8" y="493"/>
                    </a:lnTo>
                    <a:lnTo>
                      <a:pt x="3" y="474"/>
                    </a:lnTo>
                    <a:lnTo>
                      <a:pt x="8" y="465"/>
                    </a:lnTo>
                    <a:lnTo>
                      <a:pt x="9" y="435"/>
                    </a:lnTo>
                    <a:lnTo>
                      <a:pt x="9" y="420"/>
                    </a:lnTo>
                    <a:lnTo>
                      <a:pt x="0" y="420"/>
                    </a:lnTo>
                    <a:lnTo>
                      <a:pt x="2" y="411"/>
                    </a:lnTo>
                    <a:lnTo>
                      <a:pt x="3" y="399"/>
                    </a:lnTo>
                    <a:lnTo>
                      <a:pt x="6" y="388"/>
                    </a:lnTo>
                    <a:lnTo>
                      <a:pt x="30" y="363"/>
                    </a:lnTo>
                    <a:lnTo>
                      <a:pt x="44" y="364"/>
                    </a:lnTo>
                    <a:lnTo>
                      <a:pt x="48" y="351"/>
                    </a:lnTo>
                    <a:lnTo>
                      <a:pt x="54" y="322"/>
                    </a:lnTo>
                    <a:lnTo>
                      <a:pt x="42" y="315"/>
                    </a:lnTo>
                    <a:lnTo>
                      <a:pt x="50" y="295"/>
                    </a:lnTo>
                    <a:lnTo>
                      <a:pt x="54" y="282"/>
                    </a:lnTo>
                    <a:lnTo>
                      <a:pt x="63" y="280"/>
                    </a:lnTo>
                    <a:lnTo>
                      <a:pt x="63" y="270"/>
                    </a:lnTo>
                    <a:lnTo>
                      <a:pt x="54" y="252"/>
                    </a:lnTo>
                    <a:lnTo>
                      <a:pt x="54" y="237"/>
                    </a:lnTo>
                    <a:lnTo>
                      <a:pt x="60" y="219"/>
                    </a:lnTo>
                    <a:lnTo>
                      <a:pt x="62" y="204"/>
                    </a:lnTo>
                    <a:lnTo>
                      <a:pt x="68" y="192"/>
                    </a:lnTo>
                    <a:lnTo>
                      <a:pt x="69" y="180"/>
                    </a:lnTo>
                    <a:lnTo>
                      <a:pt x="54" y="175"/>
                    </a:lnTo>
                    <a:lnTo>
                      <a:pt x="54" y="166"/>
                    </a:lnTo>
                    <a:lnTo>
                      <a:pt x="57" y="159"/>
                    </a:lnTo>
                    <a:lnTo>
                      <a:pt x="54" y="153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2" name="Freeform 97"/>
              <p:cNvSpPr>
                <a:spLocks noChangeAspect="1"/>
              </p:cNvSpPr>
              <p:nvPr/>
            </p:nvSpPr>
            <p:spPr bwMode="auto">
              <a:xfrm>
                <a:off x="2168" y="751"/>
                <a:ext cx="405" cy="523"/>
              </a:xfrm>
              <a:custGeom>
                <a:avLst/>
                <a:gdLst>
                  <a:gd name="T0" fmla="*/ 2147483647 w 357"/>
                  <a:gd name="T1" fmla="*/ 2147483647 h 559"/>
                  <a:gd name="T2" fmla="*/ 2147483647 w 357"/>
                  <a:gd name="T3" fmla="*/ 2147483647 h 559"/>
                  <a:gd name="T4" fmla="*/ 2147483647 w 357"/>
                  <a:gd name="T5" fmla="*/ 2147483647 h 559"/>
                  <a:gd name="T6" fmla="*/ 2147483647 w 357"/>
                  <a:gd name="T7" fmla="*/ 2147483647 h 559"/>
                  <a:gd name="T8" fmla="*/ 2147483647 w 357"/>
                  <a:gd name="T9" fmla="*/ 2147483647 h 559"/>
                  <a:gd name="T10" fmla="*/ 2147483647 w 357"/>
                  <a:gd name="T11" fmla="*/ 2147483647 h 559"/>
                  <a:gd name="T12" fmla="*/ 2147483647 w 357"/>
                  <a:gd name="T13" fmla="*/ 2147483647 h 559"/>
                  <a:gd name="T14" fmla="*/ 2147483647 w 357"/>
                  <a:gd name="T15" fmla="*/ 2147483647 h 559"/>
                  <a:gd name="T16" fmla="*/ 2147483647 w 357"/>
                  <a:gd name="T17" fmla="*/ 2147483647 h 559"/>
                  <a:gd name="T18" fmla="*/ 2147483647 w 357"/>
                  <a:gd name="T19" fmla="*/ 2147483647 h 559"/>
                  <a:gd name="T20" fmla="*/ 2147483647 w 357"/>
                  <a:gd name="T21" fmla="*/ 2147483647 h 559"/>
                  <a:gd name="T22" fmla="*/ 2147483647 w 357"/>
                  <a:gd name="T23" fmla="*/ 2147483647 h 559"/>
                  <a:gd name="T24" fmla="*/ 2147483647 w 357"/>
                  <a:gd name="T25" fmla="*/ 2147483647 h 559"/>
                  <a:gd name="T26" fmla="*/ 2147483647 w 357"/>
                  <a:gd name="T27" fmla="*/ 2147483647 h 559"/>
                  <a:gd name="T28" fmla="*/ 2147483647 w 357"/>
                  <a:gd name="T29" fmla="*/ 2147483647 h 559"/>
                  <a:gd name="T30" fmla="*/ 2147483647 w 357"/>
                  <a:gd name="T31" fmla="*/ 2147483647 h 559"/>
                  <a:gd name="T32" fmla="*/ 2147483647 w 357"/>
                  <a:gd name="T33" fmla="*/ 2147483647 h 559"/>
                  <a:gd name="T34" fmla="*/ 2147483647 w 357"/>
                  <a:gd name="T35" fmla="*/ 2147483647 h 559"/>
                  <a:gd name="T36" fmla="*/ 2147483647 w 357"/>
                  <a:gd name="T37" fmla="*/ 2147483647 h 559"/>
                  <a:gd name="T38" fmla="*/ 2147483647 w 357"/>
                  <a:gd name="T39" fmla="*/ 2147483647 h 559"/>
                  <a:gd name="T40" fmla="*/ 2147483647 w 357"/>
                  <a:gd name="T41" fmla="*/ 2147483647 h 559"/>
                  <a:gd name="T42" fmla="*/ 2147483647 w 357"/>
                  <a:gd name="T43" fmla="*/ 2147483647 h 559"/>
                  <a:gd name="T44" fmla="*/ 2147483647 w 357"/>
                  <a:gd name="T45" fmla="*/ 2147483647 h 559"/>
                  <a:gd name="T46" fmla="*/ 2147483647 w 357"/>
                  <a:gd name="T47" fmla="*/ 2147483647 h 559"/>
                  <a:gd name="T48" fmla="*/ 2147483647 w 357"/>
                  <a:gd name="T49" fmla="*/ 2147483647 h 559"/>
                  <a:gd name="T50" fmla="*/ 2147483647 w 357"/>
                  <a:gd name="T51" fmla="*/ 2147483647 h 559"/>
                  <a:gd name="T52" fmla="*/ 2147483647 w 357"/>
                  <a:gd name="T53" fmla="*/ 2147483647 h 559"/>
                  <a:gd name="T54" fmla="*/ 2147483647 w 357"/>
                  <a:gd name="T55" fmla="*/ 2147483647 h 559"/>
                  <a:gd name="T56" fmla="*/ 2147483647 w 357"/>
                  <a:gd name="T57" fmla="*/ 2147483647 h 559"/>
                  <a:gd name="T58" fmla="*/ 2147483647 w 357"/>
                  <a:gd name="T59" fmla="*/ 2147483647 h 559"/>
                  <a:gd name="T60" fmla="*/ 2147483647 w 357"/>
                  <a:gd name="T61" fmla="*/ 2147483647 h 559"/>
                  <a:gd name="T62" fmla="*/ 2147483647 w 357"/>
                  <a:gd name="T63" fmla="*/ 2147483647 h 559"/>
                  <a:gd name="T64" fmla="*/ 2147483647 w 357"/>
                  <a:gd name="T65" fmla="*/ 2147483647 h 559"/>
                  <a:gd name="T66" fmla="*/ 2147483647 w 357"/>
                  <a:gd name="T67" fmla="*/ 2147483647 h 559"/>
                  <a:gd name="T68" fmla="*/ 2147483647 w 357"/>
                  <a:gd name="T69" fmla="*/ 2147483647 h 559"/>
                  <a:gd name="T70" fmla="*/ 2147483647 w 357"/>
                  <a:gd name="T71" fmla="*/ 2147483647 h 559"/>
                  <a:gd name="T72" fmla="*/ 2147483647 w 357"/>
                  <a:gd name="T73" fmla="*/ 2147483647 h 559"/>
                  <a:gd name="T74" fmla="*/ 2147483647 w 357"/>
                  <a:gd name="T75" fmla="*/ 2147483647 h 559"/>
                  <a:gd name="T76" fmla="*/ 2147483647 w 357"/>
                  <a:gd name="T77" fmla="*/ 2147483647 h 559"/>
                  <a:gd name="T78" fmla="*/ 2147483647 w 357"/>
                  <a:gd name="T79" fmla="*/ 2147483647 h 559"/>
                  <a:gd name="T80" fmla="*/ 2147483647 w 357"/>
                  <a:gd name="T81" fmla="*/ 2147483647 h 559"/>
                  <a:gd name="T82" fmla="*/ 2147483647 w 357"/>
                  <a:gd name="T83" fmla="*/ 2147483647 h 559"/>
                  <a:gd name="T84" fmla="*/ 2147483647 w 357"/>
                  <a:gd name="T85" fmla="*/ 2147483647 h 559"/>
                  <a:gd name="T86" fmla="*/ 2147483647 w 357"/>
                  <a:gd name="T87" fmla="*/ 2147483647 h 559"/>
                  <a:gd name="T88" fmla="*/ 2147483647 w 357"/>
                  <a:gd name="T89" fmla="*/ 2147483647 h 5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7"/>
                  <a:gd name="T136" fmla="*/ 0 h 559"/>
                  <a:gd name="T137" fmla="*/ 357 w 357"/>
                  <a:gd name="T138" fmla="*/ 559 h 5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7" h="559">
                    <a:moveTo>
                      <a:pt x="30" y="258"/>
                    </a:moveTo>
                    <a:lnTo>
                      <a:pt x="36" y="246"/>
                    </a:lnTo>
                    <a:lnTo>
                      <a:pt x="49" y="246"/>
                    </a:lnTo>
                    <a:lnTo>
                      <a:pt x="66" y="243"/>
                    </a:lnTo>
                    <a:lnTo>
                      <a:pt x="72" y="231"/>
                    </a:lnTo>
                    <a:lnTo>
                      <a:pt x="76" y="214"/>
                    </a:lnTo>
                    <a:lnTo>
                      <a:pt x="79" y="205"/>
                    </a:lnTo>
                    <a:lnTo>
                      <a:pt x="87" y="198"/>
                    </a:lnTo>
                    <a:lnTo>
                      <a:pt x="103" y="190"/>
                    </a:lnTo>
                    <a:lnTo>
                      <a:pt x="103" y="177"/>
                    </a:lnTo>
                    <a:lnTo>
                      <a:pt x="114" y="174"/>
                    </a:lnTo>
                    <a:lnTo>
                      <a:pt x="115" y="153"/>
                    </a:lnTo>
                    <a:lnTo>
                      <a:pt x="111" y="139"/>
                    </a:lnTo>
                    <a:lnTo>
                      <a:pt x="120" y="126"/>
                    </a:lnTo>
                    <a:lnTo>
                      <a:pt x="120" y="114"/>
                    </a:lnTo>
                    <a:lnTo>
                      <a:pt x="126" y="96"/>
                    </a:lnTo>
                    <a:lnTo>
                      <a:pt x="120" y="79"/>
                    </a:lnTo>
                    <a:lnTo>
                      <a:pt x="126" y="76"/>
                    </a:lnTo>
                    <a:lnTo>
                      <a:pt x="133" y="73"/>
                    </a:lnTo>
                    <a:lnTo>
                      <a:pt x="151" y="75"/>
                    </a:lnTo>
                    <a:lnTo>
                      <a:pt x="159" y="66"/>
                    </a:lnTo>
                    <a:lnTo>
                      <a:pt x="166" y="67"/>
                    </a:lnTo>
                    <a:lnTo>
                      <a:pt x="163" y="52"/>
                    </a:lnTo>
                    <a:lnTo>
                      <a:pt x="172" y="42"/>
                    </a:lnTo>
                    <a:lnTo>
                      <a:pt x="186" y="36"/>
                    </a:lnTo>
                    <a:lnTo>
                      <a:pt x="184" y="24"/>
                    </a:lnTo>
                    <a:lnTo>
                      <a:pt x="196" y="18"/>
                    </a:lnTo>
                    <a:lnTo>
                      <a:pt x="207" y="15"/>
                    </a:lnTo>
                    <a:lnTo>
                      <a:pt x="214" y="1"/>
                    </a:lnTo>
                    <a:lnTo>
                      <a:pt x="228" y="1"/>
                    </a:lnTo>
                    <a:lnTo>
                      <a:pt x="327" y="0"/>
                    </a:lnTo>
                    <a:lnTo>
                      <a:pt x="342" y="21"/>
                    </a:lnTo>
                    <a:lnTo>
                      <a:pt x="353" y="30"/>
                    </a:lnTo>
                    <a:lnTo>
                      <a:pt x="357" y="46"/>
                    </a:lnTo>
                    <a:lnTo>
                      <a:pt x="348" y="54"/>
                    </a:lnTo>
                    <a:lnTo>
                      <a:pt x="335" y="54"/>
                    </a:lnTo>
                    <a:lnTo>
                      <a:pt x="332" y="42"/>
                    </a:lnTo>
                    <a:lnTo>
                      <a:pt x="323" y="52"/>
                    </a:lnTo>
                    <a:lnTo>
                      <a:pt x="323" y="67"/>
                    </a:lnTo>
                    <a:lnTo>
                      <a:pt x="339" y="67"/>
                    </a:lnTo>
                    <a:lnTo>
                      <a:pt x="342" y="88"/>
                    </a:lnTo>
                    <a:lnTo>
                      <a:pt x="324" y="90"/>
                    </a:lnTo>
                    <a:lnTo>
                      <a:pt x="323" y="109"/>
                    </a:lnTo>
                    <a:lnTo>
                      <a:pt x="320" y="117"/>
                    </a:lnTo>
                    <a:lnTo>
                      <a:pt x="305" y="109"/>
                    </a:lnTo>
                    <a:lnTo>
                      <a:pt x="297" y="114"/>
                    </a:lnTo>
                    <a:lnTo>
                      <a:pt x="303" y="126"/>
                    </a:lnTo>
                    <a:lnTo>
                      <a:pt x="302" y="153"/>
                    </a:lnTo>
                    <a:lnTo>
                      <a:pt x="285" y="153"/>
                    </a:lnTo>
                    <a:lnTo>
                      <a:pt x="281" y="160"/>
                    </a:lnTo>
                    <a:lnTo>
                      <a:pt x="288" y="178"/>
                    </a:lnTo>
                    <a:lnTo>
                      <a:pt x="308" y="174"/>
                    </a:lnTo>
                    <a:lnTo>
                      <a:pt x="314" y="177"/>
                    </a:lnTo>
                    <a:lnTo>
                      <a:pt x="303" y="189"/>
                    </a:lnTo>
                    <a:lnTo>
                      <a:pt x="291" y="192"/>
                    </a:lnTo>
                    <a:lnTo>
                      <a:pt x="284" y="204"/>
                    </a:lnTo>
                    <a:lnTo>
                      <a:pt x="288" y="208"/>
                    </a:lnTo>
                    <a:lnTo>
                      <a:pt x="329" y="208"/>
                    </a:lnTo>
                    <a:lnTo>
                      <a:pt x="329" y="267"/>
                    </a:lnTo>
                    <a:lnTo>
                      <a:pt x="318" y="270"/>
                    </a:lnTo>
                    <a:lnTo>
                      <a:pt x="318" y="283"/>
                    </a:lnTo>
                    <a:lnTo>
                      <a:pt x="321" y="312"/>
                    </a:lnTo>
                    <a:lnTo>
                      <a:pt x="317" y="316"/>
                    </a:lnTo>
                    <a:lnTo>
                      <a:pt x="318" y="327"/>
                    </a:lnTo>
                    <a:lnTo>
                      <a:pt x="332" y="331"/>
                    </a:lnTo>
                    <a:lnTo>
                      <a:pt x="330" y="345"/>
                    </a:lnTo>
                    <a:lnTo>
                      <a:pt x="326" y="352"/>
                    </a:lnTo>
                    <a:lnTo>
                      <a:pt x="323" y="367"/>
                    </a:lnTo>
                    <a:lnTo>
                      <a:pt x="318" y="382"/>
                    </a:lnTo>
                    <a:lnTo>
                      <a:pt x="317" y="400"/>
                    </a:lnTo>
                    <a:lnTo>
                      <a:pt x="324" y="417"/>
                    </a:lnTo>
                    <a:lnTo>
                      <a:pt x="327" y="429"/>
                    </a:lnTo>
                    <a:lnTo>
                      <a:pt x="315" y="433"/>
                    </a:lnTo>
                    <a:lnTo>
                      <a:pt x="309" y="456"/>
                    </a:lnTo>
                    <a:lnTo>
                      <a:pt x="305" y="468"/>
                    </a:lnTo>
                    <a:lnTo>
                      <a:pt x="317" y="474"/>
                    </a:lnTo>
                    <a:lnTo>
                      <a:pt x="314" y="501"/>
                    </a:lnTo>
                    <a:lnTo>
                      <a:pt x="305" y="514"/>
                    </a:lnTo>
                    <a:lnTo>
                      <a:pt x="294" y="513"/>
                    </a:lnTo>
                    <a:lnTo>
                      <a:pt x="275" y="531"/>
                    </a:lnTo>
                    <a:lnTo>
                      <a:pt x="266" y="547"/>
                    </a:lnTo>
                    <a:lnTo>
                      <a:pt x="249" y="549"/>
                    </a:lnTo>
                    <a:lnTo>
                      <a:pt x="251" y="457"/>
                    </a:lnTo>
                    <a:lnTo>
                      <a:pt x="210" y="456"/>
                    </a:lnTo>
                    <a:lnTo>
                      <a:pt x="210" y="475"/>
                    </a:lnTo>
                    <a:lnTo>
                      <a:pt x="203" y="486"/>
                    </a:lnTo>
                    <a:lnTo>
                      <a:pt x="200" y="502"/>
                    </a:lnTo>
                    <a:lnTo>
                      <a:pt x="182" y="505"/>
                    </a:lnTo>
                    <a:lnTo>
                      <a:pt x="180" y="508"/>
                    </a:lnTo>
                    <a:lnTo>
                      <a:pt x="174" y="522"/>
                    </a:lnTo>
                    <a:lnTo>
                      <a:pt x="168" y="534"/>
                    </a:lnTo>
                    <a:lnTo>
                      <a:pt x="158" y="538"/>
                    </a:lnTo>
                    <a:lnTo>
                      <a:pt x="153" y="552"/>
                    </a:lnTo>
                    <a:lnTo>
                      <a:pt x="137" y="552"/>
                    </a:lnTo>
                    <a:lnTo>
                      <a:pt x="129" y="544"/>
                    </a:lnTo>
                    <a:lnTo>
                      <a:pt x="114" y="559"/>
                    </a:lnTo>
                    <a:lnTo>
                      <a:pt x="111" y="556"/>
                    </a:lnTo>
                    <a:lnTo>
                      <a:pt x="113" y="544"/>
                    </a:lnTo>
                    <a:lnTo>
                      <a:pt x="102" y="543"/>
                    </a:lnTo>
                    <a:lnTo>
                      <a:pt x="96" y="534"/>
                    </a:lnTo>
                    <a:lnTo>
                      <a:pt x="99" y="525"/>
                    </a:lnTo>
                    <a:lnTo>
                      <a:pt x="93" y="514"/>
                    </a:lnTo>
                    <a:lnTo>
                      <a:pt x="89" y="507"/>
                    </a:lnTo>
                    <a:lnTo>
                      <a:pt x="83" y="511"/>
                    </a:lnTo>
                    <a:lnTo>
                      <a:pt x="78" y="508"/>
                    </a:lnTo>
                    <a:lnTo>
                      <a:pt x="74" y="501"/>
                    </a:lnTo>
                    <a:lnTo>
                      <a:pt x="77" y="493"/>
                    </a:lnTo>
                    <a:lnTo>
                      <a:pt x="69" y="492"/>
                    </a:lnTo>
                    <a:lnTo>
                      <a:pt x="65" y="489"/>
                    </a:lnTo>
                    <a:lnTo>
                      <a:pt x="60" y="480"/>
                    </a:lnTo>
                    <a:lnTo>
                      <a:pt x="60" y="471"/>
                    </a:lnTo>
                    <a:lnTo>
                      <a:pt x="48" y="471"/>
                    </a:lnTo>
                    <a:lnTo>
                      <a:pt x="47" y="462"/>
                    </a:lnTo>
                    <a:lnTo>
                      <a:pt x="35" y="454"/>
                    </a:lnTo>
                    <a:lnTo>
                      <a:pt x="23" y="432"/>
                    </a:lnTo>
                    <a:lnTo>
                      <a:pt x="26" y="420"/>
                    </a:lnTo>
                    <a:lnTo>
                      <a:pt x="27" y="409"/>
                    </a:lnTo>
                    <a:lnTo>
                      <a:pt x="24" y="396"/>
                    </a:lnTo>
                    <a:lnTo>
                      <a:pt x="24" y="385"/>
                    </a:lnTo>
                    <a:lnTo>
                      <a:pt x="15" y="378"/>
                    </a:lnTo>
                    <a:lnTo>
                      <a:pt x="9" y="363"/>
                    </a:lnTo>
                    <a:lnTo>
                      <a:pt x="0" y="355"/>
                    </a:lnTo>
                    <a:lnTo>
                      <a:pt x="3" y="346"/>
                    </a:lnTo>
                    <a:lnTo>
                      <a:pt x="14" y="340"/>
                    </a:lnTo>
                    <a:lnTo>
                      <a:pt x="27" y="346"/>
                    </a:lnTo>
                    <a:lnTo>
                      <a:pt x="26" y="339"/>
                    </a:lnTo>
                    <a:lnTo>
                      <a:pt x="33" y="333"/>
                    </a:lnTo>
                    <a:lnTo>
                      <a:pt x="42" y="336"/>
                    </a:lnTo>
                    <a:lnTo>
                      <a:pt x="41" y="313"/>
                    </a:lnTo>
                    <a:lnTo>
                      <a:pt x="41" y="292"/>
                    </a:lnTo>
                    <a:lnTo>
                      <a:pt x="35" y="298"/>
                    </a:lnTo>
                    <a:lnTo>
                      <a:pt x="35" y="285"/>
                    </a:lnTo>
                    <a:lnTo>
                      <a:pt x="27" y="279"/>
                    </a:lnTo>
                    <a:lnTo>
                      <a:pt x="24" y="270"/>
                    </a:lnTo>
                    <a:lnTo>
                      <a:pt x="30" y="258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3" name="Freeform 98"/>
              <p:cNvSpPr>
                <a:spLocks noChangeAspect="1"/>
              </p:cNvSpPr>
              <p:nvPr/>
            </p:nvSpPr>
            <p:spPr bwMode="auto">
              <a:xfrm>
                <a:off x="1835" y="879"/>
                <a:ext cx="381" cy="350"/>
              </a:xfrm>
              <a:custGeom>
                <a:avLst/>
                <a:gdLst>
                  <a:gd name="T0" fmla="*/ 2147483647 w 334"/>
                  <a:gd name="T1" fmla="*/ 2147483647 h 374"/>
                  <a:gd name="T2" fmla="*/ 0 w 334"/>
                  <a:gd name="T3" fmla="*/ 2147483647 h 374"/>
                  <a:gd name="T4" fmla="*/ 2147483647 w 334"/>
                  <a:gd name="T5" fmla="*/ 2147483647 h 374"/>
                  <a:gd name="T6" fmla="*/ 2147483647 w 334"/>
                  <a:gd name="T7" fmla="*/ 2147483647 h 374"/>
                  <a:gd name="T8" fmla="*/ 2147483647 w 334"/>
                  <a:gd name="T9" fmla="*/ 2147483647 h 374"/>
                  <a:gd name="T10" fmla="*/ 2147483647 w 334"/>
                  <a:gd name="T11" fmla="*/ 2147483647 h 374"/>
                  <a:gd name="T12" fmla="*/ 2147483647 w 334"/>
                  <a:gd name="T13" fmla="*/ 2147483647 h 374"/>
                  <a:gd name="T14" fmla="*/ 2147483647 w 334"/>
                  <a:gd name="T15" fmla="*/ 2147483647 h 374"/>
                  <a:gd name="T16" fmla="*/ 2147483647 w 334"/>
                  <a:gd name="T17" fmla="*/ 0 h 374"/>
                  <a:gd name="T18" fmla="*/ 2147483647 w 334"/>
                  <a:gd name="T19" fmla="*/ 2147483647 h 374"/>
                  <a:gd name="T20" fmla="*/ 2147483647 w 334"/>
                  <a:gd name="T21" fmla="*/ 2147483647 h 374"/>
                  <a:gd name="T22" fmla="*/ 2147483647 w 334"/>
                  <a:gd name="T23" fmla="*/ 2147483647 h 374"/>
                  <a:gd name="T24" fmla="*/ 2147483647 w 334"/>
                  <a:gd name="T25" fmla="*/ 2147483647 h 374"/>
                  <a:gd name="T26" fmla="*/ 2147483647 w 334"/>
                  <a:gd name="T27" fmla="*/ 2147483647 h 374"/>
                  <a:gd name="T28" fmla="*/ 2147483647 w 334"/>
                  <a:gd name="T29" fmla="*/ 2147483647 h 374"/>
                  <a:gd name="T30" fmla="*/ 2147483647 w 334"/>
                  <a:gd name="T31" fmla="*/ 2147483647 h 374"/>
                  <a:gd name="T32" fmla="*/ 2147483647 w 334"/>
                  <a:gd name="T33" fmla="*/ 2147483647 h 374"/>
                  <a:gd name="T34" fmla="*/ 2147483647 w 334"/>
                  <a:gd name="T35" fmla="*/ 2147483647 h 374"/>
                  <a:gd name="T36" fmla="*/ 2147483647 w 334"/>
                  <a:gd name="T37" fmla="*/ 2147483647 h 374"/>
                  <a:gd name="T38" fmla="*/ 2147483647 w 334"/>
                  <a:gd name="T39" fmla="*/ 2147483647 h 374"/>
                  <a:gd name="T40" fmla="*/ 2147483647 w 334"/>
                  <a:gd name="T41" fmla="*/ 2147483647 h 374"/>
                  <a:gd name="T42" fmla="*/ 2147483647 w 334"/>
                  <a:gd name="T43" fmla="*/ 2147483647 h 374"/>
                  <a:gd name="T44" fmla="*/ 2147483647 w 334"/>
                  <a:gd name="T45" fmla="*/ 2147483647 h 374"/>
                  <a:gd name="T46" fmla="*/ 2147483647 w 334"/>
                  <a:gd name="T47" fmla="*/ 2147483647 h 374"/>
                  <a:gd name="T48" fmla="*/ 2147483647 w 334"/>
                  <a:gd name="T49" fmla="*/ 2147483647 h 374"/>
                  <a:gd name="T50" fmla="*/ 2147483647 w 334"/>
                  <a:gd name="T51" fmla="*/ 2147483647 h 374"/>
                  <a:gd name="T52" fmla="*/ 2147483647 w 334"/>
                  <a:gd name="T53" fmla="*/ 2147483647 h 374"/>
                  <a:gd name="T54" fmla="*/ 2147483647 w 334"/>
                  <a:gd name="T55" fmla="*/ 2147483647 h 374"/>
                  <a:gd name="T56" fmla="*/ 2147483647 w 334"/>
                  <a:gd name="T57" fmla="*/ 2147483647 h 374"/>
                  <a:gd name="T58" fmla="*/ 2147483647 w 334"/>
                  <a:gd name="T59" fmla="*/ 2147483647 h 374"/>
                  <a:gd name="T60" fmla="*/ 2147483647 w 334"/>
                  <a:gd name="T61" fmla="*/ 2147483647 h 374"/>
                  <a:gd name="T62" fmla="*/ 2147483647 w 334"/>
                  <a:gd name="T63" fmla="*/ 2147483647 h 374"/>
                  <a:gd name="T64" fmla="*/ 2147483647 w 334"/>
                  <a:gd name="T65" fmla="*/ 2147483647 h 374"/>
                  <a:gd name="T66" fmla="*/ 2147483647 w 334"/>
                  <a:gd name="T67" fmla="*/ 2147483647 h 374"/>
                  <a:gd name="T68" fmla="*/ 2147483647 w 334"/>
                  <a:gd name="T69" fmla="*/ 2147483647 h 374"/>
                  <a:gd name="T70" fmla="*/ 2147483647 w 334"/>
                  <a:gd name="T71" fmla="*/ 2147483647 h 374"/>
                  <a:gd name="T72" fmla="*/ 2147483647 w 334"/>
                  <a:gd name="T73" fmla="*/ 2147483647 h 374"/>
                  <a:gd name="T74" fmla="*/ 2147483647 w 334"/>
                  <a:gd name="T75" fmla="*/ 2147483647 h 374"/>
                  <a:gd name="T76" fmla="*/ 2147483647 w 334"/>
                  <a:gd name="T77" fmla="*/ 2147483647 h 374"/>
                  <a:gd name="T78" fmla="*/ 2147483647 w 334"/>
                  <a:gd name="T79" fmla="*/ 2147483647 h 374"/>
                  <a:gd name="T80" fmla="*/ 2147483647 w 334"/>
                  <a:gd name="T81" fmla="*/ 2147483647 h 374"/>
                  <a:gd name="T82" fmla="*/ 2147483647 w 334"/>
                  <a:gd name="T83" fmla="*/ 2147483647 h 374"/>
                  <a:gd name="T84" fmla="*/ 2147483647 w 334"/>
                  <a:gd name="T85" fmla="*/ 2147483647 h 374"/>
                  <a:gd name="T86" fmla="*/ 2147483647 w 334"/>
                  <a:gd name="T87" fmla="*/ 2147483647 h 374"/>
                  <a:gd name="T88" fmla="*/ 2147483647 w 334"/>
                  <a:gd name="T89" fmla="*/ 2147483647 h 374"/>
                  <a:gd name="T90" fmla="*/ 2147483647 w 334"/>
                  <a:gd name="T91" fmla="*/ 2147483647 h 374"/>
                  <a:gd name="T92" fmla="*/ 2147483647 w 334"/>
                  <a:gd name="T93" fmla="*/ 2147483647 h 374"/>
                  <a:gd name="T94" fmla="*/ 2147483647 w 334"/>
                  <a:gd name="T95" fmla="*/ 2147483647 h 374"/>
                  <a:gd name="T96" fmla="*/ 2147483647 w 334"/>
                  <a:gd name="T97" fmla="*/ 2147483647 h 374"/>
                  <a:gd name="T98" fmla="*/ 2147483647 w 334"/>
                  <a:gd name="T99" fmla="*/ 2147483647 h 374"/>
                  <a:gd name="T100" fmla="*/ 2147483647 w 334"/>
                  <a:gd name="T101" fmla="*/ 2147483647 h 374"/>
                  <a:gd name="T102" fmla="*/ 2147483647 w 334"/>
                  <a:gd name="T103" fmla="*/ 2147483647 h 374"/>
                  <a:gd name="T104" fmla="*/ 2147483647 w 334"/>
                  <a:gd name="T105" fmla="*/ 2147483647 h 374"/>
                  <a:gd name="T106" fmla="*/ 2147483647 w 334"/>
                  <a:gd name="T107" fmla="*/ 2147483647 h 374"/>
                  <a:gd name="T108" fmla="*/ 2147483647 w 334"/>
                  <a:gd name="T109" fmla="*/ 2147483647 h 3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4"/>
                  <a:gd name="T166" fmla="*/ 0 h 374"/>
                  <a:gd name="T167" fmla="*/ 334 w 334"/>
                  <a:gd name="T168" fmla="*/ 374 h 3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4" h="374">
                    <a:moveTo>
                      <a:pt x="1" y="374"/>
                    </a:moveTo>
                    <a:lnTo>
                      <a:pt x="0" y="3"/>
                    </a:lnTo>
                    <a:lnTo>
                      <a:pt x="111" y="6"/>
                    </a:lnTo>
                    <a:lnTo>
                      <a:pt x="123" y="17"/>
                    </a:lnTo>
                    <a:lnTo>
                      <a:pt x="124" y="26"/>
                    </a:lnTo>
                    <a:lnTo>
                      <a:pt x="156" y="21"/>
                    </a:lnTo>
                    <a:lnTo>
                      <a:pt x="160" y="3"/>
                    </a:lnTo>
                    <a:lnTo>
                      <a:pt x="211" y="2"/>
                    </a:lnTo>
                    <a:lnTo>
                      <a:pt x="246" y="0"/>
                    </a:lnTo>
                    <a:lnTo>
                      <a:pt x="246" y="15"/>
                    </a:lnTo>
                    <a:lnTo>
                      <a:pt x="238" y="18"/>
                    </a:lnTo>
                    <a:lnTo>
                      <a:pt x="237" y="27"/>
                    </a:lnTo>
                    <a:lnTo>
                      <a:pt x="246" y="30"/>
                    </a:lnTo>
                    <a:lnTo>
                      <a:pt x="238" y="48"/>
                    </a:lnTo>
                    <a:lnTo>
                      <a:pt x="241" y="56"/>
                    </a:lnTo>
                    <a:lnTo>
                      <a:pt x="253" y="56"/>
                    </a:lnTo>
                    <a:lnTo>
                      <a:pt x="252" y="65"/>
                    </a:lnTo>
                    <a:lnTo>
                      <a:pt x="238" y="66"/>
                    </a:lnTo>
                    <a:lnTo>
                      <a:pt x="240" y="74"/>
                    </a:lnTo>
                    <a:lnTo>
                      <a:pt x="231" y="80"/>
                    </a:lnTo>
                    <a:lnTo>
                      <a:pt x="237" y="87"/>
                    </a:lnTo>
                    <a:lnTo>
                      <a:pt x="249" y="84"/>
                    </a:lnTo>
                    <a:lnTo>
                      <a:pt x="253" y="74"/>
                    </a:lnTo>
                    <a:lnTo>
                      <a:pt x="261" y="77"/>
                    </a:lnTo>
                    <a:lnTo>
                      <a:pt x="255" y="89"/>
                    </a:lnTo>
                    <a:lnTo>
                      <a:pt x="255" y="99"/>
                    </a:lnTo>
                    <a:lnTo>
                      <a:pt x="252" y="119"/>
                    </a:lnTo>
                    <a:lnTo>
                      <a:pt x="280" y="110"/>
                    </a:lnTo>
                    <a:lnTo>
                      <a:pt x="288" y="116"/>
                    </a:lnTo>
                    <a:lnTo>
                      <a:pt x="298" y="113"/>
                    </a:lnTo>
                    <a:lnTo>
                      <a:pt x="309" y="116"/>
                    </a:lnTo>
                    <a:lnTo>
                      <a:pt x="315" y="116"/>
                    </a:lnTo>
                    <a:lnTo>
                      <a:pt x="319" y="120"/>
                    </a:lnTo>
                    <a:lnTo>
                      <a:pt x="316" y="132"/>
                    </a:lnTo>
                    <a:lnTo>
                      <a:pt x="319" y="143"/>
                    </a:lnTo>
                    <a:lnTo>
                      <a:pt x="325" y="149"/>
                    </a:lnTo>
                    <a:lnTo>
                      <a:pt x="325" y="161"/>
                    </a:lnTo>
                    <a:lnTo>
                      <a:pt x="333" y="156"/>
                    </a:lnTo>
                    <a:lnTo>
                      <a:pt x="334" y="201"/>
                    </a:lnTo>
                    <a:lnTo>
                      <a:pt x="327" y="197"/>
                    </a:lnTo>
                    <a:lnTo>
                      <a:pt x="319" y="206"/>
                    </a:lnTo>
                    <a:lnTo>
                      <a:pt x="318" y="210"/>
                    </a:lnTo>
                    <a:lnTo>
                      <a:pt x="309" y="201"/>
                    </a:lnTo>
                    <a:lnTo>
                      <a:pt x="294" y="215"/>
                    </a:lnTo>
                    <a:lnTo>
                      <a:pt x="303" y="227"/>
                    </a:lnTo>
                    <a:lnTo>
                      <a:pt x="307" y="245"/>
                    </a:lnTo>
                    <a:lnTo>
                      <a:pt x="318" y="251"/>
                    </a:lnTo>
                    <a:lnTo>
                      <a:pt x="318" y="263"/>
                    </a:lnTo>
                    <a:lnTo>
                      <a:pt x="321" y="275"/>
                    </a:lnTo>
                    <a:lnTo>
                      <a:pt x="321" y="288"/>
                    </a:lnTo>
                    <a:lnTo>
                      <a:pt x="313" y="297"/>
                    </a:lnTo>
                    <a:lnTo>
                      <a:pt x="328" y="318"/>
                    </a:lnTo>
                    <a:lnTo>
                      <a:pt x="312" y="320"/>
                    </a:lnTo>
                    <a:lnTo>
                      <a:pt x="315" y="366"/>
                    </a:lnTo>
                    <a:lnTo>
                      <a:pt x="1" y="374"/>
                    </a:lnTo>
                    <a:close/>
                  </a:path>
                </a:pathLst>
              </a:custGeom>
              <a:solidFill>
                <a:srgbClr val="BCFADA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4" name="Freeform 99"/>
              <p:cNvSpPr>
                <a:spLocks noChangeAspect="1"/>
              </p:cNvSpPr>
              <p:nvPr/>
            </p:nvSpPr>
            <p:spPr bwMode="auto">
              <a:xfrm>
                <a:off x="584" y="2227"/>
                <a:ext cx="672" cy="458"/>
              </a:xfrm>
              <a:custGeom>
                <a:avLst/>
                <a:gdLst>
                  <a:gd name="T0" fmla="*/ 2147483647 w 592"/>
                  <a:gd name="T1" fmla="*/ 2147483647 h 490"/>
                  <a:gd name="T2" fmla="*/ 2147483647 w 592"/>
                  <a:gd name="T3" fmla="*/ 2147483647 h 490"/>
                  <a:gd name="T4" fmla="*/ 2147483647 w 592"/>
                  <a:gd name="T5" fmla="*/ 2147483647 h 490"/>
                  <a:gd name="T6" fmla="*/ 2147483647 w 592"/>
                  <a:gd name="T7" fmla="*/ 2147483647 h 490"/>
                  <a:gd name="T8" fmla="*/ 2147483647 w 592"/>
                  <a:gd name="T9" fmla="*/ 2147483647 h 490"/>
                  <a:gd name="T10" fmla="*/ 2147483647 w 592"/>
                  <a:gd name="T11" fmla="*/ 2147483647 h 490"/>
                  <a:gd name="T12" fmla="*/ 2147483647 w 592"/>
                  <a:gd name="T13" fmla="*/ 2147483647 h 490"/>
                  <a:gd name="T14" fmla="*/ 2147483647 w 592"/>
                  <a:gd name="T15" fmla="*/ 2147483647 h 490"/>
                  <a:gd name="T16" fmla="*/ 2147483647 w 592"/>
                  <a:gd name="T17" fmla="*/ 2147483647 h 490"/>
                  <a:gd name="T18" fmla="*/ 0 w 592"/>
                  <a:gd name="T19" fmla="*/ 2147483647 h 490"/>
                  <a:gd name="T20" fmla="*/ 2147483647 w 592"/>
                  <a:gd name="T21" fmla="*/ 2147483647 h 490"/>
                  <a:gd name="T22" fmla="*/ 2147483647 w 592"/>
                  <a:gd name="T23" fmla="*/ 2147483647 h 490"/>
                  <a:gd name="T24" fmla="*/ 2147483647 w 592"/>
                  <a:gd name="T25" fmla="*/ 2147483647 h 490"/>
                  <a:gd name="T26" fmla="*/ 2147483647 w 592"/>
                  <a:gd name="T27" fmla="*/ 2147483647 h 490"/>
                  <a:gd name="T28" fmla="*/ 2147483647 w 592"/>
                  <a:gd name="T29" fmla="*/ 2147483647 h 490"/>
                  <a:gd name="T30" fmla="*/ 2147483647 w 592"/>
                  <a:gd name="T31" fmla="*/ 2147483647 h 490"/>
                  <a:gd name="T32" fmla="*/ 2147483647 w 592"/>
                  <a:gd name="T33" fmla="*/ 2147483647 h 490"/>
                  <a:gd name="T34" fmla="*/ 2147483647 w 592"/>
                  <a:gd name="T35" fmla="*/ 2147483647 h 490"/>
                  <a:gd name="T36" fmla="*/ 2147483647 w 592"/>
                  <a:gd name="T37" fmla="*/ 2147483647 h 490"/>
                  <a:gd name="T38" fmla="*/ 2147483647 w 592"/>
                  <a:gd name="T39" fmla="*/ 2147483647 h 490"/>
                  <a:gd name="T40" fmla="*/ 2147483647 w 592"/>
                  <a:gd name="T41" fmla="*/ 2147483647 h 490"/>
                  <a:gd name="T42" fmla="*/ 0 w 592"/>
                  <a:gd name="T43" fmla="*/ 2147483647 h 490"/>
                  <a:gd name="T44" fmla="*/ 2147483647 w 592"/>
                  <a:gd name="T45" fmla="*/ 2147483647 h 490"/>
                  <a:gd name="T46" fmla="*/ 2147483647 w 592"/>
                  <a:gd name="T47" fmla="*/ 2147483647 h 490"/>
                  <a:gd name="T48" fmla="*/ 2147483647 w 592"/>
                  <a:gd name="T49" fmla="*/ 2147483647 h 490"/>
                  <a:gd name="T50" fmla="*/ 2147483647 w 592"/>
                  <a:gd name="T51" fmla="*/ 2147483647 h 490"/>
                  <a:gd name="T52" fmla="*/ 2147483647 w 592"/>
                  <a:gd name="T53" fmla="*/ 2147483647 h 490"/>
                  <a:gd name="T54" fmla="*/ 2147483647 w 592"/>
                  <a:gd name="T55" fmla="*/ 2147483647 h 490"/>
                  <a:gd name="T56" fmla="*/ 2147483647 w 592"/>
                  <a:gd name="T57" fmla="*/ 2147483647 h 490"/>
                  <a:gd name="T58" fmla="*/ 2147483647 w 592"/>
                  <a:gd name="T59" fmla="*/ 2147483647 h 490"/>
                  <a:gd name="T60" fmla="*/ 2147483647 w 592"/>
                  <a:gd name="T61" fmla="*/ 2147483647 h 490"/>
                  <a:gd name="T62" fmla="*/ 2147483647 w 592"/>
                  <a:gd name="T63" fmla="*/ 2147483647 h 490"/>
                  <a:gd name="T64" fmla="*/ 2147483647 w 592"/>
                  <a:gd name="T65" fmla="*/ 2147483647 h 490"/>
                  <a:gd name="T66" fmla="*/ 2147483647 w 592"/>
                  <a:gd name="T67" fmla="*/ 2147483647 h 490"/>
                  <a:gd name="T68" fmla="*/ 2147483647 w 592"/>
                  <a:gd name="T69" fmla="*/ 2147483647 h 490"/>
                  <a:gd name="T70" fmla="*/ 2147483647 w 592"/>
                  <a:gd name="T71" fmla="*/ 2147483647 h 490"/>
                  <a:gd name="T72" fmla="*/ 2147483647 w 592"/>
                  <a:gd name="T73" fmla="*/ 2147483647 h 490"/>
                  <a:gd name="T74" fmla="*/ 2147483647 w 592"/>
                  <a:gd name="T75" fmla="*/ 2147483647 h 490"/>
                  <a:gd name="T76" fmla="*/ 2147483647 w 592"/>
                  <a:gd name="T77" fmla="*/ 2147483647 h 490"/>
                  <a:gd name="T78" fmla="*/ 2147483647 w 592"/>
                  <a:gd name="T79" fmla="*/ 2147483647 h 490"/>
                  <a:gd name="T80" fmla="*/ 2147483647 w 592"/>
                  <a:gd name="T81" fmla="*/ 2147483647 h 490"/>
                  <a:gd name="T82" fmla="*/ 2147483647 w 592"/>
                  <a:gd name="T83" fmla="*/ 2147483647 h 490"/>
                  <a:gd name="T84" fmla="*/ 2147483647 w 592"/>
                  <a:gd name="T85" fmla="*/ 2147483647 h 490"/>
                  <a:gd name="T86" fmla="*/ 2147483647 w 592"/>
                  <a:gd name="T87" fmla="*/ 2147483647 h 490"/>
                  <a:gd name="T88" fmla="*/ 2147483647 w 592"/>
                  <a:gd name="T89" fmla="*/ 2147483647 h 490"/>
                  <a:gd name="T90" fmla="*/ 2147483647 w 592"/>
                  <a:gd name="T91" fmla="*/ 2147483647 h 490"/>
                  <a:gd name="T92" fmla="*/ 2147483647 w 592"/>
                  <a:gd name="T93" fmla="*/ 2147483647 h 490"/>
                  <a:gd name="T94" fmla="*/ 2147483647 w 592"/>
                  <a:gd name="T95" fmla="*/ 2147483647 h 490"/>
                  <a:gd name="T96" fmla="*/ 2147483647 w 592"/>
                  <a:gd name="T97" fmla="*/ 2147483647 h 490"/>
                  <a:gd name="T98" fmla="*/ 2147483647 w 592"/>
                  <a:gd name="T99" fmla="*/ 2147483647 h 490"/>
                  <a:gd name="T100" fmla="*/ 2147483647 w 592"/>
                  <a:gd name="T101" fmla="*/ 0 h 490"/>
                  <a:gd name="T102" fmla="*/ 2147483647 w 592"/>
                  <a:gd name="T103" fmla="*/ 2147483647 h 490"/>
                  <a:gd name="T104" fmla="*/ 2147483647 w 592"/>
                  <a:gd name="T105" fmla="*/ 2147483647 h 490"/>
                  <a:gd name="T106" fmla="*/ 2147483647 w 592"/>
                  <a:gd name="T107" fmla="*/ 2147483647 h 490"/>
                  <a:gd name="T108" fmla="*/ 2147483647 w 592"/>
                  <a:gd name="T109" fmla="*/ 2147483647 h 490"/>
                  <a:gd name="T110" fmla="*/ 2147483647 w 592"/>
                  <a:gd name="T111" fmla="*/ 0 h 490"/>
                  <a:gd name="T112" fmla="*/ 2147483647 w 592"/>
                  <a:gd name="T113" fmla="*/ 2147483647 h 49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92"/>
                  <a:gd name="T172" fmla="*/ 0 h 490"/>
                  <a:gd name="T173" fmla="*/ 592 w 592"/>
                  <a:gd name="T174" fmla="*/ 490 h 49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92" h="490">
                    <a:moveTo>
                      <a:pt x="471" y="7"/>
                    </a:moveTo>
                    <a:lnTo>
                      <a:pt x="592" y="7"/>
                    </a:lnTo>
                    <a:lnTo>
                      <a:pt x="591" y="292"/>
                    </a:lnTo>
                    <a:lnTo>
                      <a:pt x="475" y="292"/>
                    </a:lnTo>
                    <a:lnTo>
                      <a:pt x="475" y="490"/>
                    </a:lnTo>
                    <a:lnTo>
                      <a:pt x="276" y="490"/>
                    </a:lnTo>
                    <a:lnTo>
                      <a:pt x="276" y="402"/>
                    </a:lnTo>
                    <a:lnTo>
                      <a:pt x="195" y="403"/>
                    </a:lnTo>
                    <a:lnTo>
                      <a:pt x="196" y="487"/>
                    </a:lnTo>
                    <a:lnTo>
                      <a:pt x="0" y="490"/>
                    </a:lnTo>
                    <a:lnTo>
                      <a:pt x="7" y="477"/>
                    </a:lnTo>
                    <a:lnTo>
                      <a:pt x="12" y="466"/>
                    </a:lnTo>
                    <a:lnTo>
                      <a:pt x="25" y="463"/>
                    </a:lnTo>
                    <a:lnTo>
                      <a:pt x="28" y="450"/>
                    </a:lnTo>
                    <a:lnTo>
                      <a:pt x="25" y="441"/>
                    </a:lnTo>
                    <a:lnTo>
                      <a:pt x="27" y="430"/>
                    </a:lnTo>
                    <a:lnTo>
                      <a:pt x="18" y="418"/>
                    </a:lnTo>
                    <a:lnTo>
                      <a:pt x="19" y="393"/>
                    </a:lnTo>
                    <a:lnTo>
                      <a:pt x="24" y="384"/>
                    </a:lnTo>
                    <a:lnTo>
                      <a:pt x="21" y="375"/>
                    </a:lnTo>
                    <a:lnTo>
                      <a:pt x="10" y="367"/>
                    </a:lnTo>
                    <a:lnTo>
                      <a:pt x="0" y="355"/>
                    </a:lnTo>
                    <a:lnTo>
                      <a:pt x="6" y="340"/>
                    </a:lnTo>
                    <a:lnTo>
                      <a:pt x="10" y="331"/>
                    </a:lnTo>
                    <a:lnTo>
                      <a:pt x="10" y="318"/>
                    </a:lnTo>
                    <a:lnTo>
                      <a:pt x="16" y="304"/>
                    </a:lnTo>
                    <a:lnTo>
                      <a:pt x="28" y="300"/>
                    </a:lnTo>
                    <a:lnTo>
                      <a:pt x="40" y="300"/>
                    </a:lnTo>
                    <a:lnTo>
                      <a:pt x="42" y="294"/>
                    </a:lnTo>
                    <a:lnTo>
                      <a:pt x="43" y="283"/>
                    </a:lnTo>
                    <a:lnTo>
                      <a:pt x="42" y="274"/>
                    </a:lnTo>
                    <a:lnTo>
                      <a:pt x="36" y="262"/>
                    </a:lnTo>
                    <a:lnTo>
                      <a:pt x="43" y="259"/>
                    </a:lnTo>
                    <a:lnTo>
                      <a:pt x="45" y="246"/>
                    </a:lnTo>
                    <a:lnTo>
                      <a:pt x="60" y="222"/>
                    </a:lnTo>
                    <a:lnTo>
                      <a:pt x="75" y="222"/>
                    </a:lnTo>
                    <a:lnTo>
                      <a:pt x="90" y="199"/>
                    </a:lnTo>
                    <a:lnTo>
                      <a:pt x="88" y="186"/>
                    </a:lnTo>
                    <a:lnTo>
                      <a:pt x="97" y="163"/>
                    </a:lnTo>
                    <a:lnTo>
                      <a:pt x="99" y="145"/>
                    </a:lnTo>
                    <a:lnTo>
                      <a:pt x="103" y="130"/>
                    </a:lnTo>
                    <a:lnTo>
                      <a:pt x="115" y="126"/>
                    </a:lnTo>
                    <a:lnTo>
                      <a:pt x="118" y="111"/>
                    </a:lnTo>
                    <a:lnTo>
                      <a:pt x="124" y="88"/>
                    </a:lnTo>
                    <a:lnTo>
                      <a:pt x="136" y="87"/>
                    </a:lnTo>
                    <a:lnTo>
                      <a:pt x="139" y="70"/>
                    </a:lnTo>
                    <a:lnTo>
                      <a:pt x="133" y="64"/>
                    </a:lnTo>
                    <a:lnTo>
                      <a:pt x="133" y="40"/>
                    </a:lnTo>
                    <a:lnTo>
                      <a:pt x="136" y="18"/>
                    </a:lnTo>
                    <a:lnTo>
                      <a:pt x="148" y="4"/>
                    </a:lnTo>
                    <a:lnTo>
                      <a:pt x="165" y="0"/>
                    </a:lnTo>
                    <a:lnTo>
                      <a:pt x="171" y="13"/>
                    </a:lnTo>
                    <a:lnTo>
                      <a:pt x="199" y="24"/>
                    </a:lnTo>
                    <a:lnTo>
                      <a:pt x="232" y="7"/>
                    </a:lnTo>
                    <a:lnTo>
                      <a:pt x="237" y="1"/>
                    </a:lnTo>
                    <a:lnTo>
                      <a:pt x="469" y="0"/>
                    </a:lnTo>
                    <a:lnTo>
                      <a:pt x="471" y="7"/>
                    </a:lnTo>
                    <a:close/>
                  </a:path>
                </a:pathLst>
              </a:custGeom>
              <a:solidFill>
                <a:srgbClr val="C9C9C9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5" name="Freeform 100"/>
              <p:cNvSpPr>
                <a:spLocks noChangeAspect="1"/>
              </p:cNvSpPr>
              <p:nvPr/>
            </p:nvSpPr>
            <p:spPr bwMode="auto">
              <a:xfrm>
                <a:off x="1125" y="2210"/>
                <a:ext cx="484" cy="456"/>
              </a:xfrm>
              <a:custGeom>
                <a:avLst/>
                <a:gdLst>
                  <a:gd name="T0" fmla="*/ 2147483647 w 426"/>
                  <a:gd name="T1" fmla="*/ 2147483647 h 486"/>
                  <a:gd name="T2" fmla="*/ 2147483647 w 426"/>
                  <a:gd name="T3" fmla="*/ 2147483647 h 486"/>
                  <a:gd name="T4" fmla="*/ 2147483647 w 426"/>
                  <a:gd name="T5" fmla="*/ 2147483647 h 486"/>
                  <a:gd name="T6" fmla="*/ 2147483647 w 426"/>
                  <a:gd name="T7" fmla="*/ 2147483647 h 486"/>
                  <a:gd name="T8" fmla="*/ 2147483647 w 426"/>
                  <a:gd name="T9" fmla="*/ 2147483647 h 486"/>
                  <a:gd name="T10" fmla="*/ 2147483647 w 426"/>
                  <a:gd name="T11" fmla="*/ 2147483647 h 486"/>
                  <a:gd name="T12" fmla="*/ 2147483647 w 426"/>
                  <a:gd name="T13" fmla="*/ 0 h 486"/>
                  <a:gd name="T14" fmla="*/ 2147483647 w 426"/>
                  <a:gd name="T15" fmla="*/ 2147483647 h 486"/>
                  <a:gd name="T16" fmla="*/ 2147483647 w 426"/>
                  <a:gd name="T17" fmla="*/ 2147483647 h 486"/>
                  <a:gd name="T18" fmla="*/ 2147483647 w 426"/>
                  <a:gd name="T19" fmla="*/ 2147483647 h 486"/>
                  <a:gd name="T20" fmla="*/ 2147483647 w 426"/>
                  <a:gd name="T21" fmla="*/ 2147483647 h 486"/>
                  <a:gd name="T22" fmla="*/ 2147483647 w 426"/>
                  <a:gd name="T23" fmla="*/ 2147483647 h 486"/>
                  <a:gd name="T24" fmla="*/ 2147483647 w 426"/>
                  <a:gd name="T25" fmla="*/ 2147483647 h 486"/>
                  <a:gd name="T26" fmla="*/ 2147483647 w 426"/>
                  <a:gd name="T27" fmla="*/ 2147483647 h 486"/>
                  <a:gd name="T28" fmla="*/ 2147483647 w 426"/>
                  <a:gd name="T29" fmla="*/ 2147483647 h 486"/>
                  <a:gd name="T30" fmla="*/ 2147483647 w 426"/>
                  <a:gd name="T31" fmla="*/ 2147483647 h 486"/>
                  <a:gd name="T32" fmla="*/ 2147483647 w 426"/>
                  <a:gd name="T33" fmla="*/ 2147483647 h 486"/>
                  <a:gd name="T34" fmla="*/ 2147483647 w 426"/>
                  <a:gd name="T35" fmla="*/ 2147483647 h 486"/>
                  <a:gd name="T36" fmla="*/ 2147483647 w 426"/>
                  <a:gd name="T37" fmla="*/ 2147483647 h 486"/>
                  <a:gd name="T38" fmla="*/ 2147483647 w 426"/>
                  <a:gd name="T39" fmla="*/ 2147483647 h 486"/>
                  <a:gd name="T40" fmla="*/ 2147483647 w 426"/>
                  <a:gd name="T41" fmla="*/ 2147483647 h 486"/>
                  <a:gd name="T42" fmla="*/ 0 w 426"/>
                  <a:gd name="T43" fmla="*/ 2147483647 h 486"/>
                  <a:gd name="T44" fmla="*/ 0 w 426"/>
                  <a:gd name="T45" fmla="*/ 2147483647 h 486"/>
                  <a:gd name="T46" fmla="*/ 2147483647 w 426"/>
                  <a:gd name="T47" fmla="*/ 2147483647 h 486"/>
                  <a:gd name="T48" fmla="*/ 2147483647 w 426"/>
                  <a:gd name="T49" fmla="*/ 2147483647 h 486"/>
                  <a:gd name="T50" fmla="*/ 2147483647 w 426"/>
                  <a:gd name="T51" fmla="*/ 2147483647 h 4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6"/>
                  <a:gd name="T79" fmla="*/ 0 h 486"/>
                  <a:gd name="T80" fmla="*/ 426 w 426"/>
                  <a:gd name="T81" fmla="*/ 486 h 4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6" h="486">
                    <a:moveTo>
                      <a:pt x="239" y="23"/>
                    </a:moveTo>
                    <a:lnTo>
                      <a:pt x="239" y="11"/>
                    </a:lnTo>
                    <a:lnTo>
                      <a:pt x="287" y="11"/>
                    </a:lnTo>
                    <a:lnTo>
                      <a:pt x="288" y="9"/>
                    </a:lnTo>
                    <a:lnTo>
                      <a:pt x="318" y="8"/>
                    </a:lnTo>
                    <a:lnTo>
                      <a:pt x="318" y="2"/>
                    </a:lnTo>
                    <a:lnTo>
                      <a:pt x="413" y="0"/>
                    </a:lnTo>
                    <a:lnTo>
                      <a:pt x="416" y="321"/>
                    </a:lnTo>
                    <a:lnTo>
                      <a:pt x="426" y="338"/>
                    </a:lnTo>
                    <a:lnTo>
                      <a:pt x="422" y="348"/>
                    </a:lnTo>
                    <a:lnTo>
                      <a:pt x="416" y="360"/>
                    </a:lnTo>
                    <a:lnTo>
                      <a:pt x="408" y="375"/>
                    </a:lnTo>
                    <a:lnTo>
                      <a:pt x="402" y="377"/>
                    </a:lnTo>
                    <a:lnTo>
                      <a:pt x="396" y="389"/>
                    </a:lnTo>
                    <a:lnTo>
                      <a:pt x="402" y="399"/>
                    </a:lnTo>
                    <a:lnTo>
                      <a:pt x="401" y="408"/>
                    </a:lnTo>
                    <a:lnTo>
                      <a:pt x="396" y="420"/>
                    </a:lnTo>
                    <a:lnTo>
                      <a:pt x="276" y="419"/>
                    </a:lnTo>
                    <a:lnTo>
                      <a:pt x="275" y="471"/>
                    </a:lnTo>
                    <a:lnTo>
                      <a:pt x="48" y="470"/>
                    </a:lnTo>
                    <a:lnTo>
                      <a:pt x="47" y="485"/>
                    </a:lnTo>
                    <a:lnTo>
                      <a:pt x="0" y="486"/>
                    </a:lnTo>
                    <a:lnTo>
                      <a:pt x="0" y="309"/>
                    </a:lnTo>
                    <a:lnTo>
                      <a:pt x="116" y="309"/>
                    </a:lnTo>
                    <a:lnTo>
                      <a:pt x="116" y="23"/>
                    </a:lnTo>
                    <a:lnTo>
                      <a:pt x="239" y="23"/>
                    </a:lnTo>
                    <a:close/>
                  </a:path>
                </a:pathLst>
              </a:custGeom>
              <a:solidFill>
                <a:srgbClr val="C9C9C9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6" name="Freeform 101"/>
              <p:cNvSpPr>
                <a:spLocks noChangeAspect="1"/>
              </p:cNvSpPr>
              <p:nvPr/>
            </p:nvSpPr>
            <p:spPr bwMode="auto">
              <a:xfrm>
                <a:off x="556" y="2604"/>
                <a:ext cx="779" cy="430"/>
              </a:xfrm>
              <a:custGeom>
                <a:avLst/>
                <a:gdLst>
                  <a:gd name="T0" fmla="*/ 2147483647 w 802"/>
                  <a:gd name="T1" fmla="*/ 2147483647 h 460"/>
                  <a:gd name="T2" fmla="*/ 2147483647 w 802"/>
                  <a:gd name="T3" fmla="*/ 2147483647 h 460"/>
                  <a:gd name="T4" fmla="*/ 2147483647 w 802"/>
                  <a:gd name="T5" fmla="*/ 0 h 460"/>
                  <a:gd name="T6" fmla="*/ 2147483647 w 802"/>
                  <a:gd name="T7" fmla="*/ 0 h 460"/>
                  <a:gd name="T8" fmla="*/ 2147483647 w 802"/>
                  <a:gd name="T9" fmla="*/ 2147483647 h 460"/>
                  <a:gd name="T10" fmla="*/ 2147483647 w 802"/>
                  <a:gd name="T11" fmla="*/ 2147483647 h 460"/>
                  <a:gd name="T12" fmla="*/ 2147483647 w 802"/>
                  <a:gd name="T13" fmla="*/ 2147483647 h 460"/>
                  <a:gd name="T14" fmla="*/ 2147483647 w 802"/>
                  <a:gd name="T15" fmla="*/ 2147483647 h 460"/>
                  <a:gd name="T16" fmla="*/ 2147483647 w 802"/>
                  <a:gd name="T17" fmla="*/ 2147483647 h 460"/>
                  <a:gd name="T18" fmla="*/ 2147483647 w 802"/>
                  <a:gd name="T19" fmla="*/ 2147483647 h 460"/>
                  <a:gd name="T20" fmla="*/ 2147483647 w 802"/>
                  <a:gd name="T21" fmla="*/ 2147483647 h 460"/>
                  <a:gd name="T22" fmla="*/ 2147483647 w 802"/>
                  <a:gd name="T23" fmla="*/ 2147483647 h 460"/>
                  <a:gd name="T24" fmla="*/ 2147483647 w 802"/>
                  <a:gd name="T25" fmla="*/ 2147483647 h 460"/>
                  <a:gd name="T26" fmla="*/ 2147483647 w 802"/>
                  <a:gd name="T27" fmla="*/ 2147483647 h 460"/>
                  <a:gd name="T28" fmla="*/ 2147483647 w 802"/>
                  <a:gd name="T29" fmla="*/ 2147483647 h 460"/>
                  <a:gd name="T30" fmla="*/ 2147483647 w 802"/>
                  <a:gd name="T31" fmla="*/ 2147483647 h 460"/>
                  <a:gd name="T32" fmla="*/ 2147483647 w 802"/>
                  <a:gd name="T33" fmla="*/ 2147483647 h 460"/>
                  <a:gd name="T34" fmla="*/ 2147483647 w 802"/>
                  <a:gd name="T35" fmla="*/ 2147483647 h 460"/>
                  <a:gd name="T36" fmla="*/ 2147483647 w 802"/>
                  <a:gd name="T37" fmla="*/ 2147483647 h 460"/>
                  <a:gd name="T38" fmla="*/ 2147483647 w 802"/>
                  <a:gd name="T39" fmla="*/ 2147483647 h 460"/>
                  <a:gd name="T40" fmla="*/ 2147483647 w 802"/>
                  <a:gd name="T41" fmla="*/ 2147483647 h 460"/>
                  <a:gd name="T42" fmla="*/ 2147483647 w 802"/>
                  <a:gd name="T43" fmla="*/ 2147483647 h 460"/>
                  <a:gd name="T44" fmla="*/ 2147483647 w 802"/>
                  <a:gd name="T45" fmla="*/ 2147483647 h 460"/>
                  <a:gd name="T46" fmla="*/ 2147483647 w 802"/>
                  <a:gd name="T47" fmla="*/ 2147483647 h 460"/>
                  <a:gd name="T48" fmla="*/ 2147483647 w 802"/>
                  <a:gd name="T49" fmla="*/ 2147483647 h 460"/>
                  <a:gd name="T50" fmla="*/ 2147483647 w 802"/>
                  <a:gd name="T51" fmla="*/ 2147483647 h 460"/>
                  <a:gd name="T52" fmla="*/ 2147483647 w 802"/>
                  <a:gd name="T53" fmla="*/ 2147483647 h 460"/>
                  <a:gd name="T54" fmla="*/ 2147483647 w 802"/>
                  <a:gd name="T55" fmla="*/ 2147483647 h 460"/>
                  <a:gd name="T56" fmla="*/ 2147483647 w 802"/>
                  <a:gd name="T57" fmla="*/ 2147483647 h 460"/>
                  <a:gd name="T58" fmla="*/ 2147483647 w 802"/>
                  <a:gd name="T59" fmla="*/ 2147483647 h 460"/>
                  <a:gd name="T60" fmla="*/ 2147483647 w 802"/>
                  <a:gd name="T61" fmla="*/ 2147483647 h 460"/>
                  <a:gd name="T62" fmla="*/ 2147483647 w 802"/>
                  <a:gd name="T63" fmla="*/ 2147483647 h 460"/>
                  <a:gd name="T64" fmla="*/ 2147483647 w 802"/>
                  <a:gd name="T65" fmla="*/ 2147483647 h 460"/>
                  <a:gd name="T66" fmla="*/ 2147483647 w 802"/>
                  <a:gd name="T67" fmla="*/ 2147483647 h 460"/>
                  <a:gd name="T68" fmla="*/ 2147483647 w 802"/>
                  <a:gd name="T69" fmla="*/ 2147483647 h 460"/>
                  <a:gd name="T70" fmla="*/ 2147483647 w 802"/>
                  <a:gd name="T71" fmla="*/ 2147483647 h 460"/>
                  <a:gd name="T72" fmla="*/ 2147483647 w 802"/>
                  <a:gd name="T73" fmla="*/ 2147483647 h 460"/>
                  <a:gd name="T74" fmla="*/ 2147483647 w 802"/>
                  <a:gd name="T75" fmla="*/ 2147483647 h 460"/>
                  <a:gd name="T76" fmla="*/ 2147483647 w 802"/>
                  <a:gd name="T77" fmla="*/ 2147483647 h 460"/>
                  <a:gd name="T78" fmla="*/ 2147483647 w 802"/>
                  <a:gd name="T79" fmla="*/ 2147483647 h 460"/>
                  <a:gd name="T80" fmla="*/ 2147483647 w 802"/>
                  <a:gd name="T81" fmla="*/ 2147483647 h 460"/>
                  <a:gd name="T82" fmla="*/ 2147483647 w 802"/>
                  <a:gd name="T83" fmla="*/ 2147483647 h 460"/>
                  <a:gd name="T84" fmla="*/ 2147483647 w 802"/>
                  <a:gd name="T85" fmla="*/ 2147483647 h 460"/>
                  <a:gd name="T86" fmla="*/ 2147483647 w 802"/>
                  <a:gd name="T87" fmla="*/ 2147483647 h 460"/>
                  <a:gd name="T88" fmla="*/ 2147483647 w 802"/>
                  <a:gd name="T89" fmla="*/ 2147483647 h 460"/>
                  <a:gd name="T90" fmla="*/ 2147483647 w 802"/>
                  <a:gd name="T91" fmla="*/ 2147483647 h 460"/>
                  <a:gd name="T92" fmla="*/ 2147483647 w 802"/>
                  <a:gd name="T93" fmla="*/ 2147483647 h 460"/>
                  <a:gd name="T94" fmla="*/ 2147483647 w 802"/>
                  <a:gd name="T95" fmla="*/ 2147483647 h 460"/>
                  <a:gd name="T96" fmla="*/ 2147483647 w 802"/>
                  <a:gd name="T97" fmla="*/ 2147483647 h 460"/>
                  <a:gd name="T98" fmla="*/ 2147483647 w 802"/>
                  <a:gd name="T99" fmla="*/ 2147483647 h 460"/>
                  <a:gd name="T100" fmla="*/ 2147483647 w 802"/>
                  <a:gd name="T101" fmla="*/ 2147483647 h 460"/>
                  <a:gd name="T102" fmla="*/ 2147483647 w 802"/>
                  <a:gd name="T103" fmla="*/ 2147483647 h 460"/>
                  <a:gd name="T104" fmla="*/ 2147483647 w 802"/>
                  <a:gd name="T105" fmla="*/ 2147483647 h 460"/>
                  <a:gd name="T106" fmla="*/ 0 w 802"/>
                  <a:gd name="T107" fmla="*/ 2147483647 h 460"/>
                  <a:gd name="T108" fmla="*/ 2147483647 w 802"/>
                  <a:gd name="T109" fmla="*/ 2147483647 h 460"/>
                  <a:gd name="T110" fmla="*/ 2147483647 w 802"/>
                  <a:gd name="T111" fmla="*/ 2147483647 h 460"/>
                  <a:gd name="T112" fmla="*/ 2147483647 w 802"/>
                  <a:gd name="T113" fmla="*/ 2147483647 h 460"/>
                  <a:gd name="T114" fmla="*/ 2147483647 w 802"/>
                  <a:gd name="T115" fmla="*/ 2147483647 h 460"/>
                  <a:gd name="T116" fmla="*/ 2147483647 w 802"/>
                  <a:gd name="T117" fmla="*/ 2147483647 h 4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2"/>
                  <a:gd name="T178" fmla="*/ 0 h 460"/>
                  <a:gd name="T179" fmla="*/ 802 w 802"/>
                  <a:gd name="T180" fmla="*/ 460 h 4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2" h="460">
                    <a:moveTo>
                      <a:pt x="25" y="88"/>
                    </a:moveTo>
                    <a:lnTo>
                      <a:pt x="258" y="85"/>
                    </a:lnTo>
                    <a:lnTo>
                      <a:pt x="258" y="0"/>
                    </a:lnTo>
                    <a:lnTo>
                      <a:pt x="352" y="0"/>
                    </a:lnTo>
                    <a:lnTo>
                      <a:pt x="353" y="88"/>
                    </a:lnTo>
                    <a:lnTo>
                      <a:pt x="584" y="88"/>
                    </a:lnTo>
                    <a:lnTo>
                      <a:pt x="585" y="112"/>
                    </a:lnTo>
                    <a:lnTo>
                      <a:pt x="679" y="111"/>
                    </a:lnTo>
                    <a:lnTo>
                      <a:pt x="677" y="232"/>
                    </a:lnTo>
                    <a:lnTo>
                      <a:pt x="707" y="231"/>
                    </a:lnTo>
                    <a:lnTo>
                      <a:pt x="705" y="337"/>
                    </a:lnTo>
                    <a:lnTo>
                      <a:pt x="802" y="339"/>
                    </a:lnTo>
                    <a:lnTo>
                      <a:pt x="801" y="364"/>
                    </a:lnTo>
                    <a:lnTo>
                      <a:pt x="786" y="364"/>
                    </a:lnTo>
                    <a:lnTo>
                      <a:pt x="784" y="379"/>
                    </a:lnTo>
                    <a:lnTo>
                      <a:pt x="795" y="400"/>
                    </a:lnTo>
                    <a:lnTo>
                      <a:pt x="802" y="415"/>
                    </a:lnTo>
                    <a:lnTo>
                      <a:pt x="698" y="414"/>
                    </a:lnTo>
                    <a:lnTo>
                      <a:pt x="700" y="459"/>
                    </a:lnTo>
                    <a:lnTo>
                      <a:pt x="582" y="460"/>
                    </a:lnTo>
                    <a:lnTo>
                      <a:pt x="582" y="444"/>
                    </a:lnTo>
                    <a:lnTo>
                      <a:pt x="436" y="447"/>
                    </a:lnTo>
                    <a:lnTo>
                      <a:pt x="420" y="439"/>
                    </a:lnTo>
                    <a:lnTo>
                      <a:pt x="413" y="432"/>
                    </a:lnTo>
                    <a:lnTo>
                      <a:pt x="401" y="439"/>
                    </a:lnTo>
                    <a:lnTo>
                      <a:pt x="399" y="447"/>
                    </a:lnTo>
                    <a:lnTo>
                      <a:pt x="25" y="447"/>
                    </a:lnTo>
                    <a:lnTo>
                      <a:pt x="32" y="432"/>
                    </a:lnTo>
                    <a:lnTo>
                      <a:pt x="33" y="421"/>
                    </a:lnTo>
                    <a:lnTo>
                      <a:pt x="26" y="415"/>
                    </a:lnTo>
                    <a:lnTo>
                      <a:pt x="25" y="405"/>
                    </a:lnTo>
                    <a:lnTo>
                      <a:pt x="33" y="391"/>
                    </a:lnTo>
                    <a:lnTo>
                      <a:pt x="43" y="379"/>
                    </a:lnTo>
                    <a:lnTo>
                      <a:pt x="49" y="358"/>
                    </a:lnTo>
                    <a:lnTo>
                      <a:pt x="56" y="355"/>
                    </a:lnTo>
                    <a:lnTo>
                      <a:pt x="50" y="343"/>
                    </a:lnTo>
                    <a:lnTo>
                      <a:pt x="42" y="342"/>
                    </a:lnTo>
                    <a:lnTo>
                      <a:pt x="42" y="336"/>
                    </a:lnTo>
                    <a:lnTo>
                      <a:pt x="61" y="316"/>
                    </a:lnTo>
                    <a:lnTo>
                      <a:pt x="61" y="301"/>
                    </a:lnTo>
                    <a:lnTo>
                      <a:pt x="79" y="288"/>
                    </a:lnTo>
                    <a:lnTo>
                      <a:pt x="84" y="271"/>
                    </a:lnTo>
                    <a:lnTo>
                      <a:pt x="77" y="255"/>
                    </a:lnTo>
                    <a:lnTo>
                      <a:pt x="75" y="243"/>
                    </a:lnTo>
                    <a:lnTo>
                      <a:pt x="68" y="229"/>
                    </a:lnTo>
                    <a:lnTo>
                      <a:pt x="64" y="219"/>
                    </a:lnTo>
                    <a:lnTo>
                      <a:pt x="56" y="216"/>
                    </a:lnTo>
                    <a:lnTo>
                      <a:pt x="49" y="205"/>
                    </a:lnTo>
                    <a:lnTo>
                      <a:pt x="33" y="198"/>
                    </a:lnTo>
                    <a:lnTo>
                      <a:pt x="19" y="186"/>
                    </a:lnTo>
                    <a:lnTo>
                      <a:pt x="18" y="174"/>
                    </a:lnTo>
                    <a:lnTo>
                      <a:pt x="12" y="159"/>
                    </a:lnTo>
                    <a:lnTo>
                      <a:pt x="1" y="157"/>
                    </a:lnTo>
                    <a:lnTo>
                      <a:pt x="0" y="147"/>
                    </a:lnTo>
                    <a:lnTo>
                      <a:pt x="5" y="133"/>
                    </a:lnTo>
                    <a:lnTo>
                      <a:pt x="12" y="126"/>
                    </a:lnTo>
                    <a:lnTo>
                      <a:pt x="11" y="114"/>
                    </a:lnTo>
                    <a:lnTo>
                      <a:pt x="8" y="102"/>
                    </a:lnTo>
                    <a:lnTo>
                      <a:pt x="25" y="88"/>
                    </a:lnTo>
                    <a:close/>
                  </a:path>
                </a:pathLst>
              </a:custGeom>
              <a:solidFill>
                <a:srgbClr val="C9C9C9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7" name="Freeform 102"/>
              <p:cNvSpPr>
                <a:spLocks noChangeAspect="1"/>
              </p:cNvSpPr>
              <p:nvPr/>
            </p:nvSpPr>
            <p:spPr bwMode="auto">
              <a:xfrm>
                <a:off x="393" y="3008"/>
                <a:ext cx="1191" cy="468"/>
              </a:xfrm>
              <a:custGeom>
                <a:avLst/>
                <a:gdLst>
                  <a:gd name="T0" fmla="*/ 2147483647 w 1228"/>
                  <a:gd name="T1" fmla="*/ 2147483647 h 499"/>
                  <a:gd name="T2" fmla="*/ 2147483647 w 1228"/>
                  <a:gd name="T3" fmla="*/ 0 h 499"/>
                  <a:gd name="T4" fmla="*/ 2147483647 w 1228"/>
                  <a:gd name="T5" fmla="*/ 2147483647 h 499"/>
                  <a:gd name="T6" fmla="*/ 2147483647 w 1228"/>
                  <a:gd name="T7" fmla="*/ 2147483647 h 499"/>
                  <a:gd name="T8" fmla="*/ 2147483647 w 1228"/>
                  <a:gd name="T9" fmla="*/ 2147483647 h 499"/>
                  <a:gd name="T10" fmla="*/ 2147483647 w 1228"/>
                  <a:gd name="T11" fmla="*/ 2147483647 h 499"/>
                  <a:gd name="T12" fmla="*/ 2147483647 w 1228"/>
                  <a:gd name="T13" fmla="*/ 2147483647 h 499"/>
                  <a:gd name="T14" fmla="*/ 2147483647 w 1228"/>
                  <a:gd name="T15" fmla="*/ 2147483647 h 499"/>
                  <a:gd name="T16" fmla="*/ 2147483647 w 1228"/>
                  <a:gd name="T17" fmla="*/ 2147483647 h 499"/>
                  <a:gd name="T18" fmla="*/ 2147483647 w 1228"/>
                  <a:gd name="T19" fmla="*/ 2147483647 h 499"/>
                  <a:gd name="T20" fmla="*/ 2147483647 w 1228"/>
                  <a:gd name="T21" fmla="*/ 2147483647 h 499"/>
                  <a:gd name="T22" fmla="*/ 2147483647 w 1228"/>
                  <a:gd name="T23" fmla="*/ 2147483647 h 499"/>
                  <a:gd name="T24" fmla="*/ 2147483647 w 1228"/>
                  <a:gd name="T25" fmla="*/ 2147483647 h 499"/>
                  <a:gd name="T26" fmla="*/ 2147483647 w 1228"/>
                  <a:gd name="T27" fmla="*/ 2147483647 h 499"/>
                  <a:gd name="T28" fmla="*/ 2147483647 w 1228"/>
                  <a:gd name="T29" fmla="*/ 2147483647 h 499"/>
                  <a:gd name="T30" fmla="*/ 2147483647 w 1228"/>
                  <a:gd name="T31" fmla="*/ 2147483647 h 499"/>
                  <a:gd name="T32" fmla="*/ 2147483647 w 1228"/>
                  <a:gd name="T33" fmla="*/ 2147483647 h 499"/>
                  <a:gd name="T34" fmla="*/ 2147483647 w 1228"/>
                  <a:gd name="T35" fmla="*/ 2147483647 h 499"/>
                  <a:gd name="T36" fmla="*/ 2147483647 w 1228"/>
                  <a:gd name="T37" fmla="*/ 2147483647 h 499"/>
                  <a:gd name="T38" fmla="*/ 2147483647 w 1228"/>
                  <a:gd name="T39" fmla="*/ 2147483647 h 499"/>
                  <a:gd name="T40" fmla="*/ 2147483647 w 1228"/>
                  <a:gd name="T41" fmla="*/ 2147483647 h 499"/>
                  <a:gd name="T42" fmla="*/ 2147483647 w 1228"/>
                  <a:gd name="T43" fmla="*/ 2147483647 h 499"/>
                  <a:gd name="T44" fmla="*/ 2147483647 w 1228"/>
                  <a:gd name="T45" fmla="*/ 2147483647 h 499"/>
                  <a:gd name="T46" fmla="*/ 2147483647 w 1228"/>
                  <a:gd name="T47" fmla="*/ 2147483647 h 499"/>
                  <a:gd name="T48" fmla="*/ 2147483647 w 1228"/>
                  <a:gd name="T49" fmla="*/ 2147483647 h 499"/>
                  <a:gd name="T50" fmla="*/ 2147483647 w 1228"/>
                  <a:gd name="T51" fmla="*/ 2147483647 h 499"/>
                  <a:gd name="T52" fmla="*/ 2147483647 w 1228"/>
                  <a:gd name="T53" fmla="*/ 2147483647 h 499"/>
                  <a:gd name="T54" fmla="*/ 2147483647 w 1228"/>
                  <a:gd name="T55" fmla="*/ 2147483647 h 499"/>
                  <a:gd name="T56" fmla="*/ 2147483647 w 1228"/>
                  <a:gd name="T57" fmla="*/ 2147483647 h 499"/>
                  <a:gd name="T58" fmla="*/ 2147483647 w 1228"/>
                  <a:gd name="T59" fmla="*/ 2147483647 h 499"/>
                  <a:gd name="T60" fmla="*/ 2147483647 w 1228"/>
                  <a:gd name="T61" fmla="*/ 2147483647 h 499"/>
                  <a:gd name="T62" fmla="*/ 2147483647 w 1228"/>
                  <a:gd name="T63" fmla="*/ 2147483647 h 499"/>
                  <a:gd name="T64" fmla="*/ 2147483647 w 1228"/>
                  <a:gd name="T65" fmla="*/ 2147483647 h 499"/>
                  <a:gd name="T66" fmla="*/ 2147483647 w 1228"/>
                  <a:gd name="T67" fmla="*/ 2147483647 h 499"/>
                  <a:gd name="T68" fmla="*/ 2147483647 w 1228"/>
                  <a:gd name="T69" fmla="*/ 2147483647 h 499"/>
                  <a:gd name="T70" fmla="*/ 2147483647 w 1228"/>
                  <a:gd name="T71" fmla="*/ 2147483647 h 499"/>
                  <a:gd name="T72" fmla="*/ 2147483647 w 1228"/>
                  <a:gd name="T73" fmla="*/ 2147483647 h 499"/>
                  <a:gd name="T74" fmla="*/ 2147483647 w 1228"/>
                  <a:gd name="T75" fmla="*/ 2147483647 h 499"/>
                  <a:gd name="T76" fmla="*/ 2147483647 w 1228"/>
                  <a:gd name="T77" fmla="*/ 2147483647 h 499"/>
                  <a:gd name="T78" fmla="*/ 2147483647 w 1228"/>
                  <a:gd name="T79" fmla="*/ 2147483647 h 499"/>
                  <a:gd name="T80" fmla="*/ 2147483647 w 1228"/>
                  <a:gd name="T81" fmla="*/ 2147483647 h 499"/>
                  <a:gd name="T82" fmla="*/ 2147483647 w 1228"/>
                  <a:gd name="T83" fmla="*/ 2147483647 h 499"/>
                  <a:gd name="T84" fmla="*/ 2147483647 w 1228"/>
                  <a:gd name="T85" fmla="*/ 2147483647 h 499"/>
                  <a:gd name="T86" fmla="*/ 2147483647 w 1228"/>
                  <a:gd name="T87" fmla="*/ 2147483647 h 499"/>
                  <a:gd name="T88" fmla="*/ 2147483647 w 1228"/>
                  <a:gd name="T89" fmla="*/ 2147483647 h 499"/>
                  <a:gd name="T90" fmla="*/ 2147483647 w 1228"/>
                  <a:gd name="T91" fmla="*/ 2147483647 h 499"/>
                  <a:gd name="T92" fmla="*/ 2147483647 w 1228"/>
                  <a:gd name="T93" fmla="*/ 2147483647 h 499"/>
                  <a:gd name="T94" fmla="*/ 2147483647 w 1228"/>
                  <a:gd name="T95" fmla="*/ 2147483647 h 499"/>
                  <a:gd name="T96" fmla="*/ 2147483647 w 1228"/>
                  <a:gd name="T97" fmla="*/ 2147483647 h 499"/>
                  <a:gd name="T98" fmla="*/ 2147483647 w 1228"/>
                  <a:gd name="T99" fmla="*/ 2147483647 h 499"/>
                  <a:gd name="T100" fmla="*/ 2147483647 w 1228"/>
                  <a:gd name="T101" fmla="*/ 2147483647 h 499"/>
                  <a:gd name="T102" fmla="*/ 2147483647 w 1228"/>
                  <a:gd name="T103" fmla="*/ 2147483647 h 499"/>
                  <a:gd name="T104" fmla="*/ 2147483647 w 1228"/>
                  <a:gd name="T105" fmla="*/ 2147483647 h 499"/>
                  <a:gd name="T106" fmla="*/ 2147483647 w 1228"/>
                  <a:gd name="T107" fmla="*/ 2147483647 h 499"/>
                  <a:gd name="T108" fmla="*/ 2147483647 w 1228"/>
                  <a:gd name="T109" fmla="*/ 2147483647 h 499"/>
                  <a:gd name="T110" fmla="*/ 2147483647 w 1228"/>
                  <a:gd name="T111" fmla="*/ 2147483647 h 499"/>
                  <a:gd name="T112" fmla="*/ 0 w 1228"/>
                  <a:gd name="T113" fmla="*/ 2147483647 h 499"/>
                  <a:gd name="T114" fmla="*/ 2147483647 w 1228"/>
                  <a:gd name="T115" fmla="*/ 2147483647 h 499"/>
                  <a:gd name="T116" fmla="*/ 2147483647 w 1228"/>
                  <a:gd name="T117" fmla="*/ 2147483647 h 499"/>
                  <a:gd name="T118" fmla="*/ 2147483647 w 1228"/>
                  <a:gd name="T119" fmla="*/ 2147483647 h 499"/>
                  <a:gd name="T120" fmla="*/ 2147483647 w 1228"/>
                  <a:gd name="T121" fmla="*/ 2147483647 h 499"/>
                  <a:gd name="T122" fmla="*/ 2147483647 w 1228"/>
                  <a:gd name="T123" fmla="*/ 2147483647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8"/>
                  <a:gd name="T187" fmla="*/ 0 h 499"/>
                  <a:gd name="T188" fmla="*/ 1228 w 1228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8" h="499">
                    <a:moveTo>
                      <a:pt x="190" y="15"/>
                    </a:moveTo>
                    <a:lnTo>
                      <a:pt x="568" y="16"/>
                    </a:lnTo>
                    <a:lnTo>
                      <a:pt x="574" y="6"/>
                    </a:lnTo>
                    <a:lnTo>
                      <a:pt x="584" y="0"/>
                    </a:lnTo>
                    <a:lnTo>
                      <a:pt x="591" y="9"/>
                    </a:lnTo>
                    <a:lnTo>
                      <a:pt x="606" y="15"/>
                    </a:lnTo>
                    <a:lnTo>
                      <a:pt x="749" y="13"/>
                    </a:lnTo>
                    <a:lnTo>
                      <a:pt x="751" y="27"/>
                    </a:lnTo>
                    <a:lnTo>
                      <a:pt x="1224" y="27"/>
                    </a:lnTo>
                    <a:lnTo>
                      <a:pt x="1228" y="499"/>
                    </a:lnTo>
                    <a:lnTo>
                      <a:pt x="1173" y="483"/>
                    </a:lnTo>
                    <a:lnTo>
                      <a:pt x="1129" y="469"/>
                    </a:lnTo>
                    <a:lnTo>
                      <a:pt x="1088" y="453"/>
                    </a:lnTo>
                    <a:lnTo>
                      <a:pt x="1039" y="435"/>
                    </a:lnTo>
                    <a:lnTo>
                      <a:pt x="1011" y="418"/>
                    </a:lnTo>
                    <a:lnTo>
                      <a:pt x="961" y="394"/>
                    </a:lnTo>
                    <a:lnTo>
                      <a:pt x="890" y="358"/>
                    </a:lnTo>
                    <a:lnTo>
                      <a:pt x="778" y="325"/>
                    </a:lnTo>
                    <a:lnTo>
                      <a:pt x="778" y="318"/>
                    </a:lnTo>
                    <a:lnTo>
                      <a:pt x="795" y="316"/>
                    </a:lnTo>
                    <a:lnTo>
                      <a:pt x="802" y="315"/>
                    </a:lnTo>
                    <a:lnTo>
                      <a:pt x="810" y="309"/>
                    </a:lnTo>
                    <a:lnTo>
                      <a:pt x="821" y="316"/>
                    </a:lnTo>
                    <a:lnTo>
                      <a:pt x="835" y="328"/>
                    </a:lnTo>
                    <a:lnTo>
                      <a:pt x="852" y="334"/>
                    </a:lnTo>
                    <a:lnTo>
                      <a:pt x="866" y="330"/>
                    </a:lnTo>
                    <a:lnTo>
                      <a:pt x="867" y="322"/>
                    </a:lnTo>
                    <a:lnTo>
                      <a:pt x="855" y="318"/>
                    </a:lnTo>
                    <a:lnTo>
                      <a:pt x="855" y="304"/>
                    </a:lnTo>
                    <a:lnTo>
                      <a:pt x="839" y="307"/>
                    </a:lnTo>
                    <a:lnTo>
                      <a:pt x="825" y="307"/>
                    </a:lnTo>
                    <a:lnTo>
                      <a:pt x="806" y="307"/>
                    </a:lnTo>
                    <a:lnTo>
                      <a:pt x="786" y="316"/>
                    </a:lnTo>
                    <a:lnTo>
                      <a:pt x="778" y="310"/>
                    </a:lnTo>
                    <a:lnTo>
                      <a:pt x="746" y="318"/>
                    </a:lnTo>
                    <a:lnTo>
                      <a:pt x="730" y="309"/>
                    </a:lnTo>
                    <a:lnTo>
                      <a:pt x="701" y="309"/>
                    </a:lnTo>
                    <a:lnTo>
                      <a:pt x="670" y="301"/>
                    </a:lnTo>
                    <a:lnTo>
                      <a:pt x="624" y="301"/>
                    </a:lnTo>
                    <a:lnTo>
                      <a:pt x="578" y="309"/>
                    </a:lnTo>
                    <a:lnTo>
                      <a:pt x="554" y="312"/>
                    </a:lnTo>
                    <a:lnTo>
                      <a:pt x="554" y="307"/>
                    </a:lnTo>
                    <a:lnTo>
                      <a:pt x="552" y="301"/>
                    </a:lnTo>
                    <a:lnTo>
                      <a:pt x="559" y="297"/>
                    </a:lnTo>
                    <a:lnTo>
                      <a:pt x="566" y="288"/>
                    </a:lnTo>
                    <a:lnTo>
                      <a:pt x="561" y="280"/>
                    </a:lnTo>
                    <a:lnTo>
                      <a:pt x="549" y="277"/>
                    </a:lnTo>
                    <a:lnTo>
                      <a:pt x="542" y="262"/>
                    </a:lnTo>
                    <a:lnTo>
                      <a:pt x="549" y="255"/>
                    </a:lnTo>
                    <a:lnTo>
                      <a:pt x="557" y="246"/>
                    </a:lnTo>
                    <a:lnTo>
                      <a:pt x="566" y="237"/>
                    </a:lnTo>
                    <a:lnTo>
                      <a:pt x="577" y="235"/>
                    </a:lnTo>
                    <a:lnTo>
                      <a:pt x="606" y="240"/>
                    </a:lnTo>
                    <a:lnTo>
                      <a:pt x="642" y="225"/>
                    </a:lnTo>
                    <a:lnTo>
                      <a:pt x="649" y="204"/>
                    </a:lnTo>
                    <a:lnTo>
                      <a:pt x="647" y="189"/>
                    </a:lnTo>
                    <a:lnTo>
                      <a:pt x="651" y="177"/>
                    </a:lnTo>
                    <a:lnTo>
                      <a:pt x="644" y="156"/>
                    </a:lnTo>
                    <a:lnTo>
                      <a:pt x="642" y="144"/>
                    </a:lnTo>
                    <a:lnTo>
                      <a:pt x="612" y="102"/>
                    </a:lnTo>
                    <a:lnTo>
                      <a:pt x="620" y="78"/>
                    </a:lnTo>
                    <a:lnTo>
                      <a:pt x="617" y="64"/>
                    </a:lnTo>
                    <a:lnTo>
                      <a:pt x="613" y="48"/>
                    </a:lnTo>
                    <a:lnTo>
                      <a:pt x="609" y="36"/>
                    </a:lnTo>
                    <a:lnTo>
                      <a:pt x="603" y="18"/>
                    </a:lnTo>
                    <a:lnTo>
                      <a:pt x="599" y="12"/>
                    </a:lnTo>
                    <a:lnTo>
                      <a:pt x="582" y="1"/>
                    </a:lnTo>
                    <a:lnTo>
                      <a:pt x="574" y="9"/>
                    </a:lnTo>
                    <a:lnTo>
                      <a:pt x="564" y="27"/>
                    </a:lnTo>
                    <a:lnTo>
                      <a:pt x="556" y="39"/>
                    </a:lnTo>
                    <a:lnTo>
                      <a:pt x="557" y="55"/>
                    </a:lnTo>
                    <a:lnTo>
                      <a:pt x="564" y="75"/>
                    </a:lnTo>
                    <a:lnTo>
                      <a:pt x="564" y="112"/>
                    </a:lnTo>
                    <a:lnTo>
                      <a:pt x="561" y="124"/>
                    </a:lnTo>
                    <a:lnTo>
                      <a:pt x="556" y="138"/>
                    </a:lnTo>
                    <a:lnTo>
                      <a:pt x="566" y="151"/>
                    </a:lnTo>
                    <a:lnTo>
                      <a:pt x="550" y="175"/>
                    </a:lnTo>
                    <a:lnTo>
                      <a:pt x="536" y="174"/>
                    </a:lnTo>
                    <a:lnTo>
                      <a:pt x="517" y="190"/>
                    </a:lnTo>
                    <a:lnTo>
                      <a:pt x="482" y="193"/>
                    </a:lnTo>
                    <a:lnTo>
                      <a:pt x="459" y="202"/>
                    </a:lnTo>
                    <a:lnTo>
                      <a:pt x="459" y="214"/>
                    </a:lnTo>
                    <a:lnTo>
                      <a:pt x="475" y="225"/>
                    </a:lnTo>
                    <a:lnTo>
                      <a:pt x="486" y="223"/>
                    </a:lnTo>
                    <a:lnTo>
                      <a:pt x="497" y="241"/>
                    </a:lnTo>
                    <a:lnTo>
                      <a:pt x="511" y="256"/>
                    </a:lnTo>
                    <a:lnTo>
                      <a:pt x="524" y="253"/>
                    </a:lnTo>
                    <a:lnTo>
                      <a:pt x="542" y="256"/>
                    </a:lnTo>
                    <a:lnTo>
                      <a:pt x="545" y="270"/>
                    </a:lnTo>
                    <a:lnTo>
                      <a:pt x="543" y="318"/>
                    </a:lnTo>
                    <a:lnTo>
                      <a:pt x="511" y="309"/>
                    </a:lnTo>
                    <a:lnTo>
                      <a:pt x="494" y="304"/>
                    </a:lnTo>
                    <a:lnTo>
                      <a:pt x="476" y="309"/>
                    </a:lnTo>
                    <a:lnTo>
                      <a:pt x="447" y="304"/>
                    </a:lnTo>
                    <a:lnTo>
                      <a:pt x="415" y="304"/>
                    </a:lnTo>
                    <a:lnTo>
                      <a:pt x="384" y="310"/>
                    </a:lnTo>
                    <a:lnTo>
                      <a:pt x="353" y="313"/>
                    </a:lnTo>
                    <a:lnTo>
                      <a:pt x="320" y="319"/>
                    </a:lnTo>
                    <a:lnTo>
                      <a:pt x="290" y="321"/>
                    </a:lnTo>
                    <a:lnTo>
                      <a:pt x="262" y="327"/>
                    </a:lnTo>
                    <a:lnTo>
                      <a:pt x="239" y="328"/>
                    </a:lnTo>
                    <a:lnTo>
                      <a:pt x="218" y="334"/>
                    </a:lnTo>
                    <a:lnTo>
                      <a:pt x="186" y="336"/>
                    </a:lnTo>
                    <a:lnTo>
                      <a:pt x="151" y="348"/>
                    </a:lnTo>
                    <a:lnTo>
                      <a:pt x="113" y="367"/>
                    </a:lnTo>
                    <a:lnTo>
                      <a:pt x="93" y="388"/>
                    </a:lnTo>
                    <a:lnTo>
                      <a:pt x="77" y="361"/>
                    </a:lnTo>
                    <a:lnTo>
                      <a:pt x="74" y="343"/>
                    </a:lnTo>
                    <a:lnTo>
                      <a:pt x="67" y="334"/>
                    </a:lnTo>
                    <a:lnTo>
                      <a:pt x="49" y="328"/>
                    </a:lnTo>
                    <a:lnTo>
                      <a:pt x="36" y="315"/>
                    </a:lnTo>
                    <a:lnTo>
                      <a:pt x="25" y="294"/>
                    </a:lnTo>
                    <a:lnTo>
                      <a:pt x="4" y="285"/>
                    </a:lnTo>
                    <a:lnTo>
                      <a:pt x="0" y="271"/>
                    </a:lnTo>
                    <a:lnTo>
                      <a:pt x="0" y="256"/>
                    </a:lnTo>
                    <a:lnTo>
                      <a:pt x="75" y="198"/>
                    </a:lnTo>
                    <a:lnTo>
                      <a:pt x="96" y="168"/>
                    </a:lnTo>
                    <a:lnTo>
                      <a:pt x="103" y="133"/>
                    </a:lnTo>
                    <a:lnTo>
                      <a:pt x="114" y="109"/>
                    </a:lnTo>
                    <a:lnTo>
                      <a:pt x="144" y="66"/>
                    </a:lnTo>
                    <a:lnTo>
                      <a:pt x="155" y="57"/>
                    </a:lnTo>
                    <a:lnTo>
                      <a:pt x="174" y="48"/>
                    </a:lnTo>
                    <a:lnTo>
                      <a:pt x="183" y="34"/>
                    </a:lnTo>
                    <a:lnTo>
                      <a:pt x="190" y="15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8" name="Freeform 103"/>
              <p:cNvSpPr>
                <a:spLocks noChangeAspect="1"/>
              </p:cNvSpPr>
              <p:nvPr/>
            </p:nvSpPr>
            <p:spPr bwMode="auto">
              <a:xfrm>
                <a:off x="844" y="1010"/>
                <a:ext cx="644" cy="774"/>
              </a:xfrm>
              <a:custGeom>
                <a:avLst/>
                <a:gdLst>
                  <a:gd name="T0" fmla="*/ 2147483647 w 566"/>
                  <a:gd name="T1" fmla="*/ 2147483647 h 826"/>
                  <a:gd name="T2" fmla="*/ 2147483647 w 566"/>
                  <a:gd name="T3" fmla="*/ 2147483647 h 826"/>
                  <a:gd name="T4" fmla="*/ 2147483647 w 566"/>
                  <a:gd name="T5" fmla="*/ 2147483647 h 826"/>
                  <a:gd name="T6" fmla="*/ 2147483647 w 566"/>
                  <a:gd name="T7" fmla="*/ 2147483647 h 826"/>
                  <a:gd name="T8" fmla="*/ 2147483647 w 566"/>
                  <a:gd name="T9" fmla="*/ 2147483647 h 826"/>
                  <a:gd name="T10" fmla="*/ 2147483647 w 566"/>
                  <a:gd name="T11" fmla="*/ 2147483647 h 826"/>
                  <a:gd name="T12" fmla="*/ 2147483647 w 566"/>
                  <a:gd name="T13" fmla="*/ 2147483647 h 826"/>
                  <a:gd name="T14" fmla="*/ 2147483647 w 566"/>
                  <a:gd name="T15" fmla="*/ 2147483647 h 826"/>
                  <a:gd name="T16" fmla="*/ 2147483647 w 566"/>
                  <a:gd name="T17" fmla="*/ 2147483647 h 826"/>
                  <a:gd name="T18" fmla="*/ 2147483647 w 566"/>
                  <a:gd name="T19" fmla="*/ 2147483647 h 826"/>
                  <a:gd name="T20" fmla="*/ 2147483647 w 566"/>
                  <a:gd name="T21" fmla="*/ 2147483647 h 826"/>
                  <a:gd name="T22" fmla="*/ 2147483647 w 566"/>
                  <a:gd name="T23" fmla="*/ 2147483647 h 826"/>
                  <a:gd name="T24" fmla="*/ 2147483647 w 566"/>
                  <a:gd name="T25" fmla="*/ 2147483647 h 826"/>
                  <a:gd name="T26" fmla="*/ 2147483647 w 566"/>
                  <a:gd name="T27" fmla="*/ 2147483647 h 826"/>
                  <a:gd name="T28" fmla="*/ 2147483647 w 566"/>
                  <a:gd name="T29" fmla="*/ 0 h 826"/>
                  <a:gd name="T30" fmla="*/ 2147483647 w 566"/>
                  <a:gd name="T31" fmla="*/ 2147483647 h 826"/>
                  <a:gd name="T32" fmla="*/ 2147483647 w 566"/>
                  <a:gd name="T33" fmla="*/ 2147483647 h 826"/>
                  <a:gd name="T34" fmla="*/ 2147483647 w 566"/>
                  <a:gd name="T35" fmla="*/ 2147483647 h 826"/>
                  <a:gd name="T36" fmla="*/ 2147483647 w 566"/>
                  <a:gd name="T37" fmla="*/ 2147483647 h 826"/>
                  <a:gd name="T38" fmla="*/ 2147483647 w 566"/>
                  <a:gd name="T39" fmla="*/ 2147483647 h 826"/>
                  <a:gd name="T40" fmla="*/ 2147483647 w 566"/>
                  <a:gd name="T41" fmla="*/ 2147483647 h 826"/>
                  <a:gd name="T42" fmla="*/ 2147483647 w 566"/>
                  <a:gd name="T43" fmla="*/ 2147483647 h 826"/>
                  <a:gd name="T44" fmla="*/ 2147483647 w 566"/>
                  <a:gd name="T45" fmla="*/ 2147483647 h 826"/>
                  <a:gd name="T46" fmla="*/ 2147483647 w 566"/>
                  <a:gd name="T47" fmla="*/ 2147483647 h 826"/>
                  <a:gd name="T48" fmla="*/ 2147483647 w 566"/>
                  <a:gd name="T49" fmla="*/ 2147483647 h 826"/>
                  <a:gd name="T50" fmla="*/ 2147483647 w 566"/>
                  <a:gd name="T51" fmla="*/ 2147483647 h 826"/>
                  <a:gd name="T52" fmla="*/ 2147483647 w 566"/>
                  <a:gd name="T53" fmla="*/ 2147483647 h 826"/>
                  <a:gd name="T54" fmla="*/ 2147483647 w 566"/>
                  <a:gd name="T55" fmla="*/ 2147483647 h 826"/>
                  <a:gd name="T56" fmla="*/ 2147483647 w 566"/>
                  <a:gd name="T57" fmla="*/ 2147483647 h 826"/>
                  <a:gd name="T58" fmla="*/ 2147483647 w 566"/>
                  <a:gd name="T59" fmla="*/ 2147483647 h 826"/>
                  <a:gd name="T60" fmla="*/ 2147483647 w 566"/>
                  <a:gd name="T61" fmla="*/ 2147483647 h 826"/>
                  <a:gd name="T62" fmla="*/ 2147483647 w 566"/>
                  <a:gd name="T63" fmla="*/ 2147483647 h 826"/>
                  <a:gd name="T64" fmla="*/ 2147483647 w 566"/>
                  <a:gd name="T65" fmla="*/ 2147483647 h 826"/>
                  <a:gd name="T66" fmla="*/ 2147483647 w 566"/>
                  <a:gd name="T67" fmla="*/ 2147483647 h 826"/>
                  <a:gd name="T68" fmla="*/ 2147483647 w 566"/>
                  <a:gd name="T69" fmla="*/ 2147483647 h 826"/>
                  <a:gd name="T70" fmla="*/ 2147483647 w 566"/>
                  <a:gd name="T71" fmla="*/ 2147483647 h 826"/>
                  <a:gd name="T72" fmla="*/ 2147483647 w 566"/>
                  <a:gd name="T73" fmla="*/ 2147483647 h 826"/>
                  <a:gd name="T74" fmla="*/ 2147483647 w 566"/>
                  <a:gd name="T75" fmla="*/ 2147483647 h 826"/>
                  <a:gd name="T76" fmla="*/ 2147483647 w 566"/>
                  <a:gd name="T77" fmla="*/ 2147483647 h 826"/>
                  <a:gd name="T78" fmla="*/ 2147483647 w 566"/>
                  <a:gd name="T79" fmla="*/ 2147483647 h 826"/>
                  <a:gd name="T80" fmla="*/ 2147483647 w 566"/>
                  <a:gd name="T81" fmla="*/ 2147483647 h 826"/>
                  <a:gd name="T82" fmla="*/ 2147483647 w 566"/>
                  <a:gd name="T83" fmla="*/ 2147483647 h 826"/>
                  <a:gd name="T84" fmla="*/ 2147483647 w 566"/>
                  <a:gd name="T85" fmla="*/ 2147483647 h 826"/>
                  <a:gd name="T86" fmla="*/ 2147483647 w 566"/>
                  <a:gd name="T87" fmla="*/ 2147483647 h 826"/>
                  <a:gd name="T88" fmla="*/ 2147483647 w 566"/>
                  <a:gd name="T89" fmla="*/ 2147483647 h 826"/>
                  <a:gd name="T90" fmla="*/ 2147483647 w 566"/>
                  <a:gd name="T91" fmla="*/ 2147483647 h 826"/>
                  <a:gd name="T92" fmla="*/ 2147483647 w 566"/>
                  <a:gd name="T93" fmla="*/ 2147483647 h 826"/>
                  <a:gd name="T94" fmla="*/ 2147483647 w 566"/>
                  <a:gd name="T95" fmla="*/ 2147483647 h 826"/>
                  <a:gd name="T96" fmla="*/ 2147483647 w 566"/>
                  <a:gd name="T97" fmla="*/ 2147483647 h 826"/>
                  <a:gd name="T98" fmla="*/ 2147483647 w 566"/>
                  <a:gd name="T99" fmla="*/ 2147483647 h 826"/>
                  <a:gd name="T100" fmla="*/ 2147483647 w 566"/>
                  <a:gd name="T101" fmla="*/ 2147483647 h 826"/>
                  <a:gd name="T102" fmla="*/ 2147483647 w 566"/>
                  <a:gd name="T103" fmla="*/ 2147483647 h 826"/>
                  <a:gd name="T104" fmla="*/ 2147483647 w 566"/>
                  <a:gd name="T105" fmla="*/ 2147483647 h 826"/>
                  <a:gd name="T106" fmla="*/ 2147483647 w 566"/>
                  <a:gd name="T107" fmla="*/ 2147483647 h 826"/>
                  <a:gd name="T108" fmla="*/ 2147483647 w 566"/>
                  <a:gd name="T109" fmla="*/ 2147483647 h 826"/>
                  <a:gd name="T110" fmla="*/ 2147483647 w 566"/>
                  <a:gd name="T111" fmla="*/ 2147483647 h 826"/>
                  <a:gd name="T112" fmla="*/ 2147483647 w 566"/>
                  <a:gd name="T113" fmla="*/ 2147483647 h 8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6"/>
                  <a:gd name="T172" fmla="*/ 0 h 826"/>
                  <a:gd name="T173" fmla="*/ 566 w 566"/>
                  <a:gd name="T174" fmla="*/ 826 h 8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6" h="826">
                    <a:moveTo>
                      <a:pt x="0" y="451"/>
                    </a:moveTo>
                    <a:lnTo>
                      <a:pt x="3" y="241"/>
                    </a:lnTo>
                    <a:lnTo>
                      <a:pt x="23" y="228"/>
                    </a:lnTo>
                    <a:lnTo>
                      <a:pt x="30" y="238"/>
                    </a:lnTo>
                    <a:lnTo>
                      <a:pt x="41" y="232"/>
                    </a:lnTo>
                    <a:lnTo>
                      <a:pt x="50" y="234"/>
                    </a:lnTo>
                    <a:lnTo>
                      <a:pt x="56" y="220"/>
                    </a:lnTo>
                    <a:lnTo>
                      <a:pt x="69" y="223"/>
                    </a:lnTo>
                    <a:lnTo>
                      <a:pt x="69" y="234"/>
                    </a:lnTo>
                    <a:lnTo>
                      <a:pt x="75" y="255"/>
                    </a:lnTo>
                    <a:lnTo>
                      <a:pt x="98" y="270"/>
                    </a:lnTo>
                    <a:lnTo>
                      <a:pt x="108" y="261"/>
                    </a:lnTo>
                    <a:lnTo>
                      <a:pt x="128" y="267"/>
                    </a:lnTo>
                    <a:lnTo>
                      <a:pt x="143" y="243"/>
                    </a:lnTo>
                    <a:lnTo>
                      <a:pt x="155" y="258"/>
                    </a:lnTo>
                    <a:lnTo>
                      <a:pt x="161" y="181"/>
                    </a:lnTo>
                    <a:lnTo>
                      <a:pt x="246" y="181"/>
                    </a:lnTo>
                    <a:lnTo>
                      <a:pt x="236" y="162"/>
                    </a:lnTo>
                    <a:lnTo>
                      <a:pt x="225" y="156"/>
                    </a:lnTo>
                    <a:lnTo>
                      <a:pt x="221" y="145"/>
                    </a:lnTo>
                    <a:lnTo>
                      <a:pt x="221" y="121"/>
                    </a:lnTo>
                    <a:lnTo>
                      <a:pt x="230" y="114"/>
                    </a:lnTo>
                    <a:lnTo>
                      <a:pt x="239" y="99"/>
                    </a:lnTo>
                    <a:lnTo>
                      <a:pt x="231" y="78"/>
                    </a:lnTo>
                    <a:lnTo>
                      <a:pt x="225" y="69"/>
                    </a:lnTo>
                    <a:lnTo>
                      <a:pt x="216" y="60"/>
                    </a:lnTo>
                    <a:lnTo>
                      <a:pt x="225" y="46"/>
                    </a:lnTo>
                    <a:lnTo>
                      <a:pt x="212" y="18"/>
                    </a:lnTo>
                    <a:lnTo>
                      <a:pt x="203" y="9"/>
                    </a:lnTo>
                    <a:lnTo>
                      <a:pt x="201" y="0"/>
                    </a:lnTo>
                    <a:lnTo>
                      <a:pt x="396" y="0"/>
                    </a:lnTo>
                    <a:lnTo>
                      <a:pt x="392" y="12"/>
                    </a:lnTo>
                    <a:lnTo>
                      <a:pt x="410" y="46"/>
                    </a:lnTo>
                    <a:lnTo>
                      <a:pt x="420" y="60"/>
                    </a:lnTo>
                    <a:lnTo>
                      <a:pt x="414" y="67"/>
                    </a:lnTo>
                    <a:lnTo>
                      <a:pt x="416" y="78"/>
                    </a:lnTo>
                    <a:lnTo>
                      <a:pt x="423" y="85"/>
                    </a:lnTo>
                    <a:lnTo>
                      <a:pt x="423" y="99"/>
                    </a:lnTo>
                    <a:lnTo>
                      <a:pt x="425" y="114"/>
                    </a:lnTo>
                    <a:lnTo>
                      <a:pt x="431" y="120"/>
                    </a:lnTo>
                    <a:lnTo>
                      <a:pt x="431" y="147"/>
                    </a:lnTo>
                    <a:lnTo>
                      <a:pt x="422" y="159"/>
                    </a:lnTo>
                    <a:lnTo>
                      <a:pt x="417" y="166"/>
                    </a:lnTo>
                    <a:lnTo>
                      <a:pt x="432" y="172"/>
                    </a:lnTo>
                    <a:lnTo>
                      <a:pt x="434" y="202"/>
                    </a:lnTo>
                    <a:lnTo>
                      <a:pt x="440" y="210"/>
                    </a:lnTo>
                    <a:lnTo>
                      <a:pt x="435" y="216"/>
                    </a:lnTo>
                    <a:lnTo>
                      <a:pt x="426" y="238"/>
                    </a:lnTo>
                    <a:lnTo>
                      <a:pt x="431" y="255"/>
                    </a:lnTo>
                    <a:lnTo>
                      <a:pt x="420" y="259"/>
                    </a:lnTo>
                    <a:lnTo>
                      <a:pt x="416" y="291"/>
                    </a:lnTo>
                    <a:lnTo>
                      <a:pt x="422" y="303"/>
                    </a:lnTo>
                    <a:lnTo>
                      <a:pt x="410" y="310"/>
                    </a:lnTo>
                    <a:lnTo>
                      <a:pt x="384" y="306"/>
                    </a:lnTo>
                    <a:lnTo>
                      <a:pt x="384" y="322"/>
                    </a:lnTo>
                    <a:lnTo>
                      <a:pt x="392" y="333"/>
                    </a:lnTo>
                    <a:lnTo>
                      <a:pt x="390" y="342"/>
                    </a:lnTo>
                    <a:lnTo>
                      <a:pt x="383" y="342"/>
                    </a:lnTo>
                    <a:lnTo>
                      <a:pt x="384" y="357"/>
                    </a:lnTo>
                    <a:lnTo>
                      <a:pt x="380" y="372"/>
                    </a:lnTo>
                    <a:lnTo>
                      <a:pt x="377" y="387"/>
                    </a:lnTo>
                    <a:lnTo>
                      <a:pt x="366" y="390"/>
                    </a:lnTo>
                    <a:lnTo>
                      <a:pt x="363" y="406"/>
                    </a:lnTo>
                    <a:lnTo>
                      <a:pt x="368" y="415"/>
                    </a:lnTo>
                    <a:lnTo>
                      <a:pt x="365" y="445"/>
                    </a:lnTo>
                    <a:lnTo>
                      <a:pt x="360" y="451"/>
                    </a:lnTo>
                    <a:lnTo>
                      <a:pt x="374" y="463"/>
                    </a:lnTo>
                    <a:lnTo>
                      <a:pt x="369" y="486"/>
                    </a:lnTo>
                    <a:lnTo>
                      <a:pt x="380" y="493"/>
                    </a:lnTo>
                    <a:lnTo>
                      <a:pt x="396" y="493"/>
                    </a:lnTo>
                    <a:lnTo>
                      <a:pt x="404" y="507"/>
                    </a:lnTo>
                    <a:lnTo>
                      <a:pt x="416" y="513"/>
                    </a:lnTo>
                    <a:lnTo>
                      <a:pt x="411" y="534"/>
                    </a:lnTo>
                    <a:lnTo>
                      <a:pt x="411" y="543"/>
                    </a:lnTo>
                    <a:lnTo>
                      <a:pt x="422" y="553"/>
                    </a:lnTo>
                    <a:lnTo>
                      <a:pt x="447" y="556"/>
                    </a:lnTo>
                    <a:lnTo>
                      <a:pt x="470" y="568"/>
                    </a:lnTo>
                    <a:lnTo>
                      <a:pt x="482" y="573"/>
                    </a:lnTo>
                    <a:lnTo>
                      <a:pt x="501" y="574"/>
                    </a:lnTo>
                    <a:lnTo>
                      <a:pt x="510" y="598"/>
                    </a:lnTo>
                    <a:lnTo>
                      <a:pt x="525" y="610"/>
                    </a:lnTo>
                    <a:lnTo>
                      <a:pt x="531" y="616"/>
                    </a:lnTo>
                    <a:lnTo>
                      <a:pt x="528" y="625"/>
                    </a:lnTo>
                    <a:lnTo>
                      <a:pt x="540" y="630"/>
                    </a:lnTo>
                    <a:lnTo>
                      <a:pt x="557" y="642"/>
                    </a:lnTo>
                    <a:lnTo>
                      <a:pt x="566" y="651"/>
                    </a:lnTo>
                    <a:lnTo>
                      <a:pt x="528" y="684"/>
                    </a:lnTo>
                    <a:lnTo>
                      <a:pt x="528" y="696"/>
                    </a:lnTo>
                    <a:lnTo>
                      <a:pt x="518" y="697"/>
                    </a:lnTo>
                    <a:lnTo>
                      <a:pt x="510" y="702"/>
                    </a:lnTo>
                    <a:lnTo>
                      <a:pt x="504" y="708"/>
                    </a:lnTo>
                    <a:lnTo>
                      <a:pt x="501" y="714"/>
                    </a:lnTo>
                    <a:lnTo>
                      <a:pt x="494" y="714"/>
                    </a:lnTo>
                    <a:lnTo>
                      <a:pt x="489" y="727"/>
                    </a:lnTo>
                    <a:lnTo>
                      <a:pt x="476" y="729"/>
                    </a:lnTo>
                    <a:lnTo>
                      <a:pt x="477" y="736"/>
                    </a:lnTo>
                    <a:lnTo>
                      <a:pt x="461" y="738"/>
                    </a:lnTo>
                    <a:lnTo>
                      <a:pt x="462" y="751"/>
                    </a:lnTo>
                    <a:lnTo>
                      <a:pt x="443" y="751"/>
                    </a:lnTo>
                    <a:lnTo>
                      <a:pt x="441" y="766"/>
                    </a:lnTo>
                    <a:lnTo>
                      <a:pt x="431" y="768"/>
                    </a:lnTo>
                    <a:lnTo>
                      <a:pt x="429" y="781"/>
                    </a:lnTo>
                    <a:lnTo>
                      <a:pt x="413" y="780"/>
                    </a:lnTo>
                    <a:lnTo>
                      <a:pt x="411" y="804"/>
                    </a:lnTo>
                    <a:lnTo>
                      <a:pt x="387" y="804"/>
                    </a:lnTo>
                    <a:lnTo>
                      <a:pt x="386" y="826"/>
                    </a:lnTo>
                    <a:lnTo>
                      <a:pt x="362" y="823"/>
                    </a:lnTo>
                    <a:lnTo>
                      <a:pt x="351" y="810"/>
                    </a:lnTo>
                    <a:lnTo>
                      <a:pt x="326" y="811"/>
                    </a:lnTo>
                    <a:lnTo>
                      <a:pt x="309" y="804"/>
                    </a:lnTo>
                    <a:lnTo>
                      <a:pt x="164" y="807"/>
                    </a:lnTo>
                    <a:lnTo>
                      <a:pt x="162" y="631"/>
                    </a:lnTo>
                    <a:lnTo>
                      <a:pt x="81" y="631"/>
                    </a:lnTo>
                    <a:lnTo>
                      <a:pt x="80" y="453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EADFFD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39" name="Freeform 104"/>
              <p:cNvSpPr>
                <a:spLocks noChangeAspect="1"/>
              </p:cNvSpPr>
              <p:nvPr/>
            </p:nvSpPr>
            <p:spPr bwMode="auto">
              <a:xfrm>
                <a:off x="1266" y="1350"/>
                <a:ext cx="668" cy="394"/>
              </a:xfrm>
              <a:custGeom>
                <a:avLst/>
                <a:gdLst>
                  <a:gd name="T0" fmla="*/ 2147483647 w 690"/>
                  <a:gd name="T1" fmla="*/ 2147483647 h 419"/>
                  <a:gd name="T2" fmla="*/ 2147483647 w 690"/>
                  <a:gd name="T3" fmla="*/ 2147483647 h 419"/>
                  <a:gd name="T4" fmla="*/ 2147483647 w 690"/>
                  <a:gd name="T5" fmla="*/ 2147483647 h 419"/>
                  <a:gd name="T6" fmla="*/ 2147483647 w 690"/>
                  <a:gd name="T7" fmla="*/ 2147483647 h 419"/>
                  <a:gd name="T8" fmla="*/ 2147483647 w 690"/>
                  <a:gd name="T9" fmla="*/ 2147483647 h 419"/>
                  <a:gd name="T10" fmla="*/ 2147483647 w 690"/>
                  <a:gd name="T11" fmla="*/ 2147483647 h 419"/>
                  <a:gd name="T12" fmla="*/ 2147483647 w 690"/>
                  <a:gd name="T13" fmla="*/ 2147483647 h 419"/>
                  <a:gd name="T14" fmla="*/ 2147483647 w 690"/>
                  <a:gd name="T15" fmla="*/ 2147483647 h 419"/>
                  <a:gd name="T16" fmla="*/ 2147483647 w 690"/>
                  <a:gd name="T17" fmla="*/ 2147483647 h 419"/>
                  <a:gd name="T18" fmla="*/ 2147483647 w 690"/>
                  <a:gd name="T19" fmla="*/ 2147483647 h 419"/>
                  <a:gd name="T20" fmla="*/ 2147483647 w 690"/>
                  <a:gd name="T21" fmla="*/ 2147483647 h 419"/>
                  <a:gd name="T22" fmla="*/ 2147483647 w 690"/>
                  <a:gd name="T23" fmla="*/ 2147483647 h 419"/>
                  <a:gd name="T24" fmla="*/ 2147483647 w 690"/>
                  <a:gd name="T25" fmla="*/ 2147483647 h 419"/>
                  <a:gd name="T26" fmla="*/ 2147483647 w 690"/>
                  <a:gd name="T27" fmla="*/ 2147483647 h 419"/>
                  <a:gd name="T28" fmla="*/ 2147483647 w 690"/>
                  <a:gd name="T29" fmla="*/ 2147483647 h 419"/>
                  <a:gd name="T30" fmla="*/ 2147483647 w 690"/>
                  <a:gd name="T31" fmla="*/ 2147483647 h 419"/>
                  <a:gd name="T32" fmla="*/ 2147483647 w 690"/>
                  <a:gd name="T33" fmla="*/ 2147483647 h 419"/>
                  <a:gd name="T34" fmla="*/ 2147483647 w 690"/>
                  <a:gd name="T35" fmla="*/ 2147483647 h 419"/>
                  <a:gd name="T36" fmla="*/ 2147483647 w 690"/>
                  <a:gd name="T37" fmla="*/ 2147483647 h 419"/>
                  <a:gd name="T38" fmla="*/ 2147483647 w 690"/>
                  <a:gd name="T39" fmla="*/ 2147483647 h 419"/>
                  <a:gd name="T40" fmla="*/ 2147483647 w 690"/>
                  <a:gd name="T41" fmla="*/ 2147483647 h 419"/>
                  <a:gd name="T42" fmla="*/ 2147483647 w 690"/>
                  <a:gd name="T43" fmla="*/ 2147483647 h 419"/>
                  <a:gd name="T44" fmla="*/ 2147483647 w 690"/>
                  <a:gd name="T45" fmla="*/ 2147483647 h 419"/>
                  <a:gd name="T46" fmla="*/ 2147483647 w 690"/>
                  <a:gd name="T47" fmla="*/ 2147483647 h 419"/>
                  <a:gd name="T48" fmla="*/ 2147483647 w 690"/>
                  <a:gd name="T49" fmla="*/ 2147483647 h 419"/>
                  <a:gd name="T50" fmla="*/ 2147483647 w 690"/>
                  <a:gd name="T51" fmla="*/ 2147483647 h 419"/>
                  <a:gd name="T52" fmla="*/ 2147483647 w 690"/>
                  <a:gd name="T53" fmla="*/ 2147483647 h 419"/>
                  <a:gd name="T54" fmla="*/ 2147483647 w 690"/>
                  <a:gd name="T55" fmla="*/ 2147483647 h 419"/>
                  <a:gd name="T56" fmla="*/ 2147483647 w 690"/>
                  <a:gd name="T57" fmla="*/ 2147483647 h 419"/>
                  <a:gd name="T58" fmla="*/ 2147483647 w 690"/>
                  <a:gd name="T59" fmla="*/ 2147483647 h 419"/>
                  <a:gd name="T60" fmla="*/ 2147483647 w 690"/>
                  <a:gd name="T61" fmla="*/ 2147483647 h 419"/>
                  <a:gd name="T62" fmla="*/ 2147483647 w 690"/>
                  <a:gd name="T63" fmla="*/ 2147483647 h 419"/>
                  <a:gd name="T64" fmla="*/ 2147483647 w 690"/>
                  <a:gd name="T65" fmla="*/ 2147483647 h 419"/>
                  <a:gd name="T66" fmla="*/ 2147483647 w 690"/>
                  <a:gd name="T67" fmla="*/ 2147483647 h 419"/>
                  <a:gd name="T68" fmla="*/ 2147483647 w 690"/>
                  <a:gd name="T69" fmla="*/ 2147483647 h 419"/>
                  <a:gd name="T70" fmla="*/ 2147483647 w 690"/>
                  <a:gd name="T71" fmla="*/ 2147483647 h 419"/>
                  <a:gd name="T72" fmla="*/ 2147483647 w 690"/>
                  <a:gd name="T73" fmla="*/ 2147483647 h 419"/>
                  <a:gd name="T74" fmla="*/ 2147483647 w 690"/>
                  <a:gd name="T75" fmla="*/ 2147483647 h 419"/>
                  <a:gd name="T76" fmla="*/ 2147483647 w 690"/>
                  <a:gd name="T77" fmla="*/ 2147483647 h 419"/>
                  <a:gd name="T78" fmla="*/ 2147483647 w 690"/>
                  <a:gd name="T79" fmla="*/ 2147483647 h 419"/>
                  <a:gd name="T80" fmla="*/ 2147483647 w 690"/>
                  <a:gd name="T81" fmla="*/ 2147483647 h 419"/>
                  <a:gd name="T82" fmla="*/ 2147483647 w 690"/>
                  <a:gd name="T83" fmla="*/ 2147483647 h 419"/>
                  <a:gd name="T84" fmla="*/ 2147483647 w 690"/>
                  <a:gd name="T85" fmla="*/ 2147483647 h 419"/>
                  <a:gd name="T86" fmla="*/ 0 w 690"/>
                  <a:gd name="T87" fmla="*/ 2147483647 h 419"/>
                  <a:gd name="T88" fmla="*/ 2147483647 w 690"/>
                  <a:gd name="T89" fmla="*/ 2147483647 h 4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90"/>
                  <a:gd name="T136" fmla="*/ 0 h 419"/>
                  <a:gd name="T137" fmla="*/ 690 w 690"/>
                  <a:gd name="T138" fmla="*/ 419 h 4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90" h="419">
                    <a:moveTo>
                      <a:pt x="312" y="95"/>
                    </a:moveTo>
                    <a:lnTo>
                      <a:pt x="313" y="2"/>
                    </a:lnTo>
                    <a:lnTo>
                      <a:pt x="543" y="0"/>
                    </a:lnTo>
                    <a:lnTo>
                      <a:pt x="546" y="20"/>
                    </a:lnTo>
                    <a:lnTo>
                      <a:pt x="554" y="18"/>
                    </a:lnTo>
                    <a:lnTo>
                      <a:pt x="557" y="26"/>
                    </a:lnTo>
                    <a:lnTo>
                      <a:pt x="563" y="35"/>
                    </a:lnTo>
                    <a:lnTo>
                      <a:pt x="568" y="39"/>
                    </a:lnTo>
                    <a:lnTo>
                      <a:pt x="553" y="54"/>
                    </a:lnTo>
                    <a:lnTo>
                      <a:pt x="554" y="60"/>
                    </a:lnTo>
                    <a:lnTo>
                      <a:pt x="550" y="72"/>
                    </a:lnTo>
                    <a:lnTo>
                      <a:pt x="542" y="77"/>
                    </a:lnTo>
                    <a:lnTo>
                      <a:pt x="535" y="99"/>
                    </a:lnTo>
                    <a:lnTo>
                      <a:pt x="554" y="105"/>
                    </a:lnTo>
                    <a:lnTo>
                      <a:pt x="560" y="116"/>
                    </a:lnTo>
                    <a:lnTo>
                      <a:pt x="550" y="120"/>
                    </a:lnTo>
                    <a:lnTo>
                      <a:pt x="553" y="129"/>
                    </a:lnTo>
                    <a:lnTo>
                      <a:pt x="542" y="129"/>
                    </a:lnTo>
                    <a:lnTo>
                      <a:pt x="542" y="149"/>
                    </a:lnTo>
                    <a:lnTo>
                      <a:pt x="546" y="146"/>
                    </a:lnTo>
                    <a:lnTo>
                      <a:pt x="542" y="161"/>
                    </a:lnTo>
                    <a:lnTo>
                      <a:pt x="546" y="168"/>
                    </a:lnTo>
                    <a:lnTo>
                      <a:pt x="556" y="173"/>
                    </a:lnTo>
                    <a:lnTo>
                      <a:pt x="556" y="180"/>
                    </a:lnTo>
                    <a:lnTo>
                      <a:pt x="542" y="173"/>
                    </a:lnTo>
                    <a:lnTo>
                      <a:pt x="536" y="186"/>
                    </a:lnTo>
                    <a:lnTo>
                      <a:pt x="528" y="185"/>
                    </a:lnTo>
                    <a:lnTo>
                      <a:pt x="556" y="209"/>
                    </a:lnTo>
                    <a:lnTo>
                      <a:pt x="598" y="216"/>
                    </a:lnTo>
                    <a:lnTo>
                      <a:pt x="591" y="222"/>
                    </a:lnTo>
                    <a:lnTo>
                      <a:pt x="577" y="230"/>
                    </a:lnTo>
                    <a:lnTo>
                      <a:pt x="579" y="234"/>
                    </a:lnTo>
                    <a:lnTo>
                      <a:pt x="595" y="234"/>
                    </a:lnTo>
                    <a:lnTo>
                      <a:pt x="603" y="240"/>
                    </a:lnTo>
                    <a:lnTo>
                      <a:pt x="598" y="251"/>
                    </a:lnTo>
                    <a:lnTo>
                      <a:pt x="591" y="254"/>
                    </a:lnTo>
                    <a:lnTo>
                      <a:pt x="602" y="263"/>
                    </a:lnTo>
                    <a:lnTo>
                      <a:pt x="609" y="267"/>
                    </a:lnTo>
                    <a:lnTo>
                      <a:pt x="617" y="264"/>
                    </a:lnTo>
                    <a:lnTo>
                      <a:pt x="627" y="273"/>
                    </a:lnTo>
                    <a:lnTo>
                      <a:pt x="630" y="282"/>
                    </a:lnTo>
                    <a:lnTo>
                      <a:pt x="627" y="294"/>
                    </a:lnTo>
                    <a:lnTo>
                      <a:pt x="621" y="302"/>
                    </a:lnTo>
                    <a:lnTo>
                      <a:pt x="630" y="312"/>
                    </a:lnTo>
                    <a:lnTo>
                      <a:pt x="648" y="312"/>
                    </a:lnTo>
                    <a:lnTo>
                      <a:pt x="649" y="300"/>
                    </a:lnTo>
                    <a:lnTo>
                      <a:pt x="656" y="303"/>
                    </a:lnTo>
                    <a:lnTo>
                      <a:pt x="655" y="317"/>
                    </a:lnTo>
                    <a:lnTo>
                      <a:pt x="652" y="326"/>
                    </a:lnTo>
                    <a:lnTo>
                      <a:pt x="662" y="330"/>
                    </a:lnTo>
                    <a:lnTo>
                      <a:pt x="669" y="327"/>
                    </a:lnTo>
                    <a:lnTo>
                      <a:pt x="663" y="315"/>
                    </a:lnTo>
                    <a:lnTo>
                      <a:pt x="672" y="317"/>
                    </a:lnTo>
                    <a:lnTo>
                      <a:pt x="679" y="317"/>
                    </a:lnTo>
                    <a:lnTo>
                      <a:pt x="690" y="327"/>
                    </a:lnTo>
                    <a:lnTo>
                      <a:pt x="690" y="332"/>
                    </a:lnTo>
                    <a:lnTo>
                      <a:pt x="307" y="414"/>
                    </a:lnTo>
                    <a:lnTo>
                      <a:pt x="282" y="419"/>
                    </a:lnTo>
                    <a:lnTo>
                      <a:pt x="278" y="405"/>
                    </a:lnTo>
                    <a:lnTo>
                      <a:pt x="261" y="414"/>
                    </a:lnTo>
                    <a:lnTo>
                      <a:pt x="251" y="408"/>
                    </a:lnTo>
                    <a:lnTo>
                      <a:pt x="269" y="395"/>
                    </a:lnTo>
                    <a:lnTo>
                      <a:pt x="257" y="386"/>
                    </a:lnTo>
                    <a:lnTo>
                      <a:pt x="251" y="375"/>
                    </a:lnTo>
                    <a:lnTo>
                      <a:pt x="258" y="366"/>
                    </a:lnTo>
                    <a:lnTo>
                      <a:pt x="244" y="360"/>
                    </a:lnTo>
                    <a:lnTo>
                      <a:pt x="237" y="345"/>
                    </a:lnTo>
                    <a:lnTo>
                      <a:pt x="251" y="339"/>
                    </a:lnTo>
                    <a:lnTo>
                      <a:pt x="261" y="336"/>
                    </a:lnTo>
                    <a:lnTo>
                      <a:pt x="246" y="321"/>
                    </a:lnTo>
                    <a:lnTo>
                      <a:pt x="253" y="315"/>
                    </a:lnTo>
                    <a:lnTo>
                      <a:pt x="239" y="309"/>
                    </a:lnTo>
                    <a:lnTo>
                      <a:pt x="232" y="291"/>
                    </a:lnTo>
                    <a:lnTo>
                      <a:pt x="209" y="272"/>
                    </a:lnTo>
                    <a:lnTo>
                      <a:pt x="187" y="264"/>
                    </a:lnTo>
                    <a:lnTo>
                      <a:pt x="188" y="255"/>
                    </a:lnTo>
                    <a:lnTo>
                      <a:pt x="163" y="237"/>
                    </a:lnTo>
                    <a:lnTo>
                      <a:pt x="153" y="212"/>
                    </a:lnTo>
                    <a:lnTo>
                      <a:pt x="121" y="209"/>
                    </a:lnTo>
                    <a:lnTo>
                      <a:pt x="93" y="198"/>
                    </a:lnTo>
                    <a:lnTo>
                      <a:pt x="86" y="194"/>
                    </a:lnTo>
                    <a:lnTo>
                      <a:pt x="65" y="191"/>
                    </a:lnTo>
                    <a:lnTo>
                      <a:pt x="47" y="183"/>
                    </a:lnTo>
                    <a:lnTo>
                      <a:pt x="50" y="150"/>
                    </a:lnTo>
                    <a:lnTo>
                      <a:pt x="42" y="146"/>
                    </a:lnTo>
                    <a:lnTo>
                      <a:pt x="33" y="134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4" y="105"/>
                    </a:lnTo>
                    <a:lnTo>
                      <a:pt x="5" y="96"/>
                    </a:lnTo>
                    <a:lnTo>
                      <a:pt x="312" y="95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0" name="Freeform 105"/>
              <p:cNvSpPr>
                <a:spLocks noChangeAspect="1"/>
              </p:cNvSpPr>
              <p:nvPr/>
            </p:nvSpPr>
            <p:spPr bwMode="auto">
              <a:xfrm>
                <a:off x="1248" y="1626"/>
                <a:ext cx="797" cy="595"/>
              </a:xfrm>
              <a:custGeom>
                <a:avLst/>
                <a:gdLst>
                  <a:gd name="T0" fmla="*/ 2147483647 w 822"/>
                  <a:gd name="T1" fmla="*/ 2147483647 h 636"/>
                  <a:gd name="T2" fmla="*/ 2147483647 w 822"/>
                  <a:gd name="T3" fmla="*/ 2147483647 h 636"/>
                  <a:gd name="T4" fmla="*/ 2147483647 w 822"/>
                  <a:gd name="T5" fmla="*/ 2147483647 h 636"/>
                  <a:gd name="T6" fmla="*/ 2147483647 w 822"/>
                  <a:gd name="T7" fmla="*/ 2147483647 h 636"/>
                  <a:gd name="T8" fmla="*/ 2147483647 w 822"/>
                  <a:gd name="T9" fmla="*/ 2147483647 h 636"/>
                  <a:gd name="T10" fmla="*/ 2147483647 w 822"/>
                  <a:gd name="T11" fmla="*/ 2147483647 h 636"/>
                  <a:gd name="T12" fmla="*/ 2147483647 w 822"/>
                  <a:gd name="T13" fmla="*/ 2147483647 h 636"/>
                  <a:gd name="T14" fmla="*/ 2147483647 w 822"/>
                  <a:gd name="T15" fmla="*/ 2147483647 h 636"/>
                  <a:gd name="T16" fmla="*/ 2147483647 w 822"/>
                  <a:gd name="T17" fmla="*/ 2147483647 h 636"/>
                  <a:gd name="T18" fmla="*/ 2147483647 w 822"/>
                  <a:gd name="T19" fmla="*/ 2147483647 h 636"/>
                  <a:gd name="T20" fmla="*/ 2147483647 w 822"/>
                  <a:gd name="T21" fmla="*/ 2147483647 h 636"/>
                  <a:gd name="T22" fmla="*/ 2147483647 w 822"/>
                  <a:gd name="T23" fmla="*/ 2147483647 h 636"/>
                  <a:gd name="T24" fmla="*/ 2147483647 w 822"/>
                  <a:gd name="T25" fmla="*/ 2147483647 h 636"/>
                  <a:gd name="T26" fmla="*/ 2147483647 w 822"/>
                  <a:gd name="T27" fmla="*/ 2147483647 h 636"/>
                  <a:gd name="T28" fmla="*/ 2147483647 w 822"/>
                  <a:gd name="T29" fmla="*/ 2147483647 h 636"/>
                  <a:gd name="T30" fmla="*/ 2147483647 w 822"/>
                  <a:gd name="T31" fmla="*/ 2147483647 h 636"/>
                  <a:gd name="T32" fmla="*/ 2147483647 w 822"/>
                  <a:gd name="T33" fmla="*/ 2147483647 h 636"/>
                  <a:gd name="T34" fmla="*/ 2147483647 w 822"/>
                  <a:gd name="T35" fmla="*/ 2147483647 h 636"/>
                  <a:gd name="T36" fmla="*/ 2147483647 w 822"/>
                  <a:gd name="T37" fmla="*/ 2147483647 h 636"/>
                  <a:gd name="T38" fmla="*/ 2147483647 w 822"/>
                  <a:gd name="T39" fmla="*/ 2147483647 h 636"/>
                  <a:gd name="T40" fmla="*/ 2147483647 w 822"/>
                  <a:gd name="T41" fmla="*/ 2147483647 h 636"/>
                  <a:gd name="T42" fmla="*/ 2147483647 w 822"/>
                  <a:gd name="T43" fmla="*/ 2147483647 h 636"/>
                  <a:gd name="T44" fmla="*/ 2147483647 w 822"/>
                  <a:gd name="T45" fmla="*/ 2147483647 h 636"/>
                  <a:gd name="T46" fmla="*/ 2147483647 w 822"/>
                  <a:gd name="T47" fmla="*/ 2147483647 h 636"/>
                  <a:gd name="T48" fmla="*/ 2147483647 w 822"/>
                  <a:gd name="T49" fmla="*/ 2147483647 h 636"/>
                  <a:gd name="T50" fmla="*/ 2147483647 w 822"/>
                  <a:gd name="T51" fmla="*/ 2147483647 h 636"/>
                  <a:gd name="T52" fmla="*/ 2147483647 w 822"/>
                  <a:gd name="T53" fmla="*/ 2147483647 h 636"/>
                  <a:gd name="T54" fmla="*/ 2147483647 w 822"/>
                  <a:gd name="T55" fmla="*/ 2147483647 h 636"/>
                  <a:gd name="T56" fmla="*/ 2147483647 w 822"/>
                  <a:gd name="T57" fmla="*/ 2147483647 h 636"/>
                  <a:gd name="T58" fmla="*/ 2147483647 w 822"/>
                  <a:gd name="T59" fmla="*/ 2147483647 h 636"/>
                  <a:gd name="T60" fmla="*/ 2147483647 w 822"/>
                  <a:gd name="T61" fmla="*/ 2147483647 h 636"/>
                  <a:gd name="T62" fmla="*/ 2147483647 w 822"/>
                  <a:gd name="T63" fmla="*/ 2147483647 h 636"/>
                  <a:gd name="T64" fmla="*/ 2147483647 w 822"/>
                  <a:gd name="T65" fmla="*/ 2147483647 h 636"/>
                  <a:gd name="T66" fmla="*/ 2147483647 w 822"/>
                  <a:gd name="T67" fmla="*/ 2147483647 h 636"/>
                  <a:gd name="T68" fmla="*/ 2147483647 w 822"/>
                  <a:gd name="T69" fmla="*/ 2147483647 h 636"/>
                  <a:gd name="T70" fmla="*/ 2147483647 w 822"/>
                  <a:gd name="T71" fmla="*/ 2147483647 h 636"/>
                  <a:gd name="T72" fmla="*/ 2147483647 w 822"/>
                  <a:gd name="T73" fmla="*/ 2147483647 h 636"/>
                  <a:gd name="T74" fmla="*/ 2147483647 w 822"/>
                  <a:gd name="T75" fmla="*/ 2147483647 h 636"/>
                  <a:gd name="T76" fmla="*/ 2147483647 w 822"/>
                  <a:gd name="T77" fmla="*/ 2147483647 h 636"/>
                  <a:gd name="T78" fmla="*/ 2147483647 w 822"/>
                  <a:gd name="T79" fmla="*/ 2147483647 h 636"/>
                  <a:gd name="T80" fmla="*/ 2147483647 w 822"/>
                  <a:gd name="T81" fmla="*/ 2147483647 h 636"/>
                  <a:gd name="T82" fmla="*/ 2147483647 w 822"/>
                  <a:gd name="T83" fmla="*/ 2147483647 h 636"/>
                  <a:gd name="T84" fmla="*/ 2147483647 w 822"/>
                  <a:gd name="T85" fmla="*/ 2147483647 h 636"/>
                  <a:gd name="T86" fmla="*/ 0 w 822"/>
                  <a:gd name="T87" fmla="*/ 2147483647 h 636"/>
                  <a:gd name="T88" fmla="*/ 2147483647 w 822"/>
                  <a:gd name="T89" fmla="*/ 2147483647 h 636"/>
                  <a:gd name="T90" fmla="*/ 2147483647 w 822"/>
                  <a:gd name="T91" fmla="*/ 2147483647 h 636"/>
                  <a:gd name="T92" fmla="*/ 2147483647 w 822"/>
                  <a:gd name="T93" fmla="*/ 2147483647 h 636"/>
                  <a:gd name="T94" fmla="*/ 2147483647 w 822"/>
                  <a:gd name="T95" fmla="*/ 2147483647 h 636"/>
                  <a:gd name="T96" fmla="*/ 2147483647 w 822"/>
                  <a:gd name="T97" fmla="*/ 2147483647 h 636"/>
                  <a:gd name="T98" fmla="*/ 2147483647 w 822"/>
                  <a:gd name="T99" fmla="*/ 2147483647 h 636"/>
                  <a:gd name="T100" fmla="*/ 2147483647 w 822"/>
                  <a:gd name="T101" fmla="*/ 2147483647 h 636"/>
                  <a:gd name="T102" fmla="*/ 2147483647 w 822"/>
                  <a:gd name="T103" fmla="*/ 2147483647 h 636"/>
                  <a:gd name="T104" fmla="*/ 2147483647 w 822"/>
                  <a:gd name="T105" fmla="*/ 2147483647 h 636"/>
                  <a:gd name="T106" fmla="*/ 2147483647 w 822"/>
                  <a:gd name="T107" fmla="*/ 2147483647 h 636"/>
                  <a:gd name="T108" fmla="*/ 2147483647 w 822"/>
                  <a:gd name="T109" fmla="*/ 2147483647 h 636"/>
                  <a:gd name="T110" fmla="*/ 2147483647 w 822"/>
                  <a:gd name="T111" fmla="*/ 2147483647 h 636"/>
                  <a:gd name="T112" fmla="*/ 2147483647 w 822"/>
                  <a:gd name="T113" fmla="*/ 2147483647 h 636"/>
                  <a:gd name="T114" fmla="*/ 2147483647 w 822"/>
                  <a:gd name="T115" fmla="*/ 2147483647 h 636"/>
                  <a:gd name="T116" fmla="*/ 2147483647 w 822"/>
                  <a:gd name="T117" fmla="*/ 2147483647 h 6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22"/>
                  <a:gd name="T178" fmla="*/ 0 h 636"/>
                  <a:gd name="T179" fmla="*/ 822 w 822"/>
                  <a:gd name="T180" fmla="*/ 636 h 6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22" h="636">
                    <a:moveTo>
                      <a:pt x="264" y="91"/>
                    </a:moveTo>
                    <a:lnTo>
                      <a:pt x="279" y="100"/>
                    </a:lnTo>
                    <a:lnTo>
                      <a:pt x="262" y="117"/>
                    </a:lnTo>
                    <a:lnTo>
                      <a:pt x="271" y="123"/>
                    </a:lnTo>
                    <a:lnTo>
                      <a:pt x="288" y="114"/>
                    </a:lnTo>
                    <a:lnTo>
                      <a:pt x="295" y="126"/>
                    </a:lnTo>
                    <a:lnTo>
                      <a:pt x="703" y="39"/>
                    </a:lnTo>
                    <a:lnTo>
                      <a:pt x="714" y="36"/>
                    </a:lnTo>
                    <a:lnTo>
                      <a:pt x="717" y="40"/>
                    </a:lnTo>
                    <a:lnTo>
                      <a:pt x="721" y="39"/>
                    </a:lnTo>
                    <a:lnTo>
                      <a:pt x="729" y="40"/>
                    </a:lnTo>
                    <a:lnTo>
                      <a:pt x="733" y="43"/>
                    </a:lnTo>
                    <a:lnTo>
                      <a:pt x="742" y="45"/>
                    </a:lnTo>
                    <a:lnTo>
                      <a:pt x="733" y="60"/>
                    </a:lnTo>
                    <a:lnTo>
                      <a:pt x="750" y="66"/>
                    </a:lnTo>
                    <a:lnTo>
                      <a:pt x="745" y="82"/>
                    </a:lnTo>
                    <a:lnTo>
                      <a:pt x="753" y="94"/>
                    </a:lnTo>
                    <a:lnTo>
                      <a:pt x="760" y="114"/>
                    </a:lnTo>
                    <a:lnTo>
                      <a:pt x="769" y="120"/>
                    </a:lnTo>
                    <a:lnTo>
                      <a:pt x="786" y="126"/>
                    </a:lnTo>
                    <a:lnTo>
                      <a:pt x="783" y="136"/>
                    </a:lnTo>
                    <a:lnTo>
                      <a:pt x="790" y="142"/>
                    </a:lnTo>
                    <a:lnTo>
                      <a:pt x="802" y="138"/>
                    </a:lnTo>
                    <a:lnTo>
                      <a:pt x="805" y="148"/>
                    </a:lnTo>
                    <a:lnTo>
                      <a:pt x="816" y="148"/>
                    </a:lnTo>
                    <a:lnTo>
                      <a:pt x="822" y="168"/>
                    </a:lnTo>
                    <a:lnTo>
                      <a:pt x="813" y="178"/>
                    </a:lnTo>
                    <a:lnTo>
                      <a:pt x="804" y="186"/>
                    </a:lnTo>
                    <a:lnTo>
                      <a:pt x="795" y="196"/>
                    </a:lnTo>
                    <a:lnTo>
                      <a:pt x="778" y="205"/>
                    </a:lnTo>
                    <a:lnTo>
                      <a:pt x="762" y="211"/>
                    </a:lnTo>
                    <a:lnTo>
                      <a:pt x="748" y="217"/>
                    </a:lnTo>
                    <a:lnTo>
                      <a:pt x="735" y="207"/>
                    </a:lnTo>
                    <a:lnTo>
                      <a:pt x="727" y="193"/>
                    </a:lnTo>
                    <a:lnTo>
                      <a:pt x="717" y="183"/>
                    </a:lnTo>
                    <a:lnTo>
                      <a:pt x="705" y="189"/>
                    </a:lnTo>
                    <a:lnTo>
                      <a:pt x="694" y="184"/>
                    </a:lnTo>
                    <a:lnTo>
                      <a:pt x="679" y="198"/>
                    </a:lnTo>
                    <a:lnTo>
                      <a:pt x="684" y="373"/>
                    </a:lnTo>
                    <a:lnTo>
                      <a:pt x="691" y="375"/>
                    </a:lnTo>
                    <a:lnTo>
                      <a:pt x="684" y="382"/>
                    </a:lnTo>
                    <a:lnTo>
                      <a:pt x="702" y="541"/>
                    </a:lnTo>
                    <a:lnTo>
                      <a:pt x="706" y="549"/>
                    </a:lnTo>
                    <a:lnTo>
                      <a:pt x="706" y="559"/>
                    </a:lnTo>
                    <a:lnTo>
                      <a:pt x="595" y="559"/>
                    </a:lnTo>
                    <a:lnTo>
                      <a:pt x="592" y="549"/>
                    </a:lnTo>
                    <a:lnTo>
                      <a:pt x="583" y="550"/>
                    </a:lnTo>
                    <a:lnTo>
                      <a:pt x="586" y="541"/>
                    </a:lnTo>
                    <a:lnTo>
                      <a:pt x="574" y="538"/>
                    </a:lnTo>
                    <a:lnTo>
                      <a:pt x="571" y="531"/>
                    </a:lnTo>
                    <a:lnTo>
                      <a:pt x="561" y="531"/>
                    </a:lnTo>
                    <a:lnTo>
                      <a:pt x="544" y="520"/>
                    </a:lnTo>
                    <a:lnTo>
                      <a:pt x="526" y="528"/>
                    </a:lnTo>
                    <a:lnTo>
                      <a:pt x="519" y="544"/>
                    </a:lnTo>
                    <a:lnTo>
                      <a:pt x="490" y="555"/>
                    </a:lnTo>
                    <a:lnTo>
                      <a:pt x="481" y="565"/>
                    </a:lnTo>
                    <a:lnTo>
                      <a:pt x="471" y="564"/>
                    </a:lnTo>
                    <a:lnTo>
                      <a:pt x="462" y="571"/>
                    </a:lnTo>
                    <a:lnTo>
                      <a:pt x="459" y="579"/>
                    </a:lnTo>
                    <a:lnTo>
                      <a:pt x="457" y="607"/>
                    </a:lnTo>
                    <a:lnTo>
                      <a:pt x="441" y="624"/>
                    </a:lnTo>
                    <a:lnTo>
                      <a:pt x="420" y="630"/>
                    </a:lnTo>
                    <a:lnTo>
                      <a:pt x="411" y="622"/>
                    </a:lnTo>
                    <a:lnTo>
                      <a:pt x="402" y="624"/>
                    </a:lnTo>
                    <a:lnTo>
                      <a:pt x="397" y="621"/>
                    </a:lnTo>
                    <a:lnTo>
                      <a:pt x="388" y="625"/>
                    </a:lnTo>
                    <a:lnTo>
                      <a:pt x="351" y="624"/>
                    </a:lnTo>
                    <a:lnTo>
                      <a:pt x="246" y="625"/>
                    </a:lnTo>
                    <a:lnTo>
                      <a:pt x="244" y="631"/>
                    </a:lnTo>
                    <a:lnTo>
                      <a:pt x="205" y="634"/>
                    </a:lnTo>
                    <a:lnTo>
                      <a:pt x="202" y="636"/>
                    </a:lnTo>
                    <a:lnTo>
                      <a:pt x="144" y="634"/>
                    </a:lnTo>
                    <a:lnTo>
                      <a:pt x="144" y="511"/>
                    </a:lnTo>
                    <a:lnTo>
                      <a:pt x="139" y="511"/>
                    </a:lnTo>
                    <a:lnTo>
                      <a:pt x="139" y="268"/>
                    </a:lnTo>
                    <a:lnTo>
                      <a:pt x="121" y="265"/>
                    </a:lnTo>
                    <a:lnTo>
                      <a:pt x="121" y="249"/>
                    </a:lnTo>
                    <a:lnTo>
                      <a:pt x="111" y="244"/>
                    </a:lnTo>
                    <a:lnTo>
                      <a:pt x="105" y="232"/>
                    </a:lnTo>
                    <a:lnTo>
                      <a:pt x="93" y="231"/>
                    </a:lnTo>
                    <a:lnTo>
                      <a:pt x="94" y="198"/>
                    </a:lnTo>
                    <a:lnTo>
                      <a:pt x="79" y="198"/>
                    </a:lnTo>
                    <a:lnTo>
                      <a:pt x="73" y="193"/>
                    </a:lnTo>
                    <a:lnTo>
                      <a:pt x="48" y="192"/>
                    </a:lnTo>
                    <a:lnTo>
                      <a:pt x="46" y="186"/>
                    </a:lnTo>
                    <a:lnTo>
                      <a:pt x="19" y="187"/>
                    </a:lnTo>
                    <a:lnTo>
                      <a:pt x="16" y="178"/>
                    </a:lnTo>
                    <a:lnTo>
                      <a:pt x="0" y="177"/>
                    </a:lnTo>
                    <a:lnTo>
                      <a:pt x="1" y="169"/>
                    </a:lnTo>
                    <a:lnTo>
                      <a:pt x="30" y="169"/>
                    </a:lnTo>
                    <a:lnTo>
                      <a:pt x="33" y="151"/>
                    </a:lnTo>
                    <a:lnTo>
                      <a:pt x="58" y="150"/>
                    </a:lnTo>
                    <a:lnTo>
                      <a:pt x="61" y="127"/>
                    </a:lnTo>
                    <a:lnTo>
                      <a:pt x="81" y="127"/>
                    </a:lnTo>
                    <a:lnTo>
                      <a:pt x="84" y="114"/>
                    </a:lnTo>
                    <a:lnTo>
                      <a:pt x="94" y="112"/>
                    </a:lnTo>
                    <a:lnTo>
                      <a:pt x="100" y="99"/>
                    </a:lnTo>
                    <a:lnTo>
                      <a:pt x="118" y="97"/>
                    </a:lnTo>
                    <a:lnTo>
                      <a:pt x="118" y="85"/>
                    </a:lnTo>
                    <a:lnTo>
                      <a:pt x="138" y="84"/>
                    </a:lnTo>
                    <a:lnTo>
                      <a:pt x="135" y="75"/>
                    </a:lnTo>
                    <a:lnTo>
                      <a:pt x="150" y="75"/>
                    </a:lnTo>
                    <a:lnTo>
                      <a:pt x="157" y="61"/>
                    </a:lnTo>
                    <a:lnTo>
                      <a:pt x="166" y="60"/>
                    </a:lnTo>
                    <a:lnTo>
                      <a:pt x="174" y="49"/>
                    </a:lnTo>
                    <a:lnTo>
                      <a:pt x="184" y="42"/>
                    </a:lnTo>
                    <a:lnTo>
                      <a:pt x="196" y="43"/>
                    </a:lnTo>
                    <a:lnTo>
                      <a:pt x="196" y="27"/>
                    </a:lnTo>
                    <a:lnTo>
                      <a:pt x="241" y="0"/>
                    </a:lnTo>
                    <a:lnTo>
                      <a:pt x="249" y="13"/>
                    </a:lnTo>
                    <a:lnTo>
                      <a:pt x="262" y="21"/>
                    </a:lnTo>
                    <a:lnTo>
                      <a:pt x="259" y="27"/>
                    </a:lnTo>
                    <a:lnTo>
                      <a:pt x="271" y="43"/>
                    </a:lnTo>
                    <a:lnTo>
                      <a:pt x="250" y="51"/>
                    </a:lnTo>
                    <a:lnTo>
                      <a:pt x="255" y="67"/>
                    </a:lnTo>
                    <a:lnTo>
                      <a:pt x="268" y="72"/>
                    </a:lnTo>
                    <a:lnTo>
                      <a:pt x="262" y="82"/>
                    </a:lnTo>
                    <a:lnTo>
                      <a:pt x="264" y="91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1" name="Freeform 106"/>
              <p:cNvSpPr>
                <a:spLocks noChangeAspect="1"/>
              </p:cNvSpPr>
              <p:nvPr/>
            </p:nvSpPr>
            <p:spPr bwMode="auto">
              <a:xfrm>
                <a:off x="1779" y="1224"/>
                <a:ext cx="331" cy="579"/>
              </a:xfrm>
              <a:custGeom>
                <a:avLst/>
                <a:gdLst>
                  <a:gd name="T0" fmla="*/ 2147483647 w 342"/>
                  <a:gd name="T1" fmla="*/ 0 h 618"/>
                  <a:gd name="T2" fmla="*/ 2147483647 w 342"/>
                  <a:gd name="T3" fmla="*/ 2147483647 h 618"/>
                  <a:gd name="T4" fmla="*/ 2147483647 w 342"/>
                  <a:gd name="T5" fmla="*/ 2147483647 h 618"/>
                  <a:gd name="T6" fmla="*/ 2147483647 w 342"/>
                  <a:gd name="T7" fmla="*/ 2147483647 h 618"/>
                  <a:gd name="T8" fmla="*/ 2147483647 w 342"/>
                  <a:gd name="T9" fmla="*/ 2147483647 h 618"/>
                  <a:gd name="T10" fmla="*/ 2147483647 w 342"/>
                  <a:gd name="T11" fmla="*/ 2147483647 h 618"/>
                  <a:gd name="T12" fmla="*/ 2147483647 w 342"/>
                  <a:gd name="T13" fmla="*/ 2147483647 h 618"/>
                  <a:gd name="T14" fmla="*/ 2147483647 w 342"/>
                  <a:gd name="T15" fmla="*/ 2147483647 h 618"/>
                  <a:gd name="T16" fmla="*/ 2147483647 w 342"/>
                  <a:gd name="T17" fmla="*/ 2147483647 h 618"/>
                  <a:gd name="T18" fmla="*/ 2147483647 w 342"/>
                  <a:gd name="T19" fmla="*/ 2147483647 h 618"/>
                  <a:gd name="T20" fmla="*/ 2147483647 w 342"/>
                  <a:gd name="T21" fmla="*/ 2147483647 h 618"/>
                  <a:gd name="T22" fmla="*/ 2147483647 w 342"/>
                  <a:gd name="T23" fmla="*/ 2147483647 h 618"/>
                  <a:gd name="T24" fmla="*/ 2147483647 w 342"/>
                  <a:gd name="T25" fmla="*/ 2147483647 h 618"/>
                  <a:gd name="T26" fmla="*/ 2147483647 w 342"/>
                  <a:gd name="T27" fmla="*/ 2147483647 h 618"/>
                  <a:gd name="T28" fmla="*/ 2147483647 w 342"/>
                  <a:gd name="T29" fmla="*/ 2147483647 h 618"/>
                  <a:gd name="T30" fmla="*/ 2147483647 w 342"/>
                  <a:gd name="T31" fmla="*/ 2147483647 h 618"/>
                  <a:gd name="T32" fmla="*/ 2147483647 w 342"/>
                  <a:gd name="T33" fmla="*/ 2147483647 h 618"/>
                  <a:gd name="T34" fmla="*/ 2147483647 w 342"/>
                  <a:gd name="T35" fmla="*/ 2147483647 h 618"/>
                  <a:gd name="T36" fmla="*/ 2147483647 w 342"/>
                  <a:gd name="T37" fmla="*/ 2147483647 h 618"/>
                  <a:gd name="T38" fmla="*/ 2147483647 w 342"/>
                  <a:gd name="T39" fmla="*/ 2147483647 h 618"/>
                  <a:gd name="T40" fmla="*/ 2147483647 w 342"/>
                  <a:gd name="T41" fmla="*/ 2147483647 h 618"/>
                  <a:gd name="T42" fmla="*/ 2147483647 w 342"/>
                  <a:gd name="T43" fmla="*/ 2147483647 h 618"/>
                  <a:gd name="T44" fmla="*/ 2147483647 w 342"/>
                  <a:gd name="T45" fmla="*/ 2147483647 h 618"/>
                  <a:gd name="T46" fmla="*/ 2147483647 w 342"/>
                  <a:gd name="T47" fmla="*/ 2147483647 h 618"/>
                  <a:gd name="T48" fmla="*/ 2147483647 w 342"/>
                  <a:gd name="T49" fmla="*/ 2147483647 h 618"/>
                  <a:gd name="T50" fmla="*/ 2147483647 w 342"/>
                  <a:gd name="T51" fmla="*/ 2147483647 h 618"/>
                  <a:gd name="T52" fmla="*/ 0 w 342"/>
                  <a:gd name="T53" fmla="*/ 2147483647 h 618"/>
                  <a:gd name="T54" fmla="*/ 2147483647 w 342"/>
                  <a:gd name="T55" fmla="*/ 2147483647 h 618"/>
                  <a:gd name="T56" fmla="*/ 2147483647 w 342"/>
                  <a:gd name="T57" fmla="*/ 2147483647 h 618"/>
                  <a:gd name="T58" fmla="*/ 2147483647 w 342"/>
                  <a:gd name="T59" fmla="*/ 2147483647 h 618"/>
                  <a:gd name="T60" fmla="*/ 2147483647 w 342"/>
                  <a:gd name="T61" fmla="*/ 2147483647 h 618"/>
                  <a:gd name="T62" fmla="*/ 2147483647 w 342"/>
                  <a:gd name="T63" fmla="*/ 2147483647 h 618"/>
                  <a:gd name="T64" fmla="*/ 2147483647 w 342"/>
                  <a:gd name="T65" fmla="*/ 2147483647 h 618"/>
                  <a:gd name="T66" fmla="*/ 2147483647 w 342"/>
                  <a:gd name="T67" fmla="*/ 2147483647 h 618"/>
                  <a:gd name="T68" fmla="*/ 2147483647 w 342"/>
                  <a:gd name="T69" fmla="*/ 2147483647 h 618"/>
                  <a:gd name="T70" fmla="*/ 2147483647 w 342"/>
                  <a:gd name="T71" fmla="*/ 2147483647 h 618"/>
                  <a:gd name="T72" fmla="*/ 2147483647 w 342"/>
                  <a:gd name="T73" fmla="*/ 2147483647 h 618"/>
                  <a:gd name="T74" fmla="*/ 2147483647 w 342"/>
                  <a:gd name="T75" fmla="*/ 2147483647 h 618"/>
                  <a:gd name="T76" fmla="*/ 2147483647 w 342"/>
                  <a:gd name="T77" fmla="*/ 2147483647 h 618"/>
                  <a:gd name="T78" fmla="*/ 2147483647 w 342"/>
                  <a:gd name="T79" fmla="*/ 2147483647 h 618"/>
                  <a:gd name="T80" fmla="*/ 2147483647 w 342"/>
                  <a:gd name="T81" fmla="*/ 2147483647 h 618"/>
                  <a:gd name="T82" fmla="*/ 2147483647 w 342"/>
                  <a:gd name="T83" fmla="*/ 2147483647 h 618"/>
                  <a:gd name="T84" fmla="*/ 2147483647 w 342"/>
                  <a:gd name="T85" fmla="*/ 2147483647 h 618"/>
                  <a:gd name="T86" fmla="*/ 2147483647 w 342"/>
                  <a:gd name="T87" fmla="*/ 2147483647 h 618"/>
                  <a:gd name="T88" fmla="*/ 2147483647 w 342"/>
                  <a:gd name="T89" fmla="*/ 2147483647 h 618"/>
                  <a:gd name="T90" fmla="*/ 2147483647 w 342"/>
                  <a:gd name="T91" fmla="*/ 2147483647 h 6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2"/>
                  <a:gd name="T139" fmla="*/ 0 h 618"/>
                  <a:gd name="T140" fmla="*/ 342 w 342"/>
                  <a:gd name="T141" fmla="*/ 618 h 6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2" h="618">
                    <a:moveTo>
                      <a:pt x="60" y="2"/>
                    </a:moveTo>
                    <a:lnTo>
                      <a:pt x="338" y="0"/>
                    </a:lnTo>
                    <a:lnTo>
                      <a:pt x="339" y="137"/>
                    </a:lnTo>
                    <a:lnTo>
                      <a:pt x="342" y="618"/>
                    </a:lnTo>
                    <a:lnTo>
                      <a:pt x="335" y="614"/>
                    </a:lnTo>
                    <a:lnTo>
                      <a:pt x="329" y="599"/>
                    </a:lnTo>
                    <a:lnTo>
                      <a:pt x="318" y="600"/>
                    </a:lnTo>
                    <a:lnTo>
                      <a:pt x="315" y="608"/>
                    </a:lnTo>
                    <a:lnTo>
                      <a:pt x="306" y="606"/>
                    </a:lnTo>
                    <a:lnTo>
                      <a:pt x="284" y="618"/>
                    </a:lnTo>
                    <a:lnTo>
                      <a:pt x="270" y="606"/>
                    </a:lnTo>
                    <a:lnTo>
                      <a:pt x="281" y="596"/>
                    </a:lnTo>
                    <a:lnTo>
                      <a:pt x="276" y="576"/>
                    </a:lnTo>
                    <a:lnTo>
                      <a:pt x="266" y="576"/>
                    </a:lnTo>
                    <a:lnTo>
                      <a:pt x="264" y="566"/>
                    </a:lnTo>
                    <a:lnTo>
                      <a:pt x="249" y="569"/>
                    </a:lnTo>
                    <a:lnTo>
                      <a:pt x="242" y="563"/>
                    </a:lnTo>
                    <a:lnTo>
                      <a:pt x="246" y="552"/>
                    </a:lnTo>
                    <a:lnTo>
                      <a:pt x="221" y="546"/>
                    </a:lnTo>
                    <a:lnTo>
                      <a:pt x="215" y="525"/>
                    </a:lnTo>
                    <a:lnTo>
                      <a:pt x="206" y="513"/>
                    </a:lnTo>
                    <a:lnTo>
                      <a:pt x="207" y="495"/>
                    </a:lnTo>
                    <a:lnTo>
                      <a:pt x="195" y="488"/>
                    </a:lnTo>
                    <a:lnTo>
                      <a:pt x="200" y="474"/>
                    </a:lnTo>
                    <a:lnTo>
                      <a:pt x="188" y="468"/>
                    </a:lnTo>
                    <a:lnTo>
                      <a:pt x="180" y="468"/>
                    </a:lnTo>
                    <a:lnTo>
                      <a:pt x="176" y="464"/>
                    </a:lnTo>
                    <a:lnTo>
                      <a:pt x="165" y="465"/>
                    </a:lnTo>
                    <a:lnTo>
                      <a:pt x="147" y="453"/>
                    </a:lnTo>
                    <a:lnTo>
                      <a:pt x="137" y="450"/>
                    </a:lnTo>
                    <a:lnTo>
                      <a:pt x="137" y="461"/>
                    </a:lnTo>
                    <a:lnTo>
                      <a:pt x="132" y="464"/>
                    </a:lnTo>
                    <a:lnTo>
                      <a:pt x="120" y="458"/>
                    </a:lnTo>
                    <a:lnTo>
                      <a:pt x="126" y="447"/>
                    </a:lnTo>
                    <a:lnTo>
                      <a:pt x="126" y="438"/>
                    </a:lnTo>
                    <a:lnTo>
                      <a:pt x="120" y="435"/>
                    </a:lnTo>
                    <a:lnTo>
                      <a:pt x="117" y="447"/>
                    </a:lnTo>
                    <a:lnTo>
                      <a:pt x="99" y="446"/>
                    </a:lnTo>
                    <a:lnTo>
                      <a:pt x="93" y="437"/>
                    </a:lnTo>
                    <a:lnTo>
                      <a:pt x="99" y="426"/>
                    </a:lnTo>
                    <a:lnTo>
                      <a:pt x="99" y="414"/>
                    </a:lnTo>
                    <a:lnTo>
                      <a:pt x="95" y="405"/>
                    </a:lnTo>
                    <a:lnTo>
                      <a:pt x="87" y="399"/>
                    </a:lnTo>
                    <a:lnTo>
                      <a:pt x="78" y="401"/>
                    </a:lnTo>
                    <a:lnTo>
                      <a:pt x="65" y="389"/>
                    </a:lnTo>
                    <a:lnTo>
                      <a:pt x="72" y="381"/>
                    </a:lnTo>
                    <a:lnTo>
                      <a:pt x="74" y="372"/>
                    </a:lnTo>
                    <a:lnTo>
                      <a:pt x="65" y="369"/>
                    </a:lnTo>
                    <a:lnTo>
                      <a:pt x="51" y="369"/>
                    </a:lnTo>
                    <a:lnTo>
                      <a:pt x="50" y="363"/>
                    </a:lnTo>
                    <a:lnTo>
                      <a:pt x="65" y="357"/>
                    </a:lnTo>
                    <a:lnTo>
                      <a:pt x="68" y="350"/>
                    </a:lnTo>
                    <a:lnTo>
                      <a:pt x="29" y="344"/>
                    </a:lnTo>
                    <a:lnTo>
                      <a:pt x="0" y="321"/>
                    </a:lnTo>
                    <a:lnTo>
                      <a:pt x="9" y="320"/>
                    </a:lnTo>
                    <a:lnTo>
                      <a:pt x="14" y="309"/>
                    </a:lnTo>
                    <a:lnTo>
                      <a:pt x="27" y="314"/>
                    </a:lnTo>
                    <a:lnTo>
                      <a:pt x="29" y="308"/>
                    </a:lnTo>
                    <a:lnTo>
                      <a:pt x="18" y="302"/>
                    </a:lnTo>
                    <a:lnTo>
                      <a:pt x="14" y="293"/>
                    </a:lnTo>
                    <a:lnTo>
                      <a:pt x="17" y="285"/>
                    </a:lnTo>
                    <a:lnTo>
                      <a:pt x="14" y="281"/>
                    </a:lnTo>
                    <a:lnTo>
                      <a:pt x="14" y="264"/>
                    </a:lnTo>
                    <a:lnTo>
                      <a:pt x="24" y="263"/>
                    </a:lnTo>
                    <a:lnTo>
                      <a:pt x="23" y="255"/>
                    </a:lnTo>
                    <a:lnTo>
                      <a:pt x="30" y="249"/>
                    </a:lnTo>
                    <a:lnTo>
                      <a:pt x="26" y="239"/>
                    </a:lnTo>
                    <a:lnTo>
                      <a:pt x="5" y="234"/>
                    </a:lnTo>
                    <a:lnTo>
                      <a:pt x="15" y="210"/>
                    </a:lnTo>
                    <a:lnTo>
                      <a:pt x="21" y="207"/>
                    </a:lnTo>
                    <a:lnTo>
                      <a:pt x="26" y="197"/>
                    </a:lnTo>
                    <a:lnTo>
                      <a:pt x="24" y="188"/>
                    </a:lnTo>
                    <a:lnTo>
                      <a:pt x="41" y="174"/>
                    </a:lnTo>
                    <a:lnTo>
                      <a:pt x="33" y="170"/>
                    </a:lnTo>
                    <a:lnTo>
                      <a:pt x="26" y="153"/>
                    </a:lnTo>
                    <a:lnTo>
                      <a:pt x="18" y="153"/>
                    </a:lnTo>
                    <a:lnTo>
                      <a:pt x="17" y="147"/>
                    </a:lnTo>
                    <a:lnTo>
                      <a:pt x="15" y="135"/>
                    </a:lnTo>
                    <a:lnTo>
                      <a:pt x="18" y="123"/>
                    </a:lnTo>
                    <a:lnTo>
                      <a:pt x="30" y="120"/>
                    </a:lnTo>
                    <a:lnTo>
                      <a:pt x="35" y="116"/>
                    </a:lnTo>
                    <a:lnTo>
                      <a:pt x="35" y="93"/>
                    </a:lnTo>
                    <a:lnTo>
                      <a:pt x="45" y="86"/>
                    </a:lnTo>
                    <a:lnTo>
                      <a:pt x="45" y="80"/>
                    </a:lnTo>
                    <a:lnTo>
                      <a:pt x="39" y="71"/>
                    </a:lnTo>
                    <a:lnTo>
                      <a:pt x="51" y="69"/>
                    </a:lnTo>
                    <a:lnTo>
                      <a:pt x="53" y="63"/>
                    </a:lnTo>
                    <a:lnTo>
                      <a:pt x="51" y="54"/>
                    </a:lnTo>
                    <a:lnTo>
                      <a:pt x="53" y="47"/>
                    </a:lnTo>
                    <a:lnTo>
                      <a:pt x="51" y="35"/>
                    </a:lnTo>
                    <a:lnTo>
                      <a:pt x="60" y="35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2" name="Freeform 107"/>
              <p:cNvSpPr>
                <a:spLocks noChangeAspect="1"/>
              </p:cNvSpPr>
              <p:nvPr/>
            </p:nvSpPr>
            <p:spPr bwMode="auto">
              <a:xfrm>
                <a:off x="2101" y="1176"/>
                <a:ext cx="406" cy="723"/>
              </a:xfrm>
              <a:custGeom>
                <a:avLst/>
                <a:gdLst>
                  <a:gd name="T0" fmla="*/ 2147483647 w 420"/>
                  <a:gd name="T1" fmla="*/ 2147483647 h 771"/>
                  <a:gd name="T2" fmla="*/ 2147483647 w 420"/>
                  <a:gd name="T3" fmla="*/ 2147483647 h 771"/>
                  <a:gd name="T4" fmla="*/ 2147483647 w 420"/>
                  <a:gd name="T5" fmla="*/ 2147483647 h 771"/>
                  <a:gd name="T6" fmla="*/ 2147483647 w 420"/>
                  <a:gd name="T7" fmla="*/ 2147483647 h 771"/>
                  <a:gd name="T8" fmla="*/ 2147483647 w 420"/>
                  <a:gd name="T9" fmla="*/ 2147483647 h 771"/>
                  <a:gd name="T10" fmla="*/ 2147483647 w 420"/>
                  <a:gd name="T11" fmla="*/ 2147483647 h 771"/>
                  <a:gd name="T12" fmla="*/ 2147483647 w 420"/>
                  <a:gd name="T13" fmla="*/ 2147483647 h 771"/>
                  <a:gd name="T14" fmla="*/ 2147483647 w 420"/>
                  <a:gd name="T15" fmla="*/ 2147483647 h 771"/>
                  <a:gd name="T16" fmla="*/ 2147483647 w 420"/>
                  <a:gd name="T17" fmla="*/ 2147483647 h 771"/>
                  <a:gd name="T18" fmla="*/ 2147483647 w 420"/>
                  <a:gd name="T19" fmla="*/ 2147483647 h 771"/>
                  <a:gd name="T20" fmla="*/ 2147483647 w 420"/>
                  <a:gd name="T21" fmla="*/ 2147483647 h 771"/>
                  <a:gd name="T22" fmla="*/ 2147483647 w 420"/>
                  <a:gd name="T23" fmla="*/ 2147483647 h 771"/>
                  <a:gd name="T24" fmla="*/ 2147483647 w 420"/>
                  <a:gd name="T25" fmla="*/ 2147483647 h 771"/>
                  <a:gd name="T26" fmla="*/ 2147483647 w 420"/>
                  <a:gd name="T27" fmla="*/ 2147483647 h 771"/>
                  <a:gd name="T28" fmla="*/ 2147483647 w 420"/>
                  <a:gd name="T29" fmla="*/ 2147483647 h 771"/>
                  <a:gd name="T30" fmla="*/ 2147483647 w 420"/>
                  <a:gd name="T31" fmla="*/ 2147483647 h 771"/>
                  <a:gd name="T32" fmla="*/ 2147483647 w 420"/>
                  <a:gd name="T33" fmla="*/ 2147483647 h 771"/>
                  <a:gd name="T34" fmla="*/ 2147483647 w 420"/>
                  <a:gd name="T35" fmla="*/ 2147483647 h 771"/>
                  <a:gd name="T36" fmla="*/ 2147483647 w 420"/>
                  <a:gd name="T37" fmla="*/ 2147483647 h 771"/>
                  <a:gd name="T38" fmla="*/ 2147483647 w 420"/>
                  <a:gd name="T39" fmla="*/ 2147483647 h 771"/>
                  <a:gd name="T40" fmla="*/ 2147483647 w 420"/>
                  <a:gd name="T41" fmla="*/ 2147483647 h 771"/>
                  <a:gd name="T42" fmla="*/ 2147483647 w 420"/>
                  <a:gd name="T43" fmla="*/ 2147483647 h 771"/>
                  <a:gd name="T44" fmla="*/ 2147483647 w 420"/>
                  <a:gd name="T45" fmla="*/ 2147483647 h 771"/>
                  <a:gd name="T46" fmla="*/ 2147483647 w 420"/>
                  <a:gd name="T47" fmla="*/ 2147483647 h 771"/>
                  <a:gd name="T48" fmla="*/ 2147483647 w 420"/>
                  <a:gd name="T49" fmla="*/ 2147483647 h 771"/>
                  <a:gd name="T50" fmla="*/ 2147483647 w 420"/>
                  <a:gd name="T51" fmla="*/ 2147483647 h 771"/>
                  <a:gd name="T52" fmla="*/ 2147483647 w 420"/>
                  <a:gd name="T53" fmla="*/ 2147483647 h 771"/>
                  <a:gd name="T54" fmla="*/ 2147483647 w 420"/>
                  <a:gd name="T55" fmla="*/ 2147483647 h 771"/>
                  <a:gd name="T56" fmla="*/ 2147483647 w 420"/>
                  <a:gd name="T57" fmla="*/ 2147483647 h 771"/>
                  <a:gd name="T58" fmla="*/ 2147483647 w 420"/>
                  <a:gd name="T59" fmla="*/ 2147483647 h 771"/>
                  <a:gd name="T60" fmla="*/ 2147483647 w 420"/>
                  <a:gd name="T61" fmla="*/ 2147483647 h 771"/>
                  <a:gd name="T62" fmla="*/ 2147483647 w 420"/>
                  <a:gd name="T63" fmla="*/ 2147483647 h 771"/>
                  <a:gd name="T64" fmla="*/ 2147483647 w 420"/>
                  <a:gd name="T65" fmla="*/ 2147483647 h 771"/>
                  <a:gd name="T66" fmla="*/ 2147483647 w 420"/>
                  <a:gd name="T67" fmla="*/ 2147483647 h 771"/>
                  <a:gd name="T68" fmla="*/ 2147483647 w 420"/>
                  <a:gd name="T69" fmla="*/ 2147483647 h 771"/>
                  <a:gd name="T70" fmla="*/ 2147483647 w 420"/>
                  <a:gd name="T71" fmla="*/ 2147483647 h 771"/>
                  <a:gd name="T72" fmla="*/ 2147483647 w 420"/>
                  <a:gd name="T73" fmla="*/ 2147483647 h 771"/>
                  <a:gd name="T74" fmla="*/ 2147483647 w 420"/>
                  <a:gd name="T75" fmla="*/ 2147483647 h 771"/>
                  <a:gd name="T76" fmla="*/ 2147483647 w 420"/>
                  <a:gd name="T77" fmla="*/ 2147483647 h 771"/>
                  <a:gd name="T78" fmla="*/ 2147483647 w 420"/>
                  <a:gd name="T79" fmla="*/ 2147483647 h 771"/>
                  <a:gd name="T80" fmla="*/ 2147483647 w 420"/>
                  <a:gd name="T81" fmla="*/ 2147483647 h 771"/>
                  <a:gd name="T82" fmla="*/ 2147483647 w 420"/>
                  <a:gd name="T83" fmla="*/ 2147483647 h 771"/>
                  <a:gd name="T84" fmla="*/ 2147483647 w 420"/>
                  <a:gd name="T85" fmla="*/ 2147483647 h 771"/>
                  <a:gd name="T86" fmla="*/ 2147483647 w 420"/>
                  <a:gd name="T87" fmla="*/ 2147483647 h 771"/>
                  <a:gd name="T88" fmla="*/ 2147483647 w 420"/>
                  <a:gd name="T89" fmla="*/ 2147483647 h 771"/>
                  <a:gd name="T90" fmla="*/ 2147483647 w 420"/>
                  <a:gd name="T91" fmla="*/ 2147483647 h 771"/>
                  <a:gd name="T92" fmla="*/ 2147483647 w 420"/>
                  <a:gd name="T93" fmla="*/ 2147483647 h 771"/>
                  <a:gd name="T94" fmla="*/ 2147483647 w 420"/>
                  <a:gd name="T95" fmla="*/ 2147483647 h 771"/>
                  <a:gd name="T96" fmla="*/ 2147483647 w 420"/>
                  <a:gd name="T97" fmla="*/ 2147483647 h 7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0"/>
                  <a:gd name="T148" fmla="*/ 0 h 771"/>
                  <a:gd name="T149" fmla="*/ 420 w 420"/>
                  <a:gd name="T150" fmla="*/ 771 h 7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0" h="771">
                    <a:moveTo>
                      <a:pt x="8" y="671"/>
                    </a:moveTo>
                    <a:lnTo>
                      <a:pt x="5" y="51"/>
                    </a:lnTo>
                    <a:lnTo>
                      <a:pt x="96" y="48"/>
                    </a:lnTo>
                    <a:lnTo>
                      <a:pt x="90" y="3"/>
                    </a:lnTo>
                    <a:lnTo>
                      <a:pt x="111" y="0"/>
                    </a:lnTo>
                    <a:lnTo>
                      <a:pt x="126" y="8"/>
                    </a:lnTo>
                    <a:lnTo>
                      <a:pt x="126" y="17"/>
                    </a:lnTo>
                    <a:lnTo>
                      <a:pt x="141" y="17"/>
                    </a:lnTo>
                    <a:lnTo>
                      <a:pt x="140" y="32"/>
                    </a:lnTo>
                    <a:lnTo>
                      <a:pt x="149" y="38"/>
                    </a:lnTo>
                    <a:lnTo>
                      <a:pt x="159" y="38"/>
                    </a:lnTo>
                    <a:lnTo>
                      <a:pt x="159" y="53"/>
                    </a:lnTo>
                    <a:lnTo>
                      <a:pt x="170" y="57"/>
                    </a:lnTo>
                    <a:lnTo>
                      <a:pt x="176" y="51"/>
                    </a:lnTo>
                    <a:lnTo>
                      <a:pt x="185" y="72"/>
                    </a:lnTo>
                    <a:lnTo>
                      <a:pt x="182" y="84"/>
                    </a:lnTo>
                    <a:lnTo>
                      <a:pt x="191" y="90"/>
                    </a:lnTo>
                    <a:lnTo>
                      <a:pt x="203" y="90"/>
                    </a:lnTo>
                    <a:lnTo>
                      <a:pt x="203" y="104"/>
                    </a:lnTo>
                    <a:lnTo>
                      <a:pt x="221" y="92"/>
                    </a:lnTo>
                    <a:lnTo>
                      <a:pt x="233" y="98"/>
                    </a:lnTo>
                    <a:lnTo>
                      <a:pt x="249" y="96"/>
                    </a:lnTo>
                    <a:lnTo>
                      <a:pt x="254" y="86"/>
                    </a:lnTo>
                    <a:lnTo>
                      <a:pt x="267" y="80"/>
                    </a:lnTo>
                    <a:lnTo>
                      <a:pt x="284" y="48"/>
                    </a:lnTo>
                    <a:lnTo>
                      <a:pt x="306" y="47"/>
                    </a:lnTo>
                    <a:lnTo>
                      <a:pt x="306" y="32"/>
                    </a:lnTo>
                    <a:lnTo>
                      <a:pt x="315" y="21"/>
                    </a:lnTo>
                    <a:lnTo>
                      <a:pt x="315" y="2"/>
                    </a:lnTo>
                    <a:lnTo>
                      <a:pt x="363" y="2"/>
                    </a:lnTo>
                    <a:lnTo>
                      <a:pt x="363" y="95"/>
                    </a:lnTo>
                    <a:lnTo>
                      <a:pt x="380" y="95"/>
                    </a:lnTo>
                    <a:lnTo>
                      <a:pt x="378" y="117"/>
                    </a:lnTo>
                    <a:lnTo>
                      <a:pt x="392" y="117"/>
                    </a:lnTo>
                    <a:lnTo>
                      <a:pt x="389" y="165"/>
                    </a:lnTo>
                    <a:lnTo>
                      <a:pt x="383" y="174"/>
                    </a:lnTo>
                    <a:lnTo>
                      <a:pt x="386" y="186"/>
                    </a:lnTo>
                    <a:lnTo>
                      <a:pt x="414" y="230"/>
                    </a:lnTo>
                    <a:lnTo>
                      <a:pt x="420" y="245"/>
                    </a:lnTo>
                    <a:lnTo>
                      <a:pt x="417" y="252"/>
                    </a:lnTo>
                    <a:lnTo>
                      <a:pt x="405" y="260"/>
                    </a:lnTo>
                    <a:lnTo>
                      <a:pt x="383" y="242"/>
                    </a:lnTo>
                    <a:lnTo>
                      <a:pt x="383" y="233"/>
                    </a:lnTo>
                    <a:lnTo>
                      <a:pt x="377" y="222"/>
                    </a:lnTo>
                    <a:lnTo>
                      <a:pt x="362" y="219"/>
                    </a:lnTo>
                    <a:lnTo>
                      <a:pt x="354" y="228"/>
                    </a:lnTo>
                    <a:lnTo>
                      <a:pt x="347" y="242"/>
                    </a:lnTo>
                    <a:lnTo>
                      <a:pt x="336" y="251"/>
                    </a:lnTo>
                    <a:lnTo>
                      <a:pt x="320" y="255"/>
                    </a:lnTo>
                    <a:lnTo>
                      <a:pt x="309" y="252"/>
                    </a:lnTo>
                    <a:lnTo>
                      <a:pt x="297" y="243"/>
                    </a:lnTo>
                    <a:lnTo>
                      <a:pt x="288" y="239"/>
                    </a:lnTo>
                    <a:lnTo>
                      <a:pt x="276" y="248"/>
                    </a:lnTo>
                    <a:lnTo>
                      <a:pt x="273" y="260"/>
                    </a:lnTo>
                    <a:lnTo>
                      <a:pt x="272" y="284"/>
                    </a:lnTo>
                    <a:lnTo>
                      <a:pt x="264" y="315"/>
                    </a:lnTo>
                    <a:lnTo>
                      <a:pt x="270" y="339"/>
                    </a:lnTo>
                    <a:lnTo>
                      <a:pt x="267" y="354"/>
                    </a:lnTo>
                    <a:lnTo>
                      <a:pt x="252" y="363"/>
                    </a:lnTo>
                    <a:lnTo>
                      <a:pt x="243" y="374"/>
                    </a:lnTo>
                    <a:lnTo>
                      <a:pt x="234" y="375"/>
                    </a:lnTo>
                    <a:lnTo>
                      <a:pt x="227" y="366"/>
                    </a:lnTo>
                    <a:lnTo>
                      <a:pt x="218" y="341"/>
                    </a:lnTo>
                    <a:lnTo>
                      <a:pt x="210" y="339"/>
                    </a:lnTo>
                    <a:lnTo>
                      <a:pt x="185" y="353"/>
                    </a:lnTo>
                    <a:lnTo>
                      <a:pt x="179" y="363"/>
                    </a:lnTo>
                    <a:lnTo>
                      <a:pt x="167" y="381"/>
                    </a:lnTo>
                    <a:lnTo>
                      <a:pt x="164" y="402"/>
                    </a:lnTo>
                    <a:lnTo>
                      <a:pt x="162" y="431"/>
                    </a:lnTo>
                    <a:lnTo>
                      <a:pt x="183" y="444"/>
                    </a:lnTo>
                    <a:lnTo>
                      <a:pt x="206" y="459"/>
                    </a:lnTo>
                    <a:lnTo>
                      <a:pt x="209" y="477"/>
                    </a:lnTo>
                    <a:lnTo>
                      <a:pt x="201" y="494"/>
                    </a:lnTo>
                    <a:lnTo>
                      <a:pt x="192" y="506"/>
                    </a:lnTo>
                    <a:lnTo>
                      <a:pt x="180" y="516"/>
                    </a:lnTo>
                    <a:lnTo>
                      <a:pt x="188" y="527"/>
                    </a:lnTo>
                    <a:lnTo>
                      <a:pt x="207" y="530"/>
                    </a:lnTo>
                    <a:lnTo>
                      <a:pt x="246" y="534"/>
                    </a:lnTo>
                    <a:lnTo>
                      <a:pt x="251" y="537"/>
                    </a:lnTo>
                    <a:lnTo>
                      <a:pt x="257" y="549"/>
                    </a:lnTo>
                    <a:lnTo>
                      <a:pt x="252" y="564"/>
                    </a:lnTo>
                    <a:lnTo>
                      <a:pt x="239" y="569"/>
                    </a:lnTo>
                    <a:lnTo>
                      <a:pt x="221" y="570"/>
                    </a:lnTo>
                    <a:lnTo>
                      <a:pt x="206" y="560"/>
                    </a:lnTo>
                    <a:lnTo>
                      <a:pt x="188" y="561"/>
                    </a:lnTo>
                    <a:lnTo>
                      <a:pt x="177" y="557"/>
                    </a:lnTo>
                    <a:lnTo>
                      <a:pt x="177" y="548"/>
                    </a:lnTo>
                    <a:lnTo>
                      <a:pt x="173" y="537"/>
                    </a:lnTo>
                    <a:lnTo>
                      <a:pt x="165" y="518"/>
                    </a:lnTo>
                    <a:lnTo>
                      <a:pt x="156" y="501"/>
                    </a:lnTo>
                    <a:lnTo>
                      <a:pt x="144" y="498"/>
                    </a:lnTo>
                    <a:lnTo>
                      <a:pt x="135" y="510"/>
                    </a:lnTo>
                    <a:lnTo>
                      <a:pt x="134" y="519"/>
                    </a:lnTo>
                    <a:lnTo>
                      <a:pt x="126" y="536"/>
                    </a:lnTo>
                    <a:lnTo>
                      <a:pt x="134" y="558"/>
                    </a:lnTo>
                    <a:lnTo>
                      <a:pt x="137" y="584"/>
                    </a:lnTo>
                    <a:lnTo>
                      <a:pt x="149" y="596"/>
                    </a:lnTo>
                    <a:lnTo>
                      <a:pt x="168" y="605"/>
                    </a:lnTo>
                    <a:lnTo>
                      <a:pt x="185" y="605"/>
                    </a:lnTo>
                    <a:lnTo>
                      <a:pt x="206" y="608"/>
                    </a:lnTo>
                    <a:lnTo>
                      <a:pt x="206" y="618"/>
                    </a:lnTo>
                    <a:lnTo>
                      <a:pt x="197" y="626"/>
                    </a:lnTo>
                    <a:lnTo>
                      <a:pt x="186" y="626"/>
                    </a:lnTo>
                    <a:lnTo>
                      <a:pt x="174" y="629"/>
                    </a:lnTo>
                    <a:lnTo>
                      <a:pt x="161" y="620"/>
                    </a:lnTo>
                    <a:lnTo>
                      <a:pt x="144" y="624"/>
                    </a:lnTo>
                    <a:lnTo>
                      <a:pt x="132" y="641"/>
                    </a:lnTo>
                    <a:lnTo>
                      <a:pt x="129" y="698"/>
                    </a:lnTo>
                    <a:lnTo>
                      <a:pt x="140" y="707"/>
                    </a:lnTo>
                    <a:lnTo>
                      <a:pt x="153" y="705"/>
                    </a:lnTo>
                    <a:lnTo>
                      <a:pt x="170" y="710"/>
                    </a:lnTo>
                    <a:lnTo>
                      <a:pt x="164" y="728"/>
                    </a:lnTo>
                    <a:lnTo>
                      <a:pt x="156" y="732"/>
                    </a:lnTo>
                    <a:lnTo>
                      <a:pt x="144" y="740"/>
                    </a:lnTo>
                    <a:lnTo>
                      <a:pt x="135" y="735"/>
                    </a:lnTo>
                    <a:lnTo>
                      <a:pt x="128" y="725"/>
                    </a:lnTo>
                    <a:lnTo>
                      <a:pt x="122" y="705"/>
                    </a:lnTo>
                    <a:lnTo>
                      <a:pt x="104" y="699"/>
                    </a:lnTo>
                    <a:lnTo>
                      <a:pt x="84" y="698"/>
                    </a:lnTo>
                    <a:lnTo>
                      <a:pt x="75" y="713"/>
                    </a:lnTo>
                    <a:lnTo>
                      <a:pt x="69" y="729"/>
                    </a:lnTo>
                    <a:lnTo>
                      <a:pt x="75" y="735"/>
                    </a:lnTo>
                    <a:lnTo>
                      <a:pt x="80" y="755"/>
                    </a:lnTo>
                    <a:lnTo>
                      <a:pt x="89" y="758"/>
                    </a:lnTo>
                    <a:lnTo>
                      <a:pt x="87" y="764"/>
                    </a:lnTo>
                    <a:lnTo>
                      <a:pt x="78" y="767"/>
                    </a:lnTo>
                    <a:lnTo>
                      <a:pt x="71" y="771"/>
                    </a:lnTo>
                    <a:lnTo>
                      <a:pt x="68" y="752"/>
                    </a:lnTo>
                    <a:lnTo>
                      <a:pt x="60" y="747"/>
                    </a:lnTo>
                    <a:lnTo>
                      <a:pt x="51" y="753"/>
                    </a:lnTo>
                    <a:lnTo>
                      <a:pt x="44" y="770"/>
                    </a:lnTo>
                    <a:lnTo>
                      <a:pt x="27" y="768"/>
                    </a:lnTo>
                    <a:lnTo>
                      <a:pt x="26" y="753"/>
                    </a:lnTo>
                    <a:lnTo>
                      <a:pt x="15" y="750"/>
                    </a:lnTo>
                    <a:lnTo>
                      <a:pt x="30" y="741"/>
                    </a:lnTo>
                    <a:lnTo>
                      <a:pt x="18" y="738"/>
                    </a:lnTo>
                    <a:lnTo>
                      <a:pt x="24" y="719"/>
                    </a:lnTo>
                    <a:lnTo>
                      <a:pt x="18" y="722"/>
                    </a:lnTo>
                    <a:lnTo>
                      <a:pt x="11" y="714"/>
                    </a:lnTo>
                    <a:lnTo>
                      <a:pt x="0" y="710"/>
                    </a:lnTo>
                    <a:lnTo>
                      <a:pt x="8" y="702"/>
                    </a:lnTo>
                    <a:lnTo>
                      <a:pt x="3" y="695"/>
                    </a:lnTo>
                    <a:lnTo>
                      <a:pt x="9" y="690"/>
                    </a:lnTo>
                    <a:lnTo>
                      <a:pt x="20" y="695"/>
                    </a:lnTo>
                    <a:lnTo>
                      <a:pt x="23" y="693"/>
                    </a:lnTo>
                    <a:lnTo>
                      <a:pt x="14" y="678"/>
                    </a:lnTo>
                    <a:lnTo>
                      <a:pt x="18" y="674"/>
                    </a:lnTo>
                    <a:lnTo>
                      <a:pt x="15" y="666"/>
                    </a:lnTo>
                    <a:lnTo>
                      <a:pt x="8" y="671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3" name="Freeform 108"/>
              <p:cNvSpPr>
                <a:spLocks noChangeAspect="1"/>
              </p:cNvSpPr>
              <p:nvPr/>
            </p:nvSpPr>
            <p:spPr bwMode="auto">
              <a:xfrm>
                <a:off x="1874" y="1785"/>
                <a:ext cx="517" cy="475"/>
              </a:xfrm>
              <a:custGeom>
                <a:avLst/>
                <a:gdLst>
                  <a:gd name="T0" fmla="*/ 2147483647 w 533"/>
                  <a:gd name="T1" fmla="*/ 2147483647 h 507"/>
                  <a:gd name="T2" fmla="*/ 2147483647 w 533"/>
                  <a:gd name="T3" fmla="*/ 2147483647 h 507"/>
                  <a:gd name="T4" fmla="*/ 2147483647 w 533"/>
                  <a:gd name="T5" fmla="*/ 2147483647 h 507"/>
                  <a:gd name="T6" fmla="*/ 2147483647 w 533"/>
                  <a:gd name="T7" fmla="*/ 2147483647 h 507"/>
                  <a:gd name="T8" fmla="*/ 2147483647 w 533"/>
                  <a:gd name="T9" fmla="*/ 2147483647 h 507"/>
                  <a:gd name="T10" fmla="*/ 2147483647 w 533"/>
                  <a:gd name="T11" fmla="*/ 2147483647 h 507"/>
                  <a:gd name="T12" fmla="*/ 2147483647 w 533"/>
                  <a:gd name="T13" fmla="*/ 0 h 507"/>
                  <a:gd name="T14" fmla="*/ 2147483647 w 533"/>
                  <a:gd name="T15" fmla="*/ 2147483647 h 507"/>
                  <a:gd name="T16" fmla="*/ 2147483647 w 533"/>
                  <a:gd name="T17" fmla="*/ 2147483647 h 507"/>
                  <a:gd name="T18" fmla="*/ 2147483647 w 533"/>
                  <a:gd name="T19" fmla="*/ 2147483647 h 507"/>
                  <a:gd name="T20" fmla="*/ 2147483647 w 533"/>
                  <a:gd name="T21" fmla="*/ 2147483647 h 507"/>
                  <a:gd name="T22" fmla="*/ 2147483647 w 533"/>
                  <a:gd name="T23" fmla="*/ 2147483647 h 507"/>
                  <a:gd name="T24" fmla="*/ 2147483647 w 533"/>
                  <a:gd name="T25" fmla="*/ 2147483647 h 507"/>
                  <a:gd name="T26" fmla="*/ 2147483647 w 533"/>
                  <a:gd name="T27" fmla="*/ 2147483647 h 507"/>
                  <a:gd name="T28" fmla="*/ 2147483647 w 533"/>
                  <a:gd name="T29" fmla="*/ 2147483647 h 507"/>
                  <a:gd name="T30" fmla="*/ 2147483647 w 533"/>
                  <a:gd name="T31" fmla="*/ 2147483647 h 507"/>
                  <a:gd name="T32" fmla="*/ 2147483647 w 533"/>
                  <a:gd name="T33" fmla="*/ 2147483647 h 507"/>
                  <a:gd name="T34" fmla="*/ 2147483647 w 533"/>
                  <a:gd name="T35" fmla="*/ 2147483647 h 507"/>
                  <a:gd name="T36" fmla="*/ 2147483647 w 533"/>
                  <a:gd name="T37" fmla="*/ 2147483647 h 507"/>
                  <a:gd name="T38" fmla="*/ 2147483647 w 533"/>
                  <a:gd name="T39" fmla="*/ 2147483647 h 507"/>
                  <a:gd name="T40" fmla="*/ 2147483647 w 533"/>
                  <a:gd name="T41" fmla="*/ 2147483647 h 507"/>
                  <a:gd name="T42" fmla="*/ 2147483647 w 533"/>
                  <a:gd name="T43" fmla="*/ 2147483647 h 507"/>
                  <a:gd name="T44" fmla="*/ 2147483647 w 533"/>
                  <a:gd name="T45" fmla="*/ 2147483647 h 507"/>
                  <a:gd name="T46" fmla="*/ 2147483647 w 533"/>
                  <a:gd name="T47" fmla="*/ 2147483647 h 507"/>
                  <a:gd name="T48" fmla="*/ 2147483647 w 533"/>
                  <a:gd name="T49" fmla="*/ 2147483647 h 507"/>
                  <a:gd name="T50" fmla="*/ 2147483647 w 533"/>
                  <a:gd name="T51" fmla="*/ 2147483647 h 507"/>
                  <a:gd name="T52" fmla="*/ 2147483647 w 533"/>
                  <a:gd name="T53" fmla="*/ 2147483647 h 507"/>
                  <a:gd name="T54" fmla="*/ 2147483647 w 533"/>
                  <a:gd name="T55" fmla="*/ 2147483647 h 507"/>
                  <a:gd name="T56" fmla="*/ 2147483647 w 533"/>
                  <a:gd name="T57" fmla="*/ 2147483647 h 507"/>
                  <a:gd name="T58" fmla="*/ 2147483647 w 533"/>
                  <a:gd name="T59" fmla="*/ 2147483647 h 507"/>
                  <a:gd name="T60" fmla="*/ 2147483647 w 533"/>
                  <a:gd name="T61" fmla="*/ 2147483647 h 507"/>
                  <a:gd name="T62" fmla="*/ 2147483647 w 533"/>
                  <a:gd name="T63" fmla="*/ 2147483647 h 507"/>
                  <a:gd name="T64" fmla="*/ 2147483647 w 533"/>
                  <a:gd name="T65" fmla="*/ 2147483647 h 507"/>
                  <a:gd name="T66" fmla="*/ 2147483647 w 533"/>
                  <a:gd name="T67" fmla="*/ 2147483647 h 507"/>
                  <a:gd name="T68" fmla="*/ 2147483647 w 533"/>
                  <a:gd name="T69" fmla="*/ 2147483647 h 507"/>
                  <a:gd name="T70" fmla="*/ 2147483647 w 533"/>
                  <a:gd name="T71" fmla="*/ 2147483647 h 507"/>
                  <a:gd name="T72" fmla="*/ 2147483647 w 533"/>
                  <a:gd name="T73" fmla="*/ 2147483647 h 507"/>
                  <a:gd name="T74" fmla="*/ 2147483647 w 533"/>
                  <a:gd name="T75" fmla="*/ 2147483647 h 507"/>
                  <a:gd name="T76" fmla="*/ 2147483647 w 533"/>
                  <a:gd name="T77" fmla="*/ 2147483647 h 507"/>
                  <a:gd name="T78" fmla="*/ 2147483647 w 533"/>
                  <a:gd name="T79" fmla="*/ 2147483647 h 507"/>
                  <a:gd name="T80" fmla="*/ 2147483647 w 533"/>
                  <a:gd name="T81" fmla="*/ 2147483647 h 507"/>
                  <a:gd name="T82" fmla="*/ 2147483647 w 533"/>
                  <a:gd name="T83" fmla="*/ 2147483647 h 507"/>
                  <a:gd name="T84" fmla="*/ 2147483647 w 533"/>
                  <a:gd name="T85" fmla="*/ 2147483647 h 507"/>
                  <a:gd name="T86" fmla="*/ 2147483647 w 533"/>
                  <a:gd name="T87" fmla="*/ 2147483647 h 507"/>
                  <a:gd name="T88" fmla="*/ 2147483647 w 533"/>
                  <a:gd name="T89" fmla="*/ 2147483647 h 507"/>
                  <a:gd name="T90" fmla="*/ 2147483647 w 533"/>
                  <a:gd name="T91" fmla="*/ 2147483647 h 507"/>
                  <a:gd name="T92" fmla="*/ 2147483647 w 533"/>
                  <a:gd name="T93" fmla="*/ 2147483647 h 507"/>
                  <a:gd name="T94" fmla="*/ 2147483647 w 533"/>
                  <a:gd name="T95" fmla="*/ 2147483647 h 507"/>
                  <a:gd name="T96" fmla="*/ 2147483647 w 533"/>
                  <a:gd name="T97" fmla="*/ 2147483647 h 507"/>
                  <a:gd name="T98" fmla="*/ 0 w 533"/>
                  <a:gd name="T99" fmla="*/ 2147483647 h 507"/>
                  <a:gd name="T100" fmla="*/ 2147483647 w 533"/>
                  <a:gd name="T101" fmla="*/ 2147483647 h 507"/>
                  <a:gd name="T102" fmla="*/ 2147483647 w 533"/>
                  <a:gd name="T103" fmla="*/ 2147483647 h 507"/>
                  <a:gd name="T104" fmla="*/ 2147483647 w 533"/>
                  <a:gd name="T105" fmla="*/ 2147483647 h 50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33"/>
                  <a:gd name="T160" fmla="*/ 0 h 507"/>
                  <a:gd name="T161" fmla="*/ 533 w 533"/>
                  <a:gd name="T162" fmla="*/ 507 h 50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33" h="507">
                    <a:moveTo>
                      <a:pt x="38" y="28"/>
                    </a:moveTo>
                    <a:lnTo>
                      <a:pt x="51" y="13"/>
                    </a:lnTo>
                    <a:lnTo>
                      <a:pt x="65" y="18"/>
                    </a:lnTo>
                    <a:lnTo>
                      <a:pt x="77" y="13"/>
                    </a:lnTo>
                    <a:lnTo>
                      <a:pt x="89" y="22"/>
                    </a:lnTo>
                    <a:lnTo>
                      <a:pt x="93" y="34"/>
                    </a:lnTo>
                    <a:lnTo>
                      <a:pt x="107" y="45"/>
                    </a:lnTo>
                    <a:lnTo>
                      <a:pt x="155" y="28"/>
                    </a:lnTo>
                    <a:lnTo>
                      <a:pt x="171" y="7"/>
                    </a:lnTo>
                    <a:lnTo>
                      <a:pt x="182" y="19"/>
                    </a:lnTo>
                    <a:lnTo>
                      <a:pt x="207" y="7"/>
                    </a:lnTo>
                    <a:lnTo>
                      <a:pt x="216" y="12"/>
                    </a:lnTo>
                    <a:lnTo>
                      <a:pt x="219" y="1"/>
                    </a:lnTo>
                    <a:lnTo>
                      <a:pt x="231" y="0"/>
                    </a:lnTo>
                    <a:lnTo>
                      <a:pt x="236" y="16"/>
                    </a:lnTo>
                    <a:lnTo>
                      <a:pt x="242" y="19"/>
                    </a:lnTo>
                    <a:lnTo>
                      <a:pt x="251" y="16"/>
                    </a:lnTo>
                    <a:lnTo>
                      <a:pt x="252" y="21"/>
                    </a:lnTo>
                    <a:lnTo>
                      <a:pt x="248" y="28"/>
                    </a:lnTo>
                    <a:lnTo>
                      <a:pt x="258" y="43"/>
                    </a:lnTo>
                    <a:lnTo>
                      <a:pt x="254" y="45"/>
                    </a:lnTo>
                    <a:lnTo>
                      <a:pt x="243" y="40"/>
                    </a:lnTo>
                    <a:lnTo>
                      <a:pt x="237" y="43"/>
                    </a:lnTo>
                    <a:lnTo>
                      <a:pt x="242" y="51"/>
                    </a:lnTo>
                    <a:lnTo>
                      <a:pt x="236" y="61"/>
                    </a:lnTo>
                    <a:lnTo>
                      <a:pt x="245" y="66"/>
                    </a:lnTo>
                    <a:lnTo>
                      <a:pt x="251" y="70"/>
                    </a:lnTo>
                    <a:lnTo>
                      <a:pt x="258" y="67"/>
                    </a:lnTo>
                    <a:lnTo>
                      <a:pt x="254" y="87"/>
                    </a:lnTo>
                    <a:lnTo>
                      <a:pt x="263" y="90"/>
                    </a:lnTo>
                    <a:lnTo>
                      <a:pt x="249" y="100"/>
                    </a:lnTo>
                    <a:lnTo>
                      <a:pt x="261" y="102"/>
                    </a:lnTo>
                    <a:lnTo>
                      <a:pt x="261" y="118"/>
                    </a:lnTo>
                    <a:lnTo>
                      <a:pt x="278" y="118"/>
                    </a:lnTo>
                    <a:lnTo>
                      <a:pt x="287" y="100"/>
                    </a:lnTo>
                    <a:lnTo>
                      <a:pt x="296" y="99"/>
                    </a:lnTo>
                    <a:lnTo>
                      <a:pt x="302" y="102"/>
                    </a:lnTo>
                    <a:lnTo>
                      <a:pt x="302" y="111"/>
                    </a:lnTo>
                    <a:lnTo>
                      <a:pt x="306" y="120"/>
                    </a:lnTo>
                    <a:lnTo>
                      <a:pt x="323" y="112"/>
                    </a:lnTo>
                    <a:lnTo>
                      <a:pt x="324" y="108"/>
                    </a:lnTo>
                    <a:lnTo>
                      <a:pt x="315" y="103"/>
                    </a:lnTo>
                    <a:lnTo>
                      <a:pt x="309" y="85"/>
                    </a:lnTo>
                    <a:lnTo>
                      <a:pt x="303" y="78"/>
                    </a:lnTo>
                    <a:lnTo>
                      <a:pt x="311" y="63"/>
                    </a:lnTo>
                    <a:lnTo>
                      <a:pt x="320" y="48"/>
                    </a:lnTo>
                    <a:lnTo>
                      <a:pt x="342" y="51"/>
                    </a:lnTo>
                    <a:lnTo>
                      <a:pt x="356" y="58"/>
                    </a:lnTo>
                    <a:lnTo>
                      <a:pt x="365" y="82"/>
                    </a:lnTo>
                    <a:lnTo>
                      <a:pt x="378" y="88"/>
                    </a:lnTo>
                    <a:lnTo>
                      <a:pt x="390" y="85"/>
                    </a:lnTo>
                    <a:lnTo>
                      <a:pt x="398" y="97"/>
                    </a:lnTo>
                    <a:lnTo>
                      <a:pt x="410" y="102"/>
                    </a:lnTo>
                    <a:lnTo>
                      <a:pt x="410" y="114"/>
                    </a:lnTo>
                    <a:lnTo>
                      <a:pt x="420" y="120"/>
                    </a:lnTo>
                    <a:lnTo>
                      <a:pt x="435" y="127"/>
                    </a:lnTo>
                    <a:lnTo>
                      <a:pt x="447" y="127"/>
                    </a:lnTo>
                    <a:lnTo>
                      <a:pt x="458" y="129"/>
                    </a:lnTo>
                    <a:lnTo>
                      <a:pt x="473" y="138"/>
                    </a:lnTo>
                    <a:lnTo>
                      <a:pt x="477" y="145"/>
                    </a:lnTo>
                    <a:lnTo>
                      <a:pt x="488" y="150"/>
                    </a:lnTo>
                    <a:lnTo>
                      <a:pt x="497" y="150"/>
                    </a:lnTo>
                    <a:lnTo>
                      <a:pt x="509" y="141"/>
                    </a:lnTo>
                    <a:lnTo>
                      <a:pt x="522" y="148"/>
                    </a:lnTo>
                    <a:lnTo>
                      <a:pt x="530" y="157"/>
                    </a:lnTo>
                    <a:lnTo>
                      <a:pt x="533" y="163"/>
                    </a:lnTo>
                    <a:lnTo>
                      <a:pt x="528" y="174"/>
                    </a:lnTo>
                    <a:lnTo>
                      <a:pt x="528" y="187"/>
                    </a:lnTo>
                    <a:lnTo>
                      <a:pt x="509" y="192"/>
                    </a:lnTo>
                    <a:lnTo>
                      <a:pt x="500" y="204"/>
                    </a:lnTo>
                    <a:lnTo>
                      <a:pt x="498" y="216"/>
                    </a:lnTo>
                    <a:lnTo>
                      <a:pt x="498" y="231"/>
                    </a:lnTo>
                    <a:lnTo>
                      <a:pt x="507" y="238"/>
                    </a:lnTo>
                    <a:lnTo>
                      <a:pt x="510" y="249"/>
                    </a:lnTo>
                    <a:lnTo>
                      <a:pt x="504" y="255"/>
                    </a:lnTo>
                    <a:lnTo>
                      <a:pt x="497" y="262"/>
                    </a:lnTo>
                    <a:lnTo>
                      <a:pt x="498" y="268"/>
                    </a:lnTo>
                    <a:lnTo>
                      <a:pt x="506" y="274"/>
                    </a:lnTo>
                    <a:lnTo>
                      <a:pt x="500" y="289"/>
                    </a:lnTo>
                    <a:lnTo>
                      <a:pt x="495" y="309"/>
                    </a:lnTo>
                    <a:lnTo>
                      <a:pt x="485" y="316"/>
                    </a:lnTo>
                    <a:lnTo>
                      <a:pt x="473" y="328"/>
                    </a:lnTo>
                    <a:lnTo>
                      <a:pt x="470" y="336"/>
                    </a:lnTo>
                    <a:lnTo>
                      <a:pt x="453" y="345"/>
                    </a:lnTo>
                    <a:lnTo>
                      <a:pt x="446" y="352"/>
                    </a:lnTo>
                    <a:lnTo>
                      <a:pt x="444" y="361"/>
                    </a:lnTo>
                    <a:lnTo>
                      <a:pt x="443" y="369"/>
                    </a:lnTo>
                    <a:lnTo>
                      <a:pt x="429" y="369"/>
                    </a:lnTo>
                    <a:lnTo>
                      <a:pt x="423" y="375"/>
                    </a:lnTo>
                    <a:lnTo>
                      <a:pt x="417" y="382"/>
                    </a:lnTo>
                    <a:lnTo>
                      <a:pt x="423" y="396"/>
                    </a:lnTo>
                    <a:lnTo>
                      <a:pt x="425" y="451"/>
                    </a:lnTo>
                    <a:lnTo>
                      <a:pt x="423" y="492"/>
                    </a:lnTo>
                    <a:lnTo>
                      <a:pt x="405" y="492"/>
                    </a:lnTo>
                    <a:lnTo>
                      <a:pt x="405" y="501"/>
                    </a:lnTo>
                    <a:lnTo>
                      <a:pt x="411" y="507"/>
                    </a:lnTo>
                    <a:lnTo>
                      <a:pt x="41" y="501"/>
                    </a:lnTo>
                    <a:lnTo>
                      <a:pt x="39" y="459"/>
                    </a:lnTo>
                    <a:lnTo>
                      <a:pt x="2" y="412"/>
                    </a:lnTo>
                    <a:lnTo>
                      <a:pt x="0" y="387"/>
                    </a:lnTo>
                    <a:lnTo>
                      <a:pt x="68" y="387"/>
                    </a:lnTo>
                    <a:lnTo>
                      <a:pt x="66" y="375"/>
                    </a:lnTo>
                    <a:lnTo>
                      <a:pt x="60" y="372"/>
                    </a:lnTo>
                    <a:lnTo>
                      <a:pt x="42" y="211"/>
                    </a:lnTo>
                    <a:lnTo>
                      <a:pt x="51" y="204"/>
                    </a:lnTo>
                    <a:lnTo>
                      <a:pt x="44" y="199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4" name="Freeform 109"/>
              <p:cNvSpPr>
                <a:spLocks noChangeAspect="1"/>
              </p:cNvSpPr>
              <p:nvPr/>
            </p:nvSpPr>
            <p:spPr bwMode="auto">
              <a:xfrm>
                <a:off x="1574" y="2113"/>
                <a:ext cx="399" cy="494"/>
              </a:xfrm>
              <a:custGeom>
                <a:avLst/>
                <a:gdLst>
                  <a:gd name="T0" fmla="*/ 2147483647 w 412"/>
                  <a:gd name="T1" fmla="*/ 2147483647 h 528"/>
                  <a:gd name="T2" fmla="*/ 2147483647 w 412"/>
                  <a:gd name="T3" fmla="*/ 2147483647 h 528"/>
                  <a:gd name="T4" fmla="*/ 2147483647 w 412"/>
                  <a:gd name="T5" fmla="*/ 2147483647 h 528"/>
                  <a:gd name="T6" fmla="*/ 2147483647 w 412"/>
                  <a:gd name="T7" fmla="*/ 2147483647 h 528"/>
                  <a:gd name="T8" fmla="*/ 2147483647 w 412"/>
                  <a:gd name="T9" fmla="*/ 2147483647 h 528"/>
                  <a:gd name="T10" fmla="*/ 2147483647 w 412"/>
                  <a:gd name="T11" fmla="*/ 2147483647 h 528"/>
                  <a:gd name="T12" fmla="*/ 2147483647 w 412"/>
                  <a:gd name="T13" fmla="*/ 2147483647 h 528"/>
                  <a:gd name="T14" fmla="*/ 2147483647 w 412"/>
                  <a:gd name="T15" fmla="*/ 2147483647 h 528"/>
                  <a:gd name="T16" fmla="*/ 2147483647 w 412"/>
                  <a:gd name="T17" fmla="*/ 2147483647 h 528"/>
                  <a:gd name="T18" fmla="*/ 2147483647 w 412"/>
                  <a:gd name="T19" fmla="*/ 2147483647 h 528"/>
                  <a:gd name="T20" fmla="*/ 2147483647 w 412"/>
                  <a:gd name="T21" fmla="*/ 2147483647 h 528"/>
                  <a:gd name="T22" fmla="*/ 2147483647 w 412"/>
                  <a:gd name="T23" fmla="*/ 2147483647 h 528"/>
                  <a:gd name="T24" fmla="*/ 2147483647 w 412"/>
                  <a:gd name="T25" fmla="*/ 2147483647 h 528"/>
                  <a:gd name="T26" fmla="*/ 2147483647 w 412"/>
                  <a:gd name="T27" fmla="*/ 2147483647 h 528"/>
                  <a:gd name="T28" fmla="*/ 2147483647 w 412"/>
                  <a:gd name="T29" fmla="*/ 2147483647 h 528"/>
                  <a:gd name="T30" fmla="*/ 2147483647 w 412"/>
                  <a:gd name="T31" fmla="*/ 2147483647 h 528"/>
                  <a:gd name="T32" fmla="*/ 2147483647 w 412"/>
                  <a:gd name="T33" fmla="*/ 2147483647 h 528"/>
                  <a:gd name="T34" fmla="*/ 2147483647 w 412"/>
                  <a:gd name="T35" fmla="*/ 2147483647 h 528"/>
                  <a:gd name="T36" fmla="*/ 2147483647 w 412"/>
                  <a:gd name="T37" fmla="*/ 2147483647 h 528"/>
                  <a:gd name="T38" fmla="*/ 2147483647 w 412"/>
                  <a:gd name="T39" fmla="*/ 2147483647 h 528"/>
                  <a:gd name="T40" fmla="*/ 2147483647 w 412"/>
                  <a:gd name="T41" fmla="*/ 2147483647 h 528"/>
                  <a:gd name="T42" fmla="*/ 2147483647 w 412"/>
                  <a:gd name="T43" fmla="*/ 2147483647 h 528"/>
                  <a:gd name="T44" fmla="*/ 2147483647 w 412"/>
                  <a:gd name="T45" fmla="*/ 2147483647 h 528"/>
                  <a:gd name="T46" fmla="*/ 0 w 412"/>
                  <a:gd name="T47" fmla="*/ 2147483647 h 528"/>
                  <a:gd name="T48" fmla="*/ 2147483647 w 412"/>
                  <a:gd name="T49" fmla="*/ 2147483647 h 528"/>
                  <a:gd name="T50" fmla="*/ 2147483647 w 412"/>
                  <a:gd name="T51" fmla="*/ 2147483647 h 528"/>
                  <a:gd name="T52" fmla="*/ 2147483647 w 412"/>
                  <a:gd name="T53" fmla="*/ 2147483647 h 528"/>
                  <a:gd name="T54" fmla="*/ 2147483647 w 412"/>
                  <a:gd name="T55" fmla="*/ 2147483647 h 528"/>
                  <a:gd name="T56" fmla="*/ 2147483647 w 412"/>
                  <a:gd name="T57" fmla="*/ 2147483647 h 528"/>
                  <a:gd name="T58" fmla="*/ 2147483647 w 412"/>
                  <a:gd name="T59" fmla="*/ 2147483647 h 528"/>
                  <a:gd name="T60" fmla="*/ 2147483647 w 412"/>
                  <a:gd name="T61" fmla="*/ 2147483647 h 528"/>
                  <a:gd name="T62" fmla="*/ 2147483647 w 412"/>
                  <a:gd name="T63" fmla="*/ 2147483647 h 528"/>
                  <a:gd name="T64" fmla="*/ 2147483647 w 412"/>
                  <a:gd name="T65" fmla="*/ 2147483647 h 528"/>
                  <a:gd name="T66" fmla="*/ 2147483647 w 412"/>
                  <a:gd name="T67" fmla="*/ 2147483647 h 528"/>
                  <a:gd name="T68" fmla="*/ 2147483647 w 412"/>
                  <a:gd name="T69" fmla="*/ 2147483647 h 528"/>
                  <a:gd name="T70" fmla="*/ 2147483647 w 412"/>
                  <a:gd name="T71" fmla="*/ 2147483647 h 528"/>
                  <a:gd name="T72" fmla="*/ 2147483647 w 412"/>
                  <a:gd name="T73" fmla="*/ 2147483647 h 528"/>
                  <a:gd name="T74" fmla="*/ 2147483647 w 412"/>
                  <a:gd name="T75" fmla="*/ 2147483647 h 528"/>
                  <a:gd name="T76" fmla="*/ 2147483647 w 412"/>
                  <a:gd name="T77" fmla="*/ 2147483647 h 528"/>
                  <a:gd name="T78" fmla="*/ 2147483647 w 412"/>
                  <a:gd name="T79" fmla="*/ 2147483647 h 528"/>
                  <a:gd name="T80" fmla="*/ 2147483647 w 412"/>
                  <a:gd name="T81" fmla="*/ 2147483647 h 528"/>
                  <a:gd name="T82" fmla="*/ 2147483647 w 412"/>
                  <a:gd name="T83" fmla="*/ 2147483647 h 528"/>
                  <a:gd name="T84" fmla="*/ 2147483647 w 412"/>
                  <a:gd name="T85" fmla="*/ 2147483647 h 528"/>
                  <a:gd name="T86" fmla="*/ 2147483647 w 412"/>
                  <a:gd name="T87" fmla="*/ 2147483647 h 528"/>
                  <a:gd name="T88" fmla="*/ 2147483647 w 412"/>
                  <a:gd name="T89" fmla="*/ 0 h 528"/>
                  <a:gd name="T90" fmla="*/ 2147483647 w 412"/>
                  <a:gd name="T91" fmla="*/ 2147483647 h 528"/>
                  <a:gd name="T92" fmla="*/ 2147483647 w 412"/>
                  <a:gd name="T93" fmla="*/ 2147483647 h 528"/>
                  <a:gd name="T94" fmla="*/ 2147483647 w 412"/>
                  <a:gd name="T95" fmla="*/ 2147483647 h 528"/>
                  <a:gd name="T96" fmla="*/ 2147483647 w 412"/>
                  <a:gd name="T97" fmla="*/ 2147483647 h 528"/>
                  <a:gd name="T98" fmla="*/ 2147483647 w 412"/>
                  <a:gd name="T99" fmla="*/ 2147483647 h 528"/>
                  <a:gd name="T100" fmla="*/ 2147483647 w 412"/>
                  <a:gd name="T101" fmla="*/ 2147483647 h 528"/>
                  <a:gd name="T102" fmla="*/ 2147483647 w 412"/>
                  <a:gd name="T103" fmla="*/ 2147483647 h 528"/>
                  <a:gd name="T104" fmla="*/ 2147483647 w 412"/>
                  <a:gd name="T105" fmla="*/ 2147483647 h 528"/>
                  <a:gd name="T106" fmla="*/ 2147483647 w 412"/>
                  <a:gd name="T107" fmla="*/ 2147483647 h 528"/>
                  <a:gd name="T108" fmla="*/ 2147483647 w 412"/>
                  <a:gd name="T109" fmla="*/ 2147483647 h 528"/>
                  <a:gd name="T110" fmla="*/ 2147483647 w 412"/>
                  <a:gd name="T111" fmla="*/ 2147483647 h 5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2"/>
                  <a:gd name="T169" fmla="*/ 0 h 528"/>
                  <a:gd name="T170" fmla="*/ 412 w 412"/>
                  <a:gd name="T171" fmla="*/ 528 h 5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2" h="528">
                    <a:moveTo>
                      <a:pt x="351" y="152"/>
                    </a:moveTo>
                    <a:lnTo>
                      <a:pt x="376" y="152"/>
                    </a:lnTo>
                    <a:lnTo>
                      <a:pt x="375" y="212"/>
                    </a:lnTo>
                    <a:lnTo>
                      <a:pt x="378" y="219"/>
                    </a:lnTo>
                    <a:lnTo>
                      <a:pt x="412" y="237"/>
                    </a:lnTo>
                    <a:lnTo>
                      <a:pt x="411" y="332"/>
                    </a:lnTo>
                    <a:lnTo>
                      <a:pt x="406" y="341"/>
                    </a:lnTo>
                    <a:lnTo>
                      <a:pt x="391" y="348"/>
                    </a:lnTo>
                    <a:lnTo>
                      <a:pt x="384" y="357"/>
                    </a:lnTo>
                    <a:lnTo>
                      <a:pt x="384" y="381"/>
                    </a:lnTo>
                    <a:lnTo>
                      <a:pt x="378" y="389"/>
                    </a:lnTo>
                    <a:lnTo>
                      <a:pt x="379" y="441"/>
                    </a:lnTo>
                    <a:lnTo>
                      <a:pt x="331" y="440"/>
                    </a:lnTo>
                    <a:lnTo>
                      <a:pt x="333" y="468"/>
                    </a:lnTo>
                    <a:lnTo>
                      <a:pt x="186" y="471"/>
                    </a:lnTo>
                    <a:lnTo>
                      <a:pt x="178" y="476"/>
                    </a:lnTo>
                    <a:lnTo>
                      <a:pt x="168" y="474"/>
                    </a:lnTo>
                    <a:lnTo>
                      <a:pt x="162" y="476"/>
                    </a:lnTo>
                    <a:lnTo>
                      <a:pt x="156" y="482"/>
                    </a:lnTo>
                    <a:lnTo>
                      <a:pt x="148" y="492"/>
                    </a:lnTo>
                    <a:lnTo>
                      <a:pt x="148" y="513"/>
                    </a:lnTo>
                    <a:lnTo>
                      <a:pt x="138" y="515"/>
                    </a:lnTo>
                    <a:lnTo>
                      <a:pt x="123" y="528"/>
                    </a:lnTo>
                    <a:lnTo>
                      <a:pt x="0" y="527"/>
                    </a:lnTo>
                    <a:lnTo>
                      <a:pt x="10" y="506"/>
                    </a:lnTo>
                    <a:lnTo>
                      <a:pt x="3" y="494"/>
                    </a:lnTo>
                    <a:lnTo>
                      <a:pt x="7" y="485"/>
                    </a:lnTo>
                    <a:lnTo>
                      <a:pt x="12" y="483"/>
                    </a:lnTo>
                    <a:lnTo>
                      <a:pt x="36" y="444"/>
                    </a:lnTo>
                    <a:lnTo>
                      <a:pt x="24" y="425"/>
                    </a:lnTo>
                    <a:lnTo>
                      <a:pt x="21" y="104"/>
                    </a:lnTo>
                    <a:lnTo>
                      <a:pt x="58" y="105"/>
                    </a:lnTo>
                    <a:lnTo>
                      <a:pt x="63" y="101"/>
                    </a:lnTo>
                    <a:lnTo>
                      <a:pt x="70" y="104"/>
                    </a:lnTo>
                    <a:lnTo>
                      <a:pt x="79" y="101"/>
                    </a:lnTo>
                    <a:lnTo>
                      <a:pt x="88" y="110"/>
                    </a:lnTo>
                    <a:lnTo>
                      <a:pt x="111" y="105"/>
                    </a:lnTo>
                    <a:lnTo>
                      <a:pt x="126" y="89"/>
                    </a:lnTo>
                    <a:lnTo>
                      <a:pt x="129" y="56"/>
                    </a:lnTo>
                    <a:lnTo>
                      <a:pt x="141" y="42"/>
                    </a:lnTo>
                    <a:lnTo>
                      <a:pt x="150" y="44"/>
                    </a:lnTo>
                    <a:lnTo>
                      <a:pt x="159" y="33"/>
                    </a:lnTo>
                    <a:lnTo>
                      <a:pt x="192" y="23"/>
                    </a:lnTo>
                    <a:lnTo>
                      <a:pt x="196" y="8"/>
                    </a:lnTo>
                    <a:lnTo>
                      <a:pt x="214" y="0"/>
                    </a:lnTo>
                    <a:lnTo>
                      <a:pt x="231" y="9"/>
                    </a:lnTo>
                    <a:lnTo>
                      <a:pt x="240" y="11"/>
                    </a:lnTo>
                    <a:lnTo>
                      <a:pt x="243" y="17"/>
                    </a:lnTo>
                    <a:lnTo>
                      <a:pt x="255" y="20"/>
                    </a:lnTo>
                    <a:lnTo>
                      <a:pt x="252" y="29"/>
                    </a:lnTo>
                    <a:lnTo>
                      <a:pt x="261" y="29"/>
                    </a:lnTo>
                    <a:lnTo>
                      <a:pt x="265" y="38"/>
                    </a:lnTo>
                    <a:lnTo>
                      <a:pt x="313" y="39"/>
                    </a:lnTo>
                    <a:lnTo>
                      <a:pt x="312" y="63"/>
                    </a:lnTo>
                    <a:lnTo>
                      <a:pt x="351" y="113"/>
                    </a:lnTo>
                    <a:lnTo>
                      <a:pt x="351" y="152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5" name="Freeform 110"/>
              <p:cNvSpPr>
                <a:spLocks noChangeAspect="1"/>
              </p:cNvSpPr>
              <p:nvPr/>
            </p:nvSpPr>
            <p:spPr bwMode="auto">
              <a:xfrm>
                <a:off x="1124" y="2605"/>
                <a:ext cx="483" cy="428"/>
              </a:xfrm>
              <a:custGeom>
                <a:avLst/>
                <a:gdLst>
                  <a:gd name="T0" fmla="*/ 2147483647 w 499"/>
                  <a:gd name="T1" fmla="*/ 2147483647 h 458"/>
                  <a:gd name="T2" fmla="*/ 2147483647 w 499"/>
                  <a:gd name="T3" fmla="*/ 0 h 458"/>
                  <a:gd name="T4" fmla="*/ 2147483647 w 499"/>
                  <a:gd name="T5" fmla="*/ 2147483647 h 458"/>
                  <a:gd name="T6" fmla="*/ 2147483647 w 499"/>
                  <a:gd name="T7" fmla="*/ 2147483647 h 458"/>
                  <a:gd name="T8" fmla="*/ 2147483647 w 499"/>
                  <a:gd name="T9" fmla="*/ 2147483647 h 458"/>
                  <a:gd name="T10" fmla="*/ 2147483647 w 499"/>
                  <a:gd name="T11" fmla="*/ 2147483647 h 458"/>
                  <a:gd name="T12" fmla="*/ 2147483647 w 499"/>
                  <a:gd name="T13" fmla="*/ 2147483647 h 458"/>
                  <a:gd name="T14" fmla="*/ 2147483647 w 499"/>
                  <a:gd name="T15" fmla="*/ 2147483647 h 458"/>
                  <a:gd name="T16" fmla="*/ 2147483647 w 499"/>
                  <a:gd name="T17" fmla="*/ 2147483647 h 458"/>
                  <a:gd name="T18" fmla="*/ 2147483647 w 499"/>
                  <a:gd name="T19" fmla="*/ 2147483647 h 458"/>
                  <a:gd name="T20" fmla="*/ 2147483647 w 499"/>
                  <a:gd name="T21" fmla="*/ 2147483647 h 458"/>
                  <a:gd name="T22" fmla="*/ 2147483647 w 499"/>
                  <a:gd name="T23" fmla="*/ 2147483647 h 458"/>
                  <a:gd name="T24" fmla="*/ 2147483647 w 499"/>
                  <a:gd name="T25" fmla="*/ 2147483647 h 458"/>
                  <a:gd name="T26" fmla="*/ 2147483647 w 499"/>
                  <a:gd name="T27" fmla="*/ 2147483647 h 458"/>
                  <a:gd name="T28" fmla="*/ 2147483647 w 499"/>
                  <a:gd name="T29" fmla="*/ 2147483647 h 458"/>
                  <a:gd name="T30" fmla="*/ 2147483647 w 499"/>
                  <a:gd name="T31" fmla="*/ 2147483647 h 458"/>
                  <a:gd name="T32" fmla="*/ 2147483647 w 499"/>
                  <a:gd name="T33" fmla="*/ 2147483647 h 458"/>
                  <a:gd name="T34" fmla="*/ 2147483647 w 499"/>
                  <a:gd name="T35" fmla="*/ 2147483647 h 458"/>
                  <a:gd name="T36" fmla="*/ 2147483647 w 499"/>
                  <a:gd name="T37" fmla="*/ 2147483647 h 458"/>
                  <a:gd name="T38" fmla="*/ 2147483647 w 499"/>
                  <a:gd name="T39" fmla="*/ 2147483647 h 458"/>
                  <a:gd name="T40" fmla="*/ 2147483647 w 499"/>
                  <a:gd name="T41" fmla="*/ 2147483647 h 458"/>
                  <a:gd name="T42" fmla="*/ 2147483647 w 499"/>
                  <a:gd name="T43" fmla="*/ 2147483647 h 458"/>
                  <a:gd name="T44" fmla="*/ 2147483647 w 499"/>
                  <a:gd name="T45" fmla="*/ 2147483647 h 458"/>
                  <a:gd name="T46" fmla="*/ 2147483647 w 499"/>
                  <a:gd name="T47" fmla="*/ 2147483647 h 458"/>
                  <a:gd name="T48" fmla="*/ 2147483647 w 499"/>
                  <a:gd name="T49" fmla="*/ 2147483647 h 458"/>
                  <a:gd name="T50" fmla="*/ 2147483647 w 499"/>
                  <a:gd name="T51" fmla="*/ 2147483647 h 458"/>
                  <a:gd name="T52" fmla="*/ 2147483647 w 499"/>
                  <a:gd name="T53" fmla="*/ 2147483647 h 458"/>
                  <a:gd name="T54" fmla="*/ 2147483647 w 499"/>
                  <a:gd name="T55" fmla="*/ 2147483647 h 458"/>
                  <a:gd name="T56" fmla="*/ 2147483647 w 499"/>
                  <a:gd name="T57" fmla="*/ 2147483647 h 458"/>
                  <a:gd name="T58" fmla="*/ 2147483647 w 499"/>
                  <a:gd name="T59" fmla="*/ 2147483647 h 458"/>
                  <a:gd name="T60" fmla="*/ 2147483647 w 499"/>
                  <a:gd name="T61" fmla="*/ 2147483647 h 458"/>
                  <a:gd name="T62" fmla="*/ 2147483647 w 499"/>
                  <a:gd name="T63" fmla="*/ 2147483647 h 458"/>
                  <a:gd name="T64" fmla="*/ 2147483647 w 499"/>
                  <a:gd name="T65" fmla="*/ 2147483647 h 458"/>
                  <a:gd name="T66" fmla="*/ 2147483647 w 499"/>
                  <a:gd name="T67" fmla="*/ 2147483647 h 458"/>
                  <a:gd name="T68" fmla="*/ 2147483647 w 499"/>
                  <a:gd name="T69" fmla="*/ 2147483647 h 458"/>
                  <a:gd name="T70" fmla="*/ 2147483647 w 499"/>
                  <a:gd name="T71" fmla="*/ 2147483647 h 458"/>
                  <a:gd name="T72" fmla="*/ 0 w 499"/>
                  <a:gd name="T73" fmla="*/ 2147483647 h 458"/>
                  <a:gd name="T74" fmla="*/ 2147483647 w 499"/>
                  <a:gd name="T75" fmla="*/ 2147483647 h 4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9"/>
                  <a:gd name="T115" fmla="*/ 0 h 458"/>
                  <a:gd name="T116" fmla="*/ 499 w 499"/>
                  <a:gd name="T117" fmla="*/ 458 h 4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9" h="458">
                    <a:moveTo>
                      <a:pt x="58" y="50"/>
                    </a:moveTo>
                    <a:lnTo>
                      <a:pt x="324" y="51"/>
                    </a:lnTo>
                    <a:lnTo>
                      <a:pt x="324" y="0"/>
                    </a:lnTo>
                    <a:lnTo>
                      <a:pt x="466" y="0"/>
                    </a:lnTo>
                    <a:lnTo>
                      <a:pt x="460" y="6"/>
                    </a:lnTo>
                    <a:lnTo>
                      <a:pt x="462" y="14"/>
                    </a:lnTo>
                    <a:lnTo>
                      <a:pt x="468" y="27"/>
                    </a:lnTo>
                    <a:lnTo>
                      <a:pt x="472" y="36"/>
                    </a:lnTo>
                    <a:lnTo>
                      <a:pt x="484" y="45"/>
                    </a:lnTo>
                    <a:lnTo>
                      <a:pt x="492" y="63"/>
                    </a:lnTo>
                    <a:lnTo>
                      <a:pt x="486" y="69"/>
                    </a:lnTo>
                    <a:lnTo>
                      <a:pt x="484" y="80"/>
                    </a:lnTo>
                    <a:lnTo>
                      <a:pt x="484" y="98"/>
                    </a:lnTo>
                    <a:lnTo>
                      <a:pt x="468" y="104"/>
                    </a:lnTo>
                    <a:lnTo>
                      <a:pt x="460" y="111"/>
                    </a:lnTo>
                    <a:lnTo>
                      <a:pt x="465" y="120"/>
                    </a:lnTo>
                    <a:lnTo>
                      <a:pt x="465" y="129"/>
                    </a:lnTo>
                    <a:lnTo>
                      <a:pt x="463" y="140"/>
                    </a:lnTo>
                    <a:lnTo>
                      <a:pt x="469" y="150"/>
                    </a:lnTo>
                    <a:lnTo>
                      <a:pt x="469" y="159"/>
                    </a:lnTo>
                    <a:lnTo>
                      <a:pt x="465" y="167"/>
                    </a:lnTo>
                    <a:lnTo>
                      <a:pt x="459" y="173"/>
                    </a:lnTo>
                    <a:lnTo>
                      <a:pt x="466" y="182"/>
                    </a:lnTo>
                    <a:lnTo>
                      <a:pt x="463" y="194"/>
                    </a:lnTo>
                    <a:lnTo>
                      <a:pt x="465" y="207"/>
                    </a:lnTo>
                    <a:lnTo>
                      <a:pt x="469" y="213"/>
                    </a:lnTo>
                    <a:lnTo>
                      <a:pt x="465" y="219"/>
                    </a:lnTo>
                    <a:lnTo>
                      <a:pt x="465" y="239"/>
                    </a:lnTo>
                    <a:lnTo>
                      <a:pt x="466" y="260"/>
                    </a:lnTo>
                    <a:lnTo>
                      <a:pt x="477" y="269"/>
                    </a:lnTo>
                    <a:lnTo>
                      <a:pt x="475" y="276"/>
                    </a:lnTo>
                    <a:lnTo>
                      <a:pt x="484" y="287"/>
                    </a:lnTo>
                    <a:lnTo>
                      <a:pt x="495" y="287"/>
                    </a:lnTo>
                    <a:lnTo>
                      <a:pt x="499" y="288"/>
                    </a:lnTo>
                    <a:lnTo>
                      <a:pt x="492" y="294"/>
                    </a:lnTo>
                    <a:lnTo>
                      <a:pt x="490" y="299"/>
                    </a:lnTo>
                    <a:lnTo>
                      <a:pt x="493" y="306"/>
                    </a:lnTo>
                    <a:lnTo>
                      <a:pt x="495" y="312"/>
                    </a:lnTo>
                    <a:lnTo>
                      <a:pt x="480" y="317"/>
                    </a:lnTo>
                    <a:lnTo>
                      <a:pt x="469" y="318"/>
                    </a:lnTo>
                    <a:lnTo>
                      <a:pt x="474" y="326"/>
                    </a:lnTo>
                    <a:lnTo>
                      <a:pt x="475" y="335"/>
                    </a:lnTo>
                    <a:lnTo>
                      <a:pt x="474" y="345"/>
                    </a:lnTo>
                    <a:lnTo>
                      <a:pt x="462" y="350"/>
                    </a:lnTo>
                    <a:lnTo>
                      <a:pt x="459" y="357"/>
                    </a:lnTo>
                    <a:lnTo>
                      <a:pt x="465" y="363"/>
                    </a:lnTo>
                    <a:lnTo>
                      <a:pt x="459" y="369"/>
                    </a:lnTo>
                    <a:lnTo>
                      <a:pt x="463" y="374"/>
                    </a:lnTo>
                    <a:lnTo>
                      <a:pt x="463" y="383"/>
                    </a:lnTo>
                    <a:lnTo>
                      <a:pt x="466" y="387"/>
                    </a:lnTo>
                    <a:lnTo>
                      <a:pt x="468" y="404"/>
                    </a:lnTo>
                    <a:lnTo>
                      <a:pt x="460" y="408"/>
                    </a:lnTo>
                    <a:lnTo>
                      <a:pt x="454" y="422"/>
                    </a:lnTo>
                    <a:lnTo>
                      <a:pt x="445" y="423"/>
                    </a:lnTo>
                    <a:lnTo>
                      <a:pt x="438" y="423"/>
                    </a:lnTo>
                    <a:lnTo>
                      <a:pt x="435" y="419"/>
                    </a:lnTo>
                    <a:lnTo>
                      <a:pt x="430" y="426"/>
                    </a:lnTo>
                    <a:lnTo>
                      <a:pt x="421" y="428"/>
                    </a:lnTo>
                    <a:lnTo>
                      <a:pt x="397" y="435"/>
                    </a:lnTo>
                    <a:lnTo>
                      <a:pt x="393" y="438"/>
                    </a:lnTo>
                    <a:lnTo>
                      <a:pt x="384" y="441"/>
                    </a:lnTo>
                    <a:lnTo>
                      <a:pt x="361" y="458"/>
                    </a:lnTo>
                    <a:lnTo>
                      <a:pt x="115" y="458"/>
                    </a:lnTo>
                    <a:lnTo>
                      <a:pt x="115" y="414"/>
                    </a:lnTo>
                    <a:lnTo>
                      <a:pt x="217" y="414"/>
                    </a:lnTo>
                    <a:lnTo>
                      <a:pt x="201" y="377"/>
                    </a:lnTo>
                    <a:lnTo>
                      <a:pt x="202" y="363"/>
                    </a:lnTo>
                    <a:lnTo>
                      <a:pt x="216" y="362"/>
                    </a:lnTo>
                    <a:lnTo>
                      <a:pt x="217" y="338"/>
                    </a:lnTo>
                    <a:lnTo>
                      <a:pt x="123" y="336"/>
                    </a:lnTo>
                    <a:lnTo>
                      <a:pt x="121" y="233"/>
                    </a:lnTo>
                    <a:lnTo>
                      <a:pt x="91" y="230"/>
                    </a:lnTo>
                    <a:lnTo>
                      <a:pt x="94" y="110"/>
                    </a:lnTo>
                    <a:lnTo>
                      <a:pt x="0" y="110"/>
                    </a:lnTo>
                    <a:lnTo>
                      <a:pt x="0" y="66"/>
                    </a:lnTo>
                    <a:lnTo>
                      <a:pt x="57" y="66"/>
                    </a:lnTo>
                    <a:lnTo>
                      <a:pt x="58" y="50"/>
                    </a:lnTo>
                    <a:close/>
                  </a:path>
                </a:pathLst>
              </a:custGeom>
              <a:solidFill>
                <a:srgbClr val="C9C9C9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6" name="Freeform 111"/>
              <p:cNvSpPr>
                <a:spLocks noChangeAspect="1"/>
              </p:cNvSpPr>
              <p:nvPr/>
            </p:nvSpPr>
            <p:spPr bwMode="auto">
              <a:xfrm>
                <a:off x="2403" y="2109"/>
                <a:ext cx="429" cy="326"/>
              </a:xfrm>
              <a:custGeom>
                <a:avLst/>
                <a:gdLst>
                  <a:gd name="T0" fmla="*/ 2147483647 w 441"/>
                  <a:gd name="T1" fmla="*/ 0 h 349"/>
                  <a:gd name="T2" fmla="*/ 2147483647 w 441"/>
                  <a:gd name="T3" fmla="*/ 2147483647 h 349"/>
                  <a:gd name="T4" fmla="*/ 2147483647 w 441"/>
                  <a:gd name="T5" fmla="*/ 2147483647 h 349"/>
                  <a:gd name="T6" fmla="*/ 2147483647 w 441"/>
                  <a:gd name="T7" fmla="*/ 2147483647 h 349"/>
                  <a:gd name="T8" fmla="*/ 2147483647 w 441"/>
                  <a:gd name="T9" fmla="*/ 2147483647 h 349"/>
                  <a:gd name="T10" fmla="*/ 2147483647 w 441"/>
                  <a:gd name="T11" fmla="*/ 2147483647 h 349"/>
                  <a:gd name="T12" fmla="*/ 2147483647 w 441"/>
                  <a:gd name="T13" fmla="*/ 2147483647 h 349"/>
                  <a:gd name="T14" fmla="*/ 2147483647 w 441"/>
                  <a:gd name="T15" fmla="*/ 2147483647 h 349"/>
                  <a:gd name="T16" fmla="*/ 2147483647 w 441"/>
                  <a:gd name="T17" fmla="*/ 2147483647 h 349"/>
                  <a:gd name="T18" fmla="*/ 2147483647 w 441"/>
                  <a:gd name="T19" fmla="*/ 2147483647 h 349"/>
                  <a:gd name="T20" fmla="*/ 2147483647 w 441"/>
                  <a:gd name="T21" fmla="*/ 2147483647 h 349"/>
                  <a:gd name="T22" fmla="*/ 2147483647 w 441"/>
                  <a:gd name="T23" fmla="*/ 2147483647 h 349"/>
                  <a:gd name="T24" fmla="*/ 2147483647 w 441"/>
                  <a:gd name="T25" fmla="*/ 2147483647 h 349"/>
                  <a:gd name="T26" fmla="*/ 2147483647 w 441"/>
                  <a:gd name="T27" fmla="*/ 2147483647 h 349"/>
                  <a:gd name="T28" fmla="*/ 2147483647 w 441"/>
                  <a:gd name="T29" fmla="*/ 2147483647 h 349"/>
                  <a:gd name="T30" fmla="*/ 2147483647 w 441"/>
                  <a:gd name="T31" fmla="*/ 2147483647 h 349"/>
                  <a:gd name="T32" fmla="*/ 2147483647 w 441"/>
                  <a:gd name="T33" fmla="*/ 2147483647 h 349"/>
                  <a:gd name="T34" fmla="*/ 2147483647 w 441"/>
                  <a:gd name="T35" fmla="*/ 2147483647 h 349"/>
                  <a:gd name="T36" fmla="*/ 2147483647 w 441"/>
                  <a:gd name="T37" fmla="*/ 2147483647 h 349"/>
                  <a:gd name="T38" fmla="*/ 2147483647 w 441"/>
                  <a:gd name="T39" fmla="*/ 2147483647 h 349"/>
                  <a:gd name="T40" fmla="*/ 2147483647 w 441"/>
                  <a:gd name="T41" fmla="*/ 2147483647 h 349"/>
                  <a:gd name="T42" fmla="*/ 2147483647 w 441"/>
                  <a:gd name="T43" fmla="*/ 2147483647 h 349"/>
                  <a:gd name="T44" fmla="*/ 2147483647 w 441"/>
                  <a:gd name="T45" fmla="*/ 2147483647 h 349"/>
                  <a:gd name="T46" fmla="*/ 2147483647 w 441"/>
                  <a:gd name="T47" fmla="*/ 2147483647 h 349"/>
                  <a:gd name="T48" fmla="*/ 2147483647 w 441"/>
                  <a:gd name="T49" fmla="*/ 2147483647 h 349"/>
                  <a:gd name="T50" fmla="*/ 2147483647 w 441"/>
                  <a:gd name="T51" fmla="*/ 2147483647 h 349"/>
                  <a:gd name="T52" fmla="*/ 2147483647 w 441"/>
                  <a:gd name="T53" fmla="*/ 2147483647 h 349"/>
                  <a:gd name="T54" fmla="*/ 2147483647 w 441"/>
                  <a:gd name="T55" fmla="*/ 2147483647 h 349"/>
                  <a:gd name="T56" fmla="*/ 2147483647 w 441"/>
                  <a:gd name="T57" fmla="*/ 2147483647 h 349"/>
                  <a:gd name="T58" fmla="*/ 2147483647 w 441"/>
                  <a:gd name="T59" fmla="*/ 2147483647 h 349"/>
                  <a:gd name="T60" fmla="*/ 2147483647 w 441"/>
                  <a:gd name="T61" fmla="*/ 2147483647 h 349"/>
                  <a:gd name="T62" fmla="*/ 2147483647 w 441"/>
                  <a:gd name="T63" fmla="*/ 2147483647 h 349"/>
                  <a:gd name="T64" fmla="*/ 2147483647 w 441"/>
                  <a:gd name="T65" fmla="*/ 2147483647 h 349"/>
                  <a:gd name="T66" fmla="*/ 2147483647 w 441"/>
                  <a:gd name="T67" fmla="*/ 2147483647 h 349"/>
                  <a:gd name="T68" fmla="*/ 2147483647 w 441"/>
                  <a:gd name="T69" fmla="*/ 2147483647 h 349"/>
                  <a:gd name="T70" fmla="*/ 2147483647 w 441"/>
                  <a:gd name="T71" fmla="*/ 2147483647 h 349"/>
                  <a:gd name="T72" fmla="*/ 2147483647 w 441"/>
                  <a:gd name="T73" fmla="*/ 2147483647 h 349"/>
                  <a:gd name="T74" fmla="*/ 2147483647 w 441"/>
                  <a:gd name="T75" fmla="*/ 2147483647 h 349"/>
                  <a:gd name="T76" fmla="*/ 2147483647 w 441"/>
                  <a:gd name="T77" fmla="*/ 2147483647 h 349"/>
                  <a:gd name="T78" fmla="*/ 2147483647 w 441"/>
                  <a:gd name="T79" fmla="*/ 2147483647 h 349"/>
                  <a:gd name="T80" fmla="*/ 2147483647 w 441"/>
                  <a:gd name="T81" fmla="*/ 2147483647 h 349"/>
                  <a:gd name="T82" fmla="*/ 2147483647 w 441"/>
                  <a:gd name="T83" fmla="*/ 2147483647 h 349"/>
                  <a:gd name="T84" fmla="*/ 2147483647 w 441"/>
                  <a:gd name="T85" fmla="*/ 2147483647 h 349"/>
                  <a:gd name="T86" fmla="*/ 2147483647 w 441"/>
                  <a:gd name="T87" fmla="*/ 2147483647 h 349"/>
                  <a:gd name="T88" fmla="*/ 2147483647 w 441"/>
                  <a:gd name="T89" fmla="*/ 2147483647 h 349"/>
                  <a:gd name="T90" fmla="*/ 2147483647 w 441"/>
                  <a:gd name="T91" fmla="*/ 2147483647 h 349"/>
                  <a:gd name="T92" fmla="*/ 2147483647 w 441"/>
                  <a:gd name="T93" fmla="*/ 2147483647 h 349"/>
                  <a:gd name="T94" fmla="*/ 2147483647 w 441"/>
                  <a:gd name="T95" fmla="*/ 2147483647 h 349"/>
                  <a:gd name="T96" fmla="*/ 0 w 441"/>
                  <a:gd name="T97" fmla="*/ 2147483647 h 349"/>
                  <a:gd name="T98" fmla="*/ 2147483647 w 441"/>
                  <a:gd name="T99" fmla="*/ 2147483647 h 349"/>
                  <a:gd name="T100" fmla="*/ 2147483647 w 441"/>
                  <a:gd name="T101" fmla="*/ 2147483647 h 349"/>
                  <a:gd name="T102" fmla="*/ 2147483647 w 441"/>
                  <a:gd name="T103" fmla="*/ 2147483647 h 349"/>
                  <a:gd name="T104" fmla="*/ 2147483647 w 441"/>
                  <a:gd name="T105" fmla="*/ 2147483647 h 3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1"/>
                  <a:gd name="T160" fmla="*/ 0 h 349"/>
                  <a:gd name="T161" fmla="*/ 441 w 441"/>
                  <a:gd name="T162" fmla="*/ 349 h 3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1" h="349">
                    <a:moveTo>
                      <a:pt x="29" y="6"/>
                    </a:moveTo>
                    <a:lnTo>
                      <a:pt x="441" y="0"/>
                    </a:lnTo>
                    <a:lnTo>
                      <a:pt x="438" y="12"/>
                    </a:lnTo>
                    <a:lnTo>
                      <a:pt x="438" y="22"/>
                    </a:lnTo>
                    <a:lnTo>
                      <a:pt x="429" y="30"/>
                    </a:lnTo>
                    <a:lnTo>
                      <a:pt x="425" y="45"/>
                    </a:lnTo>
                    <a:lnTo>
                      <a:pt x="425" y="54"/>
                    </a:lnTo>
                    <a:lnTo>
                      <a:pt x="432" y="63"/>
                    </a:lnTo>
                    <a:lnTo>
                      <a:pt x="425" y="72"/>
                    </a:lnTo>
                    <a:lnTo>
                      <a:pt x="423" y="79"/>
                    </a:lnTo>
                    <a:lnTo>
                      <a:pt x="414" y="81"/>
                    </a:lnTo>
                    <a:lnTo>
                      <a:pt x="411" y="93"/>
                    </a:lnTo>
                    <a:lnTo>
                      <a:pt x="414" y="105"/>
                    </a:lnTo>
                    <a:lnTo>
                      <a:pt x="405" y="111"/>
                    </a:lnTo>
                    <a:lnTo>
                      <a:pt x="404" y="121"/>
                    </a:lnTo>
                    <a:lnTo>
                      <a:pt x="399" y="126"/>
                    </a:lnTo>
                    <a:lnTo>
                      <a:pt x="402" y="133"/>
                    </a:lnTo>
                    <a:lnTo>
                      <a:pt x="401" y="145"/>
                    </a:lnTo>
                    <a:lnTo>
                      <a:pt x="395" y="150"/>
                    </a:lnTo>
                    <a:lnTo>
                      <a:pt x="401" y="154"/>
                    </a:lnTo>
                    <a:lnTo>
                      <a:pt x="398" y="166"/>
                    </a:lnTo>
                    <a:lnTo>
                      <a:pt x="393" y="175"/>
                    </a:lnTo>
                    <a:lnTo>
                      <a:pt x="392" y="180"/>
                    </a:lnTo>
                    <a:lnTo>
                      <a:pt x="396" y="187"/>
                    </a:lnTo>
                    <a:lnTo>
                      <a:pt x="387" y="196"/>
                    </a:lnTo>
                    <a:lnTo>
                      <a:pt x="383" y="201"/>
                    </a:lnTo>
                    <a:lnTo>
                      <a:pt x="390" y="205"/>
                    </a:lnTo>
                    <a:lnTo>
                      <a:pt x="386" y="211"/>
                    </a:lnTo>
                    <a:lnTo>
                      <a:pt x="377" y="217"/>
                    </a:lnTo>
                    <a:lnTo>
                      <a:pt x="371" y="225"/>
                    </a:lnTo>
                    <a:lnTo>
                      <a:pt x="369" y="229"/>
                    </a:lnTo>
                    <a:lnTo>
                      <a:pt x="369" y="237"/>
                    </a:lnTo>
                    <a:lnTo>
                      <a:pt x="362" y="243"/>
                    </a:lnTo>
                    <a:lnTo>
                      <a:pt x="353" y="249"/>
                    </a:lnTo>
                    <a:lnTo>
                      <a:pt x="348" y="252"/>
                    </a:lnTo>
                    <a:lnTo>
                      <a:pt x="345" y="267"/>
                    </a:lnTo>
                    <a:lnTo>
                      <a:pt x="341" y="273"/>
                    </a:lnTo>
                    <a:lnTo>
                      <a:pt x="338" y="277"/>
                    </a:lnTo>
                    <a:lnTo>
                      <a:pt x="339" y="285"/>
                    </a:lnTo>
                    <a:lnTo>
                      <a:pt x="333" y="286"/>
                    </a:lnTo>
                    <a:lnTo>
                      <a:pt x="330" y="291"/>
                    </a:lnTo>
                    <a:lnTo>
                      <a:pt x="327" y="294"/>
                    </a:lnTo>
                    <a:lnTo>
                      <a:pt x="324" y="298"/>
                    </a:lnTo>
                    <a:lnTo>
                      <a:pt x="320" y="301"/>
                    </a:lnTo>
                    <a:lnTo>
                      <a:pt x="320" y="307"/>
                    </a:lnTo>
                    <a:lnTo>
                      <a:pt x="323" y="318"/>
                    </a:lnTo>
                    <a:lnTo>
                      <a:pt x="329" y="327"/>
                    </a:lnTo>
                    <a:lnTo>
                      <a:pt x="329" y="348"/>
                    </a:lnTo>
                    <a:lnTo>
                      <a:pt x="309" y="349"/>
                    </a:lnTo>
                    <a:lnTo>
                      <a:pt x="300" y="334"/>
                    </a:lnTo>
                    <a:lnTo>
                      <a:pt x="293" y="318"/>
                    </a:lnTo>
                    <a:lnTo>
                      <a:pt x="288" y="288"/>
                    </a:lnTo>
                    <a:lnTo>
                      <a:pt x="284" y="267"/>
                    </a:lnTo>
                    <a:lnTo>
                      <a:pt x="264" y="247"/>
                    </a:lnTo>
                    <a:lnTo>
                      <a:pt x="240" y="247"/>
                    </a:lnTo>
                    <a:lnTo>
                      <a:pt x="218" y="261"/>
                    </a:lnTo>
                    <a:lnTo>
                      <a:pt x="198" y="267"/>
                    </a:lnTo>
                    <a:lnTo>
                      <a:pt x="182" y="267"/>
                    </a:lnTo>
                    <a:lnTo>
                      <a:pt x="171" y="264"/>
                    </a:lnTo>
                    <a:lnTo>
                      <a:pt x="143" y="262"/>
                    </a:lnTo>
                    <a:lnTo>
                      <a:pt x="126" y="267"/>
                    </a:lnTo>
                    <a:lnTo>
                      <a:pt x="110" y="273"/>
                    </a:lnTo>
                    <a:lnTo>
                      <a:pt x="92" y="271"/>
                    </a:lnTo>
                    <a:lnTo>
                      <a:pt x="71" y="259"/>
                    </a:lnTo>
                    <a:lnTo>
                      <a:pt x="68" y="247"/>
                    </a:lnTo>
                    <a:lnTo>
                      <a:pt x="72" y="232"/>
                    </a:lnTo>
                    <a:lnTo>
                      <a:pt x="84" y="228"/>
                    </a:lnTo>
                    <a:lnTo>
                      <a:pt x="98" y="226"/>
                    </a:lnTo>
                    <a:lnTo>
                      <a:pt x="108" y="223"/>
                    </a:lnTo>
                    <a:lnTo>
                      <a:pt x="117" y="213"/>
                    </a:lnTo>
                    <a:lnTo>
                      <a:pt x="119" y="198"/>
                    </a:lnTo>
                    <a:lnTo>
                      <a:pt x="125" y="187"/>
                    </a:lnTo>
                    <a:lnTo>
                      <a:pt x="129" y="172"/>
                    </a:lnTo>
                    <a:lnTo>
                      <a:pt x="137" y="154"/>
                    </a:lnTo>
                    <a:lnTo>
                      <a:pt x="135" y="136"/>
                    </a:lnTo>
                    <a:lnTo>
                      <a:pt x="134" y="117"/>
                    </a:lnTo>
                    <a:lnTo>
                      <a:pt x="126" y="103"/>
                    </a:lnTo>
                    <a:lnTo>
                      <a:pt x="116" y="91"/>
                    </a:lnTo>
                    <a:lnTo>
                      <a:pt x="104" y="87"/>
                    </a:lnTo>
                    <a:lnTo>
                      <a:pt x="50" y="90"/>
                    </a:lnTo>
                    <a:lnTo>
                      <a:pt x="50" y="103"/>
                    </a:lnTo>
                    <a:lnTo>
                      <a:pt x="56" y="108"/>
                    </a:lnTo>
                    <a:lnTo>
                      <a:pt x="69" y="111"/>
                    </a:lnTo>
                    <a:lnTo>
                      <a:pt x="83" y="112"/>
                    </a:lnTo>
                    <a:lnTo>
                      <a:pt x="95" y="120"/>
                    </a:lnTo>
                    <a:lnTo>
                      <a:pt x="98" y="133"/>
                    </a:lnTo>
                    <a:lnTo>
                      <a:pt x="96" y="148"/>
                    </a:lnTo>
                    <a:lnTo>
                      <a:pt x="102" y="160"/>
                    </a:lnTo>
                    <a:lnTo>
                      <a:pt x="96" y="169"/>
                    </a:lnTo>
                    <a:lnTo>
                      <a:pt x="89" y="169"/>
                    </a:lnTo>
                    <a:lnTo>
                      <a:pt x="86" y="160"/>
                    </a:lnTo>
                    <a:lnTo>
                      <a:pt x="78" y="157"/>
                    </a:lnTo>
                    <a:lnTo>
                      <a:pt x="60" y="160"/>
                    </a:lnTo>
                    <a:lnTo>
                      <a:pt x="45" y="165"/>
                    </a:lnTo>
                    <a:lnTo>
                      <a:pt x="24" y="166"/>
                    </a:lnTo>
                    <a:lnTo>
                      <a:pt x="9" y="159"/>
                    </a:lnTo>
                    <a:lnTo>
                      <a:pt x="3" y="148"/>
                    </a:lnTo>
                    <a:lnTo>
                      <a:pt x="0" y="136"/>
                    </a:lnTo>
                    <a:lnTo>
                      <a:pt x="3" y="114"/>
                    </a:lnTo>
                    <a:lnTo>
                      <a:pt x="9" y="94"/>
                    </a:lnTo>
                    <a:lnTo>
                      <a:pt x="20" y="75"/>
                    </a:lnTo>
                    <a:lnTo>
                      <a:pt x="17" y="70"/>
                    </a:lnTo>
                    <a:lnTo>
                      <a:pt x="9" y="58"/>
                    </a:lnTo>
                    <a:lnTo>
                      <a:pt x="5" y="46"/>
                    </a:lnTo>
                    <a:lnTo>
                      <a:pt x="5" y="36"/>
                    </a:lnTo>
                    <a:lnTo>
                      <a:pt x="15" y="13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FFAA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7" name="Freeform 112"/>
              <p:cNvSpPr>
                <a:spLocks noChangeAspect="1"/>
              </p:cNvSpPr>
              <p:nvPr/>
            </p:nvSpPr>
            <p:spPr bwMode="auto">
              <a:xfrm>
                <a:off x="2225" y="1383"/>
                <a:ext cx="427" cy="757"/>
              </a:xfrm>
              <a:custGeom>
                <a:avLst/>
                <a:gdLst>
                  <a:gd name="T0" fmla="*/ 2147483647 w 442"/>
                  <a:gd name="T1" fmla="*/ 2147483647 h 809"/>
                  <a:gd name="T2" fmla="*/ 2147483647 w 442"/>
                  <a:gd name="T3" fmla="*/ 2147483647 h 809"/>
                  <a:gd name="T4" fmla="*/ 2147483647 w 442"/>
                  <a:gd name="T5" fmla="*/ 2147483647 h 809"/>
                  <a:gd name="T6" fmla="*/ 2147483647 w 442"/>
                  <a:gd name="T7" fmla="*/ 2147483647 h 809"/>
                  <a:gd name="T8" fmla="*/ 2147483647 w 442"/>
                  <a:gd name="T9" fmla="*/ 2147483647 h 809"/>
                  <a:gd name="T10" fmla="*/ 2147483647 w 442"/>
                  <a:gd name="T11" fmla="*/ 2147483647 h 809"/>
                  <a:gd name="T12" fmla="*/ 2147483647 w 442"/>
                  <a:gd name="T13" fmla="*/ 2147483647 h 809"/>
                  <a:gd name="T14" fmla="*/ 2147483647 w 442"/>
                  <a:gd name="T15" fmla="*/ 2147483647 h 809"/>
                  <a:gd name="T16" fmla="*/ 2147483647 w 442"/>
                  <a:gd name="T17" fmla="*/ 2147483647 h 809"/>
                  <a:gd name="T18" fmla="*/ 2147483647 w 442"/>
                  <a:gd name="T19" fmla="*/ 2147483647 h 809"/>
                  <a:gd name="T20" fmla="*/ 2147483647 w 442"/>
                  <a:gd name="T21" fmla="*/ 2147483647 h 809"/>
                  <a:gd name="T22" fmla="*/ 2147483647 w 442"/>
                  <a:gd name="T23" fmla="*/ 2147483647 h 809"/>
                  <a:gd name="T24" fmla="*/ 2147483647 w 442"/>
                  <a:gd name="T25" fmla="*/ 2147483647 h 809"/>
                  <a:gd name="T26" fmla="*/ 2147483647 w 442"/>
                  <a:gd name="T27" fmla="*/ 2147483647 h 809"/>
                  <a:gd name="T28" fmla="*/ 2147483647 w 442"/>
                  <a:gd name="T29" fmla="*/ 2147483647 h 809"/>
                  <a:gd name="T30" fmla="*/ 2147483647 w 442"/>
                  <a:gd name="T31" fmla="*/ 2147483647 h 809"/>
                  <a:gd name="T32" fmla="*/ 2147483647 w 442"/>
                  <a:gd name="T33" fmla="*/ 2147483647 h 809"/>
                  <a:gd name="T34" fmla="*/ 2147483647 w 442"/>
                  <a:gd name="T35" fmla="*/ 2147483647 h 809"/>
                  <a:gd name="T36" fmla="*/ 0 w 442"/>
                  <a:gd name="T37" fmla="*/ 2147483647 h 809"/>
                  <a:gd name="T38" fmla="*/ 2147483647 w 442"/>
                  <a:gd name="T39" fmla="*/ 2147483647 h 809"/>
                  <a:gd name="T40" fmla="*/ 2147483647 w 442"/>
                  <a:gd name="T41" fmla="*/ 2147483647 h 809"/>
                  <a:gd name="T42" fmla="*/ 2147483647 w 442"/>
                  <a:gd name="T43" fmla="*/ 2147483647 h 809"/>
                  <a:gd name="T44" fmla="*/ 2147483647 w 442"/>
                  <a:gd name="T45" fmla="*/ 2147483647 h 809"/>
                  <a:gd name="T46" fmla="*/ 2147483647 w 442"/>
                  <a:gd name="T47" fmla="*/ 2147483647 h 809"/>
                  <a:gd name="T48" fmla="*/ 2147483647 w 442"/>
                  <a:gd name="T49" fmla="*/ 2147483647 h 809"/>
                  <a:gd name="T50" fmla="*/ 2147483647 w 442"/>
                  <a:gd name="T51" fmla="*/ 2147483647 h 809"/>
                  <a:gd name="T52" fmla="*/ 2147483647 w 442"/>
                  <a:gd name="T53" fmla="*/ 2147483647 h 809"/>
                  <a:gd name="T54" fmla="*/ 2147483647 w 442"/>
                  <a:gd name="T55" fmla="*/ 2147483647 h 809"/>
                  <a:gd name="T56" fmla="*/ 2147483647 w 442"/>
                  <a:gd name="T57" fmla="*/ 2147483647 h 809"/>
                  <a:gd name="T58" fmla="*/ 2147483647 w 442"/>
                  <a:gd name="T59" fmla="*/ 2147483647 h 809"/>
                  <a:gd name="T60" fmla="*/ 2147483647 w 442"/>
                  <a:gd name="T61" fmla="*/ 2147483647 h 809"/>
                  <a:gd name="T62" fmla="*/ 2147483647 w 442"/>
                  <a:gd name="T63" fmla="*/ 2147483647 h 809"/>
                  <a:gd name="T64" fmla="*/ 2147483647 w 442"/>
                  <a:gd name="T65" fmla="*/ 2147483647 h 809"/>
                  <a:gd name="T66" fmla="*/ 2147483647 w 442"/>
                  <a:gd name="T67" fmla="*/ 2147483647 h 809"/>
                  <a:gd name="T68" fmla="*/ 2147483647 w 442"/>
                  <a:gd name="T69" fmla="*/ 2147483647 h 809"/>
                  <a:gd name="T70" fmla="*/ 2147483647 w 442"/>
                  <a:gd name="T71" fmla="*/ 2147483647 h 809"/>
                  <a:gd name="T72" fmla="*/ 2147483647 w 442"/>
                  <a:gd name="T73" fmla="*/ 2147483647 h 809"/>
                  <a:gd name="T74" fmla="*/ 2147483647 w 442"/>
                  <a:gd name="T75" fmla="*/ 2147483647 h 809"/>
                  <a:gd name="T76" fmla="*/ 2147483647 w 442"/>
                  <a:gd name="T77" fmla="*/ 2147483647 h 809"/>
                  <a:gd name="T78" fmla="*/ 2147483647 w 442"/>
                  <a:gd name="T79" fmla="*/ 2147483647 h 809"/>
                  <a:gd name="T80" fmla="*/ 2147483647 w 442"/>
                  <a:gd name="T81" fmla="*/ 2147483647 h 809"/>
                  <a:gd name="T82" fmla="*/ 2147483647 w 442"/>
                  <a:gd name="T83" fmla="*/ 2147483647 h 809"/>
                  <a:gd name="T84" fmla="*/ 2147483647 w 442"/>
                  <a:gd name="T85" fmla="*/ 2147483647 h 809"/>
                  <a:gd name="T86" fmla="*/ 2147483647 w 442"/>
                  <a:gd name="T87" fmla="*/ 2147483647 h 809"/>
                  <a:gd name="T88" fmla="*/ 2147483647 w 442"/>
                  <a:gd name="T89" fmla="*/ 2147483647 h 809"/>
                  <a:gd name="T90" fmla="*/ 2147483647 w 442"/>
                  <a:gd name="T91" fmla="*/ 2147483647 h 809"/>
                  <a:gd name="T92" fmla="*/ 2147483647 w 442"/>
                  <a:gd name="T93" fmla="*/ 2147483647 h 809"/>
                  <a:gd name="T94" fmla="*/ 2147483647 w 442"/>
                  <a:gd name="T95" fmla="*/ 2147483647 h 809"/>
                  <a:gd name="T96" fmla="*/ 2147483647 w 442"/>
                  <a:gd name="T97" fmla="*/ 2147483647 h 809"/>
                  <a:gd name="T98" fmla="*/ 2147483647 w 442"/>
                  <a:gd name="T99" fmla="*/ 2147483647 h 809"/>
                  <a:gd name="T100" fmla="*/ 2147483647 w 442"/>
                  <a:gd name="T101" fmla="*/ 2147483647 h 809"/>
                  <a:gd name="T102" fmla="*/ 2147483647 w 442"/>
                  <a:gd name="T103" fmla="*/ 2147483647 h 809"/>
                  <a:gd name="T104" fmla="*/ 2147483647 w 442"/>
                  <a:gd name="T105" fmla="*/ 2147483647 h 809"/>
                  <a:gd name="T106" fmla="*/ 2147483647 w 442"/>
                  <a:gd name="T107" fmla="*/ 2147483647 h 809"/>
                  <a:gd name="T108" fmla="*/ 2147483647 w 442"/>
                  <a:gd name="T109" fmla="*/ 2147483647 h 809"/>
                  <a:gd name="T110" fmla="*/ 2147483647 w 442"/>
                  <a:gd name="T111" fmla="*/ 2147483647 h 809"/>
                  <a:gd name="T112" fmla="*/ 2147483647 w 442"/>
                  <a:gd name="T113" fmla="*/ 2147483647 h 809"/>
                  <a:gd name="T114" fmla="*/ 2147483647 w 442"/>
                  <a:gd name="T115" fmla="*/ 2147483647 h 809"/>
                  <a:gd name="T116" fmla="*/ 2147483647 w 442"/>
                  <a:gd name="T117" fmla="*/ 2147483647 h 809"/>
                  <a:gd name="T118" fmla="*/ 2147483647 w 442"/>
                  <a:gd name="T119" fmla="*/ 2147483647 h 8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2"/>
                  <a:gd name="T181" fmla="*/ 0 h 809"/>
                  <a:gd name="T182" fmla="*/ 442 w 442"/>
                  <a:gd name="T183" fmla="*/ 809 h 8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2" h="809">
                    <a:moveTo>
                      <a:pt x="289" y="8"/>
                    </a:moveTo>
                    <a:lnTo>
                      <a:pt x="294" y="26"/>
                    </a:lnTo>
                    <a:lnTo>
                      <a:pt x="291" y="33"/>
                    </a:lnTo>
                    <a:lnTo>
                      <a:pt x="279" y="41"/>
                    </a:lnTo>
                    <a:lnTo>
                      <a:pt x="257" y="23"/>
                    </a:lnTo>
                    <a:lnTo>
                      <a:pt x="257" y="14"/>
                    </a:lnTo>
                    <a:lnTo>
                      <a:pt x="251" y="3"/>
                    </a:lnTo>
                    <a:lnTo>
                      <a:pt x="236" y="0"/>
                    </a:lnTo>
                    <a:lnTo>
                      <a:pt x="228" y="9"/>
                    </a:lnTo>
                    <a:lnTo>
                      <a:pt x="221" y="23"/>
                    </a:lnTo>
                    <a:lnTo>
                      <a:pt x="210" y="32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1" y="24"/>
                    </a:lnTo>
                    <a:lnTo>
                      <a:pt x="162" y="20"/>
                    </a:lnTo>
                    <a:lnTo>
                      <a:pt x="150" y="29"/>
                    </a:lnTo>
                    <a:lnTo>
                      <a:pt x="147" y="41"/>
                    </a:lnTo>
                    <a:lnTo>
                      <a:pt x="146" y="65"/>
                    </a:lnTo>
                    <a:lnTo>
                      <a:pt x="138" y="96"/>
                    </a:lnTo>
                    <a:lnTo>
                      <a:pt x="144" y="120"/>
                    </a:lnTo>
                    <a:lnTo>
                      <a:pt x="141" y="135"/>
                    </a:lnTo>
                    <a:lnTo>
                      <a:pt x="126" y="144"/>
                    </a:lnTo>
                    <a:lnTo>
                      <a:pt x="117" y="155"/>
                    </a:lnTo>
                    <a:lnTo>
                      <a:pt x="108" y="156"/>
                    </a:lnTo>
                    <a:lnTo>
                      <a:pt x="101" y="147"/>
                    </a:lnTo>
                    <a:lnTo>
                      <a:pt x="92" y="122"/>
                    </a:lnTo>
                    <a:lnTo>
                      <a:pt x="84" y="120"/>
                    </a:lnTo>
                    <a:lnTo>
                      <a:pt x="59" y="134"/>
                    </a:lnTo>
                    <a:lnTo>
                      <a:pt x="53" y="144"/>
                    </a:lnTo>
                    <a:lnTo>
                      <a:pt x="41" y="162"/>
                    </a:lnTo>
                    <a:lnTo>
                      <a:pt x="38" y="183"/>
                    </a:lnTo>
                    <a:lnTo>
                      <a:pt x="36" y="212"/>
                    </a:lnTo>
                    <a:lnTo>
                      <a:pt x="57" y="225"/>
                    </a:lnTo>
                    <a:lnTo>
                      <a:pt x="80" y="240"/>
                    </a:lnTo>
                    <a:lnTo>
                      <a:pt x="83" y="258"/>
                    </a:lnTo>
                    <a:lnTo>
                      <a:pt x="75" y="275"/>
                    </a:lnTo>
                    <a:lnTo>
                      <a:pt x="66" y="287"/>
                    </a:lnTo>
                    <a:lnTo>
                      <a:pt x="54" y="297"/>
                    </a:lnTo>
                    <a:lnTo>
                      <a:pt x="62" y="308"/>
                    </a:lnTo>
                    <a:lnTo>
                      <a:pt x="81" y="311"/>
                    </a:lnTo>
                    <a:lnTo>
                      <a:pt x="120" y="315"/>
                    </a:lnTo>
                    <a:lnTo>
                      <a:pt x="125" y="318"/>
                    </a:lnTo>
                    <a:lnTo>
                      <a:pt x="131" y="330"/>
                    </a:lnTo>
                    <a:lnTo>
                      <a:pt x="126" y="345"/>
                    </a:lnTo>
                    <a:lnTo>
                      <a:pt x="113" y="350"/>
                    </a:lnTo>
                    <a:lnTo>
                      <a:pt x="95" y="351"/>
                    </a:lnTo>
                    <a:lnTo>
                      <a:pt x="80" y="341"/>
                    </a:lnTo>
                    <a:lnTo>
                      <a:pt x="62" y="342"/>
                    </a:lnTo>
                    <a:lnTo>
                      <a:pt x="51" y="338"/>
                    </a:lnTo>
                    <a:lnTo>
                      <a:pt x="51" y="329"/>
                    </a:lnTo>
                    <a:lnTo>
                      <a:pt x="47" y="318"/>
                    </a:lnTo>
                    <a:lnTo>
                      <a:pt x="39" y="299"/>
                    </a:lnTo>
                    <a:lnTo>
                      <a:pt x="30" y="282"/>
                    </a:lnTo>
                    <a:lnTo>
                      <a:pt x="18" y="279"/>
                    </a:lnTo>
                    <a:lnTo>
                      <a:pt x="9" y="291"/>
                    </a:lnTo>
                    <a:lnTo>
                      <a:pt x="8" y="300"/>
                    </a:lnTo>
                    <a:lnTo>
                      <a:pt x="0" y="317"/>
                    </a:lnTo>
                    <a:lnTo>
                      <a:pt x="8" y="339"/>
                    </a:lnTo>
                    <a:lnTo>
                      <a:pt x="11" y="365"/>
                    </a:lnTo>
                    <a:lnTo>
                      <a:pt x="23" y="377"/>
                    </a:lnTo>
                    <a:lnTo>
                      <a:pt x="42" y="386"/>
                    </a:lnTo>
                    <a:lnTo>
                      <a:pt x="59" y="386"/>
                    </a:lnTo>
                    <a:lnTo>
                      <a:pt x="80" y="389"/>
                    </a:lnTo>
                    <a:lnTo>
                      <a:pt x="80" y="399"/>
                    </a:lnTo>
                    <a:lnTo>
                      <a:pt x="71" y="407"/>
                    </a:lnTo>
                    <a:lnTo>
                      <a:pt x="60" y="407"/>
                    </a:lnTo>
                    <a:lnTo>
                      <a:pt x="48" y="410"/>
                    </a:lnTo>
                    <a:lnTo>
                      <a:pt x="35" y="401"/>
                    </a:lnTo>
                    <a:lnTo>
                      <a:pt x="18" y="405"/>
                    </a:lnTo>
                    <a:lnTo>
                      <a:pt x="6" y="422"/>
                    </a:lnTo>
                    <a:lnTo>
                      <a:pt x="3" y="479"/>
                    </a:lnTo>
                    <a:lnTo>
                      <a:pt x="14" y="488"/>
                    </a:lnTo>
                    <a:lnTo>
                      <a:pt x="27" y="486"/>
                    </a:lnTo>
                    <a:lnTo>
                      <a:pt x="44" y="491"/>
                    </a:lnTo>
                    <a:lnTo>
                      <a:pt x="38" y="509"/>
                    </a:lnTo>
                    <a:lnTo>
                      <a:pt x="28" y="514"/>
                    </a:lnTo>
                    <a:lnTo>
                      <a:pt x="32" y="526"/>
                    </a:lnTo>
                    <a:lnTo>
                      <a:pt x="49" y="529"/>
                    </a:lnTo>
                    <a:lnTo>
                      <a:pt x="50" y="545"/>
                    </a:lnTo>
                    <a:lnTo>
                      <a:pt x="73" y="557"/>
                    </a:lnTo>
                    <a:lnTo>
                      <a:pt x="94" y="557"/>
                    </a:lnTo>
                    <a:lnTo>
                      <a:pt x="112" y="568"/>
                    </a:lnTo>
                    <a:lnTo>
                      <a:pt x="118" y="580"/>
                    </a:lnTo>
                    <a:lnTo>
                      <a:pt x="134" y="580"/>
                    </a:lnTo>
                    <a:lnTo>
                      <a:pt x="148" y="571"/>
                    </a:lnTo>
                    <a:lnTo>
                      <a:pt x="158" y="577"/>
                    </a:lnTo>
                    <a:lnTo>
                      <a:pt x="169" y="584"/>
                    </a:lnTo>
                    <a:lnTo>
                      <a:pt x="173" y="592"/>
                    </a:lnTo>
                    <a:lnTo>
                      <a:pt x="166" y="604"/>
                    </a:lnTo>
                    <a:lnTo>
                      <a:pt x="167" y="616"/>
                    </a:lnTo>
                    <a:lnTo>
                      <a:pt x="149" y="622"/>
                    </a:lnTo>
                    <a:lnTo>
                      <a:pt x="139" y="638"/>
                    </a:lnTo>
                    <a:lnTo>
                      <a:pt x="139" y="662"/>
                    </a:lnTo>
                    <a:lnTo>
                      <a:pt x="148" y="668"/>
                    </a:lnTo>
                    <a:lnTo>
                      <a:pt x="148" y="677"/>
                    </a:lnTo>
                    <a:lnTo>
                      <a:pt x="143" y="685"/>
                    </a:lnTo>
                    <a:lnTo>
                      <a:pt x="137" y="694"/>
                    </a:lnTo>
                    <a:lnTo>
                      <a:pt x="145" y="703"/>
                    </a:lnTo>
                    <a:lnTo>
                      <a:pt x="134" y="736"/>
                    </a:lnTo>
                    <a:lnTo>
                      <a:pt x="110" y="758"/>
                    </a:lnTo>
                    <a:lnTo>
                      <a:pt x="112" y="766"/>
                    </a:lnTo>
                    <a:lnTo>
                      <a:pt x="124" y="767"/>
                    </a:lnTo>
                    <a:lnTo>
                      <a:pt x="130" y="772"/>
                    </a:lnTo>
                    <a:lnTo>
                      <a:pt x="143" y="773"/>
                    </a:lnTo>
                    <a:lnTo>
                      <a:pt x="151" y="763"/>
                    </a:lnTo>
                    <a:lnTo>
                      <a:pt x="166" y="763"/>
                    </a:lnTo>
                    <a:lnTo>
                      <a:pt x="172" y="764"/>
                    </a:lnTo>
                    <a:lnTo>
                      <a:pt x="181" y="769"/>
                    </a:lnTo>
                    <a:lnTo>
                      <a:pt x="187" y="778"/>
                    </a:lnTo>
                    <a:lnTo>
                      <a:pt x="190" y="794"/>
                    </a:lnTo>
                    <a:lnTo>
                      <a:pt x="190" y="809"/>
                    </a:lnTo>
                    <a:lnTo>
                      <a:pt x="203" y="788"/>
                    </a:lnTo>
                    <a:lnTo>
                      <a:pt x="224" y="775"/>
                    </a:lnTo>
                    <a:lnTo>
                      <a:pt x="256" y="761"/>
                    </a:lnTo>
                    <a:lnTo>
                      <a:pt x="278" y="740"/>
                    </a:lnTo>
                    <a:lnTo>
                      <a:pt x="278" y="712"/>
                    </a:lnTo>
                    <a:lnTo>
                      <a:pt x="236" y="682"/>
                    </a:lnTo>
                    <a:lnTo>
                      <a:pt x="227" y="667"/>
                    </a:lnTo>
                    <a:lnTo>
                      <a:pt x="220" y="646"/>
                    </a:lnTo>
                    <a:lnTo>
                      <a:pt x="238" y="619"/>
                    </a:lnTo>
                    <a:lnTo>
                      <a:pt x="244" y="590"/>
                    </a:lnTo>
                    <a:lnTo>
                      <a:pt x="242" y="572"/>
                    </a:lnTo>
                    <a:lnTo>
                      <a:pt x="221" y="550"/>
                    </a:lnTo>
                    <a:lnTo>
                      <a:pt x="200" y="536"/>
                    </a:lnTo>
                    <a:lnTo>
                      <a:pt x="199" y="523"/>
                    </a:lnTo>
                    <a:lnTo>
                      <a:pt x="211" y="515"/>
                    </a:lnTo>
                    <a:lnTo>
                      <a:pt x="226" y="512"/>
                    </a:lnTo>
                    <a:lnTo>
                      <a:pt x="241" y="511"/>
                    </a:lnTo>
                    <a:lnTo>
                      <a:pt x="275" y="515"/>
                    </a:lnTo>
                    <a:lnTo>
                      <a:pt x="298" y="514"/>
                    </a:lnTo>
                    <a:lnTo>
                      <a:pt x="313" y="502"/>
                    </a:lnTo>
                    <a:lnTo>
                      <a:pt x="322" y="478"/>
                    </a:lnTo>
                    <a:lnTo>
                      <a:pt x="317" y="466"/>
                    </a:lnTo>
                    <a:lnTo>
                      <a:pt x="311" y="457"/>
                    </a:lnTo>
                    <a:lnTo>
                      <a:pt x="304" y="451"/>
                    </a:lnTo>
                    <a:lnTo>
                      <a:pt x="292" y="445"/>
                    </a:lnTo>
                    <a:lnTo>
                      <a:pt x="287" y="430"/>
                    </a:lnTo>
                    <a:lnTo>
                      <a:pt x="287" y="412"/>
                    </a:lnTo>
                    <a:lnTo>
                      <a:pt x="286" y="398"/>
                    </a:lnTo>
                    <a:lnTo>
                      <a:pt x="275" y="403"/>
                    </a:lnTo>
                    <a:lnTo>
                      <a:pt x="265" y="404"/>
                    </a:lnTo>
                    <a:lnTo>
                      <a:pt x="260" y="388"/>
                    </a:lnTo>
                    <a:lnTo>
                      <a:pt x="262" y="373"/>
                    </a:lnTo>
                    <a:lnTo>
                      <a:pt x="268" y="367"/>
                    </a:lnTo>
                    <a:lnTo>
                      <a:pt x="277" y="355"/>
                    </a:lnTo>
                    <a:lnTo>
                      <a:pt x="289" y="352"/>
                    </a:lnTo>
                    <a:lnTo>
                      <a:pt x="298" y="361"/>
                    </a:lnTo>
                    <a:lnTo>
                      <a:pt x="304" y="382"/>
                    </a:lnTo>
                    <a:lnTo>
                      <a:pt x="313" y="400"/>
                    </a:lnTo>
                    <a:lnTo>
                      <a:pt x="323" y="412"/>
                    </a:lnTo>
                    <a:lnTo>
                      <a:pt x="341" y="412"/>
                    </a:lnTo>
                    <a:lnTo>
                      <a:pt x="349" y="401"/>
                    </a:lnTo>
                    <a:lnTo>
                      <a:pt x="355" y="386"/>
                    </a:lnTo>
                    <a:lnTo>
                      <a:pt x="353" y="376"/>
                    </a:lnTo>
                    <a:lnTo>
                      <a:pt x="328" y="349"/>
                    </a:lnTo>
                    <a:lnTo>
                      <a:pt x="316" y="320"/>
                    </a:lnTo>
                    <a:lnTo>
                      <a:pt x="313" y="298"/>
                    </a:lnTo>
                    <a:lnTo>
                      <a:pt x="314" y="284"/>
                    </a:lnTo>
                    <a:lnTo>
                      <a:pt x="313" y="274"/>
                    </a:lnTo>
                    <a:lnTo>
                      <a:pt x="310" y="265"/>
                    </a:lnTo>
                    <a:lnTo>
                      <a:pt x="316" y="260"/>
                    </a:lnTo>
                    <a:lnTo>
                      <a:pt x="328" y="254"/>
                    </a:lnTo>
                    <a:lnTo>
                      <a:pt x="340" y="247"/>
                    </a:lnTo>
                    <a:lnTo>
                      <a:pt x="398" y="218"/>
                    </a:lnTo>
                    <a:lnTo>
                      <a:pt x="410" y="200"/>
                    </a:lnTo>
                    <a:lnTo>
                      <a:pt x="416" y="179"/>
                    </a:lnTo>
                    <a:lnTo>
                      <a:pt x="419" y="167"/>
                    </a:lnTo>
                    <a:lnTo>
                      <a:pt x="410" y="160"/>
                    </a:lnTo>
                    <a:lnTo>
                      <a:pt x="407" y="149"/>
                    </a:lnTo>
                    <a:lnTo>
                      <a:pt x="418" y="143"/>
                    </a:lnTo>
                    <a:lnTo>
                      <a:pt x="416" y="133"/>
                    </a:lnTo>
                    <a:lnTo>
                      <a:pt x="422" y="122"/>
                    </a:lnTo>
                    <a:lnTo>
                      <a:pt x="419" y="88"/>
                    </a:lnTo>
                    <a:lnTo>
                      <a:pt x="416" y="70"/>
                    </a:lnTo>
                    <a:lnTo>
                      <a:pt x="418" y="49"/>
                    </a:lnTo>
                    <a:lnTo>
                      <a:pt x="421" y="35"/>
                    </a:lnTo>
                    <a:lnTo>
                      <a:pt x="442" y="4"/>
                    </a:lnTo>
                    <a:lnTo>
                      <a:pt x="421" y="8"/>
                    </a:lnTo>
                    <a:lnTo>
                      <a:pt x="416" y="4"/>
                    </a:lnTo>
                    <a:lnTo>
                      <a:pt x="409" y="5"/>
                    </a:lnTo>
                    <a:lnTo>
                      <a:pt x="395" y="8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FFFFA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8" name="Freeform 113"/>
              <p:cNvSpPr>
                <a:spLocks noChangeAspect="1"/>
              </p:cNvSpPr>
              <p:nvPr/>
            </p:nvSpPr>
            <p:spPr bwMode="auto">
              <a:xfrm>
                <a:off x="2713" y="2104"/>
                <a:ext cx="426" cy="333"/>
              </a:xfrm>
              <a:custGeom>
                <a:avLst/>
                <a:gdLst>
                  <a:gd name="T0" fmla="*/ 2147483647 w 438"/>
                  <a:gd name="T1" fmla="*/ 2147483647 h 357"/>
                  <a:gd name="T2" fmla="*/ 2147483647 w 438"/>
                  <a:gd name="T3" fmla="*/ 2147483647 h 357"/>
                  <a:gd name="T4" fmla="*/ 2147483647 w 438"/>
                  <a:gd name="T5" fmla="*/ 2147483647 h 357"/>
                  <a:gd name="T6" fmla="*/ 2147483647 w 438"/>
                  <a:gd name="T7" fmla="*/ 2147483647 h 357"/>
                  <a:gd name="T8" fmla="*/ 2147483647 w 438"/>
                  <a:gd name="T9" fmla="*/ 2147483647 h 357"/>
                  <a:gd name="T10" fmla="*/ 2147483647 w 438"/>
                  <a:gd name="T11" fmla="*/ 2147483647 h 357"/>
                  <a:gd name="T12" fmla="*/ 2147483647 w 438"/>
                  <a:gd name="T13" fmla="*/ 2147483647 h 357"/>
                  <a:gd name="T14" fmla="*/ 2147483647 w 438"/>
                  <a:gd name="T15" fmla="*/ 2147483647 h 357"/>
                  <a:gd name="T16" fmla="*/ 2147483647 w 438"/>
                  <a:gd name="T17" fmla="*/ 2147483647 h 357"/>
                  <a:gd name="T18" fmla="*/ 2147483647 w 438"/>
                  <a:gd name="T19" fmla="*/ 2147483647 h 357"/>
                  <a:gd name="T20" fmla="*/ 2147483647 w 438"/>
                  <a:gd name="T21" fmla="*/ 2147483647 h 357"/>
                  <a:gd name="T22" fmla="*/ 2147483647 w 438"/>
                  <a:gd name="T23" fmla="*/ 2147483647 h 357"/>
                  <a:gd name="T24" fmla="*/ 2147483647 w 438"/>
                  <a:gd name="T25" fmla="*/ 2147483647 h 357"/>
                  <a:gd name="T26" fmla="*/ 2147483647 w 438"/>
                  <a:gd name="T27" fmla="*/ 2147483647 h 357"/>
                  <a:gd name="T28" fmla="*/ 2147483647 w 438"/>
                  <a:gd name="T29" fmla="*/ 2147483647 h 357"/>
                  <a:gd name="T30" fmla="*/ 2147483647 w 438"/>
                  <a:gd name="T31" fmla="*/ 2147483647 h 357"/>
                  <a:gd name="T32" fmla="*/ 2147483647 w 438"/>
                  <a:gd name="T33" fmla="*/ 2147483647 h 357"/>
                  <a:gd name="T34" fmla="*/ 2147483647 w 438"/>
                  <a:gd name="T35" fmla="*/ 2147483647 h 357"/>
                  <a:gd name="T36" fmla="*/ 2147483647 w 438"/>
                  <a:gd name="T37" fmla="*/ 2147483647 h 357"/>
                  <a:gd name="T38" fmla="*/ 2147483647 w 438"/>
                  <a:gd name="T39" fmla="*/ 2147483647 h 357"/>
                  <a:gd name="T40" fmla="*/ 2147483647 w 438"/>
                  <a:gd name="T41" fmla="*/ 2147483647 h 357"/>
                  <a:gd name="T42" fmla="*/ 0 w 438"/>
                  <a:gd name="T43" fmla="*/ 2147483647 h 357"/>
                  <a:gd name="T44" fmla="*/ 2147483647 w 438"/>
                  <a:gd name="T45" fmla="*/ 2147483647 h 357"/>
                  <a:gd name="T46" fmla="*/ 2147483647 w 438"/>
                  <a:gd name="T47" fmla="*/ 2147483647 h 357"/>
                  <a:gd name="T48" fmla="*/ 2147483647 w 438"/>
                  <a:gd name="T49" fmla="*/ 2147483647 h 357"/>
                  <a:gd name="T50" fmla="*/ 2147483647 w 438"/>
                  <a:gd name="T51" fmla="*/ 2147483647 h 357"/>
                  <a:gd name="T52" fmla="*/ 2147483647 w 438"/>
                  <a:gd name="T53" fmla="*/ 2147483647 h 357"/>
                  <a:gd name="T54" fmla="*/ 2147483647 w 438"/>
                  <a:gd name="T55" fmla="*/ 2147483647 h 357"/>
                  <a:gd name="T56" fmla="*/ 2147483647 w 438"/>
                  <a:gd name="T57" fmla="*/ 2147483647 h 357"/>
                  <a:gd name="T58" fmla="*/ 2147483647 w 438"/>
                  <a:gd name="T59" fmla="*/ 2147483647 h 357"/>
                  <a:gd name="T60" fmla="*/ 2147483647 w 438"/>
                  <a:gd name="T61" fmla="*/ 2147483647 h 357"/>
                  <a:gd name="T62" fmla="*/ 2147483647 w 438"/>
                  <a:gd name="T63" fmla="*/ 2147483647 h 357"/>
                  <a:gd name="T64" fmla="*/ 2147483647 w 438"/>
                  <a:gd name="T65" fmla="*/ 2147483647 h 357"/>
                  <a:gd name="T66" fmla="*/ 2147483647 w 438"/>
                  <a:gd name="T67" fmla="*/ 2147483647 h 357"/>
                  <a:gd name="T68" fmla="*/ 2147483647 w 438"/>
                  <a:gd name="T69" fmla="*/ 2147483647 h 357"/>
                  <a:gd name="T70" fmla="*/ 2147483647 w 438"/>
                  <a:gd name="T71" fmla="*/ 2147483647 h 357"/>
                  <a:gd name="T72" fmla="*/ 2147483647 w 438"/>
                  <a:gd name="T73" fmla="*/ 2147483647 h 357"/>
                  <a:gd name="T74" fmla="*/ 2147483647 w 438"/>
                  <a:gd name="T75" fmla="*/ 2147483647 h 357"/>
                  <a:gd name="T76" fmla="*/ 2147483647 w 438"/>
                  <a:gd name="T77" fmla="*/ 2147483647 h 357"/>
                  <a:gd name="T78" fmla="*/ 2147483647 w 438"/>
                  <a:gd name="T79" fmla="*/ 2147483647 h 357"/>
                  <a:gd name="T80" fmla="*/ 2147483647 w 438"/>
                  <a:gd name="T81" fmla="*/ 2147483647 h 357"/>
                  <a:gd name="T82" fmla="*/ 2147483647 w 438"/>
                  <a:gd name="T83" fmla="*/ 2147483647 h 357"/>
                  <a:gd name="T84" fmla="*/ 2147483647 w 438"/>
                  <a:gd name="T85" fmla="*/ 2147483647 h 357"/>
                  <a:gd name="T86" fmla="*/ 2147483647 w 438"/>
                  <a:gd name="T87" fmla="*/ 2147483647 h 357"/>
                  <a:gd name="T88" fmla="*/ 2147483647 w 438"/>
                  <a:gd name="T89" fmla="*/ 0 h 3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357"/>
                  <a:gd name="T137" fmla="*/ 438 w 438"/>
                  <a:gd name="T138" fmla="*/ 357 h 3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357">
                    <a:moveTo>
                      <a:pt x="438" y="0"/>
                    </a:moveTo>
                    <a:lnTo>
                      <a:pt x="121" y="6"/>
                    </a:lnTo>
                    <a:lnTo>
                      <a:pt x="118" y="18"/>
                    </a:lnTo>
                    <a:lnTo>
                      <a:pt x="118" y="28"/>
                    </a:lnTo>
                    <a:lnTo>
                      <a:pt x="109" y="36"/>
                    </a:lnTo>
                    <a:lnTo>
                      <a:pt x="105" y="51"/>
                    </a:lnTo>
                    <a:lnTo>
                      <a:pt x="105" y="60"/>
                    </a:lnTo>
                    <a:lnTo>
                      <a:pt x="112" y="69"/>
                    </a:lnTo>
                    <a:lnTo>
                      <a:pt x="105" y="78"/>
                    </a:lnTo>
                    <a:lnTo>
                      <a:pt x="103" y="85"/>
                    </a:lnTo>
                    <a:lnTo>
                      <a:pt x="94" y="87"/>
                    </a:lnTo>
                    <a:lnTo>
                      <a:pt x="91" y="99"/>
                    </a:lnTo>
                    <a:lnTo>
                      <a:pt x="94" y="111"/>
                    </a:lnTo>
                    <a:lnTo>
                      <a:pt x="85" y="117"/>
                    </a:lnTo>
                    <a:lnTo>
                      <a:pt x="84" y="127"/>
                    </a:lnTo>
                    <a:lnTo>
                      <a:pt x="79" y="132"/>
                    </a:lnTo>
                    <a:lnTo>
                      <a:pt x="82" y="139"/>
                    </a:lnTo>
                    <a:lnTo>
                      <a:pt x="81" y="151"/>
                    </a:lnTo>
                    <a:lnTo>
                      <a:pt x="75" y="156"/>
                    </a:lnTo>
                    <a:lnTo>
                      <a:pt x="81" y="160"/>
                    </a:lnTo>
                    <a:lnTo>
                      <a:pt x="78" y="172"/>
                    </a:lnTo>
                    <a:lnTo>
                      <a:pt x="73" y="181"/>
                    </a:lnTo>
                    <a:lnTo>
                      <a:pt x="72" y="186"/>
                    </a:lnTo>
                    <a:lnTo>
                      <a:pt x="76" y="193"/>
                    </a:lnTo>
                    <a:lnTo>
                      <a:pt x="67" y="202"/>
                    </a:lnTo>
                    <a:lnTo>
                      <a:pt x="63" y="207"/>
                    </a:lnTo>
                    <a:lnTo>
                      <a:pt x="70" y="211"/>
                    </a:lnTo>
                    <a:lnTo>
                      <a:pt x="66" y="217"/>
                    </a:lnTo>
                    <a:lnTo>
                      <a:pt x="57" y="223"/>
                    </a:lnTo>
                    <a:lnTo>
                      <a:pt x="51" y="231"/>
                    </a:lnTo>
                    <a:lnTo>
                      <a:pt x="49" y="235"/>
                    </a:lnTo>
                    <a:lnTo>
                      <a:pt x="49" y="243"/>
                    </a:lnTo>
                    <a:lnTo>
                      <a:pt x="42" y="249"/>
                    </a:lnTo>
                    <a:lnTo>
                      <a:pt x="33" y="255"/>
                    </a:lnTo>
                    <a:lnTo>
                      <a:pt x="28" y="258"/>
                    </a:lnTo>
                    <a:lnTo>
                      <a:pt x="25" y="273"/>
                    </a:lnTo>
                    <a:lnTo>
                      <a:pt x="21" y="279"/>
                    </a:lnTo>
                    <a:lnTo>
                      <a:pt x="18" y="283"/>
                    </a:lnTo>
                    <a:lnTo>
                      <a:pt x="19" y="291"/>
                    </a:lnTo>
                    <a:lnTo>
                      <a:pt x="13" y="292"/>
                    </a:lnTo>
                    <a:lnTo>
                      <a:pt x="10" y="297"/>
                    </a:lnTo>
                    <a:lnTo>
                      <a:pt x="7" y="300"/>
                    </a:lnTo>
                    <a:lnTo>
                      <a:pt x="4" y="304"/>
                    </a:lnTo>
                    <a:lnTo>
                      <a:pt x="0" y="307"/>
                    </a:lnTo>
                    <a:lnTo>
                      <a:pt x="0" y="313"/>
                    </a:lnTo>
                    <a:lnTo>
                      <a:pt x="3" y="324"/>
                    </a:lnTo>
                    <a:lnTo>
                      <a:pt x="9" y="333"/>
                    </a:lnTo>
                    <a:lnTo>
                      <a:pt x="9" y="354"/>
                    </a:lnTo>
                    <a:lnTo>
                      <a:pt x="19" y="357"/>
                    </a:lnTo>
                    <a:lnTo>
                      <a:pt x="24" y="346"/>
                    </a:lnTo>
                    <a:lnTo>
                      <a:pt x="24" y="333"/>
                    </a:lnTo>
                    <a:lnTo>
                      <a:pt x="42" y="328"/>
                    </a:lnTo>
                    <a:lnTo>
                      <a:pt x="43" y="310"/>
                    </a:lnTo>
                    <a:lnTo>
                      <a:pt x="54" y="303"/>
                    </a:lnTo>
                    <a:lnTo>
                      <a:pt x="426" y="282"/>
                    </a:lnTo>
                    <a:lnTo>
                      <a:pt x="427" y="271"/>
                    </a:lnTo>
                    <a:lnTo>
                      <a:pt x="429" y="259"/>
                    </a:lnTo>
                    <a:lnTo>
                      <a:pt x="426" y="252"/>
                    </a:lnTo>
                    <a:lnTo>
                      <a:pt x="423" y="243"/>
                    </a:lnTo>
                    <a:lnTo>
                      <a:pt x="423" y="237"/>
                    </a:lnTo>
                    <a:lnTo>
                      <a:pt x="429" y="228"/>
                    </a:lnTo>
                    <a:lnTo>
                      <a:pt x="427" y="217"/>
                    </a:lnTo>
                    <a:lnTo>
                      <a:pt x="424" y="208"/>
                    </a:lnTo>
                    <a:lnTo>
                      <a:pt x="430" y="205"/>
                    </a:lnTo>
                    <a:lnTo>
                      <a:pt x="429" y="199"/>
                    </a:lnTo>
                    <a:lnTo>
                      <a:pt x="429" y="192"/>
                    </a:lnTo>
                    <a:lnTo>
                      <a:pt x="432" y="184"/>
                    </a:lnTo>
                    <a:lnTo>
                      <a:pt x="429" y="180"/>
                    </a:lnTo>
                    <a:lnTo>
                      <a:pt x="421" y="174"/>
                    </a:lnTo>
                    <a:lnTo>
                      <a:pt x="420" y="165"/>
                    </a:lnTo>
                    <a:lnTo>
                      <a:pt x="426" y="162"/>
                    </a:lnTo>
                    <a:lnTo>
                      <a:pt x="429" y="156"/>
                    </a:lnTo>
                    <a:lnTo>
                      <a:pt x="424" y="148"/>
                    </a:lnTo>
                    <a:lnTo>
                      <a:pt x="415" y="144"/>
                    </a:lnTo>
                    <a:lnTo>
                      <a:pt x="415" y="133"/>
                    </a:lnTo>
                    <a:lnTo>
                      <a:pt x="409" y="127"/>
                    </a:lnTo>
                    <a:lnTo>
                      <a:pt x="415" y="121"/>
                    </a:lnTo>
                    <a:lnTo>
                      <a:pt x="423" y="112"/>
                    </a:lnTo>
                    <a:lnTo>
                      <a:pt x="415" y="99"/>
                    </a:lnTo>
                    <a:lnTo>
                      <a:pt x="414" y="88"/>
                    </a:lnTo>
                    <a:lnTo>
                      <a:pt x="414" y="79"/>
                    </a:lnTo>
                    <a:lnTo>
                      <a:pt x="409" y="69"/>
                    </a:lnTo>
                    <a:lnTo>
                      <a:pt x="406" y="61"/>
                    </a:lnTo>
                    <a:lnTo>
                      <a:pt x="408" y="54"/>
                    </a:lnTo>
                    <a:lnTo>
                      <a:pt x="417" y="46"/>
                    </a:lnTo>
                    <a:lnTo>
                      <a:pt x="421" y="37"/>
                    </a:lnTo>
                    <a:lnTo>
                      <a:pt x="421" y="19"/>
                    </a:lnTo>
                    <a:lnTo>
                      <a:pt x="424" y="12"/>
                    </a:lnTo>
                    <a:lnTo>
                      <a:pt x="426" y="7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FFAA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49" name="Freeform 114"/>
              <p:cNvSpPr>
                <a:spLocks noChangeAspect="1"/>
              </p:cNvSpPr>
              <p:nvPr/>
            </p:nvSpPr>
            <p:spPr bwMode="auto">
              <a:xfrm>
                <a:off x="2265" y="2097"/>
                <a:ext cx="458" cy="501"/>
              </a:xfrm>
              <a:custGeom>
                <a:avLst/>
                <a:gdLst>
                  <a:gd name="T0" fmla="*/ 2147483647 w 471"/>
                  <a:gd name="T1" fmla="*/ 2147483647 h 534"/>
                  <a:gd name="T2" fmla="*/ 2147483647 w 471"/>
                  <a:gd name="T3" fmla="*/ 2147483647 h 534"/>
                  <a:gd name="T4" fmla="*/ 2147483647 w 471"/>
                  <a:gd name="T5" fmla="*/ 2147483647 h 534"/>
                  <a:gd name="T6" fmla="*/ 2147483647 w 471"/>
                  <a:gd name="T7" fmla="*/ 2147483647 h 534"/>
                  <a:gd name="T8" fmla="*/ 0 w 471"/>
                  <a:gd name="T9" fmla="*/ 2147483647 h 534"/>
                  <a:gd name="T10" fmla="*/ 2147483647 w 471"/>
                  <a:gd name="T11" fmla="*/ 2147483647 h 534"/>
                  <a:gd name="T12" fmla="*/ 2147483647 w 471"/>
                  <a:gd name="T13" fmla="*/ 2147483647 h 534"/>
                  <a:gd name="T14" fmla="*/ 2147483647 w 471"/>
                  <a:gd name="T15" fmla="*/ 2147483647 h 534"/>
                  <a:gd name="T16" fmla="*/ 2147483647 w 471"/>
                  <a:gd name="T17" fmla="*/ 2147483647 h 534"/>
                  <a:gd name="T18" fmla="*/ 2147483647 w 471"/>
                  <a:gd name="T19" fmla="*/ 2147483647 h 534"/>
                  <a:gd name="T20" fmla="*/ 2147483647 w 471"/>
                  <a:gd name="T21" fmla="*/ 2147483647 h 534"/>
                  <a:gd name="T22" fmla="*/ 2147483647 w 471"/>
                  <a:gd name="T23" fmla="*/ 2147483647 h 534"/>
                  <a:gd name="T24" fmla="*/ 2147483647 w 471"/>
                  <a:gd name="T25" fmla="*/ 2147483647 h 534"/>
                  <a:gd name="T26" fmla="*/ 2147483647 w 471"/>
                  <a:gd name="T27" fmla="*/ 2147483647 h 534"/>
                  <a:gd name="T28" fmla="*/ 2147483647 w 471"/>
                  <a:gd name="T29" fmla="*/ 2147483647 h 534"/>
                  <a:gd name="T30" fmla="*/ 2147483647 w 471"/>
                  <a:gd name="T31" fmla="*/ 2147483647 h 534"/>
                  <a:gd name="T32" fmla="*/ 2147483647 w 471"/>
                  <a:gd name="T33" fmla="*/ 2147483647 h 534"/>
                  <a:gd name="T34" fmla="*/ 2147483647 w 471"/>
                  <a:gd name="T35" fmla="*/ 2147483647 h 534"/>
                  <a:gd name="T36" fmla="*/ 2147483647 w 471"/>
                  <a:gd name="T37" fmla="*/ 2147483647 h 534"/>
                  <a:gd name="T38" fmla="*/ 2147483647 w 471"/>
                  <a:gd name="T39" fmla="*/ 2147483647 h 534"/>
                  <a:gd name="T40" fmla="*/ 2147483647 w 471"/>
                  <a:gd name="T41" fmla="*/ 2147483647 h 534"/>
                  <a:gd name="T42" fmla="*/ 2147483647 w 471"/>
                  <a:gd name="T43" fmla="*/ 2147483647 h 534"/>
                  <a:gd name="T44" fmla="*/ 2147483647 w 471"/>
                  <a:gd name="T45" fmla="*/ 2147483647 h 534"/>
                  <a:gd name="T46" fmla="*/ 2147483647 w 471"/>
                  <a:gd name="T47" fmla="*/ 2147483647 h 534"/>
                  <a:gd name="T48" fmla="*/ 2147483647 w 471"/>
                  <a:gd name="T49" fmla="*/ 2147483647 h 534"/>
                  <a:gd name="T50" fmla="*/ 2147483647 w 471"/>
                  <a:gd name="T51" fmla="*/ 2147483647 h 534"/>
                  <a:gd name="T52" fmla="*/ 2147483647 w 471"/>
                  <a:gd name="T53" fmla="*/ 2147483647 h 534"/>
                  <a:gd name="T54" fmla="*/ 2147483647 w 471"/>
                  <a:gd name="T55" fmla="*/ 2147483647 h 534"/>
                  <a:gd name="T56" fmla="*/ 2147483647 w 471"/>
                  <a:gd name="T57" fmla="*/ 2147483647 h 534"/>
                  <a:gd name="T58" fmla="*/ 2147483647 w 471"/>
                  <a:gd name="T59" fmla="*/ 2147483647 h 534"/>
                  <a:gd name="T60" fmla="*/ 2147483647 w 471"/>
                  <a:gd name="T61" fmla="*/ 2147483647 h 534"/>
                  <a:gd name="T62" fmla="*/ 2147483647 w 471"/>
                  <a:gd name="T63" fmla="*/ 2147483647 h 534"/>
                  <a:gd name="T64" fmla="*/ 2147483647 w 471"/>
                  <a:gd name="T65" fmla="*/ 2147483647 h 534"/>
                  <a:gd name="T66" fmla="*/ 2147483647 w 471"/>
                  <a:gd name="T67" fmla="*/ 2147483647 h 534"/>
                  <a:gd name="T68" fmla="*/ 2147483647 w 471"/>
                  <a:gd name="T69" fmla="*/ 2147483647 h 534"/>
                  <a:gd name="T70" fmla="*/ 2147483647 w 471"/>
                  <a:gd name="T71" fmla="*/ 2147483647 h 534"/>
                  <a:gd name="T72" fmla="*/ 2147483647 w 471"/>
                  <a:gd name="T73" fmla="*/ 2147483647 h 534"/>
                  <a:gd name="T74" fmla="*/ 2147483647 w 471"/>
                  <a:gd name="T75" fmla="*/ 2147483647 h 534"/>
                  <a:gd name="T76" fmla="*/ 2147483647 w 471"/>
                  <a:gd name="T77" fmla="*/ 2147483647 h 534"/>
                  <a:gd name="T78" fmla="*/ 2147483647 w 471"/>
                  <a:gd name="T79" fmla="*/ 2147483647 h 534"/>
                  <a:gd name="T80" fmla="*/ 2147483647 w 471"/>
                  <a:gd name="T81" fmla="*/ 2147483647 h 534"/>
                  <a:gd name="T82" fmla="*/ 2147483647 w 471"/>
                  <a:gd name="T83" fmla="*/ 2147483647 h 534"/>
                  <a:gd name="T84" fmla="*/ 2147483647 w 471"/>
                  <a:gd name="T85" fmla="*/ 2147483647 h 534"/>
                  <a:gd name="T86" fmla="*/ 2147483647 w 471"/>
                  <a:gd name="T87" fmla="*/ 2147483647 h 534"/>
                  <a:gd name="T88" fmla="*/ 2147483647 w 471"/>
                  <a:gd name="T89" fmla="*/ 2147483647 h 534"/>
                  <a:gd name="T90" fmla="*/ 2147483647 w 471"/>
                  <a:gd name="T91" fmla="*/ 2147483647 h 534"/>
                  <a:gd name="T92" fmla="*/ 2147483647 w 471"/>
                  <a:gd name="T93" fmla="*/ 2147483647 h 534"/>
                  <a:gd name="T94" fmla="*/ 2147483647 w 471"/>
                  <a:gd name="T95" fmla="*/ 2147483647 h 534"/>
                  <a:gd name="T96" fmla="*/ 2147483647 w 471"/>
                  <a:gd name="T97" fmla="*/ 2147483647 h 534"/>
                  <a:gd name="T98" fmla="*/ 2147483647 w 471"/>
                  <a:gd name="T99" fmla="*/ 2147483647 h 534"/>
                  <a:gd name="T100" fmla="*/ 2147483647 w 471"/>
                  <a:gd name="T101" fmla="*/ 2147483647 h 534"/>
                  <a:gd name="T102" fmla="*/ 2147483647 w 471"/>
                  <a:gd name="T103" fmla="*/ 2147483647 h 534"/>
                  <a:gd name="T104" fmla="*/ 2147483647 w 471"/>
                  <a:gd name="T105" fmla="*/ 2147483647 h 534"/>
                  <a:gd name="T106" fmla="*/ 2147483647 w 471"/>
                  <a:gd name="T107" fmla="*/ 2147483647 h 534"/>
                  <a:gd name="T108" fmla="*/ 2147483647 w 471"/>
                  <a:gd name="T109" fmla="*/ 2147483647 h 534"/>
                  <a:gd name="T110" fmla="*/ 2147483647 w 471"/>
                  <a:gd name="T111" fmla="*/ 2147483647 h 534"/>
                  <a:gd name="T112" fmla="*/ 2147483647 w 471"/>
                  <a:gd name="T113" fmla="*/ 2147483647 h 534"/>
                  <a:gd name="T114" fmla="*/ 2147483647 w 471"/>
                  <a:gd name="T115" fmla="*/ 2147483647 h 534"/>
                  <a:gd name="T116" fmla="*/ 2147483647 w 471"/>
                  <a:gd name="T117" fmla="*/ 2147483647 h 534"/>
                  <a:gd name="T118" fmla="*/ 2147483647 w 471"/>
                  <a:gd name="T119" fmla="*/ 2147483647 h 534"/>
                  <a:gd name="T120" fmla="*/ 2147483647 w 471"/>
                  <a:gd name="T121" fmla="*/ 2147483647 h 534"/>
                  <a:gd name="T122" fmla="*/ 2147483647 w 471"/>
                  <a:gd name="T123" fmla="*/ 2147483647 h 5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1"/>
                  <a:gd name="T187" fmla="*/ 0 h 534"/>
                  <a:gd name="T188" fmla="*/ 471 w 471"/>
                  <a:gd name="T189" fmla="*/ 534 h 5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1" h="534">
                    <a:moveTo>
                      <a:pt x="67" y="3"/>
                    </a:moveTo>
                    <a:lnTo>
                      <a:pt x="46" y="13"/>
                    </a:lnTo>
                    <a:lnTo>
                      <a:pt x="42" y="21"/>
                    </a:lnTo>
                    <a:lnTo>
                      <a:pt x="40" y="36"/>
                    </a:lnTo>
                    <a:lnTo>
                      <a:pt x="22" y="37"/>
                    </a:lnTo>
                    <a:lnTo>
                      <a:pt x="13" y="49"/>
                    </a:lnTo>
                    <a:lnTo>
                      <a:pt x="19" y="66"/>
                    </a:lnTo>
                    <a:lnTo>
                      <a:pt x="21" y="111"/>
                    </a:lnTo>
                    <a:lnTo>
                      <a:pt x="19" y="159"/>
                    </a:lnTo>
                    <a:lnTo>
                      <a:pt x="0" y="159"/>
                    </a:lnTo>
                    <a:lnTo>
                      <a:pt x="1" y="166"/>
                    </a:lnTo>
                    <a:lnTo>
                      <a:pt x="9" y="174"/>
                    </a:lnTo>
                    <a:lnTo>
                      <a:pt x="24" y="183"/>
                    </a:lnTo>
                    <a:lnTo>
                      <a:pt x="24" y="192"/>
                    </a:lnTo>
                    <a:lnTo>
                      <a:pt x="18" y="199"/>
                    </a:lnTo>
                    <a:lnTo>
                      <a:pt x="21" y="210"/>
                    </a:lnTo>
                    <a:lnTo>
                      <a:pt x="33" y="219"/>
                    </a:lnTo>
                    <a:lnTo>
                      <a:pt x="48" y="225"/>
                    </a:lnTo>
                    <a:lnTo>
                      <a:pt x="57" y="237"/>
                    </a:lnTo>
                    <a:lnTo>
                      <a:pt x="58" y="249"/>
                    </a:lnTo>
                    <a:lnTo>
                      <a:pt x="66" y="261"/>
                    </a:lnTo>
                    <a:lnTo>
                      <a:pt x="64" y="268"/>
                    </a:lnTo>
                    <a:lnTo>
                      <a:pt x="61" y="279"/>
                    </a:lnTo>
                    <a:lnTo>
                      <a:pt x="72" y="292"/>
                    </a:lnTo>
                    <a:lnTo>
                      <a:pt x="85" y="315"/>
                    </a:lnTo>
                    <a:lnTo>
                      <a:pt x="84" y="325"/>
                    </a:lnTo>
                    <a:lnTo>
                      <a:pt x="85" y="340"/>
                    </a:lnTo>
                    <a:lnTo>
                      <a:pt x="87" y="355"/>
                    </a:lnTo>
                    <a:lnTo>
                      <a:pt x="75" y="361"/>
                    </a:lnTo>
                    <a:lnTo>
                      <a:pt x="76" y="379"/>
                    </a:lnTo>
                    <a:lnTo>
                      <a:pt x="78" y="393"/>
                    </a:lnTo>
                    <a:lnTo>
                      <a:pt x="70" y="405"/>
                    </a:lnTo>
                    <a:lnTo>
                      <a:pt x="72" y="420"/>
                    </a:lnTo>
                    <a:lnTo>
                      <a:pt x="70" y="435"/>
                    </a:lnTo>
                    <a:lnTo>
                      <a:pt x="67" y="456"/>
                    </a:lnTo>
                    <a:lnTo>
                      <a:pt x="78" y="480"/>
                    </a:lnTo>
                    <a:lnTo>
                      <a:pt x="91" y="484"/>
                    </a:lnTo>
                    <a:lnTo>
                      <a:pt x="97" y="496"/>
                    </a:lnTo>
                    <a:lnTo>
                      <a:pt x="99" y="505"/>
                    </a:lnTo>
                    <a:lnTo>
                      <a:pt x="94" y="511"/>
                    </a:lnTo>
                    <a:lnTo>
                      <a:pt x="76" y="511"/>
                    </a:lnTo>
                    <a:lnTo>
                      <a:pt x="73" y="520"/>
                    </a:lnTo>
                    <a:lnTo>
                      <a:pt x="232" y="520"/>
                    </a:lnTo>
                    <a:lnTo>
                      <a:pt x="235" y="534"/>
                    </a:lnTo>
                    <a:lnTo>
                      <a:pt x="258" y="534"/>
                    </a:lnTo>
                    <a:lnTo>
                      <a:pt x="259" y="528"/>
                    </a:lnTo>
                    <a:lnTo>
                      <a:pt x="288" y="516"/>
                    </a:lnTo>
                    <a:lnTo>
                      <a:pt x="324" y="516"/>
                    </a:lnTo>
                    <a:lnTo>
                      <a:pt x="327" y="504"/>
                    </a:lnTo>
                    <a:lnTo>
                      <a:pt x="385" y="501"/>
                    </a:lnTo>
                    <a:lnTo>
                      <a:pt x="384" y="463"/>
                    </a:lnTo>
                    <a:lnTo>
                      <a:pt x="391" y="447"/>
                    </a:lnTo>
                    <a:lnTo>
                      <a:pt x="418" y="448"/>
                    </a:lnTo>
                    <a:lnTo>
                      <a:pt x="420" y="424"/>
                    </a:lnTo>
                    <a:lnTo>
                      <a:pt x="442" y="406"/>
                    </a:lnTo>
                    <a:lnTo>
                      <a:pt x="451" y="397"/>
                    </a:lnTo>
                    <a:lnTo>
                      <a:pt x="459" y="387"/>
                    </a:lnTo>
                    <a:lnTo>
                      <a:pt x="463" y="375"/>
                    </a:lnTo>
                    <a:lnTo>
                      <a:pt x="471" y="360"/>
                    </a:lnTo>
                    <a:lnTo>
                      <a:pt x="451" y="361"/>
                    </a:lnTo>
                    <a:lnTo>
                      <a:pt x="442" y="346"/>
                    </a:lnTo>
                    <a:lnTo>
                      <a:pt x="435" y="330"/>
                    </a:lnTo>
                    <a:lnTo>
                      <a:pt x="430" y="300"/>
                    </a:lnTo>
                    <a:lnTo>
                      <a:pt x="426" y="279"/>
                    </a:lnTo>
                    <a:lnTo>
                      <a:pt x="406" y="259"/>
                    </a:lnTo>
                    <a:lnTo>
                      <a:pt x="382" y="259"/>
                    </a:lnTo>
                    <a:lnTo>
                      <a:pt x="360" y="273"/>
                    </a:lnTo>
                    <a:lnTo>
                      <a:pt x="340" y="279"/>
                    </a:lnTo>
                    <a:lnTo>
                      <a:pt x="324" y="279"/>
                    </a:lnTo>
                    <a:lnTo>
                      <a:pt x="313" y="276"/>
                    </a:lnTo>
                    <a:lnTo>
                      <a:pt x="285" y="274"/>
                    </a:lnTo>
                    <a:lnTo>
                      <a:pt x="268" y="279"/>
                    </a:lnTo>
                    <a:lnTo>
                      <a:pt x="252" y="285"/>
                    </a:lnTo>
                    <a:lnTo>
                      <a:pt x="234" y="283"/>
                    </a:lnTo>
                    <a:lnTo>
                      <a:pt x="213" y="271"/>
                    </a:lnTo>
                    <a:lnTo>
                      <a:pt x="210" y="259"/>
                    </a:lnTo>
                    <a:lnTo>
                      <a:pt x="214" y="244"/>
                    </a:lnTo>
                    <a:lnTo>
                      <a:pt x="226" y="240"/>
                    </a:lnTo>
                    <a:lnTo>
                      <a:pt x="240" y="238"/>
                    </a:lnTo>
                    <a:lnTo>
                      <a:pt x="250" y="235"/>
                    </a:lnTo>
                    <a:lnTo>
                      <a:pt x="259" y="225"/>
                    </a:lnTo>
                    <a:lnTo>
                      <a:pt x="261" y="210"/>
                    </a:lnTo>
                    <a:lnTo>
                      <a:pt x="267" y="199"/>
                    </a:lnTo>
                    <a:lnTo>
                      <a:pt x="271" y="184"/>
                    </a:lnTo>
                    <a:lnTo>
                      <a:pt x="279" y="166"/>
                    </a:lnTo>
                    <a:lnTo>
                      <a:pt x="277" y="148"/>
                    </a:lnTo>
                    <a:lnTo>
                      <a:pt x="276" y="129"/>
                    </a:lnTo>
                    <a:lnTo>
                      <a:pt x="268" y="115"/>
                    </a:lnTo>
                    <a:lnTo>
                      <a:pt x="258" y="103"/>
                    </a:lnTo>
                    <a:lnTo>
                      <a:pt x="246" y="99"/>
                    </a:lnTo>
                    <a:lnTo>
                      <a:pt x="192" y="102"/>
                    </a:lnTo>
                    <a:lnTo>
                      <a:pt x="192" y="115"/>
                    </a:lnTo>
                    <a:lnTo>
                      <a:pt x="198" y="120"/>
                    </a:lnTo>
                    <a:lnTo>
                      <a:pt x="211" y="123"/>
                    </a:lnTo>
                    <a:lnTo>
                      <a:pt x="225" y="124"/>
                    </a:lnTo>
                    <a:lnTo>
                      <a:pt x="237" y="132"/>
                    </a:lnTo>
                    <a:lnTo>
                      <a:pt x="240" y="145"/>
                    </a:lnTo>
                    <a:lnTo>
                      <a:pt x="238" y="160"/>
                    </a:lnTo>
                    <a:lnTo>
                      <a:pt x="244" y="172"/>
                    </a:lnTo>
                    <a:lnTo>
                      <a:pt x="238" y="181"/>
                    </a:lnTo>
                    <a:lnTo>
                      <a:pt x="231" y="181"/>
                    </a:lnTo>
                    <a:lnTo>
                      <a:pt x="228" y="172"/>
                    </a:lnTo>
                    <a:lnTo>
                      <a:pt x="220" y="169"/>
                    </a:lnTo>
                    <a:lnTo>
                      <a:pt x="202" y="172"/>
                    </a:lnTo>
                    <a:lnTo>
                      <a:pt x="187" y="177"/>
                    </a:lnTo>
                    <a:lnTo>
                      <a:pt x="166" y="178"/>
                    </a:lnTo>
                    <a:lnTo>
                      <a:pt x="151" y="171"/>
                    </a:lnTo>
                    <a:lnTo>
                      <a:pt x="145" y="160"/>
                    </a:lnTo>
                    <a:lnTo>
                      <a:pt x="142" y="148"/>
                    </a:lnTo>
                    <a:lnTo>
                      <a:pt x="145" y="126"/>
                    </a:lnTo>
                    <a:lnTo>
                      <a:pt x="151" y="106"/>
                    </a:lnTo>
                    <a:lnTo>
                      <a:pt x="162" y="87"/>
                    </a:lnTo>
                    <a:lnTo>
                      <a:pt x="159" y="82"/>
                    </a:lnTo>
                    <a:lnTo>
                      <a:pt x="151" y="70"/>
                    </a:lnTo>
                    <a:lnTo>
                      <a:pt x="147" y="58"/>
                    </a:lnTo>
                    <a:lnTo>
                      <a:pt x="147" y="48"/>
                    </a:lnTo>
                    <a:lnTo>
                      <a:pt x="147" y="34"/>
                    </a:lnTo>
                    <a:lnTo>
                      <a:pt x="144" y="18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11" y="0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84" y="3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FFAA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0" name="Freeform 115"/>
              <p:cNvSpPr>
                <a:spLocks noChangeAspect="1"/>
              </p:cNvSpPr>
              <p:nvPr/>
            </p:nvSpPr>
            <p:spPr bwMode="auto">
              <a:xfrm>
                <a:off x="2578" y="2435"/>
                <a:ext cx="302" cy="312"/>
              </a:xfrm>
              <a:custGeom>
                <a:avLst/>
                <a:gdLst>
                  <a:gd name="T0" fmla="*/ 2147483647 w 312"/>
                  <a:gd name="T1" fmla="*/ 2147483647 h 333"/>
                  <a:gd name="T2" fmla="*/ 2147483647 w 312"/>
                  <a:gd name="T3" fmla="*/ 2147483647 h 333"/>
                  <a:gd name="T4" fmla="*/ 2147483647 w 312"/>
                  <a:gd name="T5" fmla="*/ 2147483647 h 333"/>
                  <a:gd name="T6" fmla="*/ 2147483647 w 312"/>
                  <a:gd name="T7" fmla="*/ 2147483647 h 333"/>
                  <a:gd name="T8" fmla="*/ 2147483647 w 312"/>
                  <a:gd name="T9" fmla="*/ 2147483647 h 333"/>
                  <a:gd name="T10" fmla="*/ 2147483647 w 312"/>
                  <a:gd name="T11" fmla="*/ 2147483647 h 333"/>
                  <a:gd name="T12" fmla="*/ 2147483647 w 312"/>
                  <a:gd name="T13" fmla="*/ 2147483647 h 333"/>
                  <a:gd name="T14" fmla="*/ 2147483647 w 312"/>
                  <a:gd name="T15" fmla="*/ 2147483647 h 333"/>
                  <a:gd name="T16" fmla="*/ 2147483647 w 312"/>
                  <a:gd name="T17" fmla="*/ 2147483647 h 333"/>
                  <a:gd name="T18" fmla="*/ 2147483647 w 312"/>
                  <a:gd name="T19" fmla="*/ 2147483647 h 333"/>
                  <a:gd name="T20" fmla="*/ 2147483647 w 312"/>
                  <a:gd name="T21" fmla="*/ 2147483647 h 333"/>
                  <a:gd name="T22" fmla="*/ 2147483647 w 312"/>
                  <a:gd name="T23" fmla="*/ 2147483647 h 333"/>
                  <a:gd name="T24" fmla="*/ 2147483647 w 312"/>
                  <a:gd name="T25" fmla="*/ 2147483647 h 333"/>
                  <a:gd name="T26" fmla="*/ 2147483647 w 312"/>
                  <a:gd name="T27" fmla="*/ 0 h 333"/>
                  <a:gd name="T28" fmla="*/ 2147483647 w 312"/>
                  <a:gd name="T29" fmla="*/ 2147483647 h 333"/>
                  <a:gd name="T30" fmla="*/ 2147483647 w 312"/>
                  <a:gd name="T31" fmla="*/ 2147483647 h 333"/>
                  <a:gd name="T32" fmla="*/ 2147483647 w 312"/>
                  <a:gd name="T33" fmla="*/ 2147483647 h 333"/>
                  <a:gd name="T34" fmla="*/ 2147483647 w 312"/>
                  <a:gd name="T35" fmla="*/ 2147483647 h 333"/>
                  <a:gd name="T36" fmla="*/ 0 w 312"/>
                  <a:gd name="T37" fmla="*/ 2147483647 h 333"/>
                  <a:gd name="T38" fmla="*/ 2147483647 w 312"/>
                  <a:gd name="T39" fmla="*/ 2147483647 h 333"/>
                  <a:gd name="T40" fmla="*/ 2147483647 w 312"/>
                  <a:gd name="T41" fmla="*/ 2147483647 h 333"/>
                  <a:gd name="T42" fmla="*/ 2147483647 w 312"/>
                  <a:gd name="T43" fmla="*/ 2147483647 h 333"/>
                  <a:gd name="T44" fmla="*/ 2147483647 w 312"/>
                  <a:gd name="T45" fmla="*/ 2147483647 h 333"/>
                  <a:gd name="T46" fmla="*/ 2147483647 w 312"/>
                  <a:gd name="T47" fmla="*/ 2147483647 h 333"/>
                  <a:gd name="T48" fmla="*/ 2147483647 w 312"/>
                  <a:gd name="T49" fmla="*/ 2147483647 h 333"/>
                  <a:gd name="T50" fmla="*/ 2147483647 w 312"/>
                  <a:gd name="T51" fmla="*/ 2147483647 h 333"/>
                  <a:gd name="T52" fmla="*/ 2147483647 w 312"/>
                  <a:gd name="T53" fmla="*/ 2147483647 h 333"/>
                  <a:gd name="T54" fmla="*/ 2147483647 w 312"/>
                  <a:gd name="T55" fmla="*/ 2147483647 h 333"/>
                  <a:gd name="T56" fmla="*/ 2147483647 w 312"/>
                  <a:gd name="T57" fmla="*/ 2147483647 h 333"/>
                  <a:gd name="T58" fmla="*/ 2147483647 w 312"/>
                  <a:gd name="T59" fmla="*/ 2147483647 h 333"/>
                  <a:gd name="T60" fmla="*/ 2147483647 w 312"/>
                  <a:gd name="T61" fmla="*/ 2147483647 h 333"/>
                  <a:gd name="T62" fmla="*/ 2147483647 w 312"/>
                  <a:gd name="T63" fmla="*/ 2147483647 h 3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2"/>
                  <a:gd name="T97" fmla="*/ 0 h 333"/>
                  <a:gd name="T98" fmla="*/ 312 w 312"/>
                  <a:gd name="T99" fmla="*/ 333 h 3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2" h="333">
                    <a:moveTo>
                      <a:pt x="261" y="141"/>
                    </a:moveTo>
                    <a:lnTo>
                      <a:pt x="257" y="132"/>
                    </a:lnTo>
                    <a:lnTo>
                      <a:pt x="246" y="128"/>
                    </a:lnTo>
                    <a:lnTo>
                      <a:pt x="225" y="135"/>
                    </a:lnTo>
                    <a:lnTo>
                      <a:pt x="203" y="144"/>
                    </a:lnTo>
                    <a:lnTo>
                      <a:pt x="189" y="147"/>
                    </a:lnTo>
                    <a:lnTo>
                      <a:pt x="180" y="144"/>
                    </a:lnTo>
                    <a:lnTo>
                      <a:pt x="177" y="137"/>
                    </a:lnTo>
                    <a:lnTo>
                      <a:pt x="183" y="129"/>
                    </a:lnTo>
                    <a:lnTo>
                      <a:pt x="200" y="123"/>
                    </a:lnTo>
                    <a:lnTo>
                      <a:pt x="207" y="114"/>
                    </a:lnTo>
                    <a:lnTo>
                      <a:pt x="207" y="107"/>
                    </a:lnTo>
                    <a:lnTo>
                      <a:pt x="206" y="99"/>
                    </a:lnTo>
                    <a:lnTo>
                      <a:pt x="203" y="90"/>
                    </a:lnTo>
                    <a:lnTo>
                      <a:pt x="191" y="84"/>
                    </a:lnTo>
                    <a:lnTo>
                      <a:pt x="177" y="81"/>
                    </a:lnTo>
                    <a:lnTo>
                      <a:pt x="158" y="84"/>
                    </a:lnTo>
                    <a:lnTo>
                      <a:pt x="149" y="80"/>
                    </a:lnTo>
                    <a:lnTo>
                      <a:pt x="143" y="72"/>
                    </a:lnTo>
                    <a:lnTo>
                      <a:pt x="143" y="63"/>
                    </a:lnTo>
                    <a:lnTo>
                      <a:pt x="144" y="57"/>
                    </a:lnTo>
                    <a:lnTo>
                      <a:pt x="150" y="47"/>
                    </a:lnTo>
                    <a:lnTo>
                      <a:pt x="156" y="38"/>
                    </a:lnTo>
                    <a:lnTo>
                      <a:pt x="159" y="27"/>
                    </a:lnTo>
                    <a:lnTo>
                      <a:pt x="162" y="18"/>
                    </a:lnTo>
                    <a:lnTo>
                      <a:pt x="161" y="9"/>
                    </a:lnTo>
                    <a:lnTo>
                      <a:pt x="158" y="3"/>
                    </a:lnTo>
                    <a:lnTo>
                      <a:pt x="147" y="0"/>
                    </a:lnTo>
                    <a:lnTo>
                      <a:pt x="143" y="12"/>
                    </a:lnTo>
                    <a:lnTo>
                      <a:pt x="138" y="23"/>
                    </a:lnTo>
                    <a:lnTo>
                      <a:pt x="125" y="42"/>
                    </a:lnTo>
                    <a:lnTo>
                      <a:pt x="98" y="62"/>
                    </a:lnTo>
                    <a:lnTo>
                      <a:pt x="95" y="87"/>
                    </a:lnTo>
                    <a:lnTo>
                      <a:pt x="68" y="86"/>
                    </a:lnTo>
                    <a:lnTo>
                      <a:pt x="60" y="104"/>
                    </a:lnTo>
                    <a:lnTo>
                      <a:pt x="63" y="141"/>
                    </a:lnTo>
                    <a:lnTo>
                      <a:pt x="3" y="143"/>
                    </a:lnTo>
                    <a:lnTo>
                      <a:pt x="0" y="155"/>
                    </a:lnTo>
                    <a:lnTo>
                      <a:pt x="21" y="180"/>
                    </a:lnTo>
                    <a:lnTo>
                      <a:pt x="29" y="177"/>
                    </a:lnTo>
                    <a:lnTo>
                      <a:pt x="83" y="246"/>
                    </a:lnTo>
                    <a:lnTo>
                      <a:pt x="84" y="261"/>
                    </a:lnTo>
                    <a:lnTo>
                      <a:pt x="114" y="272"/>
                    </a:lnTo>
                    <a:lnTo>
                      <a:pt x="138" y="303"/>
                    </a:lnTo>
                    <a:lnTo>
                      <a:pt x="156" y="315"/>
                    </a:lnTo>
                    <a:lnTo>
                      <a:pt x="159" y="323"/>
                    </a:lnTo>
                    <a:lnTo>
                      <a:pt x="162" y="333"/>
                    </a:lnTo>
                    <a:lnTo>
                      <a:pt x="312" y="327"/>
                    </a:lnTo>
                    <a:lnTo>
                      <a:pt x="309" y="317"/>
                    </a:lnTo>
                    <a:lnTo>
                      <a:pt x="302" y="314"/>
                    </a:lnTo>
                    <a:lnTo>
                      <a:pt x="294" y="309"/>
                    </a:lnTo>
                    <a:lnTo>
                      <a:pt x="282" y="306"/>
                    </a:lnTo>
                    <a:lnTo>
                      <a:pt x="272" y="305"/>
                    </a:lnTo>
                    <a:lnTo>
                      <a:pt x="260" y="305"/>
                    </a:lnTo>
                    <a:lnTo>
                      <a:pt x="248" y="311"/>
                    </a:lnTo>
                    <a:lnTo>
                      <a:pt x="237" y="312"/>
                    </a:lnTo>
                    <a:lnTo>
                      <a:pt x="227" y="309"/>
                    </a:lnTo>
                    <a:lnTo>
                      <a:pt x="224" y="300"/>
                    </a:lnTo>
                    <a:lnTo>
                      <a:pt x="221" y="288"/>
                    </a:lnTo>
                    <a:lnTo>
                      <a:pt x="228" y="275"/>
                    </a:lnTo>
                    <a:lnTo>
                      <a:pt x="245" y="260"/>
                    </a:lnTo>
                    <a:lnTo>
                      <a:pt x="254" y="248"/>
                    </a:lnTo>
                    <a:lnTo>
                      <a:pt x="258" y="236"/>
                    </a:lnTo>
                    <a:lnTo>
                      <a:pt x="261" y="230"/>
                    </a:lnTo>
                    <a:lnTo>
                      <a:pt x="261" y="141"/>
                    </a:lnTo>
                    <a:close/>
                  </a:path>
                </a:pathLst>
              </a:custGeom>
              <a:solidFill>
                <a:srgbClr val="FFAA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1" name="Freeform 116"/>
              <p:cNvSpPr>
                <a:spLocks noChangeAspect="1"/>
              </p:cNvSpPr>
              <p:nvPr/>
            </p:nvSpPr>
            <p:spPr bwMode="auto">
              <a:xfrm>
                <a:off x="1692" y="2254"/>
                <a:ext cx="714" cy="524"/>
              </a:xfrm>
              <a:custGeom>
                <a:avLst/>
                <a:gdLst>
                  <a:gd name="T0" fmla="*/ 2147483647 w 736"/>
                  <a:gd name="T1" fmla="*/ 2147483647 h 558"/>
                  <a:gd name="T2" fmla="*/ 2147483647 w 736"/>
                  <a:gd name="T3" fmla="*/ 2147483647 h 558"/>
                  <a:gd name="T4" fmla="*/ 2147483647 w 736"/>
                  <a:gd name="T5" fmla="*/ 2147483647 h 558"/>
                  <a:gd name="T6" fmla="*/ 2147483647 w 736"/>
                  <a:gd name="T7" fmla="*/ 2147483647 h 558"/>
                  <a:gd name="T8" fmla="*/ 2147483647 w 736"/>
                  <a:gd name="T9" fmla="*/ 2147483647 h 558"/>
                  <a:gd name="T10" fmla="*/ 2147483647 w 736"/>
                  <a:gd name="T11" fmla="*/ 2147483647 h 558"/>
                  <a:gd name="T12" fmla="*/ 2147483647 w 736"/>
                  <a:gd name="T13" fmla="*/ 2147483647 h 558"/>
                  <a:gd name="T14" fmla="*/ 2147483647 w 736"/>
                  <a:gd name="T15" fmla="*/ 2147483647 h 558"/>
                  <a:gd name="T16" fmla="*/ 2147483647 w 736"/>
                  <a:gd name="T17" fmla="*/ 2147483647 h 558"/>
                  <a:gd name="T18" fmla="*/ 2147483647 w 736"/>
                  <a:gd name="T19" fmla="*/ 2147483647 h 558"/>
                  <a:gd name="T20" fmla="*/ 2147483647 w 736"/>
                  <a:gd name="T21" fmla="*/ 2147483647 h 558"/>
                  <a:gd name="T22" fmla="*/ 2147483647 w 736"/>
                  <a:gd name="T23" fmla="*/ 2147483647 h 558"/>
                  <a:gd name="T24" fmla="*/ 2147483647 w 736"/>
                  <a:gd name="T25" fmla="*/ 2147483647 h 558"/>
                  <a:gd name="T26" fmla="*/ 2147483647 w 736"/>
                  <a:gd name="T27" fmla="*/ 2147483647 h 558"/>
                  <a:gd name="T28" fmla="*/ 2147483647 w 736"/>
                  <a:gd name="T29" fmla="*/ 2147483647 h 558"/>
                  <a:gd name="T30" fmla="*/ 2147483647 w 736"/>
                  <a:gd name="T31" fmla="*/ 2147483647 h 558"/>
                  <a:gd name="T32" fmla="*/ 2147483647 w 736"/>
                  <a:gd name="T33" fmla="*/ 2147483647 h 558"/>
                  <a:gd name="T34" fmla="*/ 2147483647 w 736"/>
                  <a:gd name="T35" fmla="*/ 2147483647 h 558"/>
                  <a:gd name="T36" fmla="*/ 2147483647 w 736"/>
                  <a:gd name="T37" fmla="*/ 2147483647 h 558"/>
                  <a:gd name="T38" fmla="*/ 2147483647 w 736"/>
                  <a:gd name="T39" fmla="*/ 2147483647 h 558"/>
                  <a:gd name="T40" fmla="*/ 2147483647 w 736"/>
                  <a:gd name="T41" fmla="*/ 2147483647 h 558"/>
                  <a:gd name="T42" fmla="*/ 2147483647 w 736"/>
                  <a:gd name="T43" fmla="*/ 2147483647 h 558"/>
                  <a:gd name="T44" fmla="*/ 2147483647 w 736"/>
                  <a:gd name="T45" fmla="*/ 2147483647 h 558"/>
                  <a:gd name="T46" fmla="*/ 2147483647 w 736"/>
                  <a:gd name="T47" fmla="*/ 2147483647 h 558"/>
                  <a:gd name="T48" fmla="*/ 2147483647 w 736"/>
                  <a:gd name="T49" fmla="*/ 2147483647 h 558"/>
                  <a:gd name="T50" fmla="*/ 2147483647 w 736"/>
                  <a:gd name="T51" fmla="*/ 2147483647 h 558"/>
                  <a:gd name="T52" fmla="*/ 2147483647 w 736"/>
                  <a:gd name="T53" fmla="*/ 2147483647 h 558"/>
                  <a:gd name="T54" fmla="*/ 2147483647 w 736"/>
                  <a:gd name="T55" fmla="*/ 2147483647 h 558"/>
                  <a:gd name="T56" fmla="*/ 2147483647 w 736"/>
                  <a:gd name="T57" fmla="*/ 2147483647 h 558"/>
                  <a:gd name="T58" fmla="*/ 2147483647 w 736"/>
                  <a:gd name="T59" fmla="*/ 2147483647 h 558"/>
                  <a:gd name="T60" fmla="*/ 2147483647 w 736"/>
                  <a:gd name="T61" fmla="*/ 2147483647 h 558"/>
                  <a:gd name="T62" fmla="*/ 2147483647 w 736"/>
                  <a:gd name="T63" fmla="*/ 2147483647 h 558"/>
                  <a:gd name="T64" fmla="*/ 2147483647 w 736"/>
                  <a:gd name="T65" fmla="*/ 2147483647 h 558"/>
                  <a:gd name="T66" fmla="*/ 2147483647 w 736"/>
                  <a:gd name="T67" fmla="*/ 2147483647 h 558"/>
                  <a:gd name="T68" fmla="*/ 2147483647 w 736"/>
                  <a:gd name="T69" fmla="*/ 2147483647 h 558"/>
                  <a:gd name="T70" fmla="*/ 2147483647 w 736"/>
                  <a:gd name="T71" fmla="*/ 2147483647 h 558"/>
                  <a:gd name="T72" fmla="*/ 2147483647 w 736"/>
                  <a:gd name="T73" fmla="*/ 2147483647 h 558"/>
                  <a:gd name="T74" fmla="*/ 2147483647 w 736"/>
                  <a:gd name="T75" fmla="*/ 2147483647 h 558"/>
                  <a:gd name="T76" fmla="*/ 2147483647 w 736"/>
                  <a:gd name="T77" fmla="*/ 2147483647 h 558"/>
                  <a:gd name="T78" fmla="*/ 2147483647 w 736"/>
                  <a:gd name="T79" fmla="*/ 2147483647 h 558"/>
                  <a:gd name="T80" fmla="*/ 2147483647 w 736"/>
                  <a:gd name="T81" fmla="*/ 2147483647 h 558"/>
                  <a:gd name="T82" fmla="*/ 0 w 736"/>
                  <a:gd name="T83" fmla="*/ 2147483647 h 558"/>
                  <a:gd name="T84" fmla="*/ 2147483647 w 736"/>
                  <a:gd name="T85" fmla="*/ 2147483647 h 558"/>
                  <a:gd name="T86" fmla="*/ 2147483647 w 736"/>
                  <a:gd name="T87" fmla="*/ 2147483647 h 558"/>
                  <a:gd name="T88" fmla="*/ 2147483647 w 736"/>
                  <a:gd name="T89" fmla="*/ 2147483647 h 558"/>
                  <a:gd name="T90" fmla="*/ 2147483647 w 736"/>
                  <a:gd name="T91" fmla="*/ 2147483647 h 558"/>
                  <a:gd name="T92" fmla="*/ 2147483647 w 736"/>
                  <a:gd name="T93" fmla="*/ 2147483647 h 558"/>
                  <a:gd name="T94" fmla="*/ 2147483647 w 736"/>
                  <a:gd name="T95" fmla="*/ 2147483647 h 558"/>
                  <a:gd name="T96" fmla="*/ 2147483647 w 736"/>
                  <a:gd name="T97" fmla="*/ 2147483647 h 558"/>
                  <a:gd name="T98" fmla="*/ 2147483647 w 736"/>
                  <a:gd name="T99" fmla="*/ 2147483647 h 558"/>
                  <a:gd name="T100" fmla="*/ 2147483647 w 736"/>
                  <a:gd name="T101" fmla="*/ 2147483647 h 558"/>
                  <a:gd name="T102" fmla="*/ 2147483647 w 736"/>
                  <a:gd name="T103" fmla="*/ 0 h 5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6"/>
                  <a:gd name="T157" fmla="*/ 0 h 558"/>
                  <a:gd name="T158" fmla="*/ 736 w 736"/>
                  <a:gd name="T159" fmla="*/ 558 h 5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6" h="558">
                    <a:moveTo>
                      <a:pt x="600" y="6"/>
                    </a:moveTo>
                    <a:lnTo>
                      <a:pt x="615" y="15"/>
                    </a:lnTo>
                    <a:lnTo>
                      <a:pt x="615" y="24"/>
                    </a:lnTo>
                    <a:lnTo>
                      <a:pt x="609" y="31"/>
                    </a:lnTo>
                    <a:lnTo>
                      <a:pt x="612" y="42"/>
                    </a:lnTo>
                    <a:lnTo>
                      <a:pt x="624" y="51"/>
                    </a:lnTo>
                    <a:lnTo>
                      <a:pt x="639" y="57"/>
                    </a:lnTo>
                    <a:lnTo>
                      <a:pt x="648" y="69"/>
                    </a:lnTo>
                    <a:lnTo>
                      <a:pt x="649" y="81"/>
                    </a:lnTo>
                    <a:lnTo>
                      <a:pt x="657" y="93"/>
                    </a:lnTo>
                    <a:lnTo>
                      <a:pt x="655" y="100"/>
                    </a:lnTo>
                    <a:lnTo>
                      <a:pt x="652" y="111"/>
                    </a:lnTo>
                    <a:lnTo>
                      <a:pt x="663" y="124"/>
                    </a:lnTo>
                    <a:lnTo>
                      <a:pt x="676" y="147"/>
                    </a:lnTo>
                    <a:lnTo>
                      <a:pt x="675" y="157"/>
                    </a:lnTo>
                    <a:lnTo>
                      <a:pt x="676" y="172"/>
                    </a:lnTo>
                    <a:lnTo>
                      <a:pt x="678" y="187"/>
                    </a:lnTo>
                    <a:lnTo>
                      <a:pt x="666" y="193"/>
                    </a:lnTo>
                    <a:lnTo>
                      <a:pt x="667" y="211"/>
                    </a:lnTo>
                    <a:lnTo>
                      <a:pt x="669" y="225"/>
                    </a:lnTo>
                    <a:lnTo>
                      <a:pt x="661" y="237"/>
                    </a:lnTo>
                    <a:lnTo>
                      <a:pt x="663" y="252"/>
                    </a:lnTo>
                    <a:lnTo>
                      <a:pt x="661" y="267"/>
                    </a:lnTo>
                    <a:lnTo>
                      <a:pt x="658" y="288"/>
                    </a:lnTo>
                    <a:lnTo>
                      <a:pt x="669" y="312"/>
                    </a:lnTo>
                    <a:lnTo>
                      <a:pt x="682" y="316"/>
                    </a:lnTo>
                    <a:lnTo>
                      <a:pt x="688" y="328"/>
                    </a:lnTo>
                    <a:lnTo>
                      <a:pt x="690" y="337"/>
                    </a:lnTo>
                    <a:lnTo>
                      <a:pt x="685" y="343"/>
                    </a:lnTo>
                    <a:lnTo>
                      <a:pt x="667" y="343"/>
                    </a:lnTo>
                    <a:lnTo>
                      <a:pt x="664" y="352"/>
                    </a:lnTo>
                    <a:lnTo>
                      <a:pt x="669" y="358"/>
                    </a:lnTo>
                    <a:lnTo>
                      <a:pt x="670" y="366"/>
                    </a:lnTo>
                    <a:lnTo>
                      <a:pt x="678" y="379"/>
                    </a:lnTo>
                    <a:lnTo>
                      <a:pt x="681" y="393"/>
                    </a:lnTo>
                    <a:lnTo>
                      <a:pt x="682" y="400"/>
                    </a:lnTo>
                    <a:lnTo>
                      <a:pt x="699" y="402"/>
                    </a:lnTo>
                    <a:lnTo>
                      <a:pt x="705" y="406"/>
                    </a:lnTo>
                    <a:lnTo>
                      <a:pt x="706" y="414"/>
                    </a:lnTo>
                    <a:lnTo>
                      <a:pt x="708" y="418"/>
                    </a:lnTo>
                    <a:lnTo>
                      <a:pt x="718" y="429"/>
                    </a:lnTo>
                    <a:lnTo>
                      <a:pt x="723" y="441"/>
                    </a:lnTo>
                    <a:lnTo>
                      <a:pt x="724" y="445"/>
                    </a:lnTo>
                    <a:lnTo>
                      <a:pt x="736" y="457"/>
                    </a:lnTo>
                    <a:lnTo>
                      <a:pt x="619" y="459"/>
                    </a:lnTo>
                    <a:lnTo>
                      <a:pt x="604" y="453"/>
                    </a:lnTo>
                    <a:lnTo>
                      <a:pt x="595" y="445"/>
                    </a:lnTo>
                    <a:lnTo>
                      <a:pt x="582" y="447"/>
                    </a:lnTo>
                    <a:lnTo>
                      <a:pt x="579" y="439"/>
                    </a:lnTo>
                    <a:lnTo>
                      <a:pt x="568" y="441"/>
                    </a:lnTo>
                    <a:lnTo>
                      <a:pt x="565" y="439"/>
                    </a:lnTo>
                    <a:lnTo>
                      <a:pt x="504" y="459"/>
                    </a:lnTo>
                    <a:lnTo>
                      <a:pt x="496" y="456"/>
                    </a:lnTo>
                    <a:lnTo>
                      <a:pt x="490" y="453"/>
                    </a:lnTo>
                    <a:lnTo>
                      <a:pt x="480" y="445"/>
                    </a:lnTo>
                    <a:lnTo>
                      <a:pt x="474" y="444"/>
                    </a:lnTo>
                    <a:lnTo>
                      <a:pt x="465" y="451"/>
                    </a:lnTo>
                    <a:lnTo>
                      <a:pt x="465" y="468"/>
                    </a:lnTo>
                    <a:lnTo>
                      <a:pt x="462" y="478"/>
                    </a:lnTo>
                    <a:lnTo>
                      <a:pt x="459" y="486"/>
                    </a:lnTo>
                    <a:lnTo>
                      <a:pt x="453" y="486"/>
                    </a:lnTo>
                    <a:lnTo>
                      <a:pt x="447" y="493"/>
                    </a:lnTo>
                    <a:lnTo>
                      <a:pt x="433" y="487"/>
                    </a:lnTo>
                    <a:lnTo>
                      <a:pt x="424" y="496"/>
                    </a:lnTo>
                    <a:lnTo>
                      <a:pt x="418" y="496"/>
                    </a:lnTo>
                    <a:lnTo>
                      <a:pt x="414" y="486"/>
                    </a:lnTo>
                    <a:lnTo>
                      <a:pt x="412" y="481"/>
                    </a:lnTo>
                    <a:lnTo>
                      <a:pt x="403" y="478"/>
                    </a:lnTo>
                    <a:lnTo>
                      <a:pt x="399" y="478"/>
                    </a:lnTo>
                    <a:lnTo>
                      <a:pt x="391" y="484"/>
                    </a:lnTo>
                    <a:lnTo>
                      <a:pt x="385" y="492"/>
                    </a:lnTo>
                    <a:lnTo>
                      <a:pt x="379" y="493"/>
                    </a:lnTo>
                    <a:lnTo>
                      <a:pt x="372" y="501"/>
                    </a:lnTo>
                    <a:lnTo>
                      <a:pt x="370" y="523"/>
                    </a:lnTo>
                    <a:lnTo>
                      <a:pt x="366" y="531"/>
                    </a:lnTo>
                    <a:lnTo>
                      <a:pt x="322" y="558"/>
                    </a:lnTo>
                    <a:lnTo>
                      <a:pt x="321" y="537"/>
                    </a:lnTo>
                    <a:lnTo>
                      <a:pt x="303" y="538"/>
                    </a:lnTo>
                    <a:lnTo>
                      <a:pt x="304" y="507"/>
                    </a:lnTo>
                    <a:lnTo>
                      <a:pt x="288" y="508"/>
                    </a:lnTo>
                    <a:lnTo>
                      <a:pt x="288" y="423"/>
                    </a:lnTo>
                    <a:lnTo>
                      <a:pt x="225" y="423"/>
                    </a:lnTo>
                    <a:lnTo>
                      <a:pt x="225" y="379"/>
                    </a:lnTo>
                    <a:lnTo>
                      <a:pt x="0" y="376"/>
                    </a:lnTo>
                    <a:lnTo>
                      <a:pt x="18" y="361"/>
                    </a:lnTo>
                    <a:lnTo>
                      <a:pt x="25" y="361"/>
                    </a:lnTo>
                    <a:lnTo>
                      <a:pt x="25" y="337"/>
                    </a:lnTo>
                    <a:lnTo>
                      <a:pt x="34" y="325"/>
                    </a:lnTo>
                    <a:lnTo>
                      <a:pt x="45" y="322"/>
                    </a:lnTo>
                    <a:lnTo>
                      <a:pt x="57" y="325"/>
                    </a:lnTo>
                    <a:lnTo>
                      <a:pt x="63" y="319"/>
                    </a:lnTo>
                    <a:lnTo>
                      <a:pt x="210" y="316"/>
                    </a:lnTo>
                    <a:lnTo>
                      <a:pt x="208" y="289"/>
                    </a:lnTo>
                    <a:lnTo>
                      <a:pt x="255" y="289"/>
                    </a:lnTo>
                    <a:lnTo>
                      <a:pt x="255" y="237"/>
                    </a:lnTo>
                    <a:lnTo>
                      <a:pt x="261" y="228"/>
                    </a:lnTo>
                    <a:lnTo>
                      <a:pt x="261" y="202"/>
                    </a:lnTo>
                    <a:lnTo>
                      <a:pt x="268" y="196"/>
                    </a:lnTo>
                    <a:lnTo>
                      <a:pt x="283" y="187"/>
                    </a:lnTo>
                    <a:lnTo>
                      <a:pt x="289" y="180"/>
                    </a:lnTo>
                    <a:lnTo>
                      <a:pt x="288" y="84"/>
                    </a:lnTo>
                    <a:lnTo>
                      <a:pt x="255" y="67"/>
                    </a:lnTo>
                    <a:lnTo>
                      <a:pt x="253" y="61"/>
                    </a:lnTo>
                    <a:lnTo>
                      <a:pt x="253" y="0"/>
                    </a:lnTo>
                    <a:lnTo>
                      <a:pt x="600" y="6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2" name="Freeform 117"/>
              <p:cNvSpPr>
                <a:spLocks noChangeAspect="1"/>
              </p:cNvSpPr>
              <p:nvPr/>
            </p:nvSpPr>
            <p:spPr bwMode="auto">
              <a:xfrm>
                <a:off x="1568" y="2606"/>
                <a:ext cx="438" cy="413"/>
              </a:xfrm>
              <a:custGeom>
                <a:avLst/>
                <a:gdLst>
                  <a:gd name="T0" fmla="*/ 2147483647 w 451"/>
                  <a:gd name="T1" fmla="*/ 2147483647 h 441"/>
                  <a:gd name="T2" fmla="*/ 2147483647 w 451"/>
                  <a:gd name="T3" fmla="*/ 2147483647 h 441"/>
                  <a:gd name="T4" fmla="*/ 2147483647 w 451"/>
                  <a:gd name="T5" fmla="*/ 2147483647 h 441"/>
                  <a:gd name="T6" fmla="*/ 2147483647 w 451"/>
                  <a:gd name="T7" fmla="*/ 2147483647 h 441"/>
                  <a:gd name="T8" fmla="*/ 2147483647 w 451"/>
                  <a:gd name="T9" fmla="*/ 2147483647 h 441"/>
                  <a:gd name="T10" fmla="*/ 2147483647 w 451"/>
                  <a:gd name="T11" fmla="*/ 2147483647 h 441"/>
                  <a:gd name="T12" fmla="*/ 2147483647 w 451"/>
                  <a:gd name="T13" fmla="*/ 2147483647 h 441"/>
                  <a:gd name="T14" fmla="*/ 2147483647 w 451"/>
                  <a:gd name="T15" fmla="*/ 2147483647 h 441"/>
                  <a:gd name="T16" fmla="*/ 0 w 451"/>
                  <a:gd name="T17" fmla="*/ 2147483647 h 441"/>
                  <a:gd name="T18" fmla="*/ 2147483647 w 451"/>
                  <a:gd name="T19" fmla="*/ 2147483647 h 441"/>
                  <a:gd name="T20" fmla="*/ 2147483647 w 451"/>
                  <a:gd name="T21" fmla="*/ 2147483647 h 441"/>
                  <a:gd name="T22" fmla="*/ 2147483647 w 451"/>
                  <a:gd name="T23" fmla="*/ 2147483647 h 441"/>
                  <a:gd name="T24" fmla="*/ 2147483647 w 451"/>
                  <a:gd name="T25" fmla="*/ 2147483647 h 441"/>
                  <a:gd name="T26" fmla="*/ 2147483647 w 451"/>
                  <a:gd name="T27" fmla="*/ 2147483647 h 441"/>
                  <a:gd name="T28" fmla="*/ 2147483647 w 451"/>
                  <a:gd name="T29" fmla="*/ 2147483647 h 441"/>
                  <a:gd name="T30" fmla="*/ 2147483647 w 451"/>
                  <a:gd name="T31" fmla="*/ 2147483647 h 441"/>
                  <a:gd name="T32" fmla="*/ 2147483647 w 451"/>
                  <a:gd name="T33" fmla="*/ 2147483647 h 441"/>
                  <a:gd name="T34" fmla="*/ 2147483647 w 451"/>
                  <a:gd name="T35" fmla="*/ 2147483647 h 441"/>
                  <a:gd name="T36" fmla="*/ 2147483647 w 451"/>
                  <a:gd name="T37" fmla="*/ 2147483647 h 441"/>
                  <a:gd name="T38" fmla="*/ 2147483647 w 451"/>
                  <a:gd name="T39" fmla="*/ 2147483647 h 441"/>
                  <a:gd name="T40" fmla="*/ 2147483647 w 451"/>
                  <a:gd name="T41" fmla="*/ 2147483647 h 441"/>
                  <a:gd name="T42" fmla="*/ 2147483647 w 451"/>
                  <a:gd name="T43" fmla="*/ 2147483647 h 441"/>
                  <a:gd name="T44" fmla="*/ 2147483647 w 451"/>
                  <a:gd name="T45" fmla="*/ 2147483647 h 441"/>
                  <a:gd name="T46" fmla="*/ 2147483647 w 451"/>
                  <a:gd name="T47" fmla="*/ 2147483647 h 441"/>
                  <a:gd name="T48" fmla="*/ 2147483647 w 451"/>
                  <a:gd name="T49" fmla="*/ 2147483647 h 441"/>
                  <a:gd name="T50" fmla="*/ 2147483647 w 451"/>
                  <a:gd name="T51" fmla="*/ 2147483647 h 441"/>
                  <a:gd name="T52" fmla="*/ 2147483647 w 451"/>
                  <a:gd name="T53" fmla="*/ 2147483647 h 441"/>
                  <a:gd name="T54" fmla="*/ 2147483647 w 451"/>
                  <a:gd name="T55" fmla="*/ 2147483647 h 441"/>
                  <a:gd name="T56" fmla="*/ 2147483647 w 451"/>
                  <a:gd name="T57" fmla="*/ 2147483647 h 441"/>
                  <a:gd name="T58" fmla="*/ 2147483647 w 451"/>
                  <a:gd name="T59" fmla="*/ 2147483647 h 441"/>
                  <a:gd name="T60" fmla="*/ 2147483647 w 451"/>
                  <a:gd name="T61" fmla="*/ 2147483647 h 441"/>
                  <a:gd name="T62" fmla="*/ 2147483647 w 451"/>
                  <a:gd name="T63" fmla="*/ 2147483647 h 441"/>
                  <a:gd name="T64" fmla="*/ 2147483647 w 451"/>
                  <a:gd name="T65" fmla="*/ 2147483647 h 441"/>
                  <a:gd name="T66" fmla="*/ 2147483647 w 451"/>
                  <a:gd name="T67" fmla="*/ 2147483647 h 441"/>
                  <a:gd name="T68" fmla="*/ 2147483647 w 451"/>
                  <a:gd name="T69" fmla="*/ 2147483647 h 441"/>
                  <a:gd name="T70" fmla="*/ 2147483647 w 451"/>
                  <a:gd name="T71" fmla="*/ 2147483647 h 441"/>
                  <a:gd name="T72" fmla="*/ 2147483647 w 451"/>
                  <a:gd name="T73" fmla="*/ 2147483647 h 441"/>
                  <a:gd name="T74" fmla="*/ 2147483647 w 451"/>
                  <a:gd name="T75" fmla="*/ 2147483647 h 441"/>
                  <a:gd name="T76" fmla="*/ 2147483647 w 451"/>
                  <a:gd name="T77" fmla="*/ 2147483647 h 441"/>
                  <a:gd name="T78" fmla="*/ 2147483647 w 451"/>
                  <a:gd name="T79" fmla="*/ 2147483647 h 441"/>
                  <a:gd name="T80" fmla="*/ 2147483647 w 451"/>
                  <a:gd name="T81" fmla="*/ 2147483647 h 441"/>
                  <a:gd name="T82" fmla="*/ 2147483647 w 451"/>
                  <a:gd name="T83" fmla="*/ 2147483647 h 441"/>
                  <a:gd name="T84" fmla="*/ 2147483647 w 451"/>
                  <a:gd name="T85" fmla="*/ 2147483647 h 441"/>
                  <a:gd name="T86" fmla="*/ 2147483647 w 451"/>
                  <a:gd name="T87" fmla="*/ 2147483647 h 441"/>
                  <a:gd name="T88" fmla="*/ 2147483647 w 451"/>
                  <a:gd name="T89" fmla="*/ 2147483647 h 441"/>
                  <a:gd name="T90" fmla="*/ 2147483647 w 451"/>
                  <a:gd name="T91" fmla="*/ 2147483647 h 441"/>
                  <a:gd name="T92" fmla="*/ 2147483647 w 451"/>
                  <a:gd name="T93" fmla="*/ 2147483647 h 441"/>
                  <a:gd name="T94" fmla="*/ 2147483647 w 451"/>
                  <a:gd name="T95" fmla="*/ 2147483647 h 441"/>
                  <a:gd name="T96" fmla="*/ 2147483647 w 451"/>
                  <a:gd name="T97" fmla="*/ 2147483647 h 441"/>
                  <a:gd name="T98" fmla="*/ 2147483647 w 451"/>
                  <a:gd name="T99" fmla="*/ 2147483647 h 441"/>
                  <a:gd name="T100" fmla="*/ 2147483647 w 451"/>
                  <a:gd name="T101" fmla="*/ 2147483647 h 441"/>
                  <a:gd name="T102" fmla="*/ 2147483647 w 451"/>
                  <a:gd name="T103" fmla="*/ 2147483647 h 441"/>
                  <a:gd name="T104" fmla="*/ 2147483647 w 451"/>
                  <a:gd name="T105" fmla="*/ 2147483647 h 441"/>
                  <a:gd name="T106" fmla="*/ 2147483647 w 451"/>
                  <a:gd name="T107" fmla="*/ 2147483647 h 441"/>
                  <a:gd name="T108" fmla="*/ 2147483647 w 451"/>
                  <a:gd name="T109" fmla="*/ 2147483647 h 441"/>
                  <a:gd name="T110" fmla="*/ 2147483647 w 451"/>
                  <a:gd name="T111" fmla="*/ 2147483647 h 441"/>
                  <a:gd name="T112" fmla="*/ 2147483647 w 451"/>
                  <a:gd name="T113" fmla="*/ 0 h 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1"/>
                  <a:gd name="T172" fmla="*/ 0 h 441"/>
                  <a:gd name="T173" fmla="*/ 451 w 451"/>
                  <a:gd name="T174" fmla="*/ 441 h 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1" h="441">
                    <a:moveTo>
                      <a:pt x="1" y="4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3" y="34"/>
                    </a:lnTo>
                    <a:lnTo>
                      <a:pt x="25" y="43"/>
                    </a:lnTo>
                    <a:lnTo>
                      <a:pt x="33" y="61"/>
                    </a:lnTo>
                    <a:lnTo>
                      <a:pt x="27" y="67"/>
                    </a:lnTo>
                    <a:lnTo>
                      <a:pt x="25" y="78"/>
                    </a:lnTo>
                    <a:lnTo>
                      <a:pt x="25" y="96"/>
                    </a:lnTo>
                    <a:lnTo>
                      <a:pt x="9" y="102"/>
                    </a:lnTo>
                    <a:lnTo>
                      <a:pt x="1" y="109"/>
                    </a:lnTo>
                    <a:lnTo>
                      <a:pt x="6" y="118"/>
                    </a:lnTo>
                    <a:lnTo>
                      <a:pt x="6" y="127"/>
                    </a:lnTo>
                    <a:lnTo>
                      <a:pt x="4" y="138"/>
                    </a:lnTo>
                    <a:lnTo>
                      <a:pt x="10" y="148"/>
                    </a:lnTo>
                    <a:lnTo>
                      <a:pt x="10" y="157"/>
                    </a:lnTo>
                    <a:lnTo>
                      <a:pt x="6" y="165"/>
                    </a:lnTo>
                    <a:lnTo>
                      <a:pt x="0" y="171"/>
                    </a:lnTo>
                    <a:lnTo>
                      <a:pt x="7" y="180"/>
                    </a:lnTo>
                    <a:lnTo>
                      <a:pt x="4" y="192"/>
                    </a:lnTo>
                    <a:lnTo>
                      <a:pt x="6" y="205"/>
                    </a:lnTo>
                    <a:lnTo>
                      <a:pt x="10" y="211"/>
                    </a:lnTo>
                    <a:lnTo>
                      <a:pt x="6" y="217"/>
                    </a:lnTo>
                    <a:lnTo>
                      <a:pt x="6" y="237"/>
                    </a:lnTo>
                    <a:lnTo>
                      <a:pt x="7" y="258"/>
                    </a:lnTo>
                    <a:lnTo>
                      <a:pt x="18" y="267"/>
                    </a:lnTo>
                    <a:lnTo>
                      <a:pt x="16" y="274"/>
                    </a:lnTo>
                    <a:lnTo>
                      <a:pt x="25" y="285"/>
                    </a:lnTo>
                    <a:lnTo>
                      <a:pt x="36" y="285"/>
                    </a:lnTo>
                    <a:lnTo>
                      <a:pt x="40" y="286"/>
                    </a:lnTo>
                    <a:lnTo>
                      <a:pt x="33" y="292"/>
                    </a:lnTo>
                    <a:lnTo>
                      <a:pt x="31" y="297"/>
                    </a:lnTo>
                    <a:lnTo>
                      <a:pt x="34" y="304"/>
                    </a:lnTo>
                    <a:lnTo>
                      <a:pt x="36" y="310"/>
                    </a:lnTo>
                    <a:lnTo>
                      <a:pt x="21" y="315"/>
                    </a:lnTo>
                    <a:lnTo>
                      <a:pt x="10" y="316"/>
                    </a:lnTo>
                    <a:lnTo>
                      <a:pt x="15" y="324"/>
                    </a:lnTo>
                    <a:lnTo>
                      <a:pt x="16" y="333"/>
                    </a:lnTo>
                    <a:lnTo>
                      <a:pt x="15" y="343"/>
                    </a:lnTo>
                    <a:lnTo>
                      <a:pt x="3" y="348"/>
                    </a:lnTo>
                    <a:lnTo>
                      <a:pt x="0" y="355"/>
                    </a:lnTo>
                    <a:lnTo>
                      <a:pt x="6" y="361"/>
                    </a:lnTo>
                    <a:lnTo>
                      <a:pt x="0" y="367"/>
                    </a:lnTo>
                    <a:lnTo>
                      <a:pt x="4" y="372"/>
                    </a:lnTo>
                    <a:lnTo>
                      <a:pt x="4" y="381"/>
                    </a:lnTo>
                    <a:lnTo>
                      <a:pt x="7" y="385"/>
                    </a:lnTo>
                    <a:lnTo>
                      <a:pt x="9" y="402"/>
                    </a:lnTo>
                    <a:lnTo>
                      <a:pt x="16" y="402"/>
                    </a:lnTo>
                    <a:lnTo>
                      <a:pt x="22" y="396"/>
                    </a:lnTo>
                    <a:lnTo>
                      <a:pt x="33" y="394"/>
                    </a:lnTo>
                    <a:lnTo>
                      <a:pt x="43" y="393"/>
                    </a:lnTo>
                    <a:lnTo>
                      <a:pt x="52" y="390"/>
                    </a:lnTo>
                    <a:lnTo>
                      <a:pt x="58" y="382"/>
                    </a:lnTo>
                    <a:lnTo>
                      <a:pt x="69" y="379"/>
                    </a:lnTo>
                    <a:lnTo>
                      <a:pt x="73" y="382"/>
                    </a:lnTo>
                    <a:lnTo>
                      <a:pt x="84" y="384"/>
                    </a:lnTo>
                    <a:lnTo>
                      <a:pt x="90" y="387"/>
                    </a:lnTo>
                    <a:lnTo>
                      <a:pt x="96" y="394"/>
                    </a:lnTo>
                    <a:lnTo>
                      <a:pt x="100" y="405"/>
                    </a:lnTo>
                    <a:lnTo>
                      <a:pt x="109" y="411"/>
                    </a:lnTo>
                    <a:lnTo>
                      <a:pt x="120" y="414"/>
                    </a:lnTo>
                    <a:lnTo>
                      <a:pt x="130" y="421"/>
                    </a:lnTo>
                    <a:lnTo>
                      <a:pt x="138" y="427"/>
                    </a:lnTo>
                    <a:lnTo>
                      <a:pt x="144" y="429"/>
                    </a:lnTo>
                    <a:lnTo>
                      <a:pt x="154" y="435"/>
                    </a:lnTo>
                    <a:lnTo>
                      <a:pt x="169" y="439"/>
                    </a:lnTo>
                    <a:lnTo>
                      <a:pt x="180" y="439"/>
                    </a:lnTo>
                    <a:lnTo>
                      <a:pt x="198" y="441"/>
                    </a:lnTo>
                    <a:lnTo>
                      <a:pt x="211" y="435"/>
                    </a:lnTo>
                    <a:lnTo>
                      <a:pt x="223" y="430"/>
                    </a:lnTo>
                    <a:lnTo>
                      <a:pt x="243" y="420"/>
                    </a:lnTo>
                    <a:lnTo>
                      <a:pt x="249" y="411"/>
                    </a:lnTo>
                    <a:lnTo>
                      <a:pt x="261" y="403"/>
                    </a:lnTo>
                    <a:lnTo>
                      <a:pt x="264" y="394"/>
                    </a:lnTo>
                    <a:lnTo>
                      <a:pt x="276" y="388"/>
                    </a:lnTo>
                    <a:lnTo>
                      <a:pt x="279" y="378"/>
                    </a:lnTo>
                    <a:lnTo>
                      <a:pt x="283" y="376"/>
                    </a:lnTo>
                    <a:lnTo>
                      <a:pt x="285" y="369"/>
                    </a:lnTo>
                    <a:lnTo>
                      <a:pt x="288" y="367"/>
                    </a:lnTo>
                    <a:lnTo>
                      <a:pt x="298" y="366"/>
                    </a:lnTo>
                    <a:lnTo>
                      <a:pt x="306" y="361"/>
                    </a:lnTo>
                    <a:lnTo>
                      <a:pt x="309" y="352"/>
                    </a:lnTo>
                    <a:lnTo>
                      <a:pt x="316" y="345"/>
                    </a:lnTo>
                    <a:lnTo>
                      <a:pt x="327" y="343"/>
                    </a:lnTo>
                    <a:lnTo>
                      <a:pt x="331" y="334"/>
                    </a:lnTo>
                    <a:lnTo>
                      <a:pt x="340" y="330"/>
                    </a:lnTo>
                    <a:lnTo>
                      <a:pt x="343" y="321"/>
                    </a:lnTo>
                    <a:lnTo>
                      <a:pt x="349" y="318"/>
                    </a:lnTo>
                    <a:lnTo>
                      <a:pt x="349" y="313"/>
                    </a:lnTo>
                    <a:lnTo>
                      <a:pt x="354" y="307"/>
                    </a:lnTo>
                    <a:lnTo>
                      <a:pt x="352" y="300"/>
                    </a:lnTo>
                    <a:lnTo>
                      <a:pt x="351" y="286"/>
                    </a:lnTo>
                    <a:lnTo>
                      <a:pt x="355" y="276"/>
                    </a:lnTo>
                    <a:lnTo>
                      <a:pt x="360" y="270"/>
                    </a:lnTo>
                    <a:lnTo>
                      <a:pt x="367" y="265"/>
                    </a:lnTo>
                    <a:lnTo>
                      <a:pt x="375" y="267"/>
                    </a:lnTo>
                    <a:lnTo>
                      <a:pt x="387" y="262"/>
                    </a:lnTo>
                    <a:lnTo>
                      <a:pt x="387" y="255"/>
                    </a:lnTo>
                    <a:lnTo>
                      <a:pt x="387" y="244"/>
                    </a:lnTo>
                    <a:lnTo>
                      <a:pt x="420" y="243"/>
                    </a:lnTo>
                    <a:lnTo>
                      <a:pt x="418" y="216"/>
                    </a:lnTo>
                    <a:lnTo>
                      <a:pt x="436" y="217"/>
                    </a:lnTo>
                    <a:lnTo>
                      <a:pt x="436" y="198"/>
                    </a:lnTo>
                    <a:lnTo>
                      <a:pt x="451" y="199"/>
                    </a:lnTo>
                    <a:lnTo>
                      <a:pt x="451" y="178"/>
                    </a:lnTo>
                    <a:lnTo>
                      <a:pt x="451" y="160"/>
                    </a:lnTo>
                    <a:lnTo>
                      <a:pt x="432" y="163"/>
                    </a:lnTo>
                    <a:lnTo>
                      <a:pt x="432" y="132"/>
                    </a:lnTo>
                    <a:lnTo>
                      <a:pt x="417" y="132"/>
                    </a:lnTo>
                    <a:lnTo>
                      <a:pt x="418" y="48"/>
                    </a:lnTo>
                    <a:lnTo>
                      <a:pt x="355" y="48"/>
                    </a:lnTo>
                    <a:lnTo>
                      <a:pt x="355" y="3"/>
                    </a:lnTo>
                    <a:lnTo>
                      <a:pt x="132" y="0"/>
                    </a:lnTo>
                    <a:lnTo>
                      <a:pt x="6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3" name="Freeform 118"/>
              <p:cNvSpPr>
                <a:spLocks noChangeAspect="1"/>
              </p:cNvSpPr>
              <p:nvPr/>
            </p:nvSpPr>
            <p:spPr bwMode="auto">
              <a:xfrm>
                <a:off x="1476" y="2929"/>
                <a:ext cx="921" cy="638"/>
              </a:xfrm>
              <a:custGeom>
                <a:avLst/>
                <a:gdLst>
                  <a:gd name="T0" fmla="*/ 2147483647 w 951"/>
                  <a:gd name="T1" fmla="*/ 2147483647 h 681"/>
                  <a:gd name="T2" fmla="*/ 2147483647 w 951"/>
                  <a:gd name="T3" fmla="*/ 2147483647 h 681"/>
                  <a:gd name="T4" fmla="*/ 2147483647 w 951"/>
                  <a:gd name="T5" fmla="*/ 2147483647 h 681"/>
                  <a:gd name="T6" fmla="*/ 2147483647 w 951"/>
                  <a:gd name="T7" fmla="*/ 2147483647 h 681"/>
                  <a:gd name="T8" fmla="*/ 2147483647 w 951"/>
                  <a:gd name="T9" fmla="*/ 2147483647 h 681"/>
                  <a:gd name="T10" fmla="*/ 2147483647 w 951"/>
                  <a:gd name="T11" fmla="*/ 2147483647 h 681"/>
                  <a:gd name="T12" fmla="*/ 2147483647 w 951"/>
                  <a:gd name="T13" fmla="*/ 2147483647 h 681"/>
                  <a:gd name="T14" fmla="*/ 2147483647 w 951"/>
                  <a:gd name="T15" fmla="*/ 2147483647 h 681"/>
                  <a:gd name="T16" fmla="*/ 2147483647 w 951"/>
                  <a:gd name="T17" fmla="*/ 2147483647 h 681"/>
                  <a:gd name="T18" fmla="*/ 2147483647 w 951"/>
                  <a:gd name="T19" fmla="*/ 2147483647 h 681"/>
                  <a:gd name="T20" fmla="*/ 2147483647 w 951"/>
                  <a:gd name="T21" fmla="*/ 2147483647 h 681"/>
                  <a:gd name="T22" fmla="*/ 2147483647 w 951"/>
                  <a:gd name="T23" fmla="*/ 2147483647 h 681"/>
                  <a:gd name="T24" fmla="*/ 2147483647 w 951"/>
                  <a:gd name="T25" fmla="*/ 2147483647 h 681"/>
                  <a:gd name="T26" fmla="*/ 2147483647 w 951"/>
                  <a:gd name="T27" fmla="*/ 2147483647 h 681"/>
                  <a:gd name="T28" fmla="*/ 2147483647 w 951"/>
                  <a:gd name="T29" fmla="*/ 2147483647 h 681"/>
                  <a:gd name="T30" fmla="*/ 2147483647 w 951"/>
                  <a:gd name="T31" fmla="*/ 2147483647 h 681"/>
                  <a:gd name="T32" fmla="*/ 2147483647 w 951"/>
                  <a:gd name="T33" fmla="*/ 2147483647 h 681"/>
                  <a:gd name="T34" fmla="*/ 2147483647 w 951"/>
                  <a:gd name="T35" fmla="*/ 2147483647 h 681"/>
                  <a:gd name="T36" fmla="*/ 2147483647 w 951"/>
                  <a:gd name="T37" fmla="*/ 2147483647 h 681"/>
                  <a:gd name="T38" fmla="*/ 2147483647 w 951"/>
                  <a:gd name="T39" fmla="*/ 2147483647 h 681"/>
                  <a:gd name="T40" fmla="*/ 2147483647 w 951"/>
                  <a:gd name="T41" fmla="*/ 2147483647 h 681"/>
                  <a:gd name="T42" fmla="*/ 2147483647 w 951"/>
                  <a:gd name="T43" fmla="*/ 2147483647 h 681"/>
                  <a:gd name="T44" fmla="*/ 2147483647 w 951"/>
                  <a:gd name="T45" fmla="*/ 2147483647 h 681"/>
                  <a:gd name="T46" fmla="*/ 2147483647 w 951"/>
                  <a:gd name="T47" fmla="*/ 2147483647 h 681"/>
                  <a:gd name="T48" fmla="*/ 2147483647 w 951"/>
                  <a:gd name="T49" fmla="*/ 2147483647 h 681"/>
                  <a:gd name="T50" fmla="*/ 2147483647 w 951"/>
                  <a:gd name="T51" fmla="*/ 2147483647 h 681"/>
                  <a:gd name="T52" fmla="*/ 2147483647 w 951"/>
                  <a:gd name="T53" fmla="*/ 2147483647 h 681"/>
                  <a:gd name="T54" fmla="*/ 2147483647 w 951"/>
                  <a:gd name="T55" fmla="*/ 2147483647 h 681"/>
                  <a:gd name="T56" fmla="*/ 2147483647 w 951"/>
                  <a:gd name="T57" fmla="*/ 2147483647 h 681"/>
                  <a:gd name="T58" fmla="*/ 2147483647 w 951"/>
                  <a:gd name="T59" fmla="*/ 2147483647 h 681"/>
                  <a:gd name="T60" fmla="*/ 2147483647 w 951"/>
                  <a:gd name="T61" fmla="*/ 2147483647 h 681"/>
                  <a:gd name="T62" fmla="*/ 2147483647 w 951"/>
                  <a:gd name="T63" fmla="*/ 2147483647 h 681"/>
                  <a:gd name="T64" fmla="*/ 2147483647 w 951"/>
                  <a:gd name="T65" fmla="*/ 2147483647 h 681"/>
                  <a:gd name="T66" fmla="*/ 2147483647 w 951"/>
                  <a:gd name="T67" fmla="*/ 2147483647 h 681"/>
                  <a:gd name="T68" fmla="*/ 2147483647 w 951"/>
                  <a:gd name="T69" fmla="*/ 2147483647 h 681"/>
                  <a:gd name="T70" fmla="*/ 2147483647 w 951"/>
                  <a:gd name="T71" fmla="*/ 2147483647 h 681"/>
                  <a:gd name="T72" fmla="*/ 2147483647 w 951"/>
                  <a:gd name="T73" fmla="*/ 2147483647 h 681"/>
                  <a:gd name="T74" fmla="*/ 2147483647 w 951"/>
                  <a:gd name="T75" fmla="*/ 2147483647 h 681"/>
                  <a:gd name="T76" fmla="*/ 2147483647 w 951"/>
                  <a:gd name="T77" fmla="*/ 2147483647 h 681"/>
                  <a:gd name="T78" fmla="*/ 2147483647 w 951"/>
                  <a:gd name="T79" fmla="*/ 2147483647 h 681"/>
                  <a:gd name="T80" fmla="*/ 2147483647 w 951"/>
                  <a:gd name="T81" fmla="*/ 2147483647 h 681"/>
                  <a:gd name="T82" fmla="*/ 2147483647 w 951"/>
                  <a:gd name="T83" fmla="*/ 2147483647 h 681"/>
                  <a:gd name="T84" fmla="*/ 2147483647 w 951"/>
                  <a:gd name="T85" fmla="*/ 2147483647 h 681"/>
                  <a:gd name="T86" fmla="*/ 2147483647 w 951"/>
                  <a:gd name="T87" fmla="*/ 2147483647 h 681"/>
                  <a:gd name="T88" fmla="*/ 2147483647 w 951"/>
                  <a:gd name="T89" fmla="*/ 2147483647 h 681"/>
                  <a:gd name="T90" fmla="*/ 2147483647 w 951"/>
                  <a:gd name="T91" fmla="*/ 2147483647 h 681"/>
                  <a:gd name="T92" fmla="*/ 2147483647 w 951"/>
                  <a:gd name="T93" fmla="*/ 2147483647 h 681"/>
                  <a:gd name="T94" fmla="*/ 2147483647 w 951"/>
                  <a:gd name="T95" fmla="*/ 2147483647 h 681"/>
                  <a:gd name="T96" fmla="*/ 2147483647 w 951"/>
                  <a:gd name="T97" fmla="*/ 2147483647 h 681"/>
                  <a:gd name="T98" fmla="*/ 2147483647 w 951"/>
                  <a:gd name="T99" fmla="*/ 2147483647 h 681"/>
                  <a:gd name="T100" fmla="*/ 2147483647 w 951"/>
                  <a:gd name="T101" fmla="*/ 2147483647 h 681"/>
                  <a:gd name="T102" fmla="*/ 2147483647 w 951"/>
                  <a:gd name="T103" fmla="*/ 2147483647 h 681"/>
                  <a:gd name="T104" fmla="*/ 2147483647 w 951"/>
                  <a:gd name="T105" fmla="*/ 2147483647 h 681"/>
                  <a:gd name="T106" fmla="*/ 2147483647 w 951"/>
                  <a:gd name="T107" fmla="*/ 2147483647 h 6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51"/>
                  <a:gd name="T163" fmla="*/ 0 h 681"/>
                  <a:gd name="T164" fmla="*/ 951 w 951"/>
                  <a:gd name="T165" fmla="*/ 681 h 6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51" h="681">
                    <a:moveTo>
                      <a:pt x="104" y="57"/>
                    </a:moveTo>
                    <a:lnTo>
                      <a:pt x="111" y="57"/>
                    </a:lnTo>
                    <a:lnTo>
                      <a:pt x="117" y="51"/>
                    </a:lnTo>
                    <a:lnTo>
                      <a:pt x="128" y="49"/>
                    </a:lnTo>
                    <a:lnTo>
                      <a:pt x="138" y="48"/>
                    </a:lnTo>
                    <a:lnTo>
                      <a:pt x="147" y="45"/>
                    </a:lnTo>
                    <a:lnTo>
                      <a:pt x="153" y="37"/>
                    </a:lnTo>
                    <a:lnTo>
                      <a:pt x="164" y="34"/>
                    </a:lnTo>
                    <a:lnTo>
                      <a:pt x="168" y="37"/>
                    </a:lnTo>
                    <a:lnTo>
                      <a:pt x="179" y="39"/>
                    </a:lnTo>
                    <a:lnTo>
                      <a:pt x="185" y="42"/>
                    </a:lnTo>
                    <a:lnTo>
                      <a:pt x="191" y="49"/>
                    </a:lnTo>
                    <a:lnTo>
                      <a:pt x="195" y="60"/>
                    </a:lnTo>
                    <a:lnTo>
                      <a:pt x="204" y="66"/>
                    </a:lnTo>
                    <a:lnTo>
                      <a:pt x="215" y="69"/>
                    </a:lnTo>
                    <a:lnTo>
                      <a:pt x="225" y="76"/>
                    </a:lnTo>
                    <a:lnTo>
                      <a:pt x="233" y="82"/>
                    </a:lnTo>
                    <a:lnTo>
                      <a:pt x="239" y="84"/>
                    </a:lnTo>
                    <a:lnTo>
                      <a:pt x="249" y="90"/>
                    </a:lnTo>
                    <a:lnTo>
                      <a:pt x="264" y="94"/>
                    </a:lnTo>
                    <a:lnTo>
                      <a:pt x="275" y="94"/>
                    </a:lnTo>
                    <a:lnTo>
                      <a:pt x="293" y="96"/>
                    </a:lnTo>
                    <a:lnTo>
                      <a:pt x="306" y="90"/>
                    </a:lnTo>
                    <a:lnTo>
                      <a:pt x="318" y="85"/>
                    </a:lnTo>
                    <a:lnTo>
                      <a:pt x="338" y="75"/>
                    </a:lnTo>
                    <a:lnTo>
                      <a:pt x="344" y="66"/>
                    </a:lnTo>
                    <a:lnTo>
                      <a:pt x="356" y="58"/>
                    </a:lnTo>
                    <a:lnTo>
                      <a:pt x="359" y="49"/>
                    </a:lnTo>
                    <a:lnTo>
                      <a:pt x="371" y="43"/>
                    </a:lnTo>
                    <a:lnTo>
                      <a:pt x="374" y="33"/>
                    </a:lnTo>
                    <a:lnTo>
                      <a:pt x="378" y="31"/>
                    </a:lnTo>
                    <a:lnTo>
                      <a:pt x="380" y="24"/>
                    </a:lnTo>
                    <a:lnTo>
                      <a:pt x="383" y="22"/>
                    </a:lnTo>
                    <a:lnTo>
                      <a:pt x="393" y="21"/>
                    </a:lnTo>
                    <a:lnTo>
                      <a:pt x="401" y="16"/>
                    </a:lnTo>
                    <a:lnTo>
                      <a:pt x="404" y="7"/>
                    </a:lnTo>
                    <a:lnTo>
                      <a:pt x="411" y="0"/>
                    </a:lnTo>
                    <a:lnTo>
                      <a:pt x="417" y="4"/>
                    </a:lnTo>
                    <a:lnTo>
                      <a:pt x="424" y="3"/>
                    </a:lnTo>
                    <a:lnTo>
                      <a:pt x="433" y="3"/>
                    </a:lnTo>
                    <a:lnTo>
                      <a:pt x="441" y="6"/>
                    </a:lnTo>
                    <a:lnTo>
                      <a:pt x="451" y="3"/>
                    </a:lnTo>
                    <a:lnTo>
                      <a:pt x="459" y="4"/>
                    </a:lnTo>
                    <a:lnTo>
                      <a:pt x="465" y="9"/>
                    </a:lnTo>
                    <a:lnTo>
                      <a:pt x="481" y="3"/>
                    </a:lnTo>
                    <a:lnTo>
                      <a:pt x="489" y="4"/>
                    </a:lnTo>
                    <a:lnTo>
                      <a:pt x="499" y="9"/>
                    </a:lnTo>
                    <a:lnTo>
                      <a:pt x="516" y="16"/>
                    </a:lnTo>
                    <a:lnTo>
                      <a:pt x="534" y="19"/>
                    </a:lnTo>
                    <a:lnTo>
                      <a:pt x="546" y="27"/>
                    </a:lnTo>
                    <a:lnTo>
                      <a:pt x="559" y="30"/>
                    </a:lnTo>
                    <a:lnTo>
                      <a:pt x="568" y="22"/>
                    </a:lnTo>
                    <a:lnTo>
                      <a:pt x="573" y="25"/>
                    </a:lnTo>
                    <a:lnTo>
                      <a:pt x="598" y="18"/>
                    </a:lnTo>
                    <a:lnTo>
                      <a:pt x="594" y="34"/>
                    </a:lnTo>
                    <a:lnTo>
                      <a:pt x="603" y="40"/>
                    </a:lnTo>
                    <a:lnTo>
                      <a:pt x="609" y="49"/>
                    </a:lnTo>
                    <a:lnTo>
                      <a:pt x="613" y="63"/>
                    </a:lnTo>
                    <a:lnTo>
                      <a:pt x="616" y="72"/>
                    </a:lnTo>
                    <a:lnTo>
                      <a:pt x="709" y="108"/>
                    </a:lnTo>
                    <a:lnTo>
                      <a:pt x="696" y="151"/>
                    </a:lnTo>
                    <a:lnTo>
                      <a:pt x="684" y="153"/>
                    </a:lnTo>
                    <a:lnTo>
                      <a:pt x="684" y="165"/>
                    </a:lnTo>
                    <a:lnTo>
                      <a:pt x="703" y="310"/>
                    </a:lnTo>
                    <a:lnTo>
                      <a:pt x="697" y="319"/>
                    </a:lnTo>
                    <a:lnTo>
                      <a:pt x="696" y="331"/>
                    </a:lnTo>
                    <a:lnTo>
                      <a:pt x="703" y="343"/>
                    </a:lnTo>
                    <a:lnTo>
                      <a:pt x="697" y="348"/>
                    </a:lnTo>
                    <a:lnTo>
                      <a:pt x="688" y="354"/>
                    </a:lnTo>
                    <a:lnTo>
                      <a:pt x="679" y="361"/>
                    </a:lnTo>
                    <a:lnTo>
                      <a:pt x="642" y="378"/>
                    </a:lnTo>
                    <a:lnTo>
                      <a:pt x="612" y="393"/>
                    </a:lnTo>
                    <a:lnTo>
                      <a:pt x="564" y="432"/>
                    </a:lnTo>
                    <a:lnTo>
                      <a:pt x="553" y="435"/>
                    </a:lnTo>
                    <a:lnTo>
                      <a:pt x="546" y="436"/>
                    </a:lnTo>
                    <a:lnTo>
                      <a:pt x="547" y="430"/>
                    </a:lnTo>
                    <a:lnTo>
                      <a:pt x="556" y="424"/>
                    </a:lnTo>
                    <a:lnTo>
                      <a:pt x="567" y="411"/>
                    </a:lnTo>
                    <a:lnTo>
                      <a:pt x="567" y="400"/>
                    </a:lnTo>
                    <a:lnTo>
                      <a:pt x="565" y="391"/>
                    </a:lnTo>
                    <a:lnTo>
                      <a:pt x="555" y="385"/>
                    </a:lnTo>
                    <a:lnTo>
                      <a:pt x="546" y="391"/>
                    </a:lnTo>
                    <a:lnTo>
                      <a:pt x="543" y="402"/>
                    </a:lnTo>
                    <a:lnTo>
                      <a:pt x="538" y="403"/>
                    </a:lnTo>
                    <a:lnTo>
                      <a:pt x="535" y="391"/>
                    </a:lnTo>
                    <a:lnTo>
                      <a:pt x="525" y="393"/>
                    </a:lnTo>
                    <a:lnTo>
                      <a:pt x="522" y="399"/>
                    </a:lnTo>
                    <a:lnTo>
                      <a:pt x="526" y="406"/>
                    </a:lnTo>
                    <a:lnTo>
                      <a:pt x="532" y="412"/>
                    </a:lnTo>
                    <a:lnTo>
                      <a:pt x="532" y="417"/>
                    </a:lnTo>
                    <a:lnTo>
                      <a:pt x="516" y="412"/>
                    </a:lnTo>
                    <a:lnTo>
                      <a:pt x="510" y="408"/>
                    </a:lnTo>
                    <a:lnTo>
                      <a:pt x="504" y="402"/>
                    </a:lnTo>
                    <a:lnTo>
                      <a:pt x="496" y="402"/>
                    </a:lnTo>
                    <a:lnTo>
                      <a:pt x="490" y="408"/>
                    </a:lnTo>
                    <a:lnTo>
                      <a:pt x="493" y="417"/>
                    </a:lnTo>
                    <a:lnTo>
                      <a:pt x="502" y="427"/>
                    </a:lnTo>
                    <a:lnTo>
                      <a:pt x="517" y="436"/>
                    </a:lnTo>
                    <a:lnTo>
                      <a:pt x="523" y="447"/>
                    </a:lnTo>
                    <a:lnTo>
                      <a:pt x="531" y="454"/>
                    </a:lnTo>
                    <a:lnTo>
                      <a:pt x="532" y="454"/>
                    </a:lnTo>
                    <a:lnTo>
                      <a:pt x="546" y="454"/>
                    </a:lnTo>
                    <a:lnTo>
                      <a:pt x="561" y="454"/>
                    </a:lnTo>
                    <a:lnTo>
                      <a:pt x="576" y="451"/>
                    </a:lnTo>
                    <a:lnTo>
                      <a:pt x="589" y="459"/>
                    </a:lnTo>
                    <a:lnTo>
                      <a:pt x="583" y="466"/>
                    </a:lnTo>
                    <a:lnTo>
                      <a:pt x="571" y="475"/>
                    </a:lnTo>
                    <a:lnTo>
                      <a:pt x="559" y="481"/>
                    </a:lnTo>
                    <a:lnTo>
                      <a:pt x="552" y="471"/>
                    </a:lnTo>
                    <a:lnTo>
                      <a:pt x="546" y="468"/>
                    </a:lnTo>
                    <a:lnTo>
                      <a:pt x="535" y="466"/>
                    </a:lnTo>
                    <a:lnTo>
                      <a:pt x="529" y="456"/>
                    </a:lnTo>
                    <a:lnTo>
                      <a:pt x="525" y="460"/>
                    </a:lnTo>
                    <a:lnTo>
                      <a:pt x="519" y="462"/>
                    </a:lnTo>
                    <a:lnTo>
                      <a:pt x="517" y="468"/>
                    </a:lnTo>
                    <a:lnTo>
                      <a:pt x="543" y="481"/>
                    </a:lnTo>
                    <a:lnTo>
                      <a:pt x="556" y="483"/>
                    </a:lnTo>
                    <a:lnTo>
                      <a:pt x="559" y="496"/>
                    </a:lnTo>
                    <a:lnTo>
                      <a:pt x="570" y="510"/>
                    </a:lnTo>
                    <a:lnTo>
                      <a:pt x="574" y="523"/>
                    </a:lnTo>
                    <a:lnTo>
                      <a:pt x="580" y="538"/>
                    </a:lnTo>
                    <a:lnTo>
                      <a:pt x="591" y="546"/>
                    </a:lnTo>
                    <a:lnTo>
                      <a:pt x="588" y="550"/>
                    </a:lnTo>
                    <a:lnTo>
                      <a:pt x="588" y="556"/>
                    </a:lnTo>
                    <a:lnTo>
                      <a:pt x="595" y="553"/>
                    </a:lnTo>
                    <a:lnTo>
                      <a:pt x="600" y="544"/>
                    </a:lnTo>
                    <a:lnTo>
                      <a:pt x="598" y="535"/>
                    </a:lnTo>
                    <a:lnTo>
                      <a:pt x="625" y="531"/>
                    </a:lnTo>
                    <a:lnTo>
                      <a:pt x="639" y="531"/>
                    </a:lnTo>
                    <a:lnTo>
                      <a:pt x="645" y="523"/>
                    </a:lnTo>
                    <a:lnTo>
                      <a:pt x="652" y="519"/>
                    </a:lnTo>
                    <a:lnTo>
                      <a:pt x="660" y="522"/>
                    </a:lnTo>
                    <a:lnTo>
                      <a:pt x="666" y="531"/>
                    </a:lnTo>
                    <a:lnTo>
                      <a:pt x="669" y="535"/>
                    </a:lnTo>
                    <a:lnTo>
                      <a:pt x="675" y="540"/>
                    </a:lnTo>
                    <a:lnTo>
                      <a:pt x="687" y="538"/>
                    </a:lnTo>
                    <a:lnTo>
                      <a:pt x="694" y="538"/>
                    </a:lnTo>
                    <a:lnTo>
                      <a:pt x="700" y="549"/>
                    </a:lnTo>
                    <a:lnTo>
                      <a:pt x="700" y="537"/>
                    </a:lnTo>
                    <a:lnTo>
                      <a:pt x="706" y="537"/>
                    </a:lnTo>
                    <a:lnTo>
                      <a:pt x="712" y="544"/>
                    </a:lnTo>
                    <a:lnTo>
                      <a:pt x="721" y="541"/>
                    </a:lnTo>
                    <a:lnTo>
                      <a:pt x="733" y="543"/>
                    </a:lnTo>
                    <a:lnTo>
                      <a:pt x="750" y="526"/>
                    </a:lnTo>
                    <a:lnTo>
                      <a:pt x="750" y="514"/>
                    </a:lnTo>
                    <a:lnTo>
                      <a:pt x="757" y="513"/>
                    </a:lnTo>
                    <a:lnTo>
                      <a:pt x="763" y="513"/>
                    </a:lnTo>
                    <a:lnTo>
                      <a:pt x="768" y="507"/>
                    </a:lnTo>
                    <a:lnTo>
                      <a:pt x="774" y="510"/>
                    </a:lnTo>
                    <a:lnTo>
                      <a:pt x="777" y="519"/>
                    </a:lnTo>
                    <a:lnTo>
                      <a:pt x="786" y="522"/>
                    </a:lnTo>
                    <a:lnTo>
                      <a:pt x="795" y="519"/>
                    </a:lnTo>
                    <a:lnTo>
                      <a:pt x="807" y="519"/>
                    </a:lnTo>
                    <a:lnTo>
                      <a:pt x="813" y="526"/>
                    </a:lnTo>
                    <a:lnTo>
                      <a:pt x="822" y="523"/>
                    </a:lnTo>
                    <a:lnTo>
                      <a:pt x="822" y="517"/>
                    </a:lnTo>
                    <a:lnTo>
                      <a:pt x="826" y="525"/>
                    </a:lnTo>
                    <a:lnTo>
                      <a:pt x="831" y="532"/>
                    </a:lnTo>
                    <a:lnTo>
                      <a:pt x="838" y="538"/>
                    </a:lnTo>
                    <a:lnTo>
                      <a:pt x="844" y="544"/>
                    </a:lnTo>
                    <a:lnTo>
                      <a:pt x="856" y="547"/>
                    </a:lnTo>
                    <a:lnTo>
                      <a:pt x="856" y="553"/>
                    </a:lnTo>
                    <a:lnTo>
                      <a:pt x="853" y="559"/>
                    </a:lnTo>
                    <a:lnTo>
                      <a:pt x="846" y="559"/>
                    </a:lnTo>
                    <a:lnTo>
                      <a:pt x="843" y="562"/>
                    </a:lnTo>
                    <a:lnTo>
                      <a:pt x="844" y="571"/>
                    </a:lnTo>
                    <a:lnTo>
                      <a:pt x="844" y="576"/>
                    </a:lnTo>
                    <a:lnTo>
                      <a:pt x="843" y="583"/>
                    </a:lnTo>
                    <a:lnTo>
                      <a:pt x="855" y="583"/>
                    </a:lnTo>
                    <a:lnTo>
                      <a:pt x="855" y="573"/>
                    </a:lnTo>
                    <a:lnTo>
                      <a:pt x="861" y="568"/>
                    </a:lnTo>
                    <a:lnTo>
                      <a:pt x="862" y="577"/>
                    </a:lnTo>
                    <a:lnTo>
                      <a:pt x="867" y="585"/>
                    </a:lnTo>
                    <a:lnTo>
                      <a:pt x="876" y="579"/>
                    </a:lnTo>
                    <a:lnTo>
                      <a:pt x="874" y="574"/>
                    </a:lnTo>
                    <a:lnTo>
                      <a:pt x="868" y="568"/>
                    </a:lnTo>
                    <a:lnTo>
                      <a:pt x="864" y="558"/>
                    </a:lnTo>
                    <a:lnTo>
                      <a:pt x="877" y="552"/>
                    </a:lnTo>
                    <a:lnTo>
                      <a:pt x="883" y="558"/>
                    </a:lnTo>
                    <a:lnTo>
                      <a:pt x="889" y="559"/>
                    </a:lnTo>
                    <a:lnTo>
                      <a:pt x="885" y="576"/>
                    </a:lnTo>
                    <a:lnTo>
                      <a:pt x="894" y="580"/>
                    </a:lnTo>
                    <a:lnTo>
                      <a:pt x="897" y="577"/>
                    </a:lnTo>
                    <a:lnTo>
                      <a:pt x="898" y="571"/>
                    </a:lnTo>
                    <a:lnTo>
                      <a:pt x="919" y="571"/>
                    </a:lnTo>
                    <a:lnTo>
                      <a:pt x="927" y="564"/>
                    </a:lnTo>
                    <a:lnTo>
                      <a:pt x="928" y="567"/>
                    </a:lnTo>
                    <a:lnTo>
                      <a:pt x="924" y="580"/>
                    </a:lnTo>
                    <a:lnTo>
                      <a:pt x="931" y="580"/>
                    </a:lnTo>
                    <a:lnTo>
                      <a:pt x="940" y="579"/>
                    </a:lnTo>
                    <a:lnTo>
                      <a:pt x="945" y="583"/>
                    </a:lnTo>
                    <a:lnTo>
                      <a:pt x="951" y="589"/>
                    </a:lnTo>
                    <a:lnTo>
                      <a:pt x="943" y="595"/>
                    </a:lnTo>
                    <a:lnTo>
                      <a:pt x="934" y="601"/>
                    </a:lnTo>
                    <a:lnTo>
                      <a:pt x="918" y="615"/>
                    </a:lnTo>
                    <a:lnTo>
                      <a:pt x="906" y="615"/>
                    </a:lnTo>
                    <a:lnTo>
                      <a:pt x="903" y="621"/>
                    </a:lnTo>
                    <a:lnTo>
                      <a:pt x="897" y="621"/>
                    </a:lnTo>
                    <a:lnTo>
                      <a:pt x="889" y="621"/>
                    </a:lnTo>
                    <a:lnTo>
                      <a:pt x="891" y="624"/>
                    </a:lnTo>
                    <a:lnTo>
                      <a:pt x="898" y="628"/>
                    </a:lnTo>
                    <a:lnTo>
                      <a:pt x="894" y="634"/>
                    </a:lnTo>
                    <a:lnTo>
                      <a:pt x="889" y="642"/>
                    </a:lnTo>
                    <a:lnTo>
                      <a:pt x="895" y="652"/>
                    </a:lnTo>
                    <a:lnTo>
                      <a:pt x="895" y="661"/>
                    </a:lnTo>
                    <a:lnTo>
                      <a:pt x="894" y="667"/>
                    </a:lnTo>
                    <a:lnTo>
                      <a:pt x="885" y="669"/>
                    </a:lnTo>
                    <a:lnTo>
                      <a:pt x="874" y="673"/>
                    </a:lnTo>
                    <a:lnTo>
                      <a:pt x="867" y="669"/>
                    </a:lnTo>
                    <a:lnTo>
                      <a:pt x="861" y="667"/>
                    </a:lnTo>
                    <a:lnTo>
                      <a:pt x="846" y="681"/>
                    </a:lnTo>
                    <a:lnTo>
                      <a:pt x="835" y="675"/>
                    </a:lnTo>
                    <a:lnTo>
                      <a:pt x="825" y="675"/>
                    </a:lnTo>
                    <a:lnTo>
                      <a:pt x="819" y="667"/>
                    </a:lnTo>
                    <a:lnTo>
                      <a:pt x="808" y="649"/>
                    </a:lnTo>
                    <a:lnTo>
                      <a:pt x="789" y="648"/>
                    </a:lnTo>
                    <a:lnTo>
                      <a:pt x="780" y="649"/>
                    </a:lnTo>
                    <a:lnTo>
                      <a:pt x="774" y="637"/>
                    </a:lnTo>
                    <a:lnTo>
                      <a:pt x="763" y="631"/>
                    </a:lnTo>
                    <a:lnTo>
                      <a:pt x="747" y="625"/>
                    </a:lnTo>
                    <a:lnTo>
                      <a:pt x="735" y="621"/>
                    </a:lnTo>
                    <a:lnTo>
                      <a:pt x="726" y="615"/>
                    </a:lnTo>
                    <a:lnTo>
                      <a:pt x="711" y="613"/>
                    </a:lnTo>
                    <a:lnTo>
                      <a:pt x="708" y="606"/>
                    </a:lnTo>
                    <a:lnTo>
                      <a:pt x="682" y="598"/>
                    </a:lnTo>
                    <a:lnTo>
                      <a:pt x="676" y="595"/>
                    </a:lnTo>
                    <a:lnTo>
                      <a:pt x="664" y="588"/>
                    </a:lnTo>
                    <a:lnTo>
                      <a:pt x="660" y="580"/>
                    </a:lnTo>
                    <a:lnTo>
                      <a:pt x="667" y="573"/>
                    </a:lnTo>
                    <a:lnTo>
                      <a:pt x="676" y="568"/>
                    </a:lnTo>
                    <a:lnTo>
                      <a:pt x="681" y="553"/>
                    </a:lnTo>
                    <a:lnTo>
                      <a:pt x="679" y="544"/>
                    </a:lnTo>
                    <a:lnTo>
                      <a:pt x="669" y="544"/>
                    </a:lnTo>
                    <a:lnTo>
                      <a:pt x="660" y="538"/>
                    </a:lnTo>
                    <a:lnTo>
                      <a:pt x="648" y="540"/>
                    </a:lnTo>
                    <a:lnTo>
                      <a:pt x="637" y="546"/>
                    </a:lnTo>
                    <a:lnTo>
                      <a:pt x="625" y="558"/>
                    </a:lnTo>
                    <a:lnTo>
                      <a:pt x="633" y="562"/>
                    </a:lnTo>
                    <a:lnTo>
                      <a:pt x="645" y="564"/>
                    </a:lnTo>
                    <a:lnTo>
                      <a:pt x="645" y="571"/>
                    </a:lnTo>
                    <a:lnTo>
                      <a:pt x="633" y="574"/>
                    </a:lnTo>
                    <a:lnTo>
                      <a:pt x="624" y="576"/>
                    </a:lnTo>
                    <a:lnTo>
                      <a:pt x="604" y="573"/>
                    </a:lnTo>
                    <a:lnTo>
                      <a:pt x="559" y="571"/>
                    </a:lnTo>
                    <a:lnTo>
                      <a:pt x="529" y="577"/>
                    </a:lnTo>
                    <a:lnTo>
                      <a:pt x="483" y="595"/>
                    </a:lnTo>
                    <a:lnTo>
                      <a:pt x="451" y="624"/>
                    </a:lnTo>
                    <a:lnTo>
                      <a:pt x="415" y="628"/>
                    </a:lnTo>
                    <a:lnTo>
                      <a:pt x="400" y="628"/>
                    </a:lnTo>
                    <a:lnTo>
                      <a:pt x="384" y="624"/>
                    </a:lnTo>
                    <a:lnTo>
                      <a:pt x="370" y="622"/>
                    </a:lnTo>
                    <a:lnTo>
                      <a:pt x="354" y="622"/>
                    </a:lnTo>
                    <a:lnTo>
                      <a:pt x="318" y="610"/>
                    </a:lnTo>
                    <a:lnTo>
                      <a:pt x="297" y="612"/>
                    </a:lnTo>
                    <a:lnTo>
                      <a:pt x="277" y="604"/>
                    </a:lnTo>
                    <a:lnTo>
                      <a:pt x="252" y="606"/>
                    </a:lnTo>
                    <a:lnTo>
                      <a:pt x="207" y="598"/>
                    </a:lnTo>
                    <a:lnTo>
                      <a:pt x="178" y="595"/>
                    </a:lnTo>
                    <a:lnTo>
                      <a:pt x="165" y="592"/>
                    </a:lnTo>
                    <a:lnTo>
                      <a:pt x="135" y="586"/>
                    </a:lnTo>
                    <a:lnTo>
                      <a:pt x="111" y="583"/>
                    </a:lnTo>
                    <a:lnTo>
                      <a:pt x="108" y="111"/>
                    </a:lnTo>
                    <a:lnTo>
                      <a:pt x="0" y="111"/>
                    </a:lnTo>
                    <a:lnTo>
                      <a:pt x="24" y="91"/>
                    </a:lnTo>
                    <a:lnTo>
                      <a:pt x="31" y="90"/>
                    </a:lnTo>
                    <a:lnTo>
                      <a:pt x="37" y="87"/>
                    </a:lnTo>
                    <a:lnTo>
                      <a:pt x="67" y="78"/>
                    </a:lnTo>
                    <a:lnTo>
                      <a:pt x="72" y="72"/>
                    </a:lnTo>
                    <a:lnTo>
                      <a:pt x="79" y="76"/>
                    </a:lnTo>
                    <a:lnTo>
                      <a:pt x="93" y="73"/>
                    </a:lnTo>
                    <a:lnTo>
                      <a:pt x="97" y="60"/>
                    </a:lnTo>
                    <a:lnTo>
                      <a:pt x="104" y="57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4" name="Freeform 119"/>
              <p:cNvSpPr>
                <a:spLocks noChangeAspect="1"/>
              </p:cNvSpPr>
              <p:nvPr/>
            </p:nvSpPr>
            <p:spPr bwMode="auto">
              <a:xfrm>
                <a:off x="1874" y="2703"/>
                <a:ext cx="337" cy="328"/>
              </a:xfrm>
              <a:custGeom>
                <a:avLst/>
                <a:gdLst>
                  <a:gd name="T0" fmla="*/ 2147483647 w 347"/>
                  <a:gd name="T1" fmla="*/ 2147483647 h 350"/>
                  <a:gd name="T2" fmla="*/ 2147483647 w 347"/>
                  <a:gd name="T3" fmla="*/ 2147483647 h 350"/>
                  <a:gd name="T4" fmla="*/ 2147483647 w 347"/>
                  <a:gd name="T5" fmla="*/ 2147483647 h 350"/>
                  <a:gd name="T6" fmla="*/ 2147483647 w 347"/>
                  <a:gd name="T7" fmla="*/ 2147483647 h 350"/>
                  <a:gd name="T8" fmla="*/ 2147483647 w 347"/>
                  <a:gd name="T9" fmla="*/ 2147483647 h 350"/>
                  <a:gd name="T10" fmla="*/ 2147483647 w 347"/>
                  <a:gd name="T11" fmla="*/ 2147483647 h 350"/>
                  <a:gd name="T12" fmla="*/ 2147483647 w 347"/>
                  <a:gd name="T13" fmla="*/ 2147483647 h 350"/>
                  <a:gd name="T14" fmla="*/ 2147483647 w 347"/>
                  <a:gd name="T15" fmla="*/ 2147483647 h 350"/>
                  <a:gd name="T16" fmla="*/ 2147483647 w 347"/>
                  <a:gd name="T17" fmla="*/ 2147483647 h 350"/>
                  <a:gd name="T18" fmla="*/ 2147483647 w 347"/>
                  <a:gd name="T19" fmla="*/ 2147483647 h 350"/>
                  <a:gd name="T20" fmla="*/ 2147483647 w 347"/>
                  <a:gd name="T21" fmla="*/ 2147483647 h 350"/>
                  <a:gd name="T22" fmla="*/ 2147483647 w 347"/>
                  <a:gd name="T23" fmla="*/ 2147483647 h 350"/>
                  <a:gd name="T24" fmla="*/ 2147483647 w 347"/>
                  <a:gd name="T25" fmla="*/ 2147483647 h 350"/>
                  <a:gd name="T26" fmla="*/ 2147483647 w 347"/>
                  <a:gd name="T27" fmla="*/ 2147483647 h 350"/>
                  <a:gd name="T28" fmla="*/ 2147483647 w 347"/>
                  <a:gd name="T29" fmla="*/ 2147483647 h 350"/>
                  <a:gd name="T30" fmla="*/ 2147483647 w 347"/>
                  <a:gd name="T31" fmla="*/ 2147483647 h 350"/>
                  <a:gd name="T32" fmla="*/ 2147483647 w 347"/>
                  <a:gd name="T33" fmla="*/ 2147483647 h 350"/>
                  <a:gd name="T34" fmla="*/ 2147483647 w 347"/>
                  <a:gd name="T35" fmla="*/ 2147483647 h 350"/>
                  <a:gd name="T36" fmla="*/ 2147483647 w 347"/>
                  <a:gd name="T37" fmla="*/ 2147483647 h 350"/>
                  <a:gd name="T38" fmla="*/ 2147483647 w 347"/>
                  <a:gd name="T39" fmla="*/ 2147483647 h 350"/>
                  <a:gd name="T40" fmla="*/ 2147483647 w 347"/>
                  <a:gd name="T41" fmla="*/ 2147483647 h 350"/>
                  <a:gd name="T42" fmla="*/ 2147483647 w 347"/>
                  <a:gd name="T43" fmla="*/ 2147483647 h 350"/>
                  <a:gd name="T44" fmla="*/ 2147483647 w 347"/>
                  <a:gd name="T45" fmla="*/ 2147483647 h 350"/>
                  <a:gd name="T46" fmla="*/ 2147483647 w 347"/>
                  <a:gd name="T47" fmla="*/ 2147483647 h 350"/>
                  <a:gd name="T48" fmla="*/ 2147483647 w 347"/>
                  <a:gd name="T49" fmla="*/ 2147483647 h 350"/>
                  <a:gd name="T50" fmla="*/ 2147483647 w 347"/>
                  <a:gd name="T51" fmla="*/ 2147483647 h 350"/>
                  <a:gd name="T52" fmla="*/ 2147483647 w 347"/>
                  <a:gd name="T53" fmla="*/ 2147483647 h 350"/>
                  <a:gd name="T54" fmla="*/ 2147483647 w 347"/>
                  <a:gd name="T55" fmla="*/ 2147483647 h 350"/>
                  <a:gd name="T56" fmla="*/ 2147483647 w 347"/>
                  <a:gd name="T57" fmla="*/ 2147483647 h 350"/>
                  <a:gd name="T58" fmla="*/ 2147483647 w 347"/>
                  <a:gd name="T59" fmla="*/ 2147483647 h 350"/>
                  <a:gd name="T60" fmla="*/ 2147483647 w 347"/>
                  <a:gd name="T61" fmla="*/ 2147483647 h 350"/>
                  <a:gd name="T62" fmla="*/ 2147483647 w 347"/>
                  <a:gd name="T63" fmla="*/ 2147483647 h 350"/>
                  <a:gd name="T64" fmla="*/ 2147483647 w 347"/>
                  <a:gd name="T65" fmla="*/ 2147483647 h 350"/>
                  <a:gd name="T66" fmla="*/ 2147483647 w 347"/>
                  <a:gd name="T67" fmla="*/ 2147483647 h 350"/>
                  <a:gd name="T68" fmla="*/ 2147483647 w 347"/>
                  <a:gd name="T69" fmla="*/ 2147483647 h 350"/>
                  <a:gd name="T70" fmla="*/ 2147483647 w 347"/>
                  <a:gd name="T71" fmla="*/ 2147483647 h 350"/>
                  <a:gd name="T72" fmla="*/ 2147483647 w 347"/>
                  <a:gd name="T73" fmla="*/ 2147483647 h 350"/>
                  <a:gd name="T74" fmla="*/ 2147483647 w 347"/>
                  <a:gd name="T75" fmla="*/ 2147483647 h 350"/>
                  <a:gd name="T76" fmla="*/ 2147483647 w 347"/>
                  <a:gd name="T77" fmla="*/ 2147483647 h 350"/>
                  <a:gd name="T78" fmla="*/ 2147483647 w 347"/>
                  <a:gd name="T79" fmla="*/ 2147483647 h 350"/>
                  <a:gd name="T80" fmla="*/ 2147483647 w 347"/>
                  <a:gd name="T81" fmla="*/ 2147483647 h 350"/>
                  <a:gd name="T82" fmla="*/ 2147483647 w 347"/>
                  <a:gd name="T83" fmla="*/ 2147483647 h 350"/>
                  <a:gd name="T84" fmla="*/ 2147483647 w 347"/>
                  <a:gd name="T85" fmla="*/ 2147483647 h 350"/>
                  <a:gd name="T86" fmla="*/ 2147483647 w 347"/>
                  <a:gd name="T87" fmla="*/ 2147483647 h 350"/>
                  <a:gd name="T88" fmla="*/ 2147483647 w 347"/>
                  <a:gd name="T89" fmla="*/ 2147483647 h 350"/>
                  <a:gd name="T90" fmla="*/ 2147483647 w 347"/>
                  <a:gd name="T91" fmla="*/ 2147483647 h 350"/>
                  <a:gd name="T92" fmla="*/ 2147483647 w 347"/>
                  <a:gd name="T93" fmla="*/ 2147483647 h 350"/>
                  <a:gd name="T94" fmla="*/ 2147483647 w 347"/>
                  <a:gd name="T95" fmla="*/ 2147483647 h 350"/>
                  <a:gd name="T96" fmla="*/ 2147483647 w 347"/>
                  <a:gd name="T97" fmla="*/ 2147483647 h 350"/>
                  <a:gd name="T98" fmla="*/ 2147483647 w 347"/>
                  <a:gd name="T99" fmla="*/ 2147483647 h 350"/>
                  <a:gd name="T100" fmla="*/ 0 w 347"/>
                  <a:gd name="T101" fmla="*/ 2147483647 h 3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7"/>
                  <a:gd name="T154" fmla="*/ 0 h 350"/>
                  <a:gd name="T155" fmla="*/ 347 w 347"/>
                  <a:gd name="T156" fmla="*/ 350 h 3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7" h="350">
                    <a:moveTo>
                      <a:pt x="0" y="242"/>
                    </a:moveTo>
                    <a:lnTo>
                      <a:pt x="11" y="240"/>
                    </a:lnTo>
                    <a:lnTo>
                      <a:pt x="15" y="231"/>
                    </a:lnTo>
                    <a:lnTo>
                      <a:pt x="24" y="227"/>
                    </a:lnTo>
                    <a:lnTo>
                      <a:pt x="27" y="218"/>
                    </a:lnTo>
                    <a:lnTo>
                      <a:pt x="33" y="215"/>
                    </a:lnTo>
                    <a:lnTo>
                      <a:pt x="33" y="210"/>
                    </a:lnTo>
                    <a:lnTo>
                      <a:pt x="38" y="204"/>
                    </a:lnTo>
                    <a:lnTo>
                      <a:pt x="36" y="197"/>
                    </a:lnTo>
                    <a:lnTo>
                      <a:pt x="35" y="183"/>
                    </a:lnTo>
                    <a:lnTo>
                      <a:pt x="39" y="173"/>
                    </a:lnTo>
                    <a:lnTo>
                      <a:pt x="44" y="167"/>
                    </a:lnTo>
                    <a:lnTo>
                      <a:pt x="51" y="162"/>
                    </a:lnTo>
                    <a:lnTo>
                      <a:pt x="59" y="164"/>
                    </a:lnTo>
                    <a:lnTo>
                      <a:pt x="71" y="159"/>
                    </a:lnTo>
                    <a:lnTo>
                      <a:pt x="71" y="152"/>
                    </a:lnTo>
                    <a:lnTo>
                      <a:pt x="71" y="141"/>
                    </a:lnTo>
                    <a:lnTo>
                      <a:pt x="104" y="140"/>
                    </a:lnTo>
                    <a:lnTo>
                      <a:pt x="102" y="113"/>
                    </a:lnTo>
                    <a:lnTo>
                      <a:pt x="120" y="114"/>
                    </a:lnTo>
                    <a:lnTo>
                      <a:pt x="120" y="95"/>
                    </a:lnTo>
                    <a:lnTo>
                      <a:pt x="135" y="96"/>
                    </a:lnTo>
                    <a:lnTo>
                      <a:pt x="136" y="77"/>
                    </a:lnTo>
                    <a:lnTo>
                      <a:pt x="178" y="54"/>
                    </a:lnTo>
                    <a:lnTo>
                      <a:pt x="182" y="45"/>
                    </a:lnTo>
                    <a:lnTo>
                      <a:pt x="182" y="24"/>
                    </a:lnTo>
                    <a:lnTo>
                      <a:pt x="190" y="17"/>
                    </a:lnTo>
                    <a:lnTo>
                      <a:pt x="196" y="14"/>
                    </a:lnTo>
                    <a:lnTo>
                      <a:pt x="211" y="0"/>
                    </a:lnTo>
                    <a:lnTo>
                      <a:pt x="224" y="2"/>
                    </a:lnTo>
                    <a:lnTo>
                      <a:pt x="227" y="14"/>
                    </a:lnTo>
                    <a:lnTo>
                      <a:pt x="227" y="17"/>
                    </a:lnTo>
                    <a:lnTo>
                      <a:pt x="236" y="18"/>
                    </a:lnTo>
                    <a:lnTo>
                      <a:pt x="245" y="11"/>
                    </a:lnTo>
                    <a:lnTo>
                      <a:pt x="257" y="14"/>
                    </a:lnTo>
                    <a:lnTo>
                      <a:pt x="266" y="8"/>
                    </a:lnTo>
                    <a:lnTo>
                      <a:pt x="271" y="8"/>
                    </a:lnTo>
                    <a:lnTo>
                      <a:pt x="278" y="11"/>
                    </a:lnTo>
                    <a:lnTo>
                      <a:pt x="281" y="14"/>
                    </a:lnTo>
                    <a:lnTo>
                      <a:pt x="302" y="15"/>
                    </a:lnTo>
                    <a:lnTo>
                      <a:pt x="308" y="23"/>
                    </a:lnTo>
                    <a:lnTo>
                      <a:pt x="307" y="30"/>
                    </a:lnTo>
                    <a:lnTo>
                      <a:pt x="299" y="32"/>
                    </a:lnTo>
                    <a:lnTo>
                      <a:pt x="302" y="41"/>
                    </a:lnTo>
                    <a:lnTo>
                      <a:pt x="295" y="48"/>
                    </a:lnTo>
                    <a:lnTo>
                      <a:pt x="292" y="57"/>
                    </a:lnTo>
                    <a:lnTo>
                      <a:pt x="302" y="72"/>
                    </a:lnTo>
                    <a:lnTo>
                      <a:pt x="302" y="84"/>
                    </a:lnTo>
                    <a:lnTo>
                      <a:pt x="307" y="95"/>
                    </a:lnTo>
                    <a:lnTo>
                      <a:pt x="305" y="104"/>
                    </a:lnTo>
                    <a:lnTo>
                      <a:pt x="286" y="117"/>
                    </a:lnTo>
                    <a:lnTo>
                      <a:pt x="289" y="119"/>
                    </a:lnTo>
                    <a:lnTo>
                      <a:pt x="290" y="129"/>
                    </a:lnTo>
                    <a:lnTo>
                      <a:pt x="295" y="140"/>
                    </a:lnTo>
                    <a:lnTo>
                      <a:pt x="305" y="140"/>
                    </a:lnTo>
                    <a:lnTo>
                      <a:pt x="311" y="143"/>
                    </a:lnTo>
                    <a:lnTo>
                      <a:pt x="313" y="153"/>
                    </a:lnTo>
                    <a:lnTo>
                      <a:pt x="305" y="155"/>
                    </a:lnTo>
                    <a:lnTo>
                      <a:pt x="301" y="167"/>
                    </a:lnTo>
                    <a:lnTo>
                      <a:pt x="286" y="167"/>
                    </a:lnTo>
                    <a:lnTo>
                      <a:pt x="280" y="174"/>
                    </a:lnTo>
                    <a:lnTo>
                      <a:pt x="278" y="185"/>
                    </a:lnTo>
                    <a:lnTo>
                      <a:pt x="280" y="195"/>
                    </a:lnTo>
                    <a:lnTo>
                      <a:pt x="283" y="203"/>
                    </a:lnTo>
                    <a:lnTo>
                      <a:pt x="293" y="203"/>
                    </a:lnTo>
                    <a:lnTo>
                      <a:pt x="302" y="198"/>
                    </a:lnTo>
                    <a:lnTo>
                      <a:pt x="307" y="194"/>
                    </a:lnTo>
                    <a:lnTo>
                      <a:pt x="313" y="197"/>
                    </a:lnTo>
                    <a:lnTo>
                      <a:pt x="325" y="197"/>
                    </a:lnTo>
                    <a:lnTo>
                      <a:pt x="334" y="191"/>
                    </a:lnTo>
                    <a:lnTo>
                      <a:pt x="337" y="201"/>
                    </a:lnTo>
                    <a:lnTo>
                      <a:pt x="343" y="212"/>
                    </a:lnTo>
                    <a:lnTo>
                      <a:pt x="341" y="216"/>
                    </a:lnTo>
                    <a:lnTo>
                      <a:pt x="347" y="227"/>
                    </a:lnTo>
                    <a:lnTo>
                      <a:pt x="338" y="236"/>
                    </a:lnTo>
                    <a:lnTo>
                      <a:pt x="325" y="254"/>
                    </a:lnTo>
                    <a:lnTo>
                      <a:pt x="319" y="272"/>
                    </a:lnTo>
                    <a:lnTo>
                      <a:pt x="295" y="350"/>
                    </a:lnTo>
                    <a:lnTo>
                      <a:pt x="200" y="314"/>
                    </a:lnTo>
                    <a:lnTo>
                      <a:pt x="196" y="288"/>
                    </a:lnTo>
                    <a:lnTo>
                      <a:pt x="190" y="281"/>
                    </a:lnTo>
                    <a:lnTo>
                      <a:pt x="182" y="275"/>
                    </a:lnTo>
                    <a:lnTo>
                      <a:pt x="187" y="260"/>
                    </a:lnTo>
                    <a:lnTo>
                      <a:pt x="158" y="269"/>
                    </a:lnTo>
                    <a:lnTo>
                      <a:pt x="151" y="263"/>
                    </a:lnTo>
                    <a:lnTo>
                      <a:pt x="146" y="272"/>
                    </a:lnTo>
                    <a:lnTo>
                      <a:pt x="137" y="269"/>
                    </a:lnTo>
                    <a:lnTo>
                      <a:pt x="134" y="267"/>
                    </a:lnTo>
                    <a:lnTo>
                      <a:pt x="118" y="260"/>
                    </a:lnTo>
                    <a:lnTo>
                      <a:pt x="113" y="261"/>
                    </a:lnTo>
                    <a:lnTo>
                      <a:pt x="104" y="257"/>
                    </a:lnTo>
                    <a:lnTo>
                      <a:pt x="85" y="252"/>
                    </a:lnTo>
                    <a:lnTo>
                      <a:pt x="73" y="246"/>
                    </a:lnTo>
                    <a:lnTo>
                      <a:pt x="67" y="245"/>
                    </a:lnTo>
                    <a:lnTo>
                      <a:pt x="50" y="251"/>
                    </a:lnTo>
                    <a:lnTo>
                      <a:pt x="44" y="243"/>
                    </a:lnTo>
                    <a:lnTo>
                      <a:pt x="34" y="245"/>
                    </a:lnTo>
                    <a:lnTo>
                      <a:pt x="25" y="248"/>
                    </a:lnTo>
                    <a:lnTo>
                      <a:pt x="20" y="245"/>
                    </a:lnTo>
                    <a:lnTo>
                      <a:pt x="14" y="245"/>
                    </a:lnTo>
                    <a:lnTo>
                      <a:pt x="5" y="246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5" name="Freeform 120"/>
              <p:cNvSpPr>
                <a:spLocks noChangeAspect="1"/>
              </p:cNvSpPr>
              <p:nvPr/>
            </p:nvSpPr>
            <p:spPr bwMode="auto">
              <a:xfrm>
                <a:off x="2140" y="2584"/>
                <a:ext cx="545" cy="442"/>
              </a:xfrm>
              <a:custGeom>
                <a:avLst/>
                <a:gdLst>
                  <a:gd name="T0" fmla="*/ 2147483647 w 562"/>
                  <a:gd name="T1" fmla="*/ 2147483647 h 472"/>
                  <a:gd name="T2" fmla="*/ 2147483647 w 562"/>
                  <a:gd name="T3" fmla="*/ 2147483647 h 472"/>
                  <a:gd name="T4" fmla="*/ 2147483647 w 562"/>
                  <a:gd name="T5" fmla="*/ 2147483647 h 472"/>
                  <a:gd name="T6" fmla="*/ 2147483647 w 562"/>
                  <a:gd name="T7" fmla="*/ 2147483647 h 472"/>
                  <a:gd name="T8" fmla="*/ 2147483647 w 562"/>
                  <a:gd name="T9" fmla="*/ 2147483647 h 472"/>
                  <a:gd name="T10" fmla="*/ 2147483647 w 562"/>
                  <a:gd name="T11" fmla="*/ 0 h 472"/>
                  <a:gd name="T12" fmla="*/ 2147483647 w 562"/>
                  <a:gd name="T13" fmla="*/ 2147483647 h 472"/>
                  <a:gd name="T14" fmla="*/ 2147483647 w 562"/>
                  <a:gd name="T15" fmla="*/ 2147483647 h 472"/>
                  <a:gd name="T16" fmla="*/ 2147483647 w 562"/>
                  <a:gd name="T17" fmla="*/ 2147483647 h 472"/>
                  <a:gd name="T18" fmla="*/ 2147483647 w 562"/>
                  <a:gd name="T19" fmla="*/ 2147483647 h 472"/>
                  <a:gd name="T20" fmla="*/ 2147483647 w 562"/>
                  <a:gd name="T21" fmla="*/ 2147483647 h 472"/>
                  <a:gd name="T22" fmla="*/ 2147483647 w 562"/>
                  <a:gd name="T23" fmla="*/ 2147483647 h 472"/>
                  <a:gd name="T24" fmla="*/ 2147483647 w 562"/>
                  <a:gd name="T25" fmla="*/ 2147483647 h 472"/>
                  <a:gd name="T26" fmla="*/ 2147483647 w 562"/>
                  <a:gd name="T27" fmla="*/ 2147483647 h 472"/>
                  <a:gd name="T28" fmla="*/ 2147483647 w 562"/>
                  <a:gd name="T29" fmla="*/ 2147483647 h 472"/>
                  <a:gd name="T30" fmla="*/ 2147483647 w 562"/>
                  <a:gd name="T31" fmla="*/ 2147483647 h 472"/>
                  <a:gd name="T32" fmla="*/ 2147483647 w 562"/>
                  <a:gd name="T33" fmla="*/ 2147483647 h 472"/>
                  <a:gd name="T34" fmla="*/ 2147483647 w 562"/>
                  <a:gd name="T35" fmla="*/ 2147483647 h 472"/>
                  <a:gd name="T36" fmla="*/ 2147483647 w 562"/>
                  <a:gd name="T37" fmla="*/ 2147483647 h 472"/>
                  <a:gd name="T38" fmla="*/ 2147483647 w 562"/>
                  <a:gd name="T39" fmla="*/ 2147483647 h 472"/>
                  <a:gd name="T40" fmla="*/ 2147483647 w 562"/>
                  <a:gd name="T41" fmla="*/ 2147483647 h 472"/>
                  <a:gd name="T42" fmla="*/ 2147483647 w 562"/>
                  <a:gd name="T43" fmla="*/ 2147483647 h 472"/>
                  <a:gd name="T44" fmla="*/ 2147483647 w 562"/>
                  <a:gd name="T45" fmla="*/ 2147483647 h 472"/>
                  <a:gd name="T46" fmla="*/ 2147483647 w 562"/>
                  <a:gd name="T47" fmla="*/ 2147483647 h 472"/>
                  <a:gd name="T48" fmla="*/ 2147483647 w 562"/>
                  <a:gd name="T49" fmla="*/ 2147483647 h 472"/>
                  <a:gd name="T50" fmla="*/ 2147483647 w 562"/>
                  <a:gd name="T51" fmla="*/ 2147483647 h 472"/>
                  <a:gd name="T52" fmla="*/ 2147483647 w 562"/>
                  <a:gd name="T53" fmla="*/ 2147483647 h 472"/>
                  <a:gd name="T54" fmla="*/ 2147483647 w 562"/>
                  <a:gd name="T55" fmla="*/ 2147483647 h 472"/>
                  <a:gd name="T56" fmla="*/ 2147483647 w 562"/>
                  <a:gd name="T57" fmla="*/ 2147483647 h 472"/>
                  <a:gd name="T58" fmla="*/ 2147483647 w 562"/>
                  <a:gd name="T59" fmla="*/ 2147483647 h 472"/>
                  <a:gd name="T60" fmla="*/ 2147483647 w 562"/>
                  <a:gd name="T61" fmla="*/ 2147483647 h 472"/>
                  <a:gd name="T62" fmla="*/ 2147483647 w 562"/>
                  <a:gd name="T63" fmla="*/ 2147483647 h 472"/>
                  <a:gd name="T64" fmla="*/ 2147483647 w 562"/>
                  <a:gd name="T65" fmla="*/ 2147483647 h 472"/>
                  <a:gd name="T66" fmla="*/ 2147483647 w 562"/>
                  <a:gd name="T67" fmla="*/ 2147483647 h 472"/>
                  <a:gd name="T68" fmla="*/ 2147483647 w 562"/>
                  <a:gd name="T69" fmla="*/ 2147483647 h 472"/>
                  <a:gd name="T70" fmla="*/ 2147483647 w 562"/>
                  <a:gd name="T71" fmla="*/ 2147483647 h 472"/>
                  <a:gd name="T72" fmla="*/ 2147483647 w 562"/>
                  <a:gd name="T73" fmla="*/ 2147483647 h 472"/>
                  <a:gd name="T74" fmla="*/ 2147483647 w 562"/>
                  <a:gd name="T75" fmla="*/ 2147483647 h 472"/>
                  <a:gd name="T76" fmla="*/ 2147483647 w 562"/>
                  <a:gd name="T77" fmla="*/ 2147483647 h 472"/>
                  <a:gd name="T78" fmla="*/ 2147483647 w 562"/>
                  <a:gd name="T79" fmla="*/ 2147483647 h 472"/>
                  <a:gd name="T80" fmla="*/ 2147483647 w 562"/>
                  <a:gd name="T81" fmla="*/ 2147483647 h 472"/>
                  <a:gd name="T82" fmla="*/ 2147483647 w 562"/>
                  <a:gd name="T83" fmla="*/ 2147483647 h 472"/>
                  <a:gd name="T84" fmla="*/ 2147483647 w 562"/>
                  <a:gd name="T85" fmla="*/ 2147483647 h 472"/>
                  <a:gd name="T86" fmla="*/ 2147483647 w 562"/>
                  <a:gd name="T87" fmla="*/ 2147483647 h 472"/>
                  <a:gd name="T88" fmla="*/ 2147483647 w 562"/>
                  <a:gd name="T89" fmla="*/ 2147483647 h 472"/>
                  <a:gd name="T90" fmla="*/ 2147483647 w 562"/>
                  <a:gd name="T91" fmla="*/ 2147483647 h 472"/>
                  <a:gd name="T92" fmla="*/ 2147483647 w 562"/>
                  <a:gd name="T93" fmla="*/ 2147483647 h 472"/>
                  <a:gd name="T94" fmla="*/ 2147483647 w 562"/>
                  <a:gd name="T95" fmla="*/ 2147483647 h 472"/>
                  <a:gd name="T96" fmla="*/ 2147483647 w 562"/>
                  <a:gd name="T97" fmla="*/ 2147483647 h 472"/>
                  <a:gd name="T98" fmla="*/ 2147483647 w 562"/>
                  <a:gd name="T99" fmla="*/ 2147483647 h 472"/>
                  <a:gd name="T100" fmla="*/ 2147483647 w 562"/>
                  <a:gd name="T101" fmla="*/ 2147483647 h 472"/>
                  <a:gd name="T102" fmla="*/ 2147483647 w 562"/>
                  <a:gd name="T103" fmla="*/ 2147483647 h 472"/>
                  <a:gd name="T104" fmla="*/ 2147483647 w 562"/>
                  <a:gd name="T105" fmla="*/ 2147483647 h 472"/>
                  <a:gd name="T106" fmla="*/ 2147483647 w 562"/>
                  <a:gd name="T107" fmla="*/ 2147483647 h 472"/>
                  <a:gd name="T108" fmla="*/ 2147483647 w 562"/>
                  <a:gd name="T109" fmla="*/ 2147483647 h 472"/>
                  <a:gd name="T110" fmla="*/ 2147483647 w 562"/>
                  <a:gd name="T111" fmla="*/ 2147483647 h 472"/>
                  <a:gd name="T112" fmla="*/ 2147483647 w 562"/>
                  <a:gd name="T113" fmla="*/ 2147483647 h 4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2"/>
                  <a:gd name="T172" fmla="*/ 0 h 472"/>
                  <a:gd name="T173" fmla="*/ 562 w 562"/>
                  <a:gd name="T174" fmla="*/ 472 h 4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2" h="472">
                    <a:moveTo>
                      <a:pt x="321" y="112"/>
                    </a:moveTo>
                    <a:lnTo>
                      <a:pt x="324" y="108"/>
                    </a:lnTo>
                    <a:lnTo>
                      <a:pt x="322" y="100"/>
                    </a:lnTo>
                    <a:lnTo>
                      <a:pt x="319" y="94"/>
                    </a:lnTo>
                    <a:lnTo>
                      <a:pt x="321" y="87"/>
                    </a:lnTo>
                    <a:lnTo>
                      <a:pt x="315" y="81"/>
                    </a:lnTo>
                    <a:lnTo>
                      <a:pt x="315" y="73"/>
                    </a:lnTo>
                    <a:lnTo>
                      <a:pt x="315" y="66"/>
                    </a:lnTo>
                    <a:lnTo>
                      <a:pt x="312" y="58"/>
                    </a:lnTo>
                    <a:lnTo>
                      <a:pt x="303" y="57"/>
                    </a:lnTo>
                    <a:lnTo>
                      <a:pt x="303" y="49"/>
                    </a:lnTo>
                    <a:lnTo>
                      <a:pt x="292" y="42"/>
                    </a:lnTo>
                    <a:lnTo>
                      <a:pt x="288" y="37"/>
                    </a:lnTo>
                    <a:lnTo>
                      <a:pt x="283" y="27"/>
                    </a:lnTo>
                    <a:lnTo>
                      <a:pt x="273" y="24"/>
                    </a:lnTo>
                    <a:lnTo>
                      <a:pt x="264" y="19"/>
                    </a:lnTo>
                    <a:lnTo>
                      <a:pt x="258" y="12"/>
                    </a:lnTo>
                    <a:lnTo>
                      <a:pt x="258" y="0"/>
                    </a:lnTo>
                    <a:lnTo>
                      <a:pt x="202" y="0"/>
                    </a:lnTo>
                    <a:lnTo>
                      <a:pt x="210" y="15"/>
                    </a:lnTo>
                    <a:lnTo>
                      <a:pt x="214" y="25"/>
                    </a:lnTo>
                    <a:lnTo>
                      <a:pt x="219" y="39"/>
                    </a:lnTo>
                    <a:lnTo>
                      <a:pt x="219" y="48"/>
                    </a:lnTo>
                    <a:lnTo>
                      <a:pt x="228" y="49"/>
                    </a:lnTo>
                    <a:lnTo>
                      <a:pt x="234" y="51"/>
                    </a:lnTo>
                    <a:lnTo>
                      <a:pt x="244" y="54"/>
                    </a:lnTo>
                    <a:lnTo>
                      <a:pt x="243" y="63"/>
                    </a:lnTo>
                    <a:lnTo>
                      <a:pt x="256" y="76"/>
                    </a:lnTo>
                    <a:lnTo>
                      <a:pt x="261" y="91"/>
                    </a:lnTo>
                    <a:lnTo>
                      <a:pt x="273" y="106"/>
                    </a:lnTo>
                    <a:lnTo>
                      <a:pt x="157" y="109"/>
                    </a:lnTo>
                    <a:lnTo>
                      <a:pt x="141" y="99"/>
                    </a:lnTo>
                    <a:lnTo>
                      <a:pt x="133" y="93"/>
                    </a:lnTo>
                    <a:lnTo>
                      <a:pt x="120" y="94"/>
                    </a:lnTo>
                    <a:lnTo>
                      <a:pt x="115" y="88"/>
                    </a:lnTo>
                    <a:lnTo>
                      <a:pt x="105" y="90"/>
                    </a:lnTo>
                    <a:lnTo>
                      <a:pt x="102" y="87"/>
                    </a:lnTo>
                    <a:lnTo>
                      <a:pt x="42" y="108"/>
                    </a:lnTo>
                    <a:lnTo>
                      <a:pt x="25" y="100"/>
                    </a:lnTo>
                    <a:lnTo>
                      <a:pt x="13" y="93"/>
                    </a:lnTo>
                    <a:lnTo>
                      <a:pt x="9" y="97"/>
                    </a:lnTo>
                    <a:lnTo>
                      <a:pt x="3" y="99"/>
                    </a:lnTo>
                    <a:lnTo>
                      <a:pt x="1" y="121"/>
                    </a:lnTo>
                    <a:lnTo>
                      <a:pt x="0" y="138"/>
                    </a:lnTo>
                    <a:lnTo>
                      <a:pt x="9" y="141"/>
                    </a:lnTo>
                    <a:lnTo>
                      <a:pt x="27" y="142"/>
                    </a:lnTo>
                    <a:lnTo>
                      <a:pt x="33" y="150"/>
                    </a:lnTo>
                    <a:lnTo>
                      <a:pt x="32" y="157"/>
                    </a:lnTo>
                    <a:lnTo>
                      <a:pt x="24" y="159"/>
                    </a:lnTo>
                    <a:lnTo>
                      <a:pt x="27" y="168"/>
                    </a:lnTo>
                    <a:lnTo>
                      <a:pt x="20" y="175"/>
                    </a:lnTo>
                    <a:lnTo>
                      <a:pt x="17" y="184"/>
                    </a:lnTo>
                    <a:lnTo>
                      <a:pt x="27" y="199"/>
                    </a:lnTo>
                    <a:lnTo>
                      <a:pt x="27" y="211"/>
                    </a:lnTo>
                    <a:lnTo>
                      <a:pt x="32" y="222"/>
                    </a:lnTo>
                    <a:lnTo>
                      <a:pt x="30" y="231"/>
                    </a:lnTo>
                    <a:lnTo>
                      <a:pt x="11" y="244"/>
                    </a:lnTo>
                    <a:lnTo>
                      <a:pt x="14" y="246"/>
                    </a:lnTo>
                    <a:lnTo>
                      <a:pt x="15" y="256"/>
                    </a:lnTo>
                    <a:lnTo>
                      <a:pt x="20" y="267"/>
                    </a:lnTo>
                    <a:lnTo>
                      <a:pt x="30" y="267"/>
                    </a:lnTo>
                    <a:lnTo>
                      <a:pt x="36" y="270"/>
                    </a:lnTo>
                    <a:lnTo>
                      <a:pt x="38" y="280"/>
                    </a:lnTo>
                    <a:lnTo>
                      <a:pt x="30" y="282"/>
                    </a:lnTo>
                    <a:lnTo>
                      <a:pt x="26" y="294"/>
                    </a:lnTo>
                    <a:lnTo>
                      <a:pt x="11" y="294"/>
                    </a:lnTo>
                    <a:lnTo>
                      <a:pt x="5" y="301"/>
                    </a:lnTo>
                    <a:lnTo>
                      <a:pt x="3" y="312"/>
                    </a:lnTo>
                    <a:lnTo>
                      <a:pt x="5" y="322"/>
                    </a:lnTo>
                    <a:lnTo>
                      <a:pt x="8" y="330"/>
                    </a:lnTo>
                    <a:lnTo>
                      <a:pt x="18" y="330"/>
                    </a:lnTo>
                    <a:lnTo>
                      <a:pt x="27" y="325"/>
                    </a:lnTo>
                    <a:lnTo>
                      <a:pt x="32" y="321"/>
                    </a:lnTo>
                    <a:lnTo>
                      <a:pt x="38" y="324"/>
                    </a:lnTo>
                    <a:lnTo>
                      <a:pt x="50" y="324"/>
                    </a:lnTo>
                    <a:lnTo>
                      <a:pt x="59" y="318"/>
                    </a:lnTo>
                    <a:lnTo>
                      <a:pt x="62" y="328"/>
                    </a:lnTo>
                    <a:lnTo>
                      <a:pt x="68" y="339"/>
                    </a:lnTo>
                    <a:lnTo>
                      <a:pt x="66" y="343"/>
                    </a:lnTo>
                    <a:lnTo>
                      <a:pt x="72" y="354"/>
                    </a:lnTo>
                    <a:lnTo>
                      <a:pt x="63" y="363"/>
                    </a:lnTo>
                    <a:lnTo>
                      <a:pt x="50" y="381"/>
                    </a:lnTo>
                    <a:lnTo>
                      <a:pt x="44" y="399"/>
                    </a:lnTo>
                    <a:lnTo>
                      <a:pt x="33" y="435"/>
                    </a:lnTo>
                    <a:lnTo>
                      <a:pt x="72" y="435"/>
                    </a:lnTo>
                    <a:lnTo>
                      <a:pt x="84" y="451"/>
                    </a:lnTo>
                    <a:lnTo>
                      <a:pt x="100" y="439"/>
                    </a:lnTo>
                    <a:lnTo>
                      <a:pt x="154" y="465"/>
                    </a:lnTo>
                    <a:lnTo>
                      <a:pt x="171" y="445"/>
                    </a:lnTo>
                    <a:lnTo>
                      <a:pt x="169" y="436"/>
                    </a:lnTo>
                    <a:lnTo>
                      <a:pt x="192" y="418"/>
                    </a:lnTo>
                    <a:lnTo>
                      <a:pt x="202" y="417"/>
                    </a:lnTo>
                    <a:lnTo>
                      <a:pt x="199" y="409"/>
                    </a:lnTo>
                    <a:lnTo>
                      <a:pt x="201" y="397"/>
                    </a:lnTo>
                    <a:lnTo>
                      <a:pt x="207" y="396"/>
                    </a:lnTo>
                    <a:lnTo>
                      <a:pt x="216" y="391"/>
                    </a:lnTo>
                    <a:lnTo>
                      <a:pt x="228" y="384"/>
                    </a:lnTo>
                    <a:lnTo>
                      <a:pt x="234" y="382"/>
                    </a:lnTo>
                    <a:lnTo>
                      <a:pt x="244" y="385"/>
                    </a:lnTo>
                    <a:lnTo>
                      <a:pt x="249" y="387"/>
                    </a:lnTo>
                    <a:lnTo>
                      <a:pt x="253" y="384"/>
                    </a:lnTo>
                    <a:lnTo>
                      <a:pt x="256" y="382"/>
                    </a:lnTo>
                    <a:lnTo>
                      <a:pt x="261" y="385"/>
                    </a:lnTo>
                    <a:lnTo>
                      <a:pt x="265" y="391"/>
                    </a:lnTo>
                    <a:lnTo>
                      <a:pt x="273" y="393"/>
                    </a:lnTo>
                    <a:lnTo>
                      <a:pt x="276" y="399"/>
                    </a:lnTo>
                    <a:lnTo>
                      <a:pt x="280" y="399"/>
                    </a:lnTo>
                    <a:lnTo>
                      <a:pt x="285" y="393"/>
                    </a:lnTo>
                    <a:lnTo>
                      <a:pt x="294" y="396"/>
                    </a:lnTo>
                    <a:lnTo>
                      <a:pt x="300" y="399"/>
                    </a:lnTo>
                    <a:lnTo>
                      <a:pt x="301" y="409"/>
                    </a:lnTo>
                    <a:lnTo>
                      <a:pt x="303" y="412"/>
                    </a:lnTo>
                    <a:lnTo>
                      <a:pt x="306" y="421"/>
                    </a:lnTo>
                    <a:lnTo>
                      <a:pt x="319" y="439"/>
                    </a:lnTo>
                    <a:lnTo>
                      <a:pt x="331" y="435"/>
                    </a:lnTo>
                    <a:lnTo>
                      <a:pt x="339" y="435"/>
                    </a:lnTo>
                    <a:lnTo>
                      <a:pt x="343" y="439"/>
                    </a:lnTo>
                    <a:lnTo>
                      <a:pt x="345" y="444"/>
                    </a:lnTo>
                    <a:lnTo>
                      <a:pt x="345" y="451"/>
                    </a:lnTo>
                    <a:lnTo>
                      <a:pt x="346" y="457"/>
                    </a:lnTo>
                    <a:lnTo>
                      <a:pt x="354" y="472"/>
                    </a:lnTo>
                    <a:lnTo>
                      <a:pt x="435" y="471"/>
                    </a:lnTo>
                    <a:lnTo>
                      <a:pt x="433" y="466"/>
                    </a:lnTo>
                    <a:lnTo>
                      <a:pt x="444" y="463"/>
                    </a:lnTo>
                    <a:lnTo>
                      <a:pt x="451" y="447"/>
                    </a:lnTo>
                    <a:lnTo>
                      <a:pt x="562" y="442"/>
                    </a:lnTo>
                    <a:lnTo>
                      <a:pt x="562" y="430"/>
                    </a:lnTo>
                    <a:lnTo>
                      <a:pt x="558" y="420"/>
                    </a:lnTo>
                    <a:lnTo>
                      <a:pt x="553" y="411"/>
                    </a:lnTo>
                    <a:lnTo>
                      <a:pt x="550" y="405"/>
                    </a:lnTo>
                    <a:lnTo>
                      <a:pt x="543" y="397"/>
                    </a:lnTo>
                    <a:lnTo>
                      <a:pt x="472" y="397"/>
                    </a:lnTo>
                    <a:lnTo>
                      <a:pt x="465" y="390"/>
                    </a:lnTo>
                    <a:lnTo>
                      <a:pt x="468" y="381"/>
                    </a:lnTo>
                    <a:lnTo>
                      <a:pt x="477" y="375"/>
                    </a:lnTo>
                    <a:lnTo>
                      <a:pt x="469" y="366"/>
                    </a:lnTo>
                    <a:lnTo>
                      <a:pt x="469" y="361"/>
                    </a:lnTo>
                    <a:lnTo>
                      <a:pt x="468" y="352"/>
                    </a:lnTo>
                    <a:lnTo>
                      <a:pt x="468" y="340"/>
                    </a:lnTo>
                    <a:lnTo>
                      <a:pt x="466" y="330"/>
                    </a:lnTo>
                    <a:lnTo>
                      <a:pt x="465" y="312"/>
                    </a:lnTo>
                    <a:lnTo>
                      <a:pt x="454" y="304"/>
                    </a:lnTo>
                    <a:lnTo>
                      <a:pt x="451" y="295"/>
                    </a:lnTo>
                    <a:lnTo>
                      <a:pt x="453" y="286"/>
                    </a:lnTo>
                    <a:lnTo>
                      <a:pt x="456" y="277"/>
                    </a:lnTo>
                    <a:lnTo>
                      <a:pt x="465" y="271"/>
                    </a:lnTo>
                    <a:lnTo>
                      <a:pt x="450" y="267"/>
                    </a:lnTo>
                    <a:lnTo>
                      <a:pt x="435" y="261"/>
                    </a:lnTo>
                    <a:lnTo>
                      <a:pt x="415" y="259"/>
                    </a:lnTo>
                    <a:lnTo>
                      <a:pt x="397" y="261"/>
                    </a:lnTo>
                    <a:lnTo>
                      <a:pt x="384" y="259"/>
                    </a:lnTo>
                    <a:lnTo>
                      <a:pt x="373" y="255"/>
                    </a:lnTo>
                    <a:lnTo>
                      <a:pt x="363" y="249"/>
                    </a:lnTo>
                    <a:lnTo>
                      <a:pt x="358" y="243"/>
                    </a:lnTo>
                    <a:lnTo>
                      <a:pt x="357" y="235"/>
                    </a:lnTo>
                    <a:lnTo>
                      <a:pt x="360" y="229"/>
                    </a:lnTo>
                    <a:lnTo>
                      <a:pt x="360" y="220"/>
                    </a:lnTo>
                    <a:lnTo>
                      <a:pt x="345" y="211"/>
                    </a:lnTo>
                    <a:lnTo>
                      <a:pt x="342" y="204"/>
                    </a:lnTo>
                    <a:lnTo>
                      <a:pt x="336" y="198"/>
                    </a:lnTo>
                    <a:lnTo>
                      <a:pt x="330" y="193"/>
                    </a:lnTo>
                    <a:lnTo>
                      <a:pt x="327" y="186"/>
                    </a:lnTo>
                    <a:lnTo>
                      <a:pt x="325" y="178"/>
                    </a:lnTo>
                    <a:lnTo>
                      <a:pt x="324" y="172"/>
                    </a:lnTo>
                    <a:lnTo>
                      <a:pt x="324" y="162"/>
                    </a:lnTo>
                    <a:lnTo>
                      <a:pt x="321" y="148"/>
                    </a:lnTo>
                    <a:lnTo>
                      <a:pt x="313" y="142"/>
                    </a:lnTo>
                    <a:lnTo>
                      <a:pt x="304" y="139"/>
                    </a:lnTo>
                    <a:lnTo>
                      <a:pt x="306" y="132"/>
                    </a:lnTo>
                    <a:lnTo>
                      <a:pt x="310" y="126"/>
                    </a:lnTo>
                    <a:lnTo>
                      <a:pt x="316" y="124"/>
                    </a:lnTo>
                    <a:lnTo>
                      <a:pt x="322" y="121"/>
                    </a:lnTo>
                    <a:lnTo>
                      <a:pt x="321" y="112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6" name="Freeform 121"/>
              <p:cNvSpPr>
                <a:spLocks noChangeAspect="1"/>
              </p:cNvSpPr>
              <p:nvPr/>
            </p:nvSpPr>
            <p:spPr bwMode="auto">
              <a:xfrm>
                <a:off x="2391" y="2581"/>
                <a:ext cx="600" cy="443"/>
              </a:xfrm>
              <a:custGeom>
                <a:avLst/>
                <a:gdLst>
                  <a:gd name="T0" fmla="*/ 2147483647 w 618"/>
                  <a:gd name="T1" fmla="*/ 2147483647 h 474"/>
                  <a:gd name="T2" fmla="*/ 2147483647 w 618"/>
                  <a:gd name="T3" fmla="*/ 2147483647 h 474"/>
                  <a:gd name="T4" fmla="*/ 2147483647 w 618"/>
                  <a:gd name="T5" fmla="*/ 2147483647 h 474"/>
                  <a:gd name="T6" fmla="*/ 2147483647 w 618"/>
                  <a:gd name="T7" fmla="*/ 2147483647 h 474"/>
                  <a:gd name="T8" fmla="*/ 2147483647 w 618"/>
                  <a:gd name="T9" fmla="*/ 2147483647 h 474"/>
                  <a:gd name="T10" fmla="*/ 2147483647 w 618"/>
                  <a:gd name="T11" fmla="*/ 2147483647 h 474"/>
                  <a:gd name="T12" fmla="*/ 2147483647 w 618"/>
                  <a:gd name="T13" fmla="*/ 2147483647 h 474"/>
                  <a:gd name="T14" fmla="*/ 2147483647 w 618"/>
                  <a:gd name="T15" fmla="*/ 2147483647 h 474"/>
                  <a:gd name="T16" fmla="*/ 0 w 618"/>
                  <a:gd name="T17" fmla="*/ 2147483647 h 474"/>
                  <a:gd name="T18" fmla="*/ 2147483647 w 618"/>
                  <a:gd name="T19" fmla="*/ 2147483647 h 474"/>
                  <a:gd name="T20" fmla="*/ 2147483647 w 618"/>
                  <a:gd name="T21" fmla="*/ 2147483647 h 474"/>
                  <a:gd name="T22" fmla="*/ 2147483647 w 618"/>
                  <a:gd name="T23" fmla="*/ 0 h 474"/>
                  <a:gd name="T24" fmla="*/ 2147483647 w 618"/>
                  <a:gd name="T25" fmla="*/ 2147483647 h 474"/>
                  <a:gd name="T26" fmla="*/ 2147483647 w 618"/>
                  <a:gd name="T27" fmla="*/ 2147483647 h 474"/>
                  <a:gd name="T28" fmla="*/ 2147483647 w 618"/>
                  <a:gd name="T29" fmla="*/ 2147483647 h 474"/>
                  <a:gd name="T30" fmla="*/ 2147483647 w 618"/>
                  <a:gd name="T31" fmla="*/ 2147483647 h 474"/>
                  <a:gd name="T32" fmla="*/ 2147483647 w 618"/>
                  <a:gd name="T33" fmla="*/ 2147483647 h 474"/>
                  <a:gd name="T34" fmla="*/ 2147483647 w 618"/>
                  <a:gd name="T35" fmla="*/ 2147483647 h 474"/>
                  <a:gd name="T36" fmla="*/ 2147483647 w 618"/>
                  <a:gd name="T37" fmla="*/ 2147483647 h 474"/>
                  <a:gd name="T38" fmla="*/ 2147483647 w 618"/>
                  <a:gd name="T39" fmla="*/ 2147483647 h 474"/>
                  <a:gd name="T40" fmla="*/ 2147483647 w 618"/>
                  <a:gd name="T41" fmla="*/ 2147483647 h 474"/>
                  <a:gd name="T42" fmla="*/ 2147483647 w 618"/>
                  <a:gd name="T43" fmla="*/ 2147483647 h 474"/>
                  <a:gd name="T44" fmla="*/ 2147483647 w 618"/>
                  <a:gd name="T45" fmla="*/ 2147483647 h 474"/>
                  <a:gd name="T46" fmla="*/ 2147483647 w 618"/>
                  <a:gd name="T47" fmla="*/ 2147483647 h 474"/>
                  <a:gd name="T48" fmla="*/ 2147483647 w 618"/>
                  <a:gd name="T49" fmla="*/ 2147483647 h 474"/>
                  <a:gd name="T50" fmla="*/ 2147483647 w 618"/>
                  <a:gd name="T51" fmla="*/ 2147483647 h 474"/>
                  <a:gd name="T52" fmla="*/ 2147483647 w 618"/>
                  <a:gd name="T53" fmla="*/ 2147483647 h 474"/>
                  <a:gd name="T54" fmla="*/ 2147483647 w 618"/>
                  <a:gd name="T55" fmla="*/ 2147483647 h 474"/>
                  <a:gd name="T56" fmla="*/ 2147483647 w 618"/>
                  <a:gd name="T57" fmla="*/ 2147483647 h 474"/>
                  <a:gd name="T58" fmla="*/ 2147483647 w 618"/>
                  <a:gd name="T59" fmla="*/ 2147483647 h 474"/>
                  <a:gd name="T60" fmla="*/ 2147483647 w 618"/>
                  <a:gd name="T61" fmla="*/ 2147483647 h 474"/>
                  <a:gd name="T62" fmla="*/ 2147483647 w 618"/>
                  <a:gd name="T63" fmla="*/ 2147483647 h 474"/>
                  <a:gd name="T64" fmla="*/ 2147483647 w 618"/>
                  <a:gd name="T65" fmla="*/ 2147483647 h 474"/>
                  <a:gd name="T66" fmla="*/ 2147483647 w 618"/>
                  <a:gd name="T67" fmla="*/ 2147483647 h 474"/>
                  <a:gd name="T68" fmla="*/ 2147483647 w 618"/>
                  <a:gd name="T69" fmla="*/ 2147483647 h 474"/>
                  <a:gd name="T70" fmla="*/ 2147483647 w 618"/>
                  <a:gd name="T71" fmla="*/ 2147483647 h 474"/>
                  <a:gd name="T72" fmla="*/ 2147483647 w 618"/>
                  <a:gd name="T73" fmla="*/ 2147483647 h 474"/>
                  <a:gd name="T74" fmla="*/ 2147483647 w 618"/>
                  <a:gd name="T75" fmla="*/ 2147483647 h 474"/>
                  <a:gd name="T76" fmla="*/ 2147483647 w 618"/>
                  <a:gd name="T77" fmla="*/ 2147483647 h 474"/>
                  <a:gd name="T78" fmla="*/ 2147483647 w 618"/>
                  <a:gd name="T79" fmla="*/ 2147483647 h 474"/>
                  <a:gd name="T80" fmla="*/ 2147483647 w 618"/>
                  <a:gd name="T81" fmla="*/ 2147483647 h 474"/>
                  <a:gd name="T82" fmla="*/ 2147483647 w 618"/>
                  <a:gd name="T83" fmla="*/ 2147483647 h 474"/>
                  <a:gd name="T84" fmla="*/ 2147483647 w 618"/>
                  <a:gd name="T85" fmla="*/ 2147483647 h 474"/>
                  <a:gd name="T86" fmla="*/ 2147483647 w 618"/>
                  <a:gd name="T87" fmla="*/ 2147483647 h 474"/>
                  <a:gd name="T88" fmla="*/ 2147483647 w 618"/>
                  <a:gd name="T89" fmla="*/ 2147483647 h 474"/>
                  <a:gd name="T90" fmla="*/ 2147483647 w 618"/>
                  <a:gd name="T91" fmla="*/ 2147483647 h 474"/>
                  <a:gd name="T92" fmla="*/ 2147483647 w 618"/>
                  <a:gd name="T93" fmla="*/ 2147483647 h 474"/>
                  <a:gd name="T94" fmla="*/ 2147483647 w 618"/>
                  <a:gd name="T95" fmla="*/ 2147483647 h 474"/>
                  <a:gd name="T96" fmla="*/ 2147483647 w 618"/>
                  <a:gd name="T97" fmla="*/ 2147483647 h 474"/>
                  <a:gd name="T98" fmla="*/ 2147483647 w 618"/>
                  <a:gd name="T99" fmla="*/ 2147483647 h 474"/>
                  <a:gd name="T100" fmla="*/ 2147483647 w 618"/>
                  <a:gd name="T101" fmla="*/ 2147483647 h 474"/>
                  <a:gd name="T102" fmla="*/ 2147483647 w 618"/>
                  <a:gd name="T103" fmla="*/ 2147483647 h 474"/>
                  <a:gd name="T104" fmla="*/ 2147483647 w 618"/>
                  <a:gd name="T105" fmla="*/ 2147483647 h 474"/>
                  <a:gd name="T106" fmla="*/ 2147483647 w 618"/>
                  <a:gd name="T107" fmla="*/ 2147483647 h 474"/>
                  <a:gd name="T108" fmla="*/ 2147483647 w 618"/>
                  <a:gd name="T109" fmla="*/ 2147483647 h 474"/>
                  <a:gd name="T110" fmla="*/ 2147483647 w 618"/>
                  <a:gd name="T111" fmla="*/ 2147483647 h 474"/>
                  <a:gd name="T112" fmla="*/ 2147483647 w 618"/>
                  <a:gd name="T113" fmla="*/ 2147483647 h 474"/>
                  <a:gd name="T114" fmla="*/ 2147483647 w 618"/>
                  <a:gd name="T115" fmla="*/ 2147483647 h 47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18"/>
                  <a:gd name="T175" fmla="*/ 0 h 474"/>
                  <a:gd name="T176" fmla="*/ 618 w 618"/>
                  <a:gd name="T177" fmla="*/ 474 h 47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18" h="474">
                    <a:moveTo>
                      <a:pt x="63" y="115"/>
                    </a:moveTo>
                    <a:lnTo>
                      <a:pt x="66" y="111"/>
                    </a:lnTo>
                    <a:lnTo>
                      <a:pt x="64" y="103"/>
                    </a:lnTo>
                    <a:lnTo>
                      <a:pt x="61" y="97"/>
                    </a:lnTo>
                    <a:lnTo>
                      <a:pt x="63" y="90"/>
                    </a:lnTo>
                    <a:lnTo>
                      <a:pt x="57" y="84"/>
                    </a:lnTo>
                    <a:lnTo>
                      <a:pt x="57" y="76"/>
                    </a:lnTo>
                    <a:lnTo>
                      <a:pt x="57" y="69"/>
                    </a:lnTo>
                    <a:lnTo>
                      <a:pt x="54" y="61"/>
                    </a:lnTo>
                    <a:lnTo>
                      <a:pt x="45" y="60"/>
                    </a:lnTo>
                    <a:lnTo>
                      <a:pt x="45" y="52"/>
                    </a:lnTo>
                    <a:lnTo>
                      <a:pt x="34" y="45"/>
                    </a:lnTo>
                    <a:lnTo>
                      <a:pt x="30" y="40"/>
                    </a:lnTo>
                    <a:lnTo>
                      <a:pt x="25" y="30"/>
                    </a:lnTo>
                    <a:lnTo>
                      <a:pt x="15" y="27"/>
                    </a:lnTo>
                    <a:lnTo>
                      <a:pt x="6" y="22"/>
                    </a:lnTo>
                    <a:lnTo>
                      <a:pt x="0" y="15"/>
                    </a:lnTo>
                    <a:lnTo>
                      <a:pt x="0" y="3"/>
                    </a:lnTo>
                    <a:lnTo>
                      <a:pt x="102" y="3"/>
                    </a:lnTo>
                    <a:lnTo>
                      <a:pt x="105" y="18"/>
                    </a:lnTo>
                    <a:lnTo>
                      <a:pt x="127" y="18"/>
                    </a:lnTo>
                    <a:lnTo>
                      <a:pt x="129" y="12"/>
                    </a:lnTo>
                    <a:lnTo>
                      <a:pt x="157" y="1"/>
                    </a:lnTo>
                    <a:lnTo>
                      <a:pt x="195" y="0"/>
                    </a:lnTo>
                    <a:lnTo>
                      <a:pt x="213" y="24"/>
                    </a:lnTo>
                    <a:lnTo>
                      <a:pt x="219" y="19"/>
                    </a:lnTo>
                    <a:lnTo>
                      <a:pt x="276" y="88"/>
                    </a:lnTo>
                    <a:lnTo>
                      <a:pt x="277" y="108"/>
                    </a:lnTo>
                    <a:lnTo>
                      <a:pt x="309" y="117"/>
                    </a:lnTo>
                    <a:lnTo>
                      <a:pt x="328" y="147"/>
                    </a:lnTo>
                    <a:lnTo>
                      <a:pt x="348" y="157"/>
                    </a:lnTo>
                    <a:lnTo>
                      <a:pt x="354" y="177"/>
                    </a:lnTo>
                    <a:lnTo>
                      <a:pt x="505" y="172"/>
                    </a:lnTo>
                    <a:lnTo>
                      <a:pt x="508" y="180"/>
                    </a:lnTo>
                    <a:lnTo>
                      <a:pt x="516" y="183"/>
                    </a:lnTo>
                    <a:lnTo>
                      <a:pt x="523" y="183"/>
                    </a:lnTo>
                    <a:lnTo>
                      <a:pt x="535" y="180"/>
                    </a:lnTo>
                    <a:lnTo>
                      <a:pt x="543" y="175"/>
                    </a:lnTo>
                    <a:lnTo>
                      <a:pt x="556" y="175"/>
                    </a:lnTo>
                    <a:lnTo>
                      <a:pt x="574" y="174"/>
                    </a:lnTo>
                    <a:lnTo>
                      <a:pt x="579" y="177"/>
                    </a:lnTo>
                    <a:lnTo>
                      <a:pt x="588" y="180"/>
                    </a:lnTo>
                    <a:lnTo>
                      <a:pt x="609" y="180"/>
                    </a:lnTo>
                    <a:lnTo>
                      <a:pt x="618" y="172"/>
                    </a:lnTo>
                    <a:lnTo>
                      <a:pt x="585" y="277"/>
                    </a:lnTo>
                    <a:lnTo>
                      <a:pt x="580" y="291"/>
                    </a:lnTo>
                    <a:lnTo>
                      <a:pt x="577" y="307"/>
                    </a:lnTo>
                    <a:lnTo>
                      <a:pt x="574" y="318"/>
                    </a:lnTo>
                    <a:lnTo>
                      <a:pt x="570" y="327"/>
                    </a:lnTo>
                    <a:lnTo>
                      <a:pt x="573" y="336"/>
                    </a:lnTo>
                    <a:lnTo>
                      <a:pt x="568" y="336"/>
                    </a:lnTo>
                    <a:lnTo>
                      <a:pt x="556" y="343"/>
                    </a:lnTo>
                    <a:lnTo>
                      <a:pt x="559" y="388"/>
                    </a:lnTo>
                    <a:lnTo>
                      <a:pt x="541" y="388"/>
                    </a:lnTo>
                    <a:lnTo>
                      <a:pt x="543" y="436"/>
                    </a:lnTo>
                    <a:lnTo>
                      <a:pt x="439" y="474"/>
                    </a:lnTo>
                    <a:lnTo>
                      <a:pt x="438" y="462"/>
                    </a:lnTo>
                    <a:lnTo>
                      <a:pt x="430" y="457"/>
                    </a:lnTo>
                    <a:lnTo>
                      <a:pt x="426" y="463"/>
                    </a:lnTo>
                    <a:lnTo>
                      <a:pt x="421" y="471"/>
                    </a:lnTo>
                    <a:lnTo>
                      <a:pt x="408" y="460"/>
                    </a:lnTo>
                    <a:lnTo>
                      <a:pt x="406" y="453"/>
                    </a:lnTo>
                    <a:lnTo>
                      <a:pt x="397" y="447"/>
                    </a:lnTo>
                    <a:lnTo>
                      <a:pt x="394" y="441"/>
                    </a:lnTo>
                    <a:lnTo>
                      <a:pt x="331" y="444"/>
                    </a:lnTo>
                    <a:lnTo>
                      <a:pt x="331" y="441"/>
                    </a:lnTo>
                    <a:lnTo>
                      <a:pt x="316" y="441"/>
                    </a:lnTo>
                    <a:lnTo>
                      <a:pt x="309" y="448"/>
                    </a:lnTo>
                    <a:lnTo>
                      <a:pt x="304" y="445"/>
                    </a:lnTo>
                    <a:lnTo>
                      <a:pt x="304" y="433"/>
                    </a:lnTo>
                    <a:lnTo>
                      <a:pt x="300" y="423"/>
                    </a:lnTo>
                    <a:lnTo>
                      <a:pt x="295" y="414"/>
                    </a:lnTo>
                    <a:lnTo>
                      <a:pt x="292" y="408"/>
                    </a:lnTo>
                    <a:lnTo>
                      <a:pt x="285" y="400"/>
                    </a:lnTo>
                    <a:lnTo>
                      <a:pt x="214" y="400"/>
                    </a:lnTo>
                    <a:lnTo>
                      <a:pt x="207" y="393"/>
                    </a:lnTo>
                    <a:lnTo>
                      <a:pt x="210" y="384"/>
                    </a:lnTo>
                    <a:lnTo>
                      <a:pt x="219" y="378"/>
                    </a:lnTo>
                    <a:lnTo>
                      <a:pt x="211" y="369"/>
                    </a:lnTo>
                    <a:lnTo>
                      <a:pt x="211" y="364"/>
                    </a:lnTo>
                    <a:lnTo>
                      <a:pt x="210" y="355"/>
                    </a:lnTo>
                    <a:lnTo>
                      <a:pt x="210" y="343"/>
                    </a:lnTo>
                    <a:lnTo>
                      <a:pt x="208" y="333"/>
                    </a:lnTo>
                    <a:lnTo>
                      <a:pt x="207" y="315"/>
                    </a:lnTo>
                    <a:lnTo>
                      <a:pt x="196" y="307"/>
                    </a:lnTo>
                    <a:lnTo>
                      <a:pt x="193" y="298"/>
                    </a:lnTo>
                    <a:lnTo>
                      <a:pt x="195" y="289"/>
                    </a:lnTo>
                    <a:lnTo>
                      <a:pt x="198" y="280"/>
                    </a:lnTo>
                    <a:lnTo>
                      <a:pt x="207" y="274"/>
                    </a:lnTo>
                    <a:lnTo>
                      <a:pt x="192" y="270"/>
                    </a:lnTo>
                    <a:lnTo>
                      <a:pt x="177" y="264"/>
                    </a:lnTo>
                    <a:lnTo>
                      <a:pt x="157" y="262"/>
                    </a:lnTo>
                    <a:lnTo>
                      <a:pt x="139" y="264"/>
                    </a:lnTo>
                    <a:lnTo>
                      <a:pt x="126" y="262"/>
                    </a:lnTo>
                    <a:lnTo>
                      <a:pt x="115" y="258"/>
                    </a:lnTo>
                    <a:lnTo>
                      <a:pt x="105" y="252"/>
                    </a:lnTo>
                    <a:lnTo>
                      <a:pt x="100" y="246"/>
                    </a:lnTo>
                    <a:lnTo>
                      <a:pt x="99" y="238"/>
                    </a:lnTo>
                    <a:lnTo>
                      <a:pt x="102" y="23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84" y="207"/>
                    </a:lnTo>
                    <a:lnTo>
                      <a:pt x="78" y="201"/>
                    </a:lnTo>
                    <a:lnTo>
                      <a:pt x="72" y="196"/>
                    </a:lnTo>
                    <a:lnTo>
                      <a:pt x="69" y="189"/>
                    </a:lnTo>
                    <a:lnTo>
                      <a:pt x="67" y="181"/>
                    </a:lnTo>
                    <a:lnTo>
                      <a:pt x="66" y="175"/>
                    </a:lnTo>
                    <a:lnTo>
                      <a:pt x="66" y="165"/>
                    </a:lnTo>
                    <a:lnTo>
                      <a:pt x="63" y="151"/>
                    </a:lnTo>
                    <a:lnTo>
                      <a:pt x="55" y="145"/>
                    </a:lnTo>
                    <a:lnTo>
                      <a:pt x="46" y="142"/>
                    </a:lnTo>
                    <a:lnTo>
                      <a:pt x="48" y="135"/>
                    </a:lnTo>
                    <a:lnTo>
                      <a:pt x="52" y="129"/>
                    </a:lnTo>
                    <a:lnTo>
                      <a:pt x="58" y="127"/>
                    </a:lnTo>
                    <a:lnTo>
                      <a:pt x="64" y="124"/>
                    </a:lnTo>
                    <a:lnTo>
                      <a:pt x="63" y="115"/>
                    </a:lnTo>
                    <a:close/>
                  </a:path>
                </a:pathLst>
              </a:custGeom>
              <a:solidFill>
                <a:srgbClr val="FFAA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7" name="Freeform 122"/>
              <p:cNvSpPr>
                <a:spLocks noChangeAspect="1"/>
              </p:cNvSpPr>
              <p:nvPr/>
            </p:nvSpPr>
            <p:spPr bwMode="auto">
              <a:xfrm>
                <a:off x="2135" y="2941"/>
                <a:ext cx="680" cy="366"/>
              </a:xfrm>
              <a:custGeom>
                <a:avLst/>
                <a:gdLst>
                  <a:gd name="T0" fmla="*/ 2147483647 w 842"/>
                  <a:gd name="T1" fmla="*/ 2147483647 h 404"/>
                  <a:gd name="T2" fmla="*/ 2147483647 w 842"/>
                  <a:gd name="T3" fmla="*/ 2147483647 h 404"/>
                  <a:gd name="T4" fmla="*/ 2147483647 w 842"/>
                  <a:gd name="T5" fmla="*/ 2147483647 h 404"/>
                  <a:gd name="T6" fmla="*/ 2147483647 w 842"/>
                  <a:gd name="T7" fmla="*/ 2147483647 h 404"/>
                  <a:gd name="T8" fmla="*/ 2147483647 w 842"/>
                  <a:gd name="T9" fmla="*/ 2147483647 h 404"/>
                  <a:gd name="T10" fmla="*/ 2147483647 w 842"/>
                  <a:gd name="T11" fmla="*/ 2147483647 h 404"/>
                  <a:gd name="T12" fmla="*/ 2147483647 w 842"/>
                  <a:gd name="T13" fmla="*/ 2147483647 h 404"/>
                  <a:gd name="T14" fmla="*/ 2147483647 w 842"/>
                  <a:gd name="T15" fmla="*/ 2147483647 h 404"/>
                  <a:gd name="T16" fmla="*/ 2147483647 w 842"/>
                  <a:gd name="T17" fmla="*/ 2147483647 h 404"/>
                  <a:gd name="T18" fmla="*/ 2147483647 w 842"/>
                  <a:gd name="T19" fmla="*/ 2147483647 h 404"/>
                  <a:gd name="T20" fmla="*/ 2147483647 w 842"/>
                  <a:gd name="T21" fmla="*/ 2147483647 h 404"/>
                  <a:gd name="T22" fmla="*/ 2147483647 w 842"/>
                  <a:gd name="T23" fmla="*/ 2147483647 h 404"/>
                  <a:gd name="T24" fmla="*/ 2147483647 w 842"/>
                  <a:gd name="T25" fmla="*/ 2147483647 h 404"/>
                  <a:gd name="T26" fmla="*/ 2147483647 w 842"/>
                  <a:gd name="T27" fmla="*/ 2147483647 h 404"/>
                  <a:gd name="T28" fmla="*/ 2147483647 w 842"/>
                  <a:gd name="T29" fmla="*/ 2147483647 h 404"/>
                  <a:gd name="T30" fmla="*/ 2147483647 w 842"/>
                  <a:gd name="T31" fmla="*/ 2147483647 h 404"/>
                  <a:gd name="T32" fmla="*/ 2147483647 w 842"/>
                  <a:gd name="T33" fmla="*/ 2147483647 h 404"/>
                  <a:gd name="T34" fmla="*/ 2147483647 w 842"/>
                  <a:gd name="T35" fmla="*/ 2147483647 h 404"/>
                  <a:gd name="T36" fmla="*/ 2147483647 w 842"/>
                  <a:gd name="T37" fmla="*/ 2147483647 h 404"/>
                  <a:gd name="T38" fmla="*/ 2147483647 w 842"/>
                  <a:gd name="T39" fmla="*/ 2147483647 h 404"/>
                  <a:gd name="T40" fmla="*/ 2147483647 w 842"/>
                  <a:gd name="T41" fmla="*/ 2147483647 h 404"/>
                  <a:gd name="T42" fmla="*/ 2147483647 w 842"/>
                  <a:gd name="T43" fmla="*/ 2147483647 h 404"/>
                  <a:gd name="T44" fmla="*/ 2147483647 w 842"/>
                  <a:gd name="T45" fmla="*/ 2147483647 h 404"/>
                  <a:gd name="T46" fmla="*/ 2147483647 w 842"/>
                  <a:gd name="T47" fmla="*/ 2147483647 h 404"/>
                  <a:gd name="T48" fmla="*/ 2147483647 w 842"/>
                  <a:gd name="T49" fmla="*/ 2147483647 h 404"/>
                  <a:gd name="T50" fmla="*/ 2147483647 w 842"/>
                  <a:gd name="T51" fmla="*/ 2147483647 h 404"/>
                  <a:gd name="T52" fmla="*/ 2147483647 w 842"/>
                  <a:gd name="T53" fmla="*/ 2147483647 h 404"/>
                  <a:gd name="T54" fmla="*/ 2147483647 w 842"/>
                  <a:gd name="T55" fmla="*/ 2147483647 h 404"/>
                  <a:gd name="T56" fmla="*/ 2147483647 w 842"/>
                  <a:gd name="T57" fmla="*/ 2147483647 h 404"/>
                  <a:gd name="T58" fmla="*/ 2147483647 w 842"/>
                  <a:gd name="T59" fmla="*/ 2147483647 h 404"/>
                  <a:gd name="T60" fmla="*/ 2147483647 w 842"/>
                  <a:gd name="T61" fmla="*/ 2147483647 h 404"/>
                  <a:gd name="T62" fmla="*/ 2147483647 w 842"/>
                  <a:gd name="T63" fmla="*/ 2147483647 h 404"/>
                  <a:gd name="T64" fmla="*/ 2147483647 w 842"/>
                  <a:gd name="T65" fmla="*/ 2147483647 h 404"/>
                  <a:gd name="T66" fmla="*/ 2147483647 w 842"/>
                  <a:gd name="T67" fmla="*/ 2147483647 h 404"/>
                  <a:gd name="T68" fmla="*/ 2147483647 w 842"/>
                  <a:gd name="T69" fmla="*/ 2147483647 h 404"/>
                  <a:gd name="T70" fmla="*/ 2147483647 w 842"/>
                  <a:gd name="T71" fmla="*/ 2147483647 h 404"/>
                  <a:gd name="T72" fmla="*/ 2147483647 w 842"/>
                  <a:gd name="T73" fmla="*/ 2147483647 h 404"/>
                  <a:gd name="T74" fmla="*/ 2147483647 w 842"/>
                  <a:gd name="T75" fmla="*/ 2147483647 h 404"/>
                  <a:gd name="T76" fmla="*/ 2147483647 w 842"/>
                  <a:gd name="T77" fmla="*/ 2147483647 h 404"/>
                  <a:gd name="T78" fmla="*/ 2147483647 w 842"/>
                  <a:gd name="T79" fmla="*/ 2147483647 h 404"/>
                  <a:gd name="T80" fmla="*/ 2147483647 w 842"/>
                  <a:gd name="T81" fmla="*/ 2147483647 h 404"/>
                  <a:gd name="T82" fmla="*/ 2147483647 w 842"/>
                  <a:gd name="T83" fmla="*/ 2147483647 h 404"/>
                  <a:gd name="T84" fmla="*/ 2147483647 w 842"/>
                  <a:gd name="T85" fmla="*/ 2147483647 h 404"/>
                  <a:gd name="T86" fmla="*/ 2147483647 w 842"/>
                  <a:gd name="T87" fmla="*/ 2147483647 h 404"/>
                  <a:gd name="T88" fmla="*/ 2147483647 w 842"/>
                  <a:gd name="T89" fmla="*/ 2147483647 h 404"/>
                  <a:gd name="T90" fmla="*/ 2147483647 w 842"/>
                  <a:gd name="T91" fmla="*/ 2147483647 h 404"/>
                  <a:gd name="T92" fmla="*/ 2147483647 w 842"/>
                  <a:gd name="T93" fmla="*/ 2147483647 h 404"/>
                  <a:gd name="T94" fmla="*/ 2147483647 w 842"/>
                  <a:gd name="T95" fmla="*/ 2147483647 h 404"/>
                  <a:gd name="T96" fmla="*/ 2147483647 w 842"/>
                  <a:gd name="T97" fmla="*/ 2147483647 h 404"/>
                  <a:gd name="T98" fmla="*/ 2147483647 w 842"/>
                  <a:gd name="T99" fmla="*/ 2147483647 h 404"/>
                  <a:gd name="T100" fmla="*/ 2147483647 w 842"/>
                  <a:gd name="T101" fmla="*/ 2147483647 h 4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2"/>
                  <a:gd name="T154" fmla="*/ 0 h 404"/>
                  <a:gd name="T155" fmla="*/ 842 w 842"/>
                  <a:gd name="T156" fmla="*/ 404 h 4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2" h="404">
                    <a:moveTo>
                      <a:pt x="158" y="404"/>
                    </a:moveTo>
                    <a:lnTo>
                      <a:pt x="142" y="392"/>
                    </a:lnTo>
                    <a:lnTo>
                      <a:pt x="127" y="396"/>
                    </a:lnTo>
                    <a:lnTo>
                      <a:pt x="124" y="387"/>
                    </a:lnTo>
                    <a:lnTo>
                      <a:pt x="137" y="383"/>
                    </a:lnTo>
                    <a:lnTo>
                      <a:pt x="136" y="374"/>
                    </a:lnTo>
                    <a:lnTo>
                      <a:pt x="145" y="368"/>
                    </a:lnTo>
                    <a:lnTo>
                      <a:pt x="152" y="357"/>
                    </a:lnTo>
                    <a:lnTo>
                      <a:pt x="155" y="348"/>
                    </a:lnTo>
                    <a:lnTo>
                      <a:pt x="161" y="344"/>
                    </a:lnTo>
                    <a:lnTo>
                      <a:pt x="164" y="353"/>
                    </a:lnTo>
                    <a:lnTo>
                      <a:pt x="169" y="360"/>
                    </a:lnTo>
                    <a:lnTo>
                      <a:pt x="178" y="362"/>
                    </a:lnTo>
                    <a:lnTo>
                      <a:pt x="188" y="360"/>
                    </a:lnTo>
                    <a:lnTo>
                      <a:pt x="190" y="353"/>
                    </a:lnTo>
                    <a:lnTo>
                      <a:pt x="188" y="342"/>
                    </a:lnTo>
                    <a:lnTo>
                      <a:pt x="188" y="330"/>
                    </a:lnTo>
                    <a:lnTo>
                      <a:pt x="182" y="324"/>
                    </a:lnTo>
                    <a:lnTo>
                      <a:pt x="184" y="314"/>
                    </a:lnTo>
                    <a:lnTo>
                      <a:pt x="179" y="309"/>
                    </a:lnTo>
                    <a:lnTo>
                      <a:pt x="169" y="312"/>
                    </a:lnTo>
                    <a:lnTo>
                      <a:pt x="157" y="315"/>
                    </a:lnTo>
                    <a:lnTo>
                      <a:pt x="145" y="311"/>
                    </a:lnTo>
                    <a:lnTo>
                      <a:pt x="134" y="306"/>
                    </a:lnTo>
                    <a:lnTo>
                      <a:pt x="112" y="306"/>
                    </a:lnTo>
                    <a:lnTo>
                      <a:pt x="103" y="314"/>
                    </a:lnTo>
                    <a:lnTo>
                      <a:pt x="94" y="321"/>
                    </a:lnTo>
                    <a:lnTo>
                      <a:pt x="83" y="326"/>
                    </a:lnTo>
                    <a:lnTo>
                      <a:pt x="62" y="326"/>
                    </a:lnTo>
                    <a:lnTo>
                      <a:pt x="49" y="324"/>
                    </a:lnTo>
                    <a:lnTo>
                      <a:pt x="43" y="315"/>
                    </a:lnTo>
                    <a:lnTo>
                      <a:pt x="55" y="315"/>
                    </a:lnTo>
                    <a:lnTo>
                      <a:pt x="59" y="303"/>
                    </a:lnTo>
                    <a:lnTo>
                      <a:pt x="44" y="302"/>
                    </a:lnTo>
                    <a:lnTo>
                      <a:pt x="25" y="308"/>
                    </a:lnTo>
                    <a:lnTo>
                      <a:pt x="2" y="155"/>
                    </a:lnTo>
                    <a:lnTo>
                      <a:pt x="0" y="146"/>
                    </a:lnTo>
                    <a:lnTo>
                      <a:pt x="14" y="144"/>
                    </a:lnTo>
                    <a:lnTo>
                      <a:pt x="46" y="55"/>
                    </a:lnTo>
                    <a:lnTo>
                      <a:pt x="92" y="55"/>
                    </a:lnTo>
                    <a:lnTo>
                      <a:pt x="107" y="71"/>
                    </a:lnTo>
                    <a:lnTo>
                      <a:pt x="126" y="59"/>
                    </a:lnTo>
                    <a:lnTo>
                      <a:pt x="191" y="86"/>
                    </a:lnTo>
                    <a:lnTo>
                      <a:pt x="211" y="65"/>
                    </a:lnTo>
                    <a:lnTo>
                      <a:pt x="209" y="56"/>
                    </a:lnTo>
                    <a:lnTo>
                      <a:pt x="237" y="37"/>
                    </a:lnTo>
                    <a:lnTo>
                      <a:pt x="249" y="36"/>
                    </a:lnTo>
                    <a:lnTo>
                      <a:pt x="245" y="28"/>
                    </a:lnTo>
                    <a:lnTo>
                      <a:pt x="247" y="16"/>
                    </a:lnTo>
                    <a:lnTo>
                      <a:pt x="255" y="14"/>
                    </a:lnTo>
                    <a:lnTo>
                      <a:pt x="265" y="9"/>
                    </a:lnTo>
                    <a:lnTo>
                      <a:pt x="280" y="2"/>
                    </a:lnTo>
                    <a:lnTo>
                      <a:pt x="287" y="0"/>
                    </a:lnTo>
                    <a:lnTo>
                      <a:pt x="299" y="3"/>
                    </a:lnTo>
                    <a:lnTo>
                      <a:pt x="305" y="5"/>
                    </a:lnTo>
                    <a:lnTo>
                      <a:pt x="310" y="2"/>
                    </a:lnTo>
                    <a:lnTo>
                      <a:pt x="313" y="0"/>
                    </a:lnTo>
                    <a:lnTo>
                      <a:pt x="319" y="3"/>
                    </a:lnTo>
                    <a:lnTo>
                      <a:pt x="324" y="9"/>
                    </a:lnTo>
                    <a:lnTo>
                      <a:pt x="334" y="11"/>
                    </a:lnTo>
                    <a:lnTo>
                      <a:pt x="337" y="18"/>
                    </a:lnTo>
                    <a:lnTo>
                      <a:pt x="342" y="18"/>
                    </a:lnTo>
                    <a:lnTo>
                      <a:pt x="348" y="11"/>
                    </a:lnTo>
                    <a:lnTo>
                      <a:pt x="359" y="14"/>
                    </a:lnTo>
                    <a:lnTo>
                      <a:pt x="366" y="18"/>
                    </a:lnTo>
                    <a:lnTo>
                      <a:pt x="368" y="28"/>
                    </a:lnTo>
                    <a:lnTo>
                      <a:pt x="370" y="31"/>
                    </a:lnTo>
                    <a:lnTo>
                      <a:pt x="374" y="40"/>
                    </a:lnTo>
                    <a:lnTo>
                      <a:pt x="389" y="59"/>
                    </a:lnTo>
                    <a:lnTo>
                      <a:pt x="404" y="55"/>
                    </a:lnTo>
                    <a:lnTo>
                      <a:pt x="413" y="55"/>
                    </a:lnTo>
                    <a:lnTo>
                      <a:pt x="418" y="59"/>
                    </a:lnTo>
                    <a:lnTo>
                      <a:pt x="420" y="64"/>
                    </a:lnTo>
                    <a:lnTo>
                      <a:pt x="420" y="71"/>
                    </a:lnTo>
                    <a:lnTo>
                      <a:pt x="422" y="78"/>
                    </a:lnTo>
                    <a:lnTo>
                      <a:pt x="431" y="93"/>
                    </a:lnTo>
                    <a:lnTo>
                      <a:pt x="528" y="92"/>
                    </a:lnTo>
                    <a:lnTo>
                      <a:pt x="526" y="87"/>
                    </a:lnTo>
                    <a:lnTo>
                      <a:pt x="539" y="84"/>
                    </a:lnTo>
                    <a:lnTo>
                      <a:pt x="548" y="67"/>
                    </a:lnTo>
                    <a:lnTo>
                      <a:pt x="681" y="62"/>
                    </a:lnTo>
                    <a:lnTo>
                      <a:pt x="686" y="65"/>
                    </a:lnTo>
                    <a:lnTo>
                      <a:pt x="694" y="57"/>
                    </a:lnTo>
                    <a:lnTo>
                      <a:pt x="712" y="57"/>
                    </a:lnTo>
                    <a:lnTo>
                      <a:pt x="712" y="62"/>
                    </a:lnTo>
                    <a:lnTo>
                      <a:pt x="787" y="59"/>
                    </a:lnTo>
                    <a:lnTo>
                      <a:pt x="796" y="66"/>
                    </a:lnTo>
                    <a:lnTo>
                      <a:pt x="805" y="69"/>
                    </a:lnTo>
                    <a:lnTo>
                      <a:pt x="806" y="80"/>
                    </a:lnTo>
                    <a:lnTo>
                      <a:pt x="823" y="89"/>
                    </a:lnTo>
                    <a:lnTo>
                      <a:pt x="833" y="77"/>
                    </a:lnTo>
                    <a:lnTo>
                      <a:pt x="842" y="78"/>
                    </a:lnTo>
                    <a:lnTo>
                      <a:pt x="842" y="92"/>
                    </a:lnTo>
                    <a:lnTo>
                      <a:pt x="832" y="111"/>
                    </a:lnTo>
                    <a:lnTo>
                      <a:pt x="832" y="120"/>
                    </a:lnTo>
                    <a:lnTo>
                      <a:pt x="808" y="123"/>
                    </a:lnTo>
                    <a:lnTo>
                      <a:pt x="800" y="135"/>
                    </a:lnTo>
                    <a:lnTo>
                      <a:pt x="805" y="143"/>
                    </a:lnTo>
                    <a:lnTo>
                      <a:pt x="805" y="153"/>
                    </a:lnTo>
                    <a:lnTo>
                      <a:pt x="401" y="185"/>
                    </a:lnTo>
                    <a:lnTo>
                      <a:pt x="311" y="290"/>
                    </a:lnTo>
                    <a:lnTo>
                      <a:pt x="158" y="404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8" name="Freeform 123"/>
              <p:cNvSpPr>
                <a:spLocks noChangeAspect="1"/>
              </p:cNvSpPr>
              <p:nvPr/>
            </p:nvSpPr>
            <p:spPr bwMode="auto">
              <a:xfrm>
                <a:off x="2612" y="3079"/>
                <a:ext cx="325" cy="256"/>
              </a:xfrm>
              <a:custGeom>
                <a:avLst/>
                <a:gdLst>
                  <a:gd name="T0" fmla="*/ 0 w 335"/>
                  <a:gd name="T1" fmla="*/ 2147483647 h 274"/>
                  <a:gd name="T2" fmla="*/ 2147483647 w 335"/>
                  <a:gd name="T3" fmla="*/ 2147483647 h 274"/>
                  <a:gd name="T4" fmla="*/ 2147483647 w 335"/>
                  <a:gd name="T5" fmla="*/ 2147483647 h 274"/>
                  <a:gd name="T6" fmla="*/ 2147483647 w 335"/>
                  <a:gd name="T7" fmla="*/ 2147483647 h 274"/>
                  <a:gd name="T8" fmla="*/ 2147483647 w 335"/>
                  <a:gd name="T9" fmla="*/ 2147483647 h 274"/>
                  <a:gd name="T10" fmla="*/ 2147483647 w 335"/>
                  <a:gd name="T11" fmla="*/ 2147483647 h 274"/>
                  <a:gd name="T12" fmla="*/ 2147483647 w 335"/>
                  <a:gd name="T13" fmla="*/ 2147483647 h 274"/>
                  <a:gd name="T14" fmla="*/ 2147483647 w 335"/>
                  <a:gd name="T15" fmla="*/ 2147483647 h 274"/>
                  <a:gd name="T16" fmla="*/ 2147483647 w 335"/>
                  <a:gd name="T17" fmla="*/ 2147483647 h 274"/>
                  <a:gd name="T18" fmla="*/ 2147483647 w 335"/>
                  <a:gd name="T19" fmla="*/ 2147483647 h 274"/>
                  <a:gd name="T20" fmla="*/ 2147483647 w 335"/>
                  <a:gd name="T21" fmla="*/ 2147483647 h 274"/>
                  <a:gd name="T22" fmla="*/ 2147483647 w 335"/>
                  <a:gd name="T23" fmla="*/ 2147483647 h 274"/>
                  <a:gd name="T24" fmla="*/ 2147483647 w 335"/>
                  <a:gd name="T25" fmla="*/ 2147483647 h 274"/>
                  <a:gd name="T26" fmla="*/ 2147483647 w 335"/>
                  <a:gd name="T27" fmla="*/ 2147483647 h 274"/>
                  <a:gd name="T28" fmla="*/ 2147483647 w 335"/>
                  <a:gd name="T29" fmla="*/ 2147483647 h 274"/>
                  <a:gd name="T30" fmla="*/ 2147483647 w 335"/>
                  <a:gd name="T31" fmla="*/ 2147483647 h 274"/>
                  <a:gd name="T32" fmla="*/ 2147483647 w 335"/>
                  <a:gd name="T33" fmla="*/ 2147483647 h 274"/>
                  <a:gd name="T34" fmla="*/ 2147483647 w 335"/>
                  <a:gd name="T35" fmla="*/ 2147483647 h 274"/>
                  <a:gd name="T36" fmla="*/ 2147483647 w 335"/>
                  <a:gd name="T37" fmla="*/ 2147483647 h 274"/>
                  <a:gd name="T38" fmla="*/ 2147483647 w 335"/>
                  <a:gd name="T39" fmla="*/ 2147483647 h 274"/>
                  <a:gd name="T40" fmla="*/ 2147483647 w 335"/>
                  <a:gd name="T41" fmla="*/ 2147483647 h 274"/>
                  <a:gd name="T42" fmla="*/ 2147483647 w 335"/>
                  <a:gd name="T43" fmla="*/ 2147483647 h 274"/>
                  <a:gd name="T44" fmla="*/ 2147483647 w 335"/>
                  <a:gd name="T45" fmla="*/ 2147483647 h 274"/>
                  <a:gd name="T46" fmla="*/ 2147483647 w 335"/>
                  <a:gd name="T47" fmla="*/ 2147483647 h 274"/>
                  <a:gd name="T48" fmla="*/ 2147483647 w 335"/>
                  <a:gd name="T49" fmla="*/ 2147483647 h 274"/>
                  <a:gd name="T50" fmla="*/ 2147483647 w 335"/>
                  <a:gd name="T51" fmla="*/ 2147483647 h 274"/>
                  <a:gd name="T52" fmla="*/ 2147483647 w 335"/>
                  <a:gd name="T53" fmla="*/ 2147483647 h 274"/>
                  <a:gd name="T54" fmla="*/ 2147483647 w 335"/>
                  <a:gd name="T55" fmla="*/ 2147483647 h 274"/>
                  <a:gd name="T56" fmla="*/ 2147483647 w 335"/>
                  <a:gd name="T57" fmla="*/ 2147483647 h 274"/>
                  <a:gd name="T58" fmla="*/ 2147483647 w 335"/>
                  <a:gd name="T59" fmla="*/ 2147483647 h 274"/>
                  <a:gd name="T60" fmla="*/ 2147483647 w 335"/>
                  <a:gd name="T61" fmla="*/ 2147483647 h 274"/>
                  <a:gd name="T62" fmla="*/ 2147483647 w 335"/>
                  <a:gd name="T63" fmla="*/ 2147483647 h 274"/>
                  <a:gd name="T64" fmla="*/ 0 w 335"/>
                  <a:gd name="T65" fmla="*/ 2147483647 h 2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274"/>
                  <a:gd name="T101" fmla="*/ 335 w 335"/>
                  <a:gd name="T102" fmla="*/ 274 h 2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274">
                    <a:moveTo>
                      <a:pt x="0" y="18"/>
                    </a:moveTo>
                    <a:lnTo>
                      <a:pt x="0" y="25"/>
                    </a:lnTo>
                    <a:lnTo>
                      <a:pt x="0" y="33"/>
                    </a:lnTo>
                    <a:lnTo>
                      <a:pt x="3" y="39"/>
                    </a:lnTo>
                    <a:lnTo>
                      <a:pt x="6" y="45"/>
                    </a:lnTo>
                    <a:lnTo>
                      <a:pt x="21" y="45"/>
                    </a:lnTo>
                    <a:lnTo>
                      <a:pt x="29" y="61"/>
                    </a:lnTo>
                    <a:lnTo>
                      <a:pt x="53" y="81"/>
                    </a:lnTo>
                    <a:lnTo>
                      <a:pt x="60" y="100"/>
                    </a:lnTo>
                    <a:lnTo>
                      <a:pt x="59" y="138"/>
                    </a:lnTo>
                    <a:lnTo>
                      <a:pt x="65" y="141"/>
                    </a:lnTo>
                    <a:lnTo>
                      <a:pt x="75" y="168"/>
                    </a:lnTo>
                    <a:lnTo>
                      <a:pt x="81" y="178"/>
                    </a:lnTo>
                    <a:lnTo>
                      <a:pt x="90" y="195"/>
                    </a:lnTo>
                    <a:lnTo>
                      <a:pt x="99" y="208"/>
                    </a:lnTo>
                    <a:lnTo>
                      <a:pt x="111" y="216"/>
                    </a:lnTo>
                    <a:lnTo>
                      <a:pt x="126" y="220"/>
                    </a:lnTo>
                    <a:lnTo>
                      <a:pt x="135" y="223"/>
                    </a:lnTo>
                    <a:lnTo>
                      <a:pt x="143" y="223"/>
                    </a:lnTo>
                    <a:lnTo>
                      <a:pt x="149" y="226"/>
                    </a:lnTo>
                    <a:lnTo>
                      <a:pt x="177" y="229"/>
                    </a:lnTo>
                    <a:lnTo>
                      <a:pt x="182" y="226"/>
                    </a:lnTo>
                    <a:lnTo>
                      <a:pt x="215" y="225"/>
                    </a:lnTo>
                    <a:lnTo>
                      <a:pt x="252" y="247"/>
                    </a:lnTo>
                    <a:lnTo>
                      <a:pt x="264" y="249"/>
                    </a:lnTo>
                    <a:lnTo>
                      <a:pt x="267" y="252"/>
                    </a:lnTo>
                    <a:lnTo>
                      <a:pt x="297" y="252"/>
                    </a:lnTo>
                    <a:lnTo>
                      <a:pt x="317" y="274"/>
                    </a:lnTo>
                    <a:lnTo>
                      <a:pt x="324" y="274"/>
                    </a:lnTo>
                    <a:lnTo>
                      <a:pt x="326" y="273"/>
                    </a:lnTo>
                    <a:lnTo>
                      <a:pt x="323" y="243"/>
                    </a:lnTo>
                    <a:lnTo>
                      <a:pt x="326" y="240"/>
                    </a:lnTo>
                    <a:lnTo>
                      <a:pt x="332" y="237"/>
                    </a:lnTo>
                    <a:lnTo>
                      <a:pt x="333" y="228"/>
                    </a:lnTo>
                    <a:lnTo>
                      <a:pt x="335" y="220"/>
                    </a:lnTo>
                    <a:lnTo>
                      <a:pt x="332" y="213"/>
                    </a:lnTo>
                    <a:lnTo>
                      <a:pt x="327" y="205"/>
                    </a:lnTo>
                    <a:lnTo>
                      <a:pt x="329" y="198"/>
                    </a:lnTo>
                    <a:lnTo>
                      <a:pt x="326" y="187"/>
                    </a:lnTo>
                    <a:lnTo>
                      <a:pt x="329" y="177"/>
                    </a:lnTo>
                    <a:lnTo>
                      <a:pt x="332" y="171"/>
                    </a:lnTo>
                    <a:lnTo>
                      <a:pt x="326" y="160"/>
                    </a:lnTo>
                    <a:lnTo>
                      <a:pt x="318" y="150"/>
                    </a:lnTo>
                    <a:lnTo>
                      <a:pt x="302" y="141"/>
                    </a:lnTo>
                    <a:lnTo>
                      <a:pt x="296" y="135"/>
                    </a:lnTo>
                    <a:lnTo>
                      <a:pt x="282" y="138"/>
                    </a:lnTo>
                    <a:lnTo>
                      <a:pt x="275" y="136"/>
                    </a:lnTo>
                    <a:lnTo>
                      <a:pt x="264" y="132"/>
                    </a:lnTo>
                    <a:lnTo>
                      <a:pt x="251" y="129"/>
                    </a:lnTo>
                    <a:lnTo>
                      <a:pt x="240" y="120"/>
                    </a:lnTo>
                    <a:lnTo>
                      <a:pt x="233" y="111"/>
                    </a:lnTo>
                    <a:lnTo>
                      <a:pt x="231" y="103"/>
                    </a:lnTo>
                    <a:lnTo>
                      <a:pt x="227" y="97"/>
                    </a:lnTo>
                    <a:lnTo>
                      <a:pt x="225" y="87"/>
                    </a:lnTo>
                    <a:lnTo>
                      <a:pt x="222" y="76"/>
                    </a:lnTo>
                    <a:lnTo>
                      <a:pt x="224" y="67"/>
                    </a:lnTo>
                    <a:lnTo>
                      <a:pt x="213" y="61"/>
                    </a:lnTo>
                    <a:lnTo>
                      <a:pt x="201" y="58"/>
                    </a:lnTo>
                    <a:lnTo>
                      <a:pt x="198" y="54"/>
                    </a:lnTo>
                    <a:lnTo>
                      <a:pt x="201" y="48"/>
                    </a:lnTo>
                    <a:lnTo>
                      <a:pt x="204" y="42"/>
                    </a:lnTo>
                    <a:lnTo>
                      <a:pt x="197" y="34"/>
                    </a:lnTo>
                    <a:lnTo>
                      <a:pt x="186" y="24"/>
                    </a:lnTo>
                    <a:lnTo>
                      <a:pt x="185" y="12"/>
                    </a:lnTo>
                    <a:lnTo>
                      <a:pt x="179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59" name="Freeform 124"/>
              <p:cNvSpPr>
                <a:spLocks noChangeAspect="1"/>
              </p:cNvSpPr>
              <p:nvPr/>
            </p:nvSpPr>
            <p:spPr bwMode="auto">
              <a:xfrm>
                <a:off x="2781" y="2973"/>
                <a:ext cx="337" cy="434"/>
              </a:xfrm>
              <a:custGeom>
                <a:avLst/>
                <a:gdLst>
                  <a:gd name="T0" fmla="*/ 2147483647 w 347"/>
                  <a:gd name="T1" fmla="*/ 2147483647 h 464"/>
                  <a:gd name="T2" fmla="*/ 2147483647 w 347"/>
                  <a:gd name="T3" fmla="*/ 0 h 464"/>
                  <a:gd name="T4" fmla="*/ 2147483647 w 347"/>
                  <a:gd name="T5" fmla="*/ 2147483647 h 464"/>
                  <a:gd name="T6" fmla="*/ 2147483647 w 347"/>
                  <a:gd name="T7" fmla="*/ 2147483647 h 464"/>
                  <a:gd name="T8" fmla="*/ 2147483647 w 347"/>
                  <a:gd name="T9" fmla="*/ 0 h 464"/>
                  <a:gd name="T10" fmla="*/ 2147483647 w 347"/>
                  <a:gd name="T11" fmla="*/ 2147483647 h 464"/>
                  <a:gd name="T12" fmla="*/ 2147483647 w 347"/>
                  <a:gd name="T13" fmla="*/ 2147483647 h 464"/>
                  <a:gd name="T14" fmla="*/ 2147483647 w 347"/>
                  <a:gd name="T15" fmla="*/ 2147483647 h 464"/>
                  <a:gd name="T16" fmla="*/ 2147483647 w 347"/>
                  <a:gd name="T17" fmla="*/ 2147483647 h 464"/>
                  <a:gd name="T18" fmla="*/ 2147483647 w 347"/>
                  <a:gd name="T19" fmla="*/ 2147483647 h 464"/>
                  <a:gd name="T20" fmla="*/ 2147483647 w 347"/>
                  <a:gd name="T21" fmla="*/ 2147483647 h 464"/>
                  <a:gd name="T22" fmla="*/ 2147483647 w 347"/>
                  <a:gd name="T23" fmla="*/ 2147483647 h 464"/>
                  <a:gd name="T24" fmla="*/ 2147483647 w 347"/>
                  <a:gd name="T25" fmla="*/ 2147483647 h 464"/>
                  <a:gd name="T26" fmla="*/ 2147483647 w 347"/>
                  <a:gd name="T27" fmla="*/ 2147483647 h 464"/>
                  <a:gd name="T28" fmla="*/ 2147483647 w 347"/>
                  <a:gd name="T29" fmla="*/ 2147483647 h 464"/>
                  <a:gd name="T30" fmla="*/ 2147483647 w 347"/>
                  <a:gd name="T31" fmla="*/ 2147483647 h 464"/>
                  <a:gd name="T32" fmla="*/ 2147483647 w 347"/>
                  <a:gd name="T33" fmla="*/ 2147483647 h 464"/>
                  <a:gd name="T34" fmla="*/ 2147483647 w 347"/>
                  <a:gd name="T35" fmla="*/ 2147483647 h 464"/>
                  <a:gd name="T36" fmla="*/ 2147483647 w 347"/>
                  <a:gd name="T37" fmla="*/ 2147483647 h 464"/>
                  <a:gd name="T38" fmla="*/ 2147483647 w 347"/>
                  <a:gd name="T39" fmla="*/ 2147483647 h 464"/>
                  <a:gd name="T40" fmla="*/ 2147483647 w 347"/>
                  <a:gd name="T41" fmla="*/ 2147483647 h 464"/>
                  <a:gd name="T42" fmla="*/ 2147483647 w 347"/>
                  <a:gd name="T43" fmla="*/ 2147483647 h 464"/>
                  <a:gd name="T44" fmla="*/ 2147483647 w 347"/>
                  <a:gd name="T45" fmla="*/ 2147483647 h 464"/>
                  <a:gd name="T46" fmla="*/ 2147483647 w 347"/>
                  <a:gd name="T47" fmla="*/ 2147483647 h 464"/>
                  <a:gd name="T48" fmla="*/ 2147483647 w 347"/>
                  <a:gd name="T49" fmla="*/ 2147483647 h 464"/>
                  <a:gd name="T50" fmla="*/ 2147483647 w 347"/>
                  <a:gd name="T51" fmla="*/ 2147483647 h 464"/>
                  <a:gd name="T52" fmla="*/ 2147483647 w 347"/>
                  <a:gd name="T53" fmla="*/ 2147483647 h 464"/>
                  <a:gd name="T54" fmla="*/ 2147483647 w 347"/>
                  <a:gd name="T55" fmla="*/ 2147483647 h 464"/>
                  <a:gd name="T56" fmla="*/ 2147483647 w 347"/>
                  <a:gd name="T57" fmla="*/ 2147483647 h 464"/>
                  <a:gd name="T58" fmla="*/ 2147483647 w 347"/>
                  <a:gd name="T59" fmla="*/ 2147483647 h 464"/>
                  <a:gd name="T60" fmla="*/ 2147483647 w 347"/>
                  <a:gd name="T61" fmla="*/ 2147483647 h 464"/>
                  <a:gd name="T62" fmla="*/ 2147483647 w 347"/>
                  <a:gd name="T63" fmla="*/ 2147483647 h 464"/>
                  <a:gd name="T64" fmla="*/ 2147483647 w 347"/>
                  <a:gd name="T65" fmla="*/ 2147483647 h 464"/>
                  <a:gd name="T66" fmla="*/ 2147483647 w 347"/>
                  <a:gd name="T67" fmla="*/ 2147483647 h 464"/>
                  <a:gd name="T68" fmla="*/ 0 w 347"/>
                  <a:gd name="T69" fmla="*/ 2147483647 h 464"/>
                  <a:gd name="T70" fmla="*/ 2147483647 w 347"/>
                  <a:gd name="T71" fmla="*/ 2147483647 h 464"/>
                  <a:gd name="T72" fmla="*/ 2147483647 w 347"/>
                  <a:gd name="T73" fmla="*/ 2147483647 h 464"/>
                  <a:gd name="T74" fmla="*/ 2147483647 w 347"/>
                  <a:gd name="T75" fmla="*/ 2147483647 h 4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7"/>
                  <a:gd name="T115" fmla="*/ 0 h 464"/>
                  <a:gd name="T116" fmla="*/ 347 w 347"/>
                  <a:gd name="T117" fmla="*/ 464 h 4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7" h="464">
                    <a:moveTo>
                      <a:pt x="155" y="18"/>
                    </a:moveTo>
                    <a:lnTo>
                      <a:pt x="156" y="8"/>
                    </a:lnTo>
                    <a:lnTo>
                      <a:pt x="164" y="6"/>
                    </a:lnTo>
                    <a:lnTo>
                      <a:pt x="173" y="0"/>
                    </a:lnTo>
                    <a:lnTo>
                      <a:pt x="180" y="8"/>
                    </a:lnTo>
                    <a:lnTo>
                      <a:pt x="188" y="11"/>
                    </a:lnTo>
                    <a:lnTo>
                      <a:pt x="197" y="6"/>
                    </a:lnTo>
                    <a:lnTo>
                      <a:pt x="207" y="6"/>
                    </a:lnTo>
                    <a:lnTo>
                      <a:pt x="218" y="3"/>
                    </a:lnTo>
                    <a:lnTo>
                      <a:pt x="233" y="0"/>
                    </a:lnTo>
                    <a:lnTo>
                      <a:pt x="246" y="12"/>
                    </a:lnTo>
                    <a:lnTo>
                      <a:pt x="272" y="14"/>
                    </a:lnTo>
                    <a:lnTo>
                      <a:pt x="272" y="32"/>
                    </a:lnTo>
                    <a:lnTo>
                      <a:pt x="276" y="44"/>
                    </a:lnTo>
                    <a:lnTo>
                      <a:pt x="275" y="101"/>
                    </a:lnTo>
                    <a:lnTo>
                      <a:pt x="309" y="101"/>
                    </a:lnTo>
                    <a:lnTo>
                      <a:pt x="309" y="146"/>
                    </a:lnTo>
                    <a:lnTo>
                      <a:pt x="344" y="146"/>
                    </a:lnTo>
                    <a:lnTo>
                      <a:pt x="347" y="201"/>
                    </a:lnTo>
                    <a:lnTo>
                      <a:pt x="327" y="207"/>
                    </a:lnTo>
                    <a:lnTo>
                      <a:pt x="311" y="251"/>
                    </a:lnTo>
                    <a:lnTo>
                      <a:pt x="305" y="266"/>
                    </a:lnTo>
                    <a:lnTo>
                      <a:pt x="266" y="339"/>
                    </a:lnTo>
                    <a:lnTo>
                      <a:pt x="171" y="464"/>
                    </a:lnTo>
                    <a:lnTo>
                      <a:pt x="165" y="450"/>
                    </a:lnTo>
                    <a:lnTo>
                      <a:pt x="150" y="446"/>
                    </a:lnTo>
                    <a:lnTo>
                      <a:pt x="153" y="441"/>
                    </a:lnTo>
                    <a:lnTo>
                      <a:pt x="156" y="431"/>
                    </a:lnTo>
                    <a:lnTo>
                      <a:pt x="153" y="420"/>
                    </a:lnTo>
                    <a:lnTo>
                      <a:pt x="156" y="408"/>
                    </a:lnTo>
                    <a:lnTo>
                      <a:pt x="158" y="399"/>
                    </a:lnTo>
                    <a:lnTo>
                      <a:pt x="158" y="392"/>
                    </a:lnTo>
                    <a:lnTo>
                      <a:pt x="151" y="386"/>
                    </a:lnTo>
                    <a:lnTo>
                      <a:pt x="148" y="356"/>
                    </a:lnTo>
                    <a:lnTo>
                      <a:pt x="151" y="353"/>
                    </a:lnTo>
                    <a:lnTo>
                      <a:pt x="157" y="350"/>
                    </a:lnTo>
                    <a:lnTo>
                      <a:pt x="158" y="341"/>
                    </a:lnTo>
                    <a:lnTo>
                      <a:pt x="160" y="333"/>
                    </a:lnTo>
                    <a:lnTo>
                      <a:pt x="157" y="326"/>
                    </a:lnTo>
                    <a:lnTo>
                      <a:pt x="152" y="318"/>
                    </a:lnTo>
                    <a:lnTo>
                      <a:pt x="154" y="311"/>
                    </a:lnTo>
                    <a:lnTo>
                      <a:pt x="151" y="300"/>
                    </a:lnTo>
                    <a:lnTo>
                      <a:pt x="154" y="290"/>
                    </a:lnTo>
                    <a:lnTo>
                      <a:pt x="157" y="284"/>
                    </a:lnTo>
                    <a:lnTo>
                      <a:pt x="151" y="273"/>
                    </a:lnTo>
                    <a:lnTo>
                      <a:pt x="143" y="263"/>
                    </a:lnTo>
                    <a:lnTo>
                      <a:pt x="127" y="254"/>
                    </a:lnTo>
                    <a:lnTo>
                      <a:pt x="121" y="248"/>
                    </a:lnTo>
                    <a:lnTo>
                      <a:pt x="107" y="251"/>
                    </a:lnTo>
                    <a:lnTo>
                      <a:pt x="100" y="249"/>
                    </a:lnTo>
                    <a:lnTo>
                      <a:pt x="89" y="245"/>
                    </a:lnTo>
                    <a:lnTo>
                      <a:pt x="76" y="242"/>
                    </a:lnTo>
                    <a:lnTo>
                      <a:pt x="65" y="233"/>
                    </a:lnTo>
                    <a:lnTo>
                      <a:pt x="58" y="224"/>
                    </a:lnTo>
                    <a:lnTo>
                      <a:pt x="56" y="216"/>
                    </a:lnTo>
                    <a:lnTo>
                      <a:pt x="52" y="210"/>
                    </a:lnTo>
                    <a:lnTo>
                      <a:pt x="50" y="200"/>
                    </a:lnTo>
                    <a:lnTo>
                      <a:pt x="47" y="189"/>
                    </a:lnTo>
                    <a:lnTo>
                      <a:pt x="49" y="180"/>
                    </a:lnTo>
                    <a:lnTo>
                      <a:pt x="38" y="174"/>
                    </a:lnTo>
                    <a:lnTo>
                      <a:pt x="26" y="171"/>
                    </a:lnTo>
                    <a:lnTo>
                      <a:pt x="23" y="167"/>
                    </a:lnTo>
                    <a:lnTo>
                      <a:pt x="26" y="161"/>
                    </a:lnTo>
                    <a:lnTo>
                      <a:pt x="29" y="155"/>
                    </a:lnTo>
                    <a:lnTo>
                      <a:pt x="22" y="147"/>
                    </a:lnTo>
                    <a:lnTo>
                      <a:pt x="11" y="137"/>
                    </a:lnTo>
                    <a:lnTo>
                      <a:pt x="10" y="125"/>
                    </a:lnTo>
                    <a:lnTo>
                      <a:pt x="4" y="113"/>
                    </a:lnTo>
                    <a:lnTo>
                      <a:pt x="5" y="104"/>
                    </a:lnTo>
                    <a:lnTo>
                      <a:pt x="0" y="98"/>
                    </a:lnTo>
                    <a:lnTo>
                      <a:pt x="5" y="86"/>
                    </a:lnTo>
                    <a:lnTo>
                      <a:pt x="26" y="84"/>
                    </a:lnTo>
                    <a:lnTo>
                      <a:pt x="27" y="75"/>
                    </a:lnTo>
                    <a:lnTo>
                      <a:pt x="35" y="56"/>
                    </a:lnTo>
                    <a:lnTo>
                      <a:pt x="138" y="20"/>
                    </a:lnTo>
                    <a:lnTo>
                      <a:pt x="155" y="18"/>
                    </a:lnTo>
                    <a:close/>
                  </a:path>
                </a:pathLst>
              </a:custGeom>
              <a:solidFill>
                <a:srgbClr val="BED2FF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0" name="Freeform 125"/>
              <p:cNvSpPr>
                <a:spLocks noChangeAspect="1"/>
              </p:cNvSpPr>
              <p:nvPr/>
            </p:nvSpPr>
            <p:spPr bwMode="auto">
              <a:xfrm>
                <a:off x="2715" y="2367"/>
                <a:ext cx="412" cy="384"/>
              </a:xfrm>
              <a:custGeom>
                <a:avLst/>
                <a:gdLst>
                  <a:gd name="T0" fmla="*/ 2147483647 w 425"/>
                  <a:gd name="T1" fmla="*/ 2147483647 h 411"/>
                  <a:gd name="T2" fmla="*/ 2147483647 w 425"/>
                  <a:gd name="T3" fmla="*/ 2147483647 h 411"/>
                  <a:gd name="T4" fmla="*/ 2147483647 w 425"/>
                  <a:gd name="T5" fmla="*/ 2147483647 h 411"/>
                  <a:gd name="T6" fmla="*/ 2147483647 w 425"/>
                  <a:gd name="T7" fmla="*/ 2147483647 h 411"/>
                  <a:gd name="T8" fmla="*/ 2147483647 w 425"/>
                  <a:gd name="T9" fmla="*/ 2147483647 h 411"/>
                  <a:gd name="T10" fmla="*/ 2147483647 w 425"/>
                  <a:gd name="T11" fmla="*/ 2147483647 h 411"/>
                  <a:gd name="T12" fmla="*/ 2147483647 w 425"/>
                  <a:gd name="T13" fmla="*/ 2147483647 h 411"/>
                  <a:gd name="T14" fmla="*/ 2147483647 w 425"/>
                  <a:gd name="T15" fmla="*/ 2147483647 h 411"/>
                  <a:gd name="T16" fmla="*/ 2147483647 w 425"/>
                  <a:gd name="T17" fmla="*/ 2147483647 h 411"/>
                  <a:gd name="T18" fmla="*/ 2147483647 w 425"/>
                  <a:gd name="T19" fmla="*/ 2147483647 h 411"/>
                  <a:gd name="T20" fmla="*/ 2147483647 w 425"/>
                  <a:gd name="T21" fmla="*/ 2147483647 h 411"/>
                  <a:gd name="T22" fmla="*/ 2147483647 w 425"/>
                  <a:gd name="T23" fmla="*/ 2147483647 h 411"/>
                  <a:gd name="T24" fmla="*/ 2147483647 w 425"/>
                  <a:gd name="T25" fmla="*/ 2147483647 h 411"/>
                  <a:gd name="T26" fmla="*/ 2147483647 w 425"/>
                  <a:gd name="T27" fmla="*/ 2147483647 h 411"/>
                  <a:gd name="T28" fmla="*/ 2147483647 w 425"/>
                  <a:gd name="T29" fmla="*/ 2147483647 h 411"/>
                  <a:gd name="T30" fmla="*/ 2147483647 w 425"/>
                  <a:gd name="T31" fmla="*/ 2147483647 h 411"/>
                  <a:gd name="T32" fmla="*/ 2147483647 w 425"/>
                  <a:gd name="T33" fmla="*/ 2147483647 h 411"/>
                  <a:gd name="T34" fmla="*/ 2147483647 w 425"/>
                  <a:gd name="T35" fmla="*/ 2147483647 h 411"/>
                  <a:gd name="T36" fmla="*/ 2147483647 w 425"/>
                  <a:gd name="T37" fmla="*/ 2147483647 h 411"/>
                  <a:gd name="T38" fmla="*/ 2147483647 w 425"/>
                  <a:gd name="T39" fmla="*/ 2147483647 h 411"/>
                  <a:gd name="T40" fmla="*/ 2147483647 w 425"/>
                  <a:gd name="T41" fmla="*/ 2147483647 h 411"/>
                  <a:gd name="T42" fmla="*/ 2147483647 w 425"/>
                  <a:gd name="T43" fmla="*/ 2147483647 h 411"/>
                  <a:gd name="T44" fmla="*/ 2147483647 w 425"/>
                  <a:gd name="T45" fmla="*/ 2147483647 h 411"/>
                  <a:gd name="T46" fmla="*/ 2147483647 w 425"/>
                  <a:gd name="T47" fmla="*/ 2147483647 h 411"/>
                  <a:gd name="T48" fmla="*/ 2147483647 w 425"/>
                  <a:gd name="T49" fmla="*/ 2147483647 h 411"/>
                  <a:gd name="T50" fmla="*/ 2147483647 w 425"/>
                  <a:gd name="T51" fmla="*/ 2147483647 h 411"/>
                  <a:gd name="T52" fmla="*/ 2147483647 w 425"/>
                  <a:gd name="T53" fmla="*/ 2147483647 h 411"/>
                  <a:gd name="T54" fmla="*/ 2147483647 w 425"/>
                  <a:gd name="T55" fmla="*/ 2147483647 h 411"/>
                  <a:gd name="T56" fmla="*/ 2147483647 w 425"/>
                  <a:gd name="T57" fmla="*/ 2147483647 h 411"/>
                  <a:gd name="T58" fmla="*/ 2147483647 w 425"/>
                  <a:gd name="T59" fmla="*/ 2147483647 h 411"/>
                  <a:gd name="T60" fmla="*/ 2147483647 w 425"/>
                  <a:gd name="T61" fmla="*/ 2147483647 h 411"/>
                  <a:gd name="T62" fmla="*/ 2147483647 w 425"/>
                  <a:gd name="T63" fmla="*/ 2147483647 h 411"/>
                  <a:gd name="T64" fmla="*/ 2147483647 w 425"/>
                  <a:gd name="T65" fmla="*/ 2147483647 h 411"/>
                  <a:gd name="T66" fmla="*/ 2147483647 w 425"/>
                  <a:gd name="T67" fmla="*/ 2147483647 h 411"/>
                  <a:gd name="T68" fmla="*/ 2147483647 w 425"/>
                  <a:gd name="T69" fmla="*/ 2147483647 h 411"/>
                  <a:gd name="T70" fmla="*/ 2147483647 w 425"/>
                  <a:gd name="T71" fmla="*/ 2147483647 h 411"/>
                  <a:gd name="T72" fmla="*/ 2147483647 w 425"/>
                  <a:gd name="T73" fmla="*/ 2147483647 h 411"/>
                  <a:gd name="T74" fmla="*/ 2147483647 w 425"/>
                  <a:gd name="T75" fmla="*/ 2147483647 h 411"/>
                  <a:gd name="T76" fmla="*/ 2147483647 w 425"/>
                  <a:gd name="T77" fmla="*/ 2147483647 h 411"/>
                  <a:gd name="T78" fmla="*/ 2147483647 w 425"/>
                  <a:gd name="T79" fmla="*/ 2147483647 h 411"/>
                  <a:gd name="T80" fmla="*/ 2147483647 w 425"/>
                  <a:gd name="T81" fmla="*/ 2147483647 h 411"/>
                  <a:gd name="T82" fmla="*/ 2147483647 w 425"/>
                  <a:gd name="T83" fmla="*/ 2147483647 h 411"/>
                  <a:gd name="T84" fmla="*/ 2147483647 w 425"/>
                  <a:gd name="T85" fmla="*/ 2147483647 h 411"/>
                  <a:gd name="T86" fmla="*/ 2147483647 w 425"/>
                  <a:gd name="T87" fmla="*/ 2147483647 h 411"/>
                  <a:gd name="T88" fmla="*/ 2147483647 w 425"/>
                  <a:gd name="T89" fmla="*/ 2147483647 h 411"/>
                  <a:gd name="T90" fmla="*/ 2147483647 w 425"/>
                  <a:gd name="T91" fmla="*/ 2147483647 h 411"/>
                  <a:gd name="T92" fmla="*/ 2147483647 w 425"/>
                  <a:gd name="T93" fmla="*/ 2147483647 h 4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5"/>
                  <a:gd name="T142" fmla="*/ 0 h 411"/>
                  <a:gd name="T143" fmla="*/ 425 w 425"/>
                  <a:gd name="T144" fmla="*/ 411 h 4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5" h="411">
                    <a:moveTo>
                      <a:pt x="118" y="214"/>
                    </a:moveTo>
                    <a:lnTo>
                      <a:pt x="114" y="205"/>
                    </a:lnTo>
                    <a:lnTo>
                      <a:pt x="103" y="201"/>
                    </a:lnTo>
                    <a:lnTo>
                      <a:pt x="82" y="208"/>
                    </a:lnTo>
                    <a:lnTo>
                      <a:pt x="60" y="217"/>
                    </a:lnTo>
                    <a:lnTo>
                      <a:pt x="46" y="220"/>
                    </a:lnTo>
                    <a:lnTo>
                      <a:pt x="37" y="217"/>
                    </a:lnTo>
                    <a:lnTo>
                      <a:pt x="34" y="210"/>
                    </a:lnTo>
                    <a:lnTo>
                      <a:pt x="40" y="202"/>
                    </a:lnTo>
                    <a:lnTo>
                      <a:pt x="57" y="196"/>
                    </a:lnTo>
                    <a:lnTo>
                      <a:pt x="64" y="187"/>
                    </a:lnTo>
                    <a:lnTo>
                      <a:pt x="64" y="180"/>
                    </a:lnTo>
                    <a:lnTo>
                      <a:pt x="63" y="172"/>
                    </a:lnTo>
                    <a:lnTo>
                      <a:pt x="60" y="163"/>
                    </a:lnTo>
                    <a:lnTo>
                      <a:pt x="48" y="157"/>
                    </a:lnTo>
                    <a:lnTo>
                      <a:pt x="34" y="154"/>
                    </a:lnTo>
                    <a:lnTo>
                      <a:pt x="15" y="157"/>
                    </a:lnTo>
                    <a:lnTo>
                      <a:pt x="6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1" y="130"/>
                    </a:lnTo>
                    <a:lnTo>
                      <a:pt x="7" y="120"/>
                    </a:lnTo>
                    <a:lnTo>
                      <a:pt x="13" y="111"/>
                    </a:lnTo>
                    <a:lnTo>
                      <a:pt x="16" y="100"/>
                    </a:lnTo>
                    <a:lnTo>
                      <a:pt x="19" y="91"/>
                    </a:lnTo>
                    <a:lnTo>
                      <a:pt x="18" y="82"/>
                    </a:lnTo>
                    <a:lnTo>
                      <a:pt x="15" y="76"/>
                    </a:lnTo>
                    <a:lnTo>
                      <a:pt x="4" y="73"/>
                    </a:lnTo>
                    <a:lnTo>
                      <a:pt x="22" y="70"/>
                    </a:lnTo>
                    <a:lnTo>
                      <a:pt x="22" y="67"/>
                    </a:lnTo>
                    <a:lnTo>
                      <a:pt x="23" y="49"/>
                    </a:lnTo>
                    <a:lnTo>
                      <a:pt x="40" y="46"/>
                    </a:lnTo>
                    <a:lnTo>
                      <a:pt x="41" y="31"/>
                    </a:lnTo>
                    <a:lnTo>
                      <a:pt x="49" y="22"/>
                    </a:lnTo>
                    <a:lnTo>
                      <a:pt x="424" y="0"/>
                    </a:lnTo>
                    <a:lnTo>
                      <a:pt x="422" y="4"/>
                    </a:lnTo>
                    <a:lnTo>
                      <a:pt x="425" y="10"/>
                    </a:lnTo>
                    <a:lnTo>
                      <a:pt x="416" y="22"/>
                    </a:lnTo>
                    <a:lnTo>
                      <a:pt x="403" y="34"/>
                    </a:lnTo>
                    <a:lnTo>
                      <a:pt x="397" y="40"/>
                    </a:lnTo>
                    <a:lnTo>
                      <a:pt x="388" y="45"/>
                    </a:lnTo>
                    <a:lnTo>
                      <a:pt x="380" y="52"/>
                    </a:lnTo>
                    <a:lnTo>
                      <a:pt x="379" y="57"/>
                    </a:lnTo>
                    <a:lnTo>
                      <a:pt x="368" y="63"/>
                    </a:lnTo>
                    <a:lnTo>
                      <a:pt x="368" y="66"/>
                    </a:lnTo>
                    <a:lnTo>
                      <a:pt x="370" y="70"/>
                    </a:lnTo>
                    <a:lnTo>
                      <a:pt x="364" y="81"/>
                    </a:lnTo>
                    <a:lnTo>
                      <a:pt x="355" y="87"/>
                    </a:lnTo>
                    <a:lnTo>
                      <a:pt x="341" y="94"/>
                    </a:lnTo>
                    <a:lnTo>
                      <a:pt x="346" y="102"/>
                    </a:lnTo>
                    <a:lnTo>
                      <a:pt x="347" y="108"/>
                    </a:lnTo>
                    <a:lnTo>
                      <a:pt x="341" y="111"/>
                    </a:lnTo>
                    <a:lnTo>
                      <a:pt x="335" y="117"/>
                    </a:lnTo>
                    <a:lnTo>
                      <a:pt x="326" y="114"/>
                    </a:lnTo>
                    <a:lnTo>
                      <a:pt x="322" y="123"/>
                    </a:lnTo>
                    <a:lnTo>
                      <a:pt x="314" y="126"/>
                    </a:lnTo>
                    <a:lnTo>
                      <a:pt x="307" y="129"/>
                    </a:lnTo>
                    <a:lnTo>
                      <a:pt x="302" y="136"/>
                    </a:lnTo>
                    <a:lnTo>
                      <a:pt x="299" y="144"/>
                    </a:lnTo>
                    <a:lnTo>
                      <a:pt x="298" y="150"/>
                    </a:lnTo>
                    <a:lnTo>
                      <a:pt x="307" y="154"/>
                    </a:lnTo>
                    <a:lnTo>
                      <a:pt x="313" y="159"/>
                    </a:lnTo>
                    <a:lnTo>
                      <a:pt x="313" y="166"/>
                    </a:lnTo>
                    <a:lnTo>
                      <a:pt x="310" y="177"/>
                    </a:lnTo>
                    <a:lnTo>
                      <a:pt x="308" y="186"/>
                    </a:lnTo>
                    <a:lnTo>
                      <a:pt x="305" y="190"/>
                    </a:lnTo>
                    <a:lnTo>
                      <a:pt x="314" y="195"/>
                    </a:lnTo>
                    <a:lnTo>
                      <a:pt x="317" y="198"/>
                    </a:lnTo>
                    <a:lnTo>
                      <a:pt x="322" y="205"/>
                    </a:lnTo>
                    <a:lnTo>
                      <a:pt x="326" y="220"/>
                    </a:lnTo>
                    <a:lnTo>
                      <a:pt x="325" y="228"/>
                    </a:lnTo>
                    <a:lnTo>
                      <a:pt x="323" y="247"/>
                    </a:lnTo>
                    <a:lnTo>
                      <a:pt x="320" y="241"/>
                    </a:lnTo>
                    <a:lnTo>
                      <a:pt x="319" y="256"/>
                    </a:lnTo>
                    <a:lnTo>
                      <a:pt x="311" y="268"/>
                    </a:lnTo>
                    <a:lnTo>
                      <a:pt x="317" y="271"/>
                    </a:lnTo>
                    <a:lnTo>
                      <a:pt x="313" y="276"/>
                    </a:lnTo>
                    <a:lnTo>
                      <a:pt x="319" y="279"/>
                    </a:lnTo>
                    <a:lnTo>
                      <a:pt x="322" y="285"/>
                    </a:lnTo>
                    <a:lnTo>
                      <a:pt x="317" y="286"/>
                    </a:lnTo>
                    <a:lnTo>
                      <a:pt x="319" y="292"/>
                    </a:lnTo>
                    <a:lnTo>
                      <a:pt x="316" y="298"/>
                    </a:lnTo>
                    <a:lnTo>
                      <a:pt x="320" y="306"/>
                    </a:lnTo>
                    <a:lnTo>
                      <a:pt x="331" y="306"/>
                    </a:lnTo>
                    <a:lnTo>
                      <a:pt x="334" y="310"/>
                    </a:lnTo>
                    <a:lnTo>
                      <a:pt x="337" y="318"/>
                    </a:lnTo>
                    <a:lnTo>
                      <a:pt x="332" y="316"/>
                    </a:lnTo>
                    <a:lnTo>
                      <a:pt x="325" y="321"/>
                    </a:lnTo>
                    <a:lnTo>
                      <a:pt x="326" y="327"/>
                    </a:lnTo>
                    <a:lnTo>
                      <a:pt x="331" y="331"/>
                    </a:lnTo>
                    <a:lnTo>
                      <a:pt x="337" y="336"/>
                    </a:lnTo>
                    <a:lnTo>
                      <a:pt x="343" y="333"/>
                    </a:lnTo>
                    <a:lnTo>
                      <a:pt x="350" y="330"/>
                    </a:lnTo>
                    <a:lnTo>
                      <a:pt x="349" y="339"/>
                    </a:lnTo>
                    <a:lnTo>
                      <a:pt x="353" y="343"/>
                    </a:lnTo>
                    <a:lnTo>
                      <a:pt x="358" y="349"/>
                    </a:lnTo>
                    <a:lnTo>
                      <a:pt x="365" y="351"/>
                    </a:lnTo>
                    <a:lnTo>
                      <a:pt x="367" y="357"/>
                    </a:lnTo>
                    <a:lnTo>
                      <a:pt x="376" y="354"/>
                    </a:lnTo>
                    <a:lnTo>
                      <a:pt x="380" y="363"/>
                    </a:lnTo>
                    <a:lnTo>
                      <a:pt x="389" y="361"/>
                    </a:lnTo>
                    <a:lnTo>
                      <a:pt x="395" y="375"/>
                    </a:lnTo>
                    <a:lnTo>
                      <a:pt x="386" y="379"/>
                    </a:lnTo>
                    <a:lnTo>
                      <a:pt x="379" y="379"/>
                    </a:lnTo>
                    <a:lnTo>
                      <a:pt x="371" y="375"/>
                    </a:lnTo>
                    <a:lnTo>
                      <a:pt x="367" y="376"/>
                    </a:lnTo>
                    <a:lnTo>
                      <a:pt x="358" y="379"/>
                    </a:lnTo>
                    <a:lnTo>
                      <a:pt x="347" y="376"/>
                    </a:lnTo>
                    <a:lnTo>
                      <a:pt x="337" y="372"/>
                    </a:lnTo>
                    <a:lnTo>
                      <a:pt x="326" y="375"/>
                    </a:lnTo>
                    <a:lnTo>
                      <a:pt x="313" y="376"/>
                    </a:lnTo>
                    <a:lnTo>
                      <a:pt x="302" y="379"/>
                    </a:lnTo>
                    <a:lnTo>
                      <a:pt x="295" y="384"/>
                    </a:lnTo>
                    <a:lnTo>
                      <a:pt x="289" y="391"/>
                    </a:lnTo>
                    <a:lnTo>
                      <a:pt x="281" y="400"/>
                    </a:lnTo>
                    <a:lnTo>
                      <a:pt x="272" y="408"/>
                    </a:lnTo>
                    <a:lnTo>
                      <a:pt x="256" y="409"/>
                    </a:lnTo>
                    <a:lnTo>
                      <a:pt x="247" y="405"/>
                    </a:lnTo>
                    <a:lnTo>
                      <a:pt x="238" y="400"/>
                    </a:lnTo>
                    <a:lnTo>
                      <a:pt x="223" y="403"/>
                    </a:lnTo>
                    <a:lnTo>
                      <a:pt x="205" y="405"/>
                    </a:lnTo>
                    <a:lnTo>
                      <a:pt x="199" y="408"/>
                    </a:lnTo>
                    <a:lnTo>
                      <a:pt x="188" y="411"/>
                    </a:lnTo>
                    <a:lnTo>
                      <a:pt x="176" y="411"/>
                    </a:lnTo>
                    <a:lnTo>
                      <a:pt x="169" y="400"/>
                    </a:lnTo>
                    <a:lnTo>
                      <a:pt x="166" y="390"/>
                    </a:lnTo>
                    <a:lnTo>
                      <a:pt x="159" y="387"/>
                    </a:lnTo>
                    <a:lnTo>
                      <a:pt x="151" y="382"/>
                    </a:lnTo>
                    <a:lnTo>
                      <a:pt x="139" y="379"/>
                    </a:lnTo>
                    <a:lnTo>
                      <a:pt x="129" y="378"/>
                    </a:lnTo>
                    <a:lnTo>
                      <a:pt x="117" y="378"/>
                    </a:lnTo>
                    <a:lnTo>
                      <a:pt x="105" y="384"/>
                    </a:lnTo>
                    <a:lnTo>
                      <a:pt x="94" y="385"/>
                    </a:lnTo>
                    <a:lnTo>
                      <a:pt x="84" y="382"/>
                    </a:lnTo>
                    <a:lnTo>
                      <a:pt x="81" y="373"/>
                    </a:lnTo>
                    <a:lnTo>
                      <a:pt x="78" y="361"/>
                    </a:lnTo>
                    <a:lnTo>
                      <a:pt x="85" y="348"/>
                    </a:lnTo>
                    <a:lnTo>
                      <a:pt x="102" y="333"/>
                    </a:lnTo>
                    <a:lnTo>
                      <a:pt x="111" y="321"/>
                    </a:lnTo>
                    <a:lnTo>
                      <a:pt x="115" y="309"/>
                    </a:lnTo>
                    <a:lnTo>
                      <a:pt x="118" y="303"/>
                    </a:lnTo>
                    <a:lnTo>
                      <a:pt x="118" y="214"/>
                    </a:lnTo>
                    <a:close/>
                  </a:path>
                </a:pathLst>
              </a:custGeom>
              <a:solidFill>
                <a:srgbClr val="FFAA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1" name="Freeform 126"/>
              <p:cNvSpPr>
                <a:spLocks noChangeAspect="1"/>
              </p:cNvSpPr>
              <p:nvPr/>
            </p:nvSpPr>
            <p:spPr bwMode="auto">
              <a:xfrm>
                <a:off x="3072" y="2098"/>
                <a:ext cx="300" cy="336"/>
              </a:xfrm>
              <a:custGeom>
                <a:avLst/>
                <a:gdLst>
                  <a:gd name="T0" fmla="*/ 2147483647 w 311"/>
                  <a:gd name="T1" fmla="*/ 2147483647 h 359"/>
                  <a:gd name="T2" fmla="*/ 2147483647 w 311"/>
                  <a:gd name="T3" fmla="*/ 0 h 359"/>
                  <a:gd name="T4" fmla="*/ 2147483647 w 311"/>
                  <a:gd name="T5" fmla="*/ 2147483647 h 359"/>
                  <a:gd name="T6" fmla="*/ 2147483647 w 311"/>
                  <a:gd name="T7" fmla="*/ 2147483647 h 359"/>
                  <a:gd name="T8" fmla="*/ 0 w 311"/>
                  <a:gd name="T9" fmla="*/ 2147483647 h 359"/>
                  <a:gd name="T10" fmla="*/ 2147483647 w 311"/>
                  <a:gd name="T11" fmla="*/ 2147483647 h 359"/>
                  <a:gd name="T12" fmla="*/ 2147483647 w 311"/>
                  <a:gd name="T13" fmla="*/ 2147483647 h 359"/>
                  <a:gd name="T14" fmla="*/ 2147483647 w 311"/>
                  <a:gd name="T15" fmla="*/ 2147483647 h 359"/>
                  <a:gd name="T16" fmla="*/ 2147483647 w 311"/>
                  <a:gd name="T17" fmla="*/ 2147483647 h 359"/>
                  <a:gd name="T18" fmla="*/ 2147483647 w 311"/>
                  <a:gd name="T19" fmla="*/ 2147483647 h 359"/>
                  <a:gd name="T20" fmla="*/ 2147483647 w 311"/>
                  <a:gd name="T21" fmla="*/ 2147483647 h 359"/>
                  <a:gd name="T22" fmla="*/ 2147483647 w 311"/>
                  <a:gd name="T23" fmla="*/ 2147483647 h 359"/>
                  <a:gd name="T24" fmla="*/ 2147483647 w 311"/>
                  <a:gd name="T25" fmla="*/ 2147483647 h 359"/>
                  <a:gd name="T26" fmla="*/ 2147483647 w 311"/>
                  <a:gd name="T27" fmla="*/ 2147483647 h 359"/>
                  <a:gd name="T28" fmla="*/ 2147483647 w 311"/>
                  <a:gd name="T29" fmla="*/ 2147483647 h 359"/>
                  <a:gd name="T30" fmla="*/ 2147483647 w 311"/>
                  <a:gd name="T31" fmla="*/ 2147483647 h 359"/>
                  <a:gd name="T32" fmla="*/ 2147483647 w 311"/>
                  <a:gd name="T33" fmla="*/ 2147483647 h 359"/>
                  <a:gd name="T34" fmla="*/ 2147483647 w 311"/>
                  <a:gd name="T35" fmla="*/ 2147483647 h 359"/>
                  <a:gd name="T36" fmla="*/ 2147483647 w 311"/>
                  <a:gd name="T37" fmla="*/ 2147483647 h 359"/>
                  <a:gd name="T38" fmla="*/ 2147483647 w 311"/>
                  <a:gd name="T39" fmla="*/ 2147483647 h 359"/>
                  <a:gd name="T40" fmla="*/ 2147483647 w 311"/>
                  <a:gd name="T41" fmla="*/ 2147483647 h 359"/>
                  <a:gd name="T42" fmla="*/ 2147483647 w 311"/>
                  <a:gd name="T43" fmla="*/ 2147483647 h 359"/>
                  <a:gd name="T44" fmla="*/ 2147483647 w 311"/>
                  <a:gd name="T45" fmla="*/ 2147483647 h 359"/>
                  <a:gd name="T46" fmla="*/ 2147483647 w 311"/>
                  <a:gd name="T47" fmla="*/ 2147483647 h 359"/>
                  <a:gd name="T48" fmla="*/ 2147483647 w 311"/>
                  <a:gd name="T49" fmla="*/ 2147483647 h 359"/>
                  <a:gd name="T50" fmla="*/ 2147483647 w 311"/>
                  <a:gd name="T51" fmla="*/ 2147483647 h 359"/>
                  <a:gd name="T52" fmla="*/ 2147483647 w 311"/>
                  <a:gd name="T53" fmla="*/ 2147483647 h 359"/>
                  <a:gd name="T54" fmla="*/ 2147483647 w 311"/>
                  <a:gd name="T55" fmla="*/ 2147483647 h 359"/>
                  <a:gd name="T56" fmla="*/ 2147483647 w 311"/>
                  <a:gd name="T57" fmla="*/ 2147483647 h 359"/>
                  <a:gd name="T58" fmla="*/ 2147483647 w 311"/>
                  <a:gd name="T59" fmla="*/ 2147483647 h 359"/>
                  <a:gd name="T60" fmla="*/ 2147483647 w 311"/>
                  <a:gd name="T61" fmla="*/ 2147483647 h 359"/>
                  <a:gd name="T62" fmla="*/ 2147483647 w 311"/>
                  <a:gd name="T63" fmla="*/ 2147483647 h 359"/>
                  <a:gd name="T64" fmla="*/ 2147483647 w 311"/>
                  <a:gd name="T65" fmla="*/ 2147483647 h 359"/>
                  <a:gd name="T66" fmla="*/ 2147483647 w 311"/>
                  <a:gd name="T67" fmla="*/ 2147483647 h 359"/>
                  <a:gd name="T68" fmla="*/ 2147483647 w 311"/>
                  <a:gd name="T69" fmla="*/ 2147483647 h 359"/>
                  <a:gd name="T70" fmla="*/ 2147483647 w 311"/>
                  <a:gd name="T71" fmla="*/ 2147483647 h 359"/>
                  <a:gd name="T72" fmla="*/ 2147483647 w 311"/>
                  <a:gd name="T73" fmla="*/ 2147483647 h 359"/>
                  <a:gd name="T74" fmla="*/ 2147483647 w 311"/>
                  <a:gd name="T75" fmla="*/ 2147483647 h 359"/>
                  <a:gd name="T76" fmla="*/ 2147483647 w 311"/>
                  <a:gd name="T77" fmla="*/ 2147483647 h 359"/>
                  <a:gd name="T78" fmla="*/ 2147483647 w 311"/>
                  <a:gd name="T79" fmla="*/ 2147483647 h 359"/>
                  <a:gd name="T80" fmla="*/ 2147483647 w 311"/>
                  <a:gd name="T81" fmla="*/ 2147483647 h 359"/>
                  <a:gd name="T82" fmla="*/ 2147483647 w 311"/>
                  <a:gd name="T83" fmla="*/ 2147483647 h 359"/>
                  <a:gd name="T84" fmla="*/ 2147483647 w 311"/>
                  <a:gd name="T85" fmla="*/ 2147483647 h 359"/>
                  <a:gd name="T86" fmla="*/ 2147483647 w 311"/>
                  <a:gd name="T87" fmla="*/ 2147483647 h 359"/>
                  <a:gd name="T88" fmla="*/ 2147483647 w 311"/>
                  <a:gd name="T89" fmla="*/ 2147483647 h 359"/>
                  <a:gd name="T90" fmla="*/ 2147483647 w 311"/>
                  <a:gd name="T91" fmla="*/ 2147483647 h 359"/>
                  <a:gd name="T92" fmla="*/ 2147483647 w 311"/>
                  <a:gd name="T93" fmla="*/ 2147483647 h 359"/>
                  <a:gd name="T94" fmla="*/ 2147483647 w 311"/>
                  <a:gd name="T95" fmla="*/ 2147483647 h 3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1"/>
                  <a:gd name="T145" fmla="*/ 0 h 359"/>
                  <a:gd name="T146" fmla="*/ 311 w 311"/>
                  <a:gd name="T147" fmla="*/ 359 h 35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1" h="359">
                    <a:moveTo>
                      <a:pt x="68" y="4"/>
                    </a:moveTo>
                    <a:lnTo>
                      <a:pt x="302" y="0"/>
                    </a:lnTo>
                    <a:lnTo>
                      <a:pt x="311" y="353"/>
                    </a:lnTo>
                    <a:lnTo>
                      <a:pt x="2" y="359"/>
                    </a:lnTo>
                    <a:lnTo>
                      <a:pt x="0" y="348"/>
                    </a:lnTo>
                    <a:lnTo>
                      <a:pt x="12" y="342"/>
                    </a:lnTo>
                    <a:lnTo>
                      <a:pt x="12" y="335"/>
                    </a:lnTo>
                    <a:lnTo>
                      <a:pt x="18" y="333"/>
                    </a:lnTo>
                    <a:lnTo>
                      <a:pt x="30" y="324"/>
                    </a:lnTo>
                    <a:lnTo>
                      <a:pt x="38" y="320"/>
                    </a:lnTo>
                    <a:lnTo>
                      <a:pt x="50" y="306"/>
                    </a:lnTo>
                    <a:lnTo>
                      <a:pt x="57" y="296"/>
                    </a:lnTo>
                    <a:lnTo>
                      <a:pt x="56" y="286"/>
                    </a:lnTo>
                    <a:lnTo>
                      <a:pt x="57" y="275"/>
                    </a:lnTo>
                    <a:lnTo>
                      <a:pt x="59" y="263"/>
                    </a:lnTo>
                    <a:lnTo>
                      <a:pt x="56" y="256"/>
                    </a:lnTo>
                    <a:lnTo>
                      <a:pt x="53" y="247"/>
                    </a:lnTo>
                    <a:lnTo>
                      <a:pt x="53" y="241"/>
                    </a:lnTo>
                    <a:lnTo>
                      <a:pt x="59" y="232"/>
                    </a:lnTo>
                    <a:lnTo>
                      <a:pt x="57" y="221"/>
                    </a:lnTo>
                    <a:lnTo>
                      <a:pt x="54" y="212"/>
                    </a:lnTo>
                    <a:lnTo>
                      <a:pt x="60" y="209"/>
                    </a:lnTo>
                    <a:lnTo>
                      <a:pt x="59" y="203"/>
                    </a:lnTo>
                    <a:lnTo>
                      <a:pt x="59" y="196"/>
                    </a:lnTo>
                    <a:lnTo>
                      <a:pt x="62" y="188"/>
                    </a:lnTo>
                    <a:lnTo>
                      <a:pt x="59" y="184"/>
                    </a:lnTo>
                    <a:lnTo>
                      <a:pt x="51" y="178"/>
                    </a:lnTo>
                    <a:lnTo>
                      <a:pt x="50" y="169"/>
                    </a:lnTo>
                    <a:lnTo>
                      <a:pt x="56" y="166"/>
                    </a:lnTo>
                    <a:lnTo>
                      <a:pt x="59" y="160"/>
                    </a:lnTo>
                    <a:lnTo>
                      <a:pt x="54" y="152"/>
                    </a:lnTo>
                    <a:lnTo>
                      <a:pt x="45" y="148"/>
                    </a:lnTo>
                    <a:lnTo>
                      <a:pt x="45" y="137"/>
                    </a:lnTo>
                    <a:lnTo>
                      <a:pt x="39" y="131"/>
                    </a:lnTo>
                    <a:lnTo>
                      <a:pt x="45" y="125"/>
                    </a:lnTo>
                    <a:lnTo>
                      <a:pt x="53" y="116"/>
                    </a:lnTo>
                    <a:lnTo>
                      <a:pt x="45" y="103"/>
                    </a:lnTo>
                    <a:lnTo>
                      <a:pt x="44" y="92"/>
                    </a:lnTo>
                    <a:lnTo>
                      <a:pt x="44" y="83"/>
                    </a:lnTo>
                    <a:lnTo>
                      <a:pt x="39" y="73"/>
                    </a:lnTo>
                    <a:lnTo>
                      <a:pt x="36" y="65"/>
                    </a:lnTo>
                    <a:lnTo>
                      <a:pt x="38" y="58"/>
                    </a:lnTo>
                    <a:lnTo>
                      <a:pt x="47" y="50"/>
                    </a:lnTo>
                    <a:lnTo>
                      <a:pt x="51" y="41"/>
                    </a:lnTo>
                    <a:lnTo>
                      <a:pt x="51" y="23"/>
                    </a:lnTo>
                    <a:lnTo>
                      <a:pt x="54" y="16"/>
                    </a:lnTo>
                    <a:lnTo>
                      <a:pt x="56" y="11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FFBEBE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2" name="Freeform 127"/>
              <p:cNvSpPr>
                <a:spLocks noChangeAspect="1"/>
              </p:cNvSpPr>
              <p:nvPr/>
            </p:nvSpPr>
            <p:spPr bwMode="auto">
              <a:xfrm>
                <a:off x="3003" y="2429"/>
                <a:ext cx="473" cy="442"/>
              </a:xfrm>
              <a:custGeom>
                <a:avLst/>
                <a:gdLst>
                  <a:gd name="T0" fmla="*/ 2147483647 w 488"/>
                  <a:gd name="T1" fmla="*/ 2147483647 h 472"/>
                  <a:gd name="T2" fmla="*/ 2147483647 w 488"/>
                  <a:gd name="T3" fmla="*/ 2147483647 h 472"/>
                  <a:gd name="T4" fmla="*/ 2147483647 w 488"/>
                  <a:gd name="T5" fmla="*/ 2147483647 h 472"/>
                  <a:gd name="T6" fmla="*/ 2147483647 w 488"/>
                  <a:gd name="T7" fmla="*/ 2147483647 h 472"/>
                  <a:gd name="T8" fmla="*/ 2147483647 w 488"/>
                  <a:gd name="T9" fmla="*/ 2147483647 h 472"/>
                  <a:gd name="T10" fmla="*/ 2147483647 w 488"/>
                  <a:gd name="T11" fmla="*/ 2147483647 h 472"/>
                  <a:gd name="T12" fmla="*/ 2147483647 w 488"/>
                  <a:gd name="T13" fmla="*/ 2147483647 h 472"/>
                  <a:gd name="T14" fmla="*/ 2147483647 w 488"/>
                  <a:gd name="T15" fmla="*/ 2147483647 h 472"/>
                  <a:gd name="T16" fmla="*/ 2147483647 w 488"/>
                  <a:gd name="T17" fmla="*/ 2147483647 h 472"/>
                  <a:gd name="T18" fmla="*/ 2147483647 w 488"/>
                  <a:gd name="T19" fmla="*/ 2147483647 h 472"/>
                  <a:gd name="T20" fmla="*/ 2147483647 w 488"/>
                  <a:gd name="T21" fmla="*/ 2147483647 h 472"/>
                  <a:gd name="T22" fmla="*/ 2147483647 w 488"/>
                  <a:gd name="T23" fmla="*/ 2147483647 h 472"/>
                  <a:gd name="T24" fmla="*/ 2147483647 w 488"/>
                  <a:gd name="T25" fmla="*/ 2147483647 h 472"/>
                  <a:gd name="T26" fmla="*/ 2147483647 w 488"/>
                  <a:gd name="T27" fmla="*/ 2147483647 h 472"/>
                  <a:gd name="T28" fmla="*/ 2147483647 w 488"/>
                  <a:gd name="T29" fmla="*/ 2147483647 h 472"/>
                  <a:gd name="T30" fmla="*/ 2147483647 w 488"/>
                  <a:gd name="T31" fmla="*/ 2147483647 h 472"/>
                  <a:gd name="T32" fmla="*/ 2147483647 w 488"/>
                  <a:gd name="T33" fmla="*/ 2147483647 h 472"/>
                  <a:gd name="T34" fmla="*/ 2147483647 w 488"/>
                  <a:gd name="T35" fmla="*/ 2147483647 h 472"/>
                  <a:gd name="T36" fmla="*/ 2147483647 w 488"/>
                  <a:gd name="T37" fmla="*/ 2147483647 h 472"/>
                  <a:gd name="T38" fmla="*/ 2147483647 w 488"/>
                  <a:gd name="T39" fmla="*/ 2147483647 h 472"/>
                  <a:gd name="T40" fmla="*/ 2147483647 w 488"/>
                  <a:gd name="T41" fmla="*/ 2147483647 h 472"/>
                  <a:gd name="T42" fmla="*/ 2147483647 w 488"/>
                  <a:gd name="T43" fmla="*/ 2147483647 h 472"/>
                  <a:gd name="T44" fmla="*/ 2147483647 w 488"/>
                  <a:gd name="T45" fmla="*/ 2147483647 h 472"/>
                  <a:gd name="T46" fmla="*/ 2147483647 w 488"/>
                  <a:gd name="T47" fmla="*/ 2147483647 h 472"/>
                  <a:gd name="T48" fmla="*/ 2147483647 w 488"/>
                  <a:gd name="T49" fmla="*/ 2147483647 h 472"/>
                  <a:gd name="T50" fmla="*/ 2147483647 w 488"/>
                  <a:gd name="T51" fmla="*/ 2147483647 h 472"/>
                  <a:gd name="T52" fmla="*/ 2147483647 w 488"/>
                  <a:gd name="T53" fmla="*/ 2147483647 h 472"/>
                  <a:gd name="T54" fmla="*/ 2147483647 w 488"/>
                  <a:gd name="T55" fmla="*/ 2147483647 h 472"/>
                  <a:gd name="T56" fmla="*/ 2147483647 w 488"/>
                  <a:gd name="T57" fmla="*/ 2147483647 h 472"/>
                  <a:gd name="T58" fmla="*/ 2147483647 w 488"/>
                  <a:gd name="T59" fmla="*/ 2147483647 h 472"/>
                  <a:gd name="T60" fmla="*/ 2147483647 w 488"/>
                  <a:gd name="T61" fmla="*/ 2147483647 h 472"/>
                  <a:gd name="T62" fmla="*/ 2147483647 w 488"/>
                  <a:gd name="T63" fmla="*/ 2147483647 h 472"/>
                  <a:gd name="T64" fmla="*/ 2147483647 w 488"/>
                  <a:gd name="T65" fmla="*/ 2147483647 h 472"/>
                  <a:gd name="T66" fmla="*/ 2147483647 w 488"/>
                  <a:gd name="T67" fmla="*/ 2147483647 h 472"/>
                  <a:gd name="T68" fmla="*/ 2147483647 w 488"/>
                  <a:gd name="T69" fmla="*/ 2147483647 h 472"/>
                  <a:gd name="T70" fmla="*/ 2147483647 w 488"/>
                  <a:gd name="T71" fmla="*/ 2147483647 h 472"/>
                  <a:gd name="T72" fmla="*/ 2147483647 w 488"/>
                  <a:gd name="T73" fmla="*/ 2147483647 h 472"/>
                  <a:gd name="T74" fmla="*/ 2147483647 w 488"/>
                  <a:gd name="T75" fmla="*/ 2147483647 h 472"/>
                  <a:gd name="T76" fmla="*/ 2147483647 w 488"/>
                  <a:gd name="T77" fmla="*/ 2147483647 h 472"/>
                  <a:gd name="T78" fmla="*/ 2147483647 w 488"/>
                  <a:gd name="T79" fmla="*/ 2147483647 h 472"/>
                  <a:gd name="T80" fmla="*/ 2147483647 w 488"/>
                  <a:gd name="T81" fmla="*/ 2147483647 h 472"/>
                  <a:gd name="T82" fmla="*/ 2147483647 w 488"/>
                  <a:gd name="T83" fmla="*/ 2147483647 h 472"/>
                  <a:gd name="T84" fmla="*/ 2147483647 w 488"/>
                  <a:gd name="T85" fmla="*/ 2147483647 h 472"/>
                  <a:gd name="T86" fmla="*/ 2147483647 w 488"/>
                  <a:gd name="T87" fmla="*/ 2147483647 h 472"/>
                  <a:gd name="T88" fmla="*/ 2147483647 w 488"/>
                  <a:gd name="T89" fmla="*/ 2147483647 h 472"/>
                  <a:gd name="T90" fmla="*/ 2147483647 w 488"/>
                  <a:gd name="T91" fmla="*/ 2147483647 h 472"/>
                  <a:gd name="T92" fmla="*/ 2147483647 w 488"/>
                  <a:gd name="T93" fmla="*/ 2147483647 h 472"/>
                  <a:gd name="T94" fmla="*/ 2147483647 w 488"/>
                  <a:gd name="T95" fmla="*/ 2147483647 h 472"/>
                  <a:gd name="T96" fmla="*/ 2147483647 w 488"/>
                  <a:gd name="T97" fmla="*/ 0 h 4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8"/>
                  <a:gd name="T148" fmla="*/ 0 h 472"/>
                  <a:gd name="T149" fmla="*/ 488 w 488"/>
                  <a:gd name="T150" fmla="*/ 472 h 4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8" h="472">
                    <a:moveTo>
                      <a:pt x="382" y="0"/>
                    </a:moveTo>
                    <a:lnTo>
                      <a:pt x="74" y="6"/>
                    </a:lnTo>
                    <a:lnTo>
                      <a:pt x="66" y="14"/>
                    </a:lnTo>
                    <a:lnTo>
                      <a:pt x="57" y="20"/>
                    </a:lnTo>
                    <a:lnTo>
                      <a:pt x="43" y="27"/>
                    </a:lnTo>
                    <a:lnTo>
                      <a:pt x="48" y="35"/>
                    </a:lnTo>
                    <a:lnTo>
                      <a:pt x="49" y="41"/>
                    </a:lnTo>
                    <a:lnTo>
                      <a:pt x="43" y="44"/>
                    </a:lnTo>
                    <a:lnTo>
                      <a:pt x="37" y="50"/>
                    </a:lnTo>
                    <a:lnTo>
                      <a:pt x="28" y="47"/>
                    </a:lnTo>
                    <a:lnTo>
                      <a:pt x="24" y="56"/>
                    </a:lnTo>
                    <a:lnTo>
                      <a:pt x="16" y="59"/>
                    </a:lnTo>
                    <a:lnTo>
                      <a:pt x="9" y="62"/>
                    </a:lnTo>
                    <a:lnTo>
                      <a:pt x="4" y="69"/>
                    </a:lnTo>
                    <a:lnTo>
                      <a:pt x="1" y="77"/>
                    </a:lnTo>
                    <a:lnTo>
                      <a:pt x="0" y="83"/>
                    </a:lnTo>
                    <a:lnTo>
                      <a:pt x="9" y="87"/>
                    </a:lnTo>
                    <a:lnTo>
                      <a:pt x="15" y="92"/>
                    </a:lnTo>
                    <a:lnTo>
                      <a:pt x="15" y="99"/>
                    </a:lnTo>
                    <a:lnTo>
                      <a:pt x="12" y="110"/>
                    </a:lnTo>
                    <a:lnTo>
                      <a:pt x="10" y="119"/>
                    </a:lnTo>
                    <a:lnTo>
                      <a:pt x="7" y="123"/>
                    </a:lnTo>
                    <a:lnTo>
                      <a:pt x="16" y="128"/>
                    </a:lnTo>
                    <a:lnTo>
                      <a:pt x="19" y="131"/>
                    </a:lnTo>
                    <a:lnTo>
                      <a:pt x="24" y="138"/>
                    </a:lnTo>
                    <a:lnTo>
                      <a:pt x="28" y="153"/>
                    </a:lnTo>
                    <a:lnTo>
                      <a:pt x="27" y="161"/>
                    </a:lnTo>
                    <a:lnTo>
                      <a:pt x="25" y="180"/>
                    </a:lnTo>
                    <a:lnTo>
                      <a:pt x="22" y="174"/>
                    </a:lnTo>
                    <a:lnTo>
                      <a:pt x="21" y="189"/>
                    </a:lnTo>
                    <a:lnTo>
                      <a:pt x="13" y="201"/>
                    </a:lnTo>
                    <a:lnTo>
                      <a:pt x="19" y="204"/>
                    </a:lnTo>
                    <a:lnTo>
                      <a:pt x="15" y="209"/>
                    </a:lnTo>
                    <a:lnTo>
                      <a:pt x="21" y="212"/>
                    </a:lnTo>
                    <a:lnTo>
                      <a:pt x="24" y="218"/>
                    </a:lnTo>
                    <a:lnTo>
                      <a:pt x="19" y="219"/>
                    </a:lnTo>
                    <a:lnTo>
                      <a:pt x="21" y="225"/>
                    </a:lnTo>
                    <a:lnTo>
                      <a:pt x="18" y="231"/>
                    </a:lnTo>
                    <a:lnTo>
                      <a:pt x="22" y="239"/>
                    </a:lnTo>
                    <a:lnTo>
                      <a:pt x="33" y="239"/>
                    </a:lnTo>
                    <a:lnTo>
                      <a:pt x="36" y="243"/>
                    </a:lnTo>
                    <a:lnTo>
                      <a:pt x="39" y="251"/>
                    </a:lnTo>
                    <a:lnTo>
                      <a:pt x="34" y="249"/>
                    </a:lnTo>
                    <a:lnTo>
                      <a:pt x="27" y="254"/>
                    </a:lnTo>
                    <a:lnTo>
                      <a:pt x="28" y="260"/>
                    </a:lnTo>
                    <a:lnTo>
                      <a:pt x="33" y="264"/>
                    </a:lnTo>
                    <a:lnTo>
                      <a:pt x="39" y="269"/>
                    </a:lnTo>
                    <a:lnTo>
                      <a:pt x="45" y="266"/>
                    </a:lnTo>
                    <a:lnTo>
                      <a:pt x="52" y="263"/>
                    </a:lnTo>
                    <a:lnTo>
                      <a:pt x="51" y="272"/>
                    </a:lnTo>
                    <a:lnTo>
                      <a:pt x="55" y="276"/>
                    </a:lnTo>
                    <a:lnTo>
                      <a:pt x="60" y="282"/>
                    </a:lnTo>
                    <a:lnTo>
                      <a:pt x="67" y="284"/>
                    </a:lnTo>
                    <a:lnTo>
                      <a:pt x="69" y="290"/>
                    </a:lnTo>
                    <a:lnTo>
                      <a:pt x="78" y="287"/>
                    </a:lnTo>
                    <a:lnTo>
                      <a:pt x="82" y="296"/>
                    </a:lnTo>
                    <a:lnTo>
                      <a:pt x="91" y="294"/>
                    </a:lnTo>
                    <a:lnTo>
                      <a:pt x="97" y="308"/>
                    </a:lnTo>
                    <a:lnTo>
                      <a:pt x="107" y="312"/>
                    </a:lnTo>
                    <a:lnTo>
                      <a:pt x="116" y="307"/>
                    </a:lnTo>
                    <a:lnTo>
                      <a:pt x="124" y="312"/>
                    </a:lnTo>
                    <a:lnTo>
                      <a:pt x="131" y="309"/>
                    </a:lnTo>
                    <a:lnTo>
                      <a:pt x="131" y="313"/>
                    </a:lnTo>
                    <a:lnTo>
                      <a:pt x="136" y="318"/>
                    </a:lnTo>
                    <a:lnTo>
                      <a:pt x="149" y="325"/>
                    </a:lnTo>
                    <a:lnTo>
                      <a:pt x="148" y="333"/>
                    </a:lnTo>
                    <a:lnTo>
                      <a:pt x="158" y="334"/>
                    </a:lnTo>
                    <a:lnTo>
                      <a:pt x="160" y="336"/>
                    </a:lnTo>
                    <a:lnTo>
                      <a:pt x="160" y="342"/>
                    </a:lnTo>
                    <a:lnTo>
                      <a:pt x="164" y="348"/>
                    </a:lnTo>
                    <a:lnTo>
                      <a:pt x="161" y="357"/>
                    </a:lnTo>
                    <a:lnTo>
                      <a:pt x="172" y="360"/>
                    </a:lnTo>
                    <a:lnTo>
                      <a:pt x="173" y="367"/>
                    </a:lnTo>
                    <a:lnTo>
                      <a:pt x="178" y="373"/>
                    </a:lnTo>
                    <a:lnTo>
                      <a:pt x="184" y="373"/>
                    </a:lnTo>
                    <a:lnTo>
                      <a:pt x="190" y="369"/>
                    </a:lnTo>
                    <a:lnTo>
                      <a:pt x="193" y="369"/>
                    </a:lnTo>
                    <a:lnTo>
                      <a:pt x="200" y="370"/>
                    </a:lnTo>
                    <a:lnTo>
                      <a:pt x="205" y="375"/>
                    </a:lnTo>
                    <a:lnTo>
                      <a:pt x="199" y="382"/>
                    </a:lnTo>
                    <a:lnTo>
                      <a:pt x="196" y="390"/>
                    </a:lnTo>
                    <a:lnTo>
                      <a:pt x="200" y="396"/>
                    </a:lnTo>
                    <a:lnTo>
                      <a:pt x="205" y="399"/>
                    </a:lnTo>
                    <a:lnTo>
                      <a:pt x="209" y="400"/>
                    </a:lnTo>
                    <a:lnTo>
                      <a:pt x="211" y="408"/>
                    </a:lnTo>
                    <a:lnTo>
                      <a:pt x="217" y="414"/>
                    </a:lnTo>
                    <a:lnTo>
                      <a:pt x="233" y="412"/>
                    </a:lnTo>
                    <a:lnTo>
                      <a:pt x="244" y="417"/>
                    </a:lnTo>
                    <a:lnTo>
                      <a:pt x="241" y="420"/>
                    </a:lnTo>
                    <a:lnTo>
                      <a:pt x="248" y="427"/>
                    </a:lnTo>
                    <a:lnTo>
                      <a:pt x="251" y="432"/>
                    </a:lnTo>
                    <a:lnTo>
                      <a:pt x="245" y="438"/>
                    </a:lnTo>
                    <a:lnTo>
                      <a:pt x="256" y="439"/>
                    </a:lnTo>
                    <a:lnTo>
                      <a:pt x="260" y="451"/>
                    </a:lnTo>
                    <a:lnTo>
                      <a:pt x="263" y="463"/>
                    </a:lnTo>
                    <a:lnTo>
                      <a:pt x="272" y="465"/>
                    </a:lnTo>
                    <a:lnTo>
                      <a:pt x="280" y="472"/>
                    </a:lnTo>
                    <a:lnTo>
                      <a:pt x="287" y="472"/>
                    </a:lnTo>
                    <a:lnTo>
                      <a:pt x="292" y="471"/>
                    </a:lnTo>
                    <a:lnTo>
                      <a:pt x="293" y="463"/>
                    </a:lnTo>
                    <a:lnTo>
                      <a:pt x="301" y="457"/>
                    </a:lnTo>
                    <a:lnTo>
                      <a:pt x="301" y="448"/>
                    </a:lnTo>
                    <a:lnTo>
                      <a:pt x="299" y="441"/>
                    </a:lnTo>
                    <a:lnTo>
                      <a:pt x="304" y="435"/>
                    </a:lnTo>
                    <a:lnTo>
                      <a:pt x="314" y="441"/>
                    </a:lnTo>
                    <a:lnTo>
                      <a:pt x="313" y="427"/>
                    </a:lnTo>
                    <a:lnTo>
                      <a:pt x="323" y="421"/>
                    </a:lnTo>
                    <a:lnTo>
                      <a:pt x="331" y="421"/>
                    </a:lnTo>
                    <a:lnTo>
                      <a:pt x="335" y="424"/>
                    </a:lnTo>
                    <a:lnTo>
                      <a:pt x="340" y="429"/>
                    </a:lnTo>
                    <a:lnTo>
                      <a:pt x="352" y="432"/>
                    </a:lnTo>
                    <a:lnTo>
                      <a:pt x="356" y="432"/>
                    </a:lnTo>
                    <a:lnTo>
                      <a:pt x="355" y="438"/>
                    </a:lnTo>
                    <a:lnTo>
                      <a:pt x="361" y="436"/>
                    </a:lnTo>
                    <a:lnTo>
                      <a:pt x="364" y="430"/>
                    </a:lnTo>
                    <a:lnTo>
                      <a:pt x="373" y="432"/>
                    </a:lnTo>
                    <a:lnTo>
                      <a:pt x="379" y="444"/>
                    </a:lnTo>
                    <a:lnTo>
                      <a:pt x="401" y="442"/>
                    </a:lnTo>
                    <a:lnTo>
                      <a:pt x="427" y="427"/>
                    </a:lnTo>
                    <a:lnTo>
                      <a:pt x="448" y="415"/>
                    </a:lnTo>
                    <a:lnTo>
                      <a:pt x="469" y="397"/>
                    </a:lnTo>
                    <a:lnTo>
                      <a:pt x="488" y="375"/>
                    </a:lnTo>
                    <a:lnTo>
                      <a:pt x="476" y="355"/>
                    </a:lnTo>
                    <a:lnTo>
                      <a:pt x="470" y="333"/>
                    </a:lnTo>
                    <a:lnTo>
                      <a:pt x="470" y="319"/>
                    </a:lnTo>
                    <a:lnTo>
                      <a:pt x="470" y="301"/>
                    </a:lnTo>
                    <a:lnTo>
                      <a:pt x="467" y="288"/>
                    </a:lnTo>
                    <a:lnTo>
                      <a:pt x="464" y="282"/>
                    </a:lnTo>
                    <a:lnTo>
                      <a:pt x="455" y="280"/>
                    </a:lnTo>
                    <a:lnTo>
                      <a:pt x="455" y="273"/>
                    </a:lnTo>
                    <a:lnTo>
                      <a:pt x="457" y="264"/>
                    </a:lnTo>
                    <a:lnTo>
                      <a:pt x="454" y="256"/>
                    </a:lnTo>
                    <a:lnTo>
                      <a:pt x="451" y="253"/>
                    </a:lnTo>
                    <a:lnTo>
                      <a:pt x="443" y="241"/>
                    </a:lnTo>
                    <a:lnTo>
                      <a:pt x="439" y="240"/>
                    </a:lnTo>
                    <a:lnTo>
                      <a:pt x="434" y="232"/>
                    </a:lnTo>
                    <a:lnTo>
                      <a:pt x="425" y="226"/>
                    </a:lnTo>
                    <a:lnTo>
                      <a:pt x="422" y="222"/>
                    </a:lnTo>
                    <a:lnTo>
                      <a:pt x="412" y="217"/>
                    </a:lnTo>
                    <a:lnTo>
                      <a:pt x="412" y="207"/>
                    </a:lnTo>
                    <a:lnTo>
                      <a:pt x="412" y="196"/>
                    </a:lnTo>
                    <a:lnTo>
                      <a:pt x="407" y="183"/>
                    </a:lnTo>
                    <a:lnTo>
                      <a:pt x="406" y="174"/>
                    </a:lnTo>
                    <a:lnTo>
                      <a:pt x="403" y="165"/>
                    </a:lnTo>
                    <a:lnTo>
                      <a:pt x="392" y="160"/>
                    </a:lnTo>
                    <a:lnTo>
                      <a:pt x="385" y="151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3" name="Freeform 128"/>
              <p:cNvSpPr>
                <a:spLocks noChangeAspect="1"/>
              </p:cNvSpPr>
              <p:nvPr/>
            </p:nvSpPr>
            <p:spPr bwMode="auto">
              <a:xfrm>
                <a:off x="2916" y="2714"/>
                <a:ext cx="416" cy="279"/>
              </a:xfrm>
              <a:custGeom>
                <a:avLst/>
                <a:gdLst>
                  <a:gd name="T0" fmla="*/ 2147483647 w 431"/>
                  <a:gd name="T1" fmla="*/ 2147483647 h 299"/>
                  <a:gd name="T2" fmla="*/ 2147483647 w 431"/>
                  <a:gd name="T3" fmla="*/ 2147483647 h 299"/>
                  <a:gd name="T4" fmla="*/ 2147483647 w 431"/>
                  <a:gd name="T5" fmla="*/ 2147483647 h 299"/>
                  <a:gd name="T6" fmla="*/ 2147483647 w 431"/>
                  <a:gd name="T7" fmla="*/ 2147483647 h 299"/>
                  <a:gd name="T8" fmla="*/ 2147483647 w 431"/>
                  <a:gd name="T9" fmla="*/ 2147483647 h 299"/>
                  <a:gd name="T10" fmla="*/ 2147483647 w 431"/>
                  <a:gd name="T11" fmla="*/ 2147483647 h 299"/>
                  <a:gd name="T12" fmla="*/ 2147483647 w 431"/>
                  <a:gd name="T13" fmla="*/ 2147483647 h 299"/>
                  <a:gd name="T14" fmla="*/ 0 w 431"/>
                  <a:gd name="T15" fmla="*/ 2147483647 h 299"/>
                  <a:gd name="T16" fmla="*/ 2147483647 w 431"/>
                  <a:gd name="T17" fmla="*/ 2147483647 h 299"/>
                  <a:gd name="T18" fmla="*/ 2147483647 w 431"/>
                  <a:gd name="T19" fmla="*/ 2147483647 h 299"/>
                  <a:gd name="T20" fmla="*/ 2147483647 w 431"/>
                  <a:gd name="T21" fmla="*/ 2147483647 h 299"/>
                  <a:gd name="T22" fmla="*/ 2147483647 w 431"/>
                  <a:gd name="T23" fmla="*/ 2147483647 h 299"/>
                  <a:gd name="T24" fmla="*/ 2147483647 w 431"/>
                  <a:gd name="T25" fmla="*/ 2147483647 h 299"/>
                  <a:gd name="T26" fmla="*/ 2147483647 w 431"/>
                  <a:gd name="T27" fmla="*/ 2147483647 h 299"/>
                  <a:gd name="T28" fmla="*/ 2147483647 w 431"/>
                  <a:gd name="T29" fmla="*/ 2147483647 h 299"/>
                  <a:gd name="T30" fmla="*/ 2147483647 w 431"/>
                  <a:gd name="T31" fmla="*/ 2147483647 h 299"/>
                  <a:gd name="T32" fmla="*/ 2147483647 w 431"/>
                  <a:gd name="T33" fmla="*/ 2147483647 h 299"/>
                  <a:gd name="T34" fmla="*/ 2147483647 w 431"/>
                  <a:gd name="T35" fmla="*/ 2147483647 h 299"/>
                  <a:gd name="T36" fmla="*/ 2147483647 w 431"/>
                  <a:gd name="T37" fmla="*/ 2147483647 h 299"/>
                  <a:gd name="T38" fmla="*/ 2147483647 w 431"/>
                  <a:gd name="T39" fmla="*/ 2147483647 h 299"/>
                  <a:gd name="T40" fmla="*/ 2147483647 w 431"/>
                  <a:gd name="T41" fmla="*/ 2147483647 h 299"/>
                  <a:gd name="T42" fmla="*/ 2147483647 w 431"/>
                  <a:gd name="T43" fmla="*/ 2147483647 h 299"/>
                  <a:gd name="T44" fmla="*/ 2147483647 w 431"/>
                  <a:gd name="T45" fmla="*/ 2147483647 h 299"/>
                  <a:gd name="T46" fmla="*/ 2147483647 w 431"/>
                  <a:gd name="T47" fmla="*/ 2147483647 h 299"/>
                  <a:gd name="T48" fmla="*/ 2147483647 w 431"/>
                  <a:gd name="T49" fmla="*/ 2147483647 h 299"/>
                  <a:gd name="T50" fmla="*/ 2147483647 w 431"/>
                  <a:gd name="T51" fmla="*/ 2147483647 h 299"/>
                  <a:gd name="T52" fmla="*/ 2147483647 w 431"/>
                  <a:gd name="T53" fmla="*/ 2147483647 h 299"/>
                  <a:gd name="T54" fmla="*/ 2147483647 w 431"/>
                  <a:gd name="T55" fmla="*/ 2147483647 h 299"/>
                  <a:gd name="T56" fmla="*/ 2147483647 w 431"/>
                  <a:gd name="T57" fmla="*/ 2147483647 h 299"/>
                  <a:gd name="T58" fmla="*/ 2147483647 w 431"/>
                  <a:gd name="T59" fmla="*/ 2147483647 h 299"/>
                  <a:gd name="T60" fmla="*/ 2147483647 w 431"/>
                  <a:gd name="T61" fmla="*/ 2147483647 h 299"/>
                  <a:gd name="T62" fmla="*/ 2147483647 w 431"/>
                  <a:gd name="T63" fmla="*/ 2147483647 h 299"/>
                  <a:gd name="T64" fmla="*/ 2147483647 w 431"/>
                  <a:gd name="T65" fmla="*/ 2147483647 h 299"/>
                  <a:gd name="T66" fmla="*/ 2147483647 w 431"/>
                  <a:gd name="T67" fmla="*/ 2147483647 h 299"/>
                  <a:gd name="T68" fmla="*/ 2147483647 w 431"/>
                  <a:gd name="T69" fmla="*/ 2147483647 h 299"/>
                  <a:gd name="T70" fmla="*/ 2147483647 w 431"/>
                  <a:gd name="T71" fmla="*/ 2147483647 h 299"/>
                  <a:gd name="T72" fmla="*/ 2147483647 w 431"/>
                  <a:gd name="T73" fmla="*/ 2147483647 h 299"/>
                  <a:gd name="T74" fmla="*/ 2147483647 w 431"/>
                  <a:gd name="T75" fmla="*/ 2147483647 h 299"/>
                  <a:gd name="T76" fmla="*/ 2147483647 w 431"/>
                  <a:gd name="T77" fmla="*/ 2147483647 h 299"/>
                  <a:gd name="T78" fmla="*/ 2147483647 w 431"/>
                  <a:gd name="T79" fmla="*/ 2147483647 h 299"/>
                  <a:gd name="T80" fmla="*/ 2147483647 w 431"/>
                  <a:gd name="T81" fmla="*/ 2147483647 h 299"/>
                  <a:gd name="T82" fmla="*/ 2147483647 w 431"/>
                  <a:gd name="T83" fmla="*/ 2147483647 h 299"/>
                  <a:gd name="T84" fmla="*/ 2147483647 w 431"/>
                  <a:gd name="T85" fmla="*/ 2147483647 h 299"/>
                  <a:gd name="T86" fmla="*/ 2147483647 w 431"/>
                  <a:gd name="T87" fmla="*/ 2147483647 h 2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1"/>
                  <a:gd name="T133" fmla="*/ 0 h 299"/>
                  <a:gd name="T134" fmla="*/ 431 w 431"/>
                  <a:gd name="T135" fmla="*/ 299 h 29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1" h="299">
                    <a:moveTo>
                      <a:pt x="156" y="266"/>
                    </a:moveTo>
                    <a:lnTo>
                      <a:pt x="152" y="275"/>
                    </a:lnTo>
                    <a:lnTo>
                      <a:pt x="132" y="290"/>
                    </a:lnTo>
                    <a:lnTo>
                      <a:pt x="105" y="288"/>
                    </a:lnTo>
                    <a:lnTo>
                      <a:pt x="93" y="278"/>
                    </a:lnTo>
                    <a:lnTo>
                      <a:pt x="66" y="282"/>
                    </a:lnTo>
                    <a:lnTo>
                      <a:pt x="59" y="284"/>
                    </a:lnTo>
                    <a:lnTo>
                      <a:pt x="48" y="285"/>
                    </a:lnTo>
                    <a:lnTo>
                      <a:pt x="45" y="285"/>
                    </a:lnTo>
                    <a:lnTo>
                      <a:pt x="39" y="282"/>
                    </a:lnTo>
                    <a:lnTo>
                      <a:pt x="33" y="276"/>
                    </a:lnTo>
                    <a:lnTo>
                      <a:pt x="24" y="284"/>
                    </a:lnTo>
                    <a:lnTo>
                      <a:pt x="18" y="284"/>
                    </a:lnTo>
                    <a:lnTo>
                      <a:pt x="18" y="294"/>
                    </a:lnTo>
                    <a:lnTo>
                      <a:pt x="2" y="299"/>
                    </a:lnTo>
                    <a:lnTo>
                      <a:pt x="0" y="245"/>
                    </a:lnTo>
                    <a:lnTo>
                      <a:pt x="17" y="246"/>
                    </a:lnTo>
                    <a:lnTo>
                      <a:pt x="14" y="200"/>
                    </a:lnTo>
                    <a:lnTo>
                      <a:pt x="29" y="194"/>
                    </a:lnTo>
                    <a:lnTo>
                      <a:pt x="33" y="194"/>
                    </a:lnTo>
                    <a:lnTo>
                      <a:pt x="30" y="182"/>
                    </a:lnTo>
                    <a:lnTo>
                      <a:pt x="33" y="177"/>
                    </a:lnTo>
                    <a:lnTo>
                      <a:pt x="41" y="146"/>
                    </a:lnTo>
                    <a:lnTo>
                      <a:pt x="78" y="27"/>
                    </a:lnTo>
                    <a:lnTo>
                      <a:pt x="93" y="9"/>
                    </a:lnTo>
                    <a:lnTo>
                      <a:pt x="125" y="3"/>
                    </a:lnTo>
                    <a:lnTo>
                      <a:pt x="131" y="0"/>
                    </a:lnTo>
                    <a:lnTo>
                      <a:pt x="144" y="6"/>
                    </a:lnTo>
                    <a:lnTo>
                      <a:pt x="156" y="8"/>
                    </a:lnTo>
                    <a:lnTo>
                      <a:pt x="167" y="5"/>
                    </a:lnTo>
                    <a:lnTo>
                      <a:pt x="173" y="9"/>
                    </a:lnTo>
                    <a:lnTo>
                      <a:pt x="180" y="11"/>
                    </a:lnTo>
                    <a:lnTo>
                      <a:pt x="188" y="4"/>
                    </a:lnTo>
                    <a:lnTo>
                      <a:pt x="198" y="8"/>
                    </a:lnTo>
                    <a:lnTo>
                      <a:pt x="207" y="3"/>
                    </a:lnTo>
                    <a:lnTo>
                      <a:pt x="215" y="8"/>
                    </a:lnTo>
                    <a:lnTo>
                      <a:pt x="222" y="5"/>
                    </a:lnTo>
                    <a:lnTo>
                      <a:pt x="222" y="9"/>
                    </a:lnTo>
                    <a:lnTo>
                      <a:pt x="227" y="14"/>
                    </a:lnTo>
                    <a:lnTo>
                      <a:pt x="240" y="21"/>
                    </a:lnTo>
                    <a:lnTo>
                      <a:pt x="239" y="29"/>
                    </a:lnTo>
                    <a:lnTo>
                      <a:pt x="249" y="30"/>
                    </a:lnTo>
                    <a:lnTo>
                      <a:pt x="251" y="32"/>
                    </a:lnTo>
                    <a:lnTo>
                      <a:pt x="251" y="38"/>
                    </a:lnTo>
                    <a:lnTo>
                      <a:pt x="255" y="44"/>
                    </a:lnTo>
                    <a:lnTo>
                      <a:pt x="252" y="53"/>
                    </a:lnTo>
                    <a:lnTo>
                      <a:pt x="263" y="56"/>
                    </a:lnTo>
                    <a:lnTo>
                      <a:pt x="264" y="63"/>
                    </a:lnTo>
                    <a:lnTo>
                      <a:pt x="269" y="69"/>
                    </a:lnTo>
                    <a:lnTo>
                      <a:pt x="275" y="69"/>
                    </a:lnTo>
                    <a:lnTo>
                      <a:pt x="281" y="65"/>
                    </a:lnTo>
                    <a:lnTo>
                      <a:pt x="284" y="65"/>
                    </a:lnTo>
                    <a:lnTo>
                      <a:pt x="291" y="66"/>
                    </a:lnTo>
                    <a:lnTo>
                      <a:pt x="296" y="71"/>
                    </a:lnTo>
                    <a:lnTo>
                      <a:pt x="290" y="78"/>
                    </a:lnTo>
                    <a:lnTo>
                      <a:pt x="287" y="86"/>
                    </a:lnTo>
                    <a:lnTo>
                      <a:pt x="291" y="92"/>
                    </a:lnTo>
                    <a:lnTo>
                      <a:pt x="296" y="95"/>
                    </a:lnTo>
                    <a:lnTo>
                      <a:pt x="300" y="96"/>
                    </a:lnTo>
                    <a:lnTo>
                      <a:pt x="302" y="104"/>
                    </a:lnTo>
                    <a:lnTo>
                      <a:pt x="308" y="110"/>
                    </a:lnTo>
                    <a:lnTo>
                      <a:pt x="324" y="108"/>
                    </a:lnTo>
                    <a:lnTo>
                      <a:pt x="335" y="113"/>
                    </a:lnTo>
                    <a:lnTo>
                      <a:pt x="332" y="116"/>
                    </a:lnTo>
                    <a:lnTo>
                      <a:pt x="339" y="123"/>
                    </a:lnTo>
                    <a:lnTo>
                      <a:pt x="342" y="128"/>
                    </a:lnTo>
                    <a:lnTo>
                      <a:pt x="336" y="134"/>
                    </a:lnTo>
                    <a:lnTo>
                      <a:pt x="347" y="135"/>
                    </a:lnTo>
                    <a:lnTo>
                      <a:pt x="351" y="147"/>
                    </a:lnTo>
                    <a:lnTo>
                      <a:pt x="354" y="159"/>
                    </a:lnTo>
                    <a:lnTo>
                      <a:pt x="363" y="161"/>
                    </a:lnTo>
                    <a:lnTo>
                      <a:pt x="371" y="168"/>
                    </a:lnTo>
                    <a:lnTo>
                      <a:pt x="378" y="168"/>
                    </a:lnTo>
                    <a:lnTo>
                      <a:pt x="383" y="167"/>
                    </a:lnTo>
                    <a:lnTo>
                      <a:pt x="384" y="159"/>
                    </a:lnTo>
                    <a:lnTo>
                      <a:pt x="392" y="153"/>
                    </a:lnTo>
                    <a:lnTo>
                      <a:pt x="392" y="144"/>
                    </a:lnTo>
                    <a:lnTo>
                      <a:pt x="390" y="137"/>
                    </a:lnTo>
                    <a:lnTo>
                      <a:pt x="395" y="131"/>
                    </a:lnTo>
                    <a:lnTo>
                      <a:pt x="405" y="137"/>
                    </a:lnTo>
                    <a:lnTo>
                      <a:pt x="404" y="123"/>
                    </a:lnTo>
                    <a:lnTo>
                      <a:pt x="414" y="117"/>
                    </a:lnTo>
                    <a:lnTo>
                      <a:pt x="422" y="117"/>
                    </a:lnTo>
                    <a:lnTo>
                      <a:pt x="426" y="120"/>
                    </a:lnTo>
                    <a:lnTo>
                      <a:pt x="431" y="125"/>
                    </a:lnTo>
                    <a:lnTo>
                      <a:pt x="426" y="180"/>
                    </a:lnTo>
                    <a:lnTo>
                      <a:pt x="179" y="240"/>
                    </a:lnTo>
                    <a:lnTo>
                      <a:pt x="156" y="266"/>
                    </a:lnTo>
                    <a:close/>
                  </a:path>
                </a:pathLst>
              </a:custGeom>
              <a:solidFill>
                <a:srgbClr val="BED2FF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4" name="Freeform 129"/>
              <p:cNvSpPr>
                <a:spLocks noChangeAspect="1"/>
              </p:cNvSpPr>
              <p:nvPr/>
            </p:nvSpPr>
            <p:spPr bwMode="auto">
              <a:xfrm>
                <a:off x="3045" y="2882"/>
                <a:ext cx="284" cy="265"/>
              </a:xfrm>
              <a:custGeom>
                <a:avLst/>
                <a:gdLst>
                  <a:gd name="T0" fmla="*/ 2147483647 w 292"/>
                  <a:gd name="T1" fmla="*/ 2147483647 h 282"/>
                  <a:gd name="T2" fmla="*/ 2147483647 w 292"/>
                  <a:gd name="T3" fmla="*/ 0 h 282"/>
                  <a:gd name="T4" fmla="*/ 2147483647 w 292"/>
                  <a:gd name="T5" fmla="*/ 2147483647 h 282"/>
                  <a:gd name="T6" fmla="*/ 2147483647 w 292"/>
                  <a:gd name="T7" fmla="*/ 2147483647 h 282"/>
                  <a:gd name="T8" fmla="*/ 2147483647 w 292"/>
                  <a:gd name="T9" fmla="*/ 2147483647 h 282"/>
                  <a:gd name="T10" fmla="*/ 2147483647 w 292"/>
                  <a:gd name="T11" fmla="*/ 2147483647 h 282"/>
                  <a:gd name="T12" fmla="*/ 2147483647 w 292"/>
                  <a:gd name="T13" fmla="*/ 2147483647 h 282"/>
                  <a:gd name="T14" fmla="*/ 2147483647 w 292"/>
                  <a:gd name="T15" fmla="*/ 2147483647 h 282"/>
                  <a:gd name="T16" fmla="*/ 2147483647 w 292"/>
                  <a:gd name="T17" fmla="*/ 2147483647 h 282"/>
                  <a:gd name="T18" fmla="*/ 2147483647 w 292"/>
                  <a:gd name="T19" fmla="*/ 2147483647 h 282"/>
                  <a:gd name="T20" fmla="*/ 2147483647 w 292"/>
                  <a:gd name="T21" fmla="*/ 2147483647 h 282"/>
                  <a:gd name="T22" fmla="*/ 2147483647 w 292"/>
                  <a:gd name="T23" fmla="*/ 2147483647 h 282"/>
                  <a:gd name="T24" fmla="*/ 2147483647 w 292"/>
                  <a:gd name="T25" fmla="*/ 2147483647 h 282"/>
                  <a:gd name="T26" fmla="*/ 2147483647 w 292"/>
                  <a:gd name="T27" fmla="*/ 2147483647 h 282"/>
                  <a:gd name="T28" fmla="*/ 2147483647 w 292"/>
                  <a:gd name="T29" fmla="*/ 2147483647 h 282"/>
                  <a:gd name="T30" fmla="*/ 2147483647 w 292"/>
                  <a:gd name="T31" fmla="*/ 2147483647 h 282"/>
                  <a:gd name="T32" fmla="*/ 2147483647 w 292"/>
                  <a:gd name="T33" fmla="*/ 2147483647 h 282"/>
                  <a:gd name="T34" fmla="*/ 2147483647 w 292"/>
                  <a:gd name="T35" fmla="*/ 2147483647 h 282"/>
                  <a:gd name="T36" fmla="*/ 2147483647 w 292"/>
                  <a:gd name="T37" fmla="*/ 2147483647 h 282"/>
                  <a:gd name="T38" fmla="*/ 2147483647 w 292"/>
                  <a:gd name="T39" fmla="*/ 2147483647 h 282"/>
                  <a:gd name="T40" fmla="*/ 2147483647 w 292"/>
                  <a:gd name="T41" fmla="*/ 2147483647 h 282"/>
                  <a:gd name="T42" fmla="*/ 2147483647 w 292"/>
                  <a:gd name="T43" fmla="*/ 2147483647 h 282"/>
                  <a:gd name="T44" fmla="*/ 2147483647 w 292"/>
                  <a:gd name="T45" fmla="*/ 2147483647 h 282"/>
                  <a:gd name="T46" fmla="*/ 2147483647 w 292"/>
                  <a:gd name="T47" fmla="*/ 2147483647 h 282"/>
                  <a:gd name="T48" fmla="*/ 2147483647 w 292"/>
                  <a:gd name="T49" fmla="*/ 2147483647 h 282"/>
                  <a:gd name="T50" fmla="*/ 2147483647 w 292"/>
                  <a:gd name="T51" fmla="*/ 2147483647 h 282"/>
                  <a:gd name="T52" fmla="*/ 2147483647 w 292"/>
                  <a:gd name="T53" fmla="*/ 2147483647 h 282"/>
                  <a:gd name="T54" fmla="*/ 2147483647 w 292"/>
                  <a:gd name="T55" fmla="*/ 2147483647 h 282"/>
                  <a:gd name="T56" fmla="*/ 2147483647 w 292"/>
                  <a:gd name="T57" fmla="*/ 2147483647 h 282"/>
                  <a:gd name="T58" fmla="*/ 2147483647 w 292"/>
                  <a:gd name="T59" fmla="*/ 2147483647 h 282"/>
                  <a:gd name="T60" fmla="*/ 2147483647 w 292"/>
                  <a:gd name="T61" fmla="*/ 2147483647 h 282"/>
                  <a:gd name="T62" fmla="*/ 2147483647 w 292"/>
                  <a:gd name="T63" fmla="*/ 2147483647 h 282"/>
                  <a:gd name="T64" fmla="*/ 2147483647 w 292"/>
                  <a:gd name="T65" fmla="*/ 2147483647 h 282"/>
                  <a:gd name="T66" fmla="*/ 2147483647 w 292"/>
                  <a:gd name="T67" fmla="*/ 2147483647 h 282"/>
                  <a:gd name="T68" fmla="*/ 2147483647 w 292"/>
                  <a:gd name="T69" fmla="*/ 2147483647 h 282"/>
                  <a:gd name="T70" fmla="*/ 2147483647 w 292"/>
                  <a:gd name="T71" fmla="*/ 2147483647 h 282"/>
                  <a:gd name="T72" fmla="*/ 2147483647 w 292"/>
                  <a:gd name="T73" fmla="*/ 2147483647 h 282"/>
                  <a:gd name="T74" fmla="*/ 2147483647 w 292"/>
                  <a:gd name="T75" fmla="*/ 2147483647 h 282"/>
                  <a:gd name="T76" fmla="*/ 0 w 292"/>
                  <a:gd name="T77" fmla="*/ 2147483647 h 282"/>
                  <a:gd name="T78" fmla="*/ 2147483647 w 292"/>
                  <a:gd name="T79" fmla="*/ 2147483647 h 282"/>
                  <a:gd name="T80" fmla="*/ 2147483647 w 292"/>
                  <a:gd name="T81" fmla="*/ 2147483647 h 282"/>
                  <a:gd name="T82" fmla="*/ 2147483647 w 292"/>
                  <a:gd name="T83" fmla="*/ 2147483647 h 282"/>
                  <a:gd name="T84" fmla="*/ 2147483647 w 292"/>
                  <a:gd name="T85" fmla="*/ 2147483647 h 2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2"/>
                  <a:gd name="T130" fmla="*/ 0 h 282"/>
                  <a:gd name="T131" fmla="*/ 292 w 292"/>
                  <a:gd name="T132" fmla="*/ 282 h 2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2" h="282">
                    <a:moveTo>
                      <a:pt x="43" y="60"/>
                    </a:moveTo>
                    <a:lnTo>
                      <a:pt x="292" y="0"/>
                    </a:lnTo>
                    <a:lnTo>
                      <a:pt x="286" y="69"/>
                    </a:lnTo>
                    <a:lnTo>
                      <a:pt x="268" y="75"/>
                    </a:lnTo>
                    <a:lnTo>
                      <a:pt x="276" y="117"/>
                    </a:lnTo>
                    <a:lnTo>
                      <a:pt x="252" y="131"/>
                    </a:lnTo>
                    <a:lnTo>
                      <a:pt x="270" y="177"/>
                    </a:lnTo>
                    <a:lnTo>
                      <a:pt x="262" y="179"/>
                    </a:lnTo>
                    <a:lnTo>
                      <a:pt x="265" y="188"/>
                    </a:lnTo>
                    <a:lnTo>
                      <a:pt x="271" y="189"/>
                    </a:lnTo>
                    <a:lnTo>
                      <a:pt x="276" y="200"/>
                    </a:lnTo>
                    <a:lnTo>
                      <a:pt x="268" y="203"/>
                    </a:lnTo>
                    <a:lnTo>
                      <a:pt x="267" y="218"/>
                    </a:lnTo>
                    <a:lnTo>
                      <a:pt x="274" y="218"/>
                    </a:lnTo>
                    <a:lnTo>
                      <a:pt x="274" y="257"/>
                    </a:lnTo>
                    <a:lnTo>
                      <a:pt x="283" y="282"/>
                    </a:lnTo>
                    <a:lnTo>
                      <a:pt x="267" y="279"/>
                    </a:lnTo>
                    <a:lnTo>
                      <a:pt x="262" y="276"/>
                    </a:lnTo>
                    <a:lnTo>
                      <a:pt x="252" y="266"/>
                    </a:lnTo>
                    <a:lnTo>
                      <a:pt x="246" y="269"/>
                    </a:lnTo>
                    <a:lnTo>
                      <a:pt x="240" y="269"/>
                    </a:lnTo>
                    <a:lnTo>
                      <a:pt x="238" y="275"/>
                    </a:lnTo>
                    <a:lnTo>
                      <a:pt x="232" y="276"/>
                    </a:lnTo>
                    <a:lnTo>
                      <a:pt x="228" y="267"/>
                    </a:lnTo>
                    <a:lnTo>
                      <a:pt x="219" y="264"/>
                    </a:lnTo>
                    <a:lnTo>
                      <a:pt x="211" y="260"/>
                    </a:lnTo>
                    <a:lnTo>
                      <a:pt x="202" y="261"/>
                    </a:lnTo>
                    <a:lnTo>
                      <a:pt x="195" y="258"/>
                    </a:lnTo>
                    <a:lnTo>
                      <a:pt x="183" y="254"/>
                    </a:lnTo>
                    <a:lnTo>
                      <a:pt x="175" y="252"/>
                    </a:lnTo>
                    <a:lnTo>
                      <a:pt x="169" y="254"/>
                    </a:lnTo>
                    <a:lnTo>
                      <a:pt x="165" y="269"/>
                    </a:lnTo>
                    <a:lnTo>
                      <a:pt x="73" y="270"/>
                    </a:lnTo>
                    <a:lnTo>
                      <a:pt x="72" y="242"/>
                    </a:lnTo>
                    <a:lnTo>
                      <a:pt x="37" y="243"/>
                    </a:lnTo>
                    <a:lnTo>
                      <a:pt x="36" y="197"/>
                    </a:lnTo>
                    <a:lnTo>
                      <a:pt x="4" y="198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1" y="111"/>
                    </a:lnTo>
                    <a:lnTo>
                      <a:pt x="21" y="93"/>
                    </a:lnTo>
                    <a:lnTo>
                      <a:pt x="24" y="83"/>
                    </a:lnTo>
                    <a:lnTo>
                      <a:pt x="43" y="60"/>
                    </a:lnTo>
                    <a:close/>
                  </a:path>
                </a:pathLst>
              </a:custGeom>
              <a:solidFill>
                <a:srgbClr val="BED2FF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5" name="Freeform 131"/>
              <p:cNvSpPr>
                <a:spLocks noChangeAspect="1"/>
              </p:cNvSpPr>
              <p:nvPr/>
            </p:nvSpPr>
            <p:spPr bwMode="auto">
              <a:xfrm>
                <a:off x="2234" y="3096"/>
                <a:ext cx="715" cy="514"/>
              </a:xfrm>
              <a:custGeom>
                <a:avLst/>
                <a:gdLst>
                  <a:gd name="T0" fmla="*/ 2147483647 w 886"/>
                  <a:gd name="T1" fmla="*/ 2147483647 h 567"/>
                  <a:gd name="T2" fmla="*/ 2147483647 w 886"/>
                  <a:gd name="T3" fmla="*/ 2147483647 h 567"/>
                  <a:gd name="T4" fmla="*/ 2147483647 w 886"/>
                  <a:gd name="T5" fmla="*/ 2147483647 h 567"/>
                  <a:gd name="T6" fmla="*/ 2147483647 w 886"/>
                  <a:gd name="T7" fmla="*/ 2147483647 h 567"/>
                  <a:gd name="T8" fmla="*/ 2147483647 w 886"/>
                  <a:gd name="T9" fmla="*/ 2147483647 h 567"/>
                  <a:gd name="T10" fmla="*/ 2147483647 w 886"/>
                  <a:gd name="T11" fmla="*/ 2147483647 h 567"/>
                  <a:gd name="T12" fmla="*/ 2147483647 w 886"/>
                  <a:gd name="T13" fmla="*/ 2147483647 h 567"/>
                  <a:gd name="T14" fmla="*/ 2147483647 w 886"/>
                  <a:gd name="T15" fmla="*/ 2147483647 h 567"/>
                  <a:gd name="T16" fmla="*/ 2147483647 w 886"/>
                  <a:gd name="T17" fmla="*/ 2147483647 h 567"/>
                  <a:gd name="T18" fmla="*/ 2147483647 w 886"/>
                  <a:gd name="T19" fmla="*/ 2147483647 h 567"/>
                  <a:gd name="T20" fmla="*/ 2147483647 w 886"/>
                  <a:gd name="T21" fmla="*/ 2147483647 h 567"/>
                  <a:gd name="T22" fmla="*/ 2147483647 w 886"/>
                  <a:gd name="T23" fmla="*/ 2147483647 h 567"/>
                  <a:gd name="T24" fmla="*/ 2147483647 w 886"/>
                  <a:gd name="T25" fmla="*/ 2147483647 h 567"/>
                  <a:gd name="T26" fmla="*/ 2147483647 w 886"/>
                  <a:gd name="T27" fmla="*/ 2147483647 h 567"/>
                  <a:gd name="T28" fmla="*/ 2147483647 w 886"/>
                  <a:gd name="T29" fmla="*/ 2147483647 h 567"/>
                  <a:gd name="T30" fmla="*/ 2147483647 w 886"/>
                  <a:gd name="T31" fmla="*/ 2147483647 h 567"/>
                  <a:gd name="T32" fmla="*/ 2147483647 w 886"/>
                  <a:gd name="T33" fmla="*/ 2147483647 h 567"/>
                  <a:gd name="T34" fmla="*/ 2147483647 w 886"/>
                  <a:gd name="T35" fmla="*/ 2147483647 h 567"/>
                  <a:gd name="T36" fmla="*/ 2147483647 w 886"/>
                  <a:gd name="T37" fmla="*/ 2147483647 h 567"/>
                  <a:gd name="T38" fmla="*/ 2147483647 w 886"/>
                  <a:gd name="T39" fmla="*/ 2147483647 h 567"/>
                  <a:gd name="T40" fmla="*/ 2147483647 w 886"/>
                  <a:gd name="T41" fmla="*/ 2147483647 h 567"/>
                  <a:gd name="T42" fmla="*/ 2147483647 w 886"/>
                  <a:gd name="T43" fmla="*/ 2147483647 h 567"/>
                  <a:gd name="T44" fmla="*/ 2147483647 w 886"/>
                  <a:gd name="T45" fmla="*/ 2147483647 h 567"/>
                  <a:gd name="T46" fmla="*/ 2147483647 w 886"/>
                  <a:gd name="T47" fmla="*/ 2147483647 h 567"/>
                  <a:gd name="T48" fmla="*/ 2147483647 w 886"/>
                  <a:gd name="T49" fmla="*/ 2147483647 h 567"/>
                  <a:gd name="T50" fmla="*/ 2147483647 w 886"/>
                  <a:gd name="T51" fmla="*/ 2147483647 h 567"/>
                  <a:gd name="T52" fmla="*/ 2147483647 w 886"/>
                  <a:gd name="T53" fmla="*/ 2147483647 h 567"/>
                  <a:gd name="T54" fmla="*/ 2147483647 w 886"/>
                  <a:gd name="T55" fmla="*/ 2147483647 h 567"/>
                  <a:gd name="T56" fmla="*/ 2147483647 w 886"/>
                  <a:gd name="T57" fmla="*/ 2147483647 h 567"/>
                  <a:gd name="T58" fmla="*/ 2147483647 w 886"/>
                  <a:gd name="T59" fmla="*/ 2147483647 h 567"/>
                  <a:gd name="T60" fmla="*/ 2147483647 w 886"/>
                  <a:gd name="T61" fmla="*/ 2147483647 h 567"/>
                  <a:gd name="T62" fmla="*/ 2147483647 w 886"/>
                  <a:gd name="T63" fmla="*/ 2147483647 h 567"/>
                  <a:gd name="T64" fmla="*/ 2147483647 w 886"/>
                  <a:gd name="T65" fmla="*/ 2147483647 h 567"/>
                  <a:gd name="T66" fmla="*/ 2147483647 w 886"/>
                  <a:gd name="T67" fmla="*/ 2147483647 h 567"/>
                  <a:gd name="T68" fmla="*/ 2147483647 w 886"/>
                  <a:gd name="T69" fmla="*/ 2147483647 h 567"/>
                  <a:gd name="T70" fmla="*/ 2147483647 w 886"/>
                  <a:gd name="T71" fmla="*/ 2147483647 h 567"/>
                  <a:gd name="T72" fmla="*/ 2147483647 w 886"/>
                  <a:gd name="T73" fmla="*/ 2147483647 h 567"/>
                  <a:gd name="T74" fmla="*/ 2147483647 w 886"/>
                  <a:gd name="T75" fmla="*/ 2147483647 h 567"/>
                  <a:gd name="T76" fmla="*/ 2147483647 w 886"/>
                  <a:gd name="T77" fmla="*/ 2147483647 h 567"/>
                  <a:gd name="T78" fmla="*/ 2147483647 w 886"/>
                  <a:gd name="T79" fmla="*/ 2147483647 h 567"/>
                  <a:gd name="T80" fmla="*/ 2147483647 w 886"/>
                  <a:gd name="T81" fmla="*/ 2147483647 h 567"/>
                  <a:gd name="T82" fmla="*/ 2147483647 w 886"/>
                  <a:gd name="T83" fmla="*/ 2147483647 h 567"/>
                  <a:gd name="T84" fmla="*/ 2147483647 w 886"/>
                  <a:gd name="T85" fmla="*/ 2147483647 h 567"/>
                  <a:gd name="T86" fmla="*/ 2147483647 w 886"/>
                  <a:gd name="T87" fmla="*/ 2147483647 h 567"/>
                  <a:gd name="T88" fmla="*/ 2147483647 w 886"/>
                  <a:gd name="T89" fmla="*/ 2147483647 h 567"/>
                  <a:gd name="T90" fmla="*/ 2147483647 w 886"/>
                  <a:gd name="T91" fmla="*/ 2147483647 h 567"/>
                  <a:gd name="T92" fmla="*/ 2147483647 w 886"/>
                  <a:gd name="T93" fmla="*/ 2147483647 h 567"/>
                  <a:gd name="T94" fmla="*/ 2147483647 w 886"/>
                  <a:gd name="T95" fmla="*/ 2147483647 h 567"/>
                  <a:gd name="T96" fmla="*/ 2147483647 w 886"/>
                  <a:gd name="T97" fmla="*/ 2147483647 h 567"/>
                  <a:gd name="T98" fmla="*/ 0 w 886"/>
                  <a:gd name="T99" fmla="*/ 2147483647 h 567"/>
                  <a:gd name="T100" fmla="*/ 2147483647 w 886"/>
                  <a:gd name="T101" fmla="*/ 2147483647 h 5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86"/>
                  <a:gd name="T154" fmla="*/ 0 h 567"/>
                  <a:gd name="T155" fmla="*/ 886 w 886"/>
                  <a:gd name="T156" fmla="*/ 567 h 5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86" h="567">
                    <a:moveTo>
                      <a:pt x="471" y="0"/>
                    </a:moveTo>
                    <a:lnTo>
                      <a:pt x="471" y="7"/>
                    </a:lnTo>
                    <a:lnTo>
                      <a:pt x="471" y="15"/>
                    </a:lnTo>
                    <a:lnTo>
                      <a:pt x="474" y="22"/>
                    </a:lnTo>
                    <a:lnTo>
                      <a:pt x="478" y="28"/>
                    </a:lnTo>
                    <a:lnTo>
                      <a:pt x="496" y="28"/>
                    </a:lnTo>
                    <a:lnTo>
                      <a:pt x="505" y="44"/>
                    </a:lnTo>
                    <a:lnTo>
                      <a:pt x="534" y="65"/>
                    </a:lnTo>
                    <a:lnTo>
                      <a:pt x="543" y="85"/>
                    </a:lnTo>
                    <a:lnTo>
                      <a:pt x="541" y="124"/>
                    </a:lnTo>
                    <a:lnTo>
                      <a:pt x="549" y="127"/>
                    </a:lnTo>
                    <a:lnTo>
                      <a:pt x="561" y="155"/>
                    </a:lnTo>
                    <a:lnTo>
                      <a:pt x="568" y="165"/>
                    </a:lnTo>
                    <a:lnTo>
                      <a:pt x="579" y="182"/>
                    </a:lnTo>
                    <a:lnTo>
                      <a:pt x="589" y="196"/>
                    </a:lnTo>
                    <a:lnTo>
                      <a:pt x="604" y="204"/>
                    </a:lnTo>
                    <a:lnTo>
                      <a:pt x="622" y="208"/>
                    </a:lnTo>
                    <a:lnTo>
                      <a:pt x="633" y="211"/>
                    </a:lnTo>
                    <a:lnTo>
                      <a:pt x="642" y="211"/>
                    </a:lnTo>
                    <a:lnTo>
                      <a:pt x="649" y="214"/>
                    </a:lnTo>
                    <a:lnTo>
                      <a:pt x="683" y="218"/>
                    </a:lnTo>
                    <a:lnTo>
                      <a:pt x="689" y="214"/>
                    </a:lnTo>
                    <a:lnTo>
                      <a:pt x="729" y="213"/>
                    </a:lnTo>
                    <a:lnTo>
                      <a:pt x="773" y="236"/>
                    </a:lnTo>
                    <a:lnTo>
                      <a:pt x="788" y="238"/>
                    </a:lnTo>
                    <a:lnTo>
                      <a:pt x="791" y="241"/>
                    </a:lnTo>
                    <a:lnTo>
                      <a:pt x="827" y="241"/>
                    </a:lnTo>
                    <a:lnTo>
                      <a:pt x="851" y="264"/>
                    </a:lnTo>
                    <a:lnTo>
                      <a:pt x="860" y="264"/>
                    </a:lnTo>
                    <a:lnTo>
                      <a:pt x="862" y="263"/>
                    </a:lnTo>
                    <a:lnTo>
                      <a:pt x="868" y="270"/>
                    </a:lnTo>
                    <a:lnTo>
                      <a:pt x="869" y="278"/>
                    </a:lnTo>
                    <a:lnTo>
                      <a:pt x="864" y="286"/>
                    </a:lnTo>
                    <a:lnTo>
                      <a:pt x="861" y="294"/>
                    </a:lnTo>
                    <a:lnTo>
                      <a:pt x="864" y="307"/>
                    </a:lnTo>
                    <a:lnTo>
                      <a:pt x="861" y="319"/>
                    </a:lnTo>
                    <a:lnTo>
                      <a:pt x="858" y="323"/>
                    </a:lnTo>
                    <a:lnTo>
                      <a:pt x="876" y="329"/>
                    </a:lnTo>
                    <a:lnTo>
                      <a:pt x="886" y="343"/>
                    </a:lnTo>
                    <a:lnTo>
                      <a:pt x="873" y="346"/>
                    </a:lnTo>
                    <a:lnTo>
                      <a:pt x="866" y="347"/>
                    </a:lnTo>
                    <a:lnTo>
                      <a:pt x="851" y="351"/>
                    </a:lnTo>
                    <a:lnTo>
                      <a:pt x="846" y="360"/>
                    </a:lnTo>
                    <a:lnTo>
                      <a:pt x="828" y="360"/>
                    </a:lnTo>
                    <a:lnTo>
                      <a:pt x="822" y="366"/>
                    </a:lnTo>
                    <a:lnTo>
                      <a:pt x="810" y="368"/>
                    </a:lnTo>
                    <a:lnTo>
                      <a:pt x="804" y="377"/>
                    </a:lnTo>
                    <a:lnTo>
                      <a:pt x="792" y="375"/>
                    </a:lnTo>
                    <a:lnTo>
                      <a:pt x="783" y="371"/>
                    </a:lnTo>
                    <a:lnTo>
                      <a:pt x="785" y="363"/>
                    </a:lnTo>
                    <a:lnTo>
                      <a:pt x="743" y="385"/>
                    </a:lnTo>
                    <a:lnTo>
                      <a:pt x="728" y="369"/>
                    </a:lnTo>
                    <a:lnTo>
                      <a:pt x="713" y="368"/>
                    </a:lnTo>
                    <a:lnTo>
                      <a:pt x="706" y="359"/>
                    </a:lnTo>
                    <a:lnTo>
                      <a:pt x="707" y="347"/>
                    </a:lnTo>
                    <a:lnTo>
                      <a:pt x="700" y="335"/>
                    </a:lnTo>
                    <a:lnTo>
                      <a:pt x="689" y="344"/>
                    </a:lnTo>
                    <a:lnTo>
                      <a:pt x="689" y="354"/>
                    </a:lnTo>
                    <a:lnTo>
                      <a:pt x="696" y="362"/>
                    </a:lnTo>
                    <a:lnTo>
                      <a:pt x="704" y="374"/>
                    </a:lnTo>
                    <a:lnTo>
                      <a:pt x="707" y="385"/>
                    </a:lnTo>
                    <a:lnTo>
                      <a:pt x="702" y="399"/>
                    </a:lnTo>
                    <a:lnTo>
                      <a:pt x="713" y="405"/>
                    </a:lnTo>
                    <a:lnTo>
                      <a:pt x="704" y="425"/>
                    </a:lnTo>
                    <a:lnTo>
                      <a:pt x="682" y="430"/>
                    </a:lnTo>
                    <a:lnTo>
                      <a:pt x="664" y="431"/>
                    </a:lnTo>
                    <a:lnTo>
                      <a:pt x="660" y="443"/>
                    </a:lnTo>
                    <a:lnTo>
                      <a:pt x="664" y="453"/>
                    </a:lnTo>
                    <a:lnTo>
                      <a:pt x="671" y="465"/>
                    </a:lnTo>
                    <a:lnTo>
                      <a:pt x="681" y="471"/>
                    </a:lnTo>
                    <a:lnTo>
                      <a:pt x="675" y="483"/>
                    </a:lnTo>
                    <a:lnTo>
                      <a:pt x="675" y="499"/>
                    </a:lnTo>
                    <a:lnTo>
                      <a:pt x="666" y="510"/>
                    </a:lnTo>
                    <a:lnTo>
                      <a:pt x="649" y="510"/>
                    </a:lnTo>
                    <a:lnTo>
                      <a:pt x="659" y="521"/>
                    </a:lnTo>
                    <a:lnTo>
                      <a:pt x="663" y="533"/>
                    </a:lnTo>
                    <a:lnTo>
                      <a:pt x="653" y="539"/>
                    </a:lnTo>
                    <a:lnTo>
                      <a:pt x="637" y="538"/>
                    </a:lnTo>
                    <a:lnTo>
                      <a:pt x="631" y="535"/>
                    </a:lnTo>
                    <a:lnTo>
                      <a:pt x="624" y="548"/>
                    </a:lnTo>
                    <a:lnTo>
                      <a:pt x="609" y="564"/>
                    </a:lnTo>
                    <a:lnTo>
                      <a:pt x="599" y="567"/>
                    </a:lnTo>
                    <a:lnTo>
                      <a:pt x="599" y="544"/>
                    </a:lnTo>
                    <a:lnTo>
                      <a:pt x="606" y="536"/>
                    </a:lnTo>
                    <a:lnTo>
                      <a:pt x="621" y="532"/>
                    </a:lnTo>
                    <a:lnTo>
                      <a:pt x="637" y="514"/>
                    </a:lnTo>
                    <a:lnTo>
                      <a:pt x="646" y="514"/>
                    </a:lnTo>
                    <a:lnTo>
                      <a:pt x="653" y="508"/>
                    </a:lnTo>
                    <a:lnTo>
                      <a:pt x="635" y="507"/>
                    </a:lnTo>
                    <a:lnTo>
                      <a:pt x="631" y="501"/>
                    </a:lnTo>
                    <a:lnTo>
                      <a:pt x="599" y="498"/>
                    </a:lnTo>
                    <a:lnTo>
                      <a:pt x="592" y="493"/>
                    </a:lnTo>
                    <a:lnTo>
                      <a:pt x="588" y="487"/>
                    </a:lnTo>
                    <a:lnTo>
                      <a:pt x="598" y="483"/>
                    </a:lnTo>
                    <a:lnTo>
                      <a:pt x="601" y="476"/>
                    </a:lnTo>
                    <a:lnTo>
                      <a:pt x="592" y="474"/>
                    </a:lnTo>
                    <a:lnTo>
                      <a:pt x="581" y="474"/>
                    </a:lnTo>
                    <a:lnTo>
                      <a:pt x="558" y="473"/>
                    </a:lnTo>
                    <a:lnTo>
                      <a:pt x="551" y="474"/>
                    </a:lnTo>
                    <a:lnTo>
                      <a:pt x="516" y="473"/>
                    </a:lnTo>
                    <a:lnTo>
                      <a:pt x="508" y="468"/>
                    </a:lnTo>
                    <a:lnTo>
                      <a:pt x="505" y="462"/>
                    </a:lnTo>
                    <a:lnTo>
                      <a:pt x="508" y="458"/>
                    </a:lnTo>
                    <a:lnTo>
                      <a:pt x="515" y="449"/>
                    </a:lnTo>
                    <a:lnTo>
                      <a:pt x="523" y="449"/>
                    </a:lnTo>
                    <a:lnTo>
                      <a:pt x="534" y="448"/>
                    </a:lnTo>
                    <a:lnTo>
                      <a:pt x="527" y="442"/>
                    </a:lnTo>
                    <a:lnTo>
                      <a:pt x="526" y="436"/>
                    </a:lnTo>
                    <a:lnTo>
                      <a:pt x="540" y="433"/>
                    </a:lnTo>
                    <a:lnTo>
                      <a:pt x="534" y="428"/>
                    </a:lnTo>
                    <a:lnTo>
                      <a:pt x="523" y="422"/>
                    </a:lnTo>
                    <a:lnTo>
                      <a:pt x="519" y="412"/>
                    </a:lnTo>
                    <a:lnTo>
                      <a:pt x="516" y="402"/>
                    </a:lnTo>
                    <a:lnTo>
                      <a:pt x="523" y="393"/>
                    </a:lnTo>
                    <a:lnTo>
                      <a:pt x="527" y="383"/>
                    </a:lnTo>
                    <a:lnTo>
                      <a:pt x="531" y="369"/>
                    </a:lnTo>
                    <a:lnTo>
                      <a:pt x="531" y="365"/>
                    </a:lnTo>
                    <a:lnTo>
                      <a:pt x="529" y="359"/>
                    </a:lnTo>
                    <a:lnTo>
                      <a:pt x="538" y="354"/>
                    </a:lnTo>
                    <a:lnTo>
                      <a:pt x="540" y="340"/>
                    </a:lnTo>
                    <a:lnTo>
                      <a:pt x="544" y="335"/>
                    </a:lnTo>
                    <a:lnTo>
                      <a:pt x="551" y="337"/>
                    </a:lnTo>
                    <a:lnTo>
                      <a:pt x="558" y="331"/>
                    </a:lnTo>
                    <a:lnTo>
                      <a:pt x="558" y="325"/>
                    </a:lnTo>
                    <a:lnTo>
                      <a:pt x="547" y="319"/>
                    </a:lnTo>
                    <a:lnTo>
                      <a:pt x="547" y="312"/>
                    </a:lnTo>
                    <a:lnTo>
                      <a:pt x="538" y="315"/>
                    </a:lnTo>
                    <a:lnTo>
                      <a:pt x="531" y="325"/>
                    </a:lnTo>
                    <a:lnTo>
                      <a:pt x="533" y="332"/>
                    </a:lnTo>
                    <a:lnTo>
                      <a:pt x="527" y="341"/>
                    </a:lnTo>
                    <a:lnTo>
                      <a:pt x="523" y="351"/>
                    </a:lnTo>
                    <a:lnTo>
                      <a:pt x="522" y="362"/>
                    </a:lnTo>
                    <a:lnTo>
                      <a:pt x="519" y="372"/>
                    </a:lnTo>
                    <a:lnTo>
                      <a:pt x="511" y="359"/>
                    </a:lnTo>
                    <a:lnTo>
                      <a:pt x="504" y="363"/>
                    </a:lnTo>
                    <a:lnTo>
                      <a:pt x="495" y="381"/>
                    </a:lnTo>
                    <a:lnTo>
                      <a:pt x="498" y="412"/>
                    </a:lnTo>
                    <a:lnTo>
                      <a:pt x="508" y="425"/>
                    </a:lnTo>
                    <a:lnTo>
                      <a:pt x="490" y="442"/>
                    </a:lnTo>
                    <a:lnTo>
                      <a:pt x="472" y="439"/>
                    </a:lnTo>
                    <a:lnTo>
                      <a:pt x="426" y="455"/>
                    </a:lnTo>
                    <a:lnTo>
                      <a:pt x="394" y="456"/>
                    </a:lnTo>
                    <a:lnTo>
                      <a:pt x="371" y="468"/>
                    </a:lnTo>
                    <a:lnTo>
                      <a:pt x="364" y="467"/>
                    </a:lnTo>
                    <a:lnTo>
                      <a:pt x="389" y="449"/>
                    </a:lnTo>
                    <a:lnTo>
                      <a:pt x="396" y="452"/>
                    </a:lnTo>
                    <a:lnTo>
                      <a:pt x="396" y="439"/>
                    </a:lnTo>
                    <a:lnTo>
                      <a:pt x="401" y="431"/>
                    </a:lnTo>
                    <a:lnTo>
                      <a:pt x="394" y="421"/>
                    </a:lnTo>
                    <a:lnTo>
                      <a:pt x="385" y="415"/>
                    </a:lnTo>
                    <a:lnTo>
                      <a:pt x="383" y="403"/>
                    </a:lnTo>
                    <a:lnTo>
                      <a:pt x="379" y="391"/>
                    </a:lnTo>
                    <a:lnTo>
                      <a:pt x="378" y="375"/>
                    </a:lnTo>
                    <a:lnTo>
                      <a:pt x="371" y="359"/>
                    </a:lnTo>
                    <a:lnTo>
                      <a:pt x="365" y="341"/>
                    </a:lnTo>
                    <a:lnTo>
                      <a:pt x="339" y="338"/>
                    </a:lnTo>
                    <a:lnTo>
                      <a:pt x="333" y="341"/>
                    </a:lnTo>
                    <a:lnTo>
                      <a:pt x="313" y="346"/>
                    </a:lnTo>
                    <a:lnTo>
                      <a:pt x="292" y="351"/>
                    </a:lnTo>
                    <a:lnTo>
                      <a:pt x="279" y="349"/>
                    </a:lnTo>
                    <a:lnTo>
                      <a:pt x="268" y="349"/>
                    </a:lnTo>
                    <a:lnTo>
                      <a:pt x="257" y="343"/>
                    </a:lnTo>
                    <a:lnTo>
                      <a:pt x="252" y="353"/>
                    </a:lnTo>
                    <a:lnTo>
                      <a:pt x="245" y="347"/>
                    </a:lnTo>
                    <a:lnTo>
                      <a:pt x="250" y="341"/>
                    </a:lnTo>
                    <a:lnTo>
                      <a:pt x="257" y="338"/>
                    </a:lnTo>
                    <a:lnTo>
                      <a:pt x="267" y="337"/>
                    </a:lnTo>
                    <a:lnTo>
                      <a:pt x="277" y="334"/>
                    </a:lnTo>
                    <a:lnTo>
                      <a:pt x="279" y="326"/>
                    </a:lnTo>
                    <a:lnTo>
                      <a:pt x="293" y="326"/>
                    </a:lnTo>
                    <a:lnTo>
                      <a:pt x="292" y="322"/>
                    </a:lnTo>
                    <a:lnTo>
                      <a:pt x="285" y="306"/>
                    </a:lnTo>
                    <a:lnTo>
                      <a:pt x="285" y="294"/>
                    </a:lnTo>
                    <a:lnTo>
                      <a:pt x="289" y="282"/>
                    </a:lnTo>
                    <a:lnTo>
                      <a:pt x="293" y="263"/>
                    </a:lnTo>
                    <a:lnTo>
                      <a:pt x="293" y="238"/>
                    </a:lnTo>
                    <a:lnTo>
                      <a:pt x="293" y="230"/>
                    </a:lnTo>
                    <a:lnTo>
                      <a:pt x="299" y="223"/>
                    </a:lnTo>
                    <a:lnTo>
                      <a:pt x="317" y="223"/>
                    </a:lnTo>
                    <a:lnTo>
                      <a:pt x="336" y="229"/>
                    </a:lnTo>
                    <a:lnTo>
                      <a:pt x="357" y="236"/>
                    </a:lnTo>
                    <a:lnTo>
                      <a:pt x="349" y="224"/>
                    </a:lnTo>
                    <a:lnTo>
                      <a:pt x="333" y="218"/>
                    </a:lnTo>
                    <a:lnTo>
                      <a:pt x="325" y="210"/>
                    </a:lnTo>
                    <a:lnTo>
                      <a:pt x="311" y="208"/>
                    </a:lnTo>
                    <a:lnTo>
                      <a:pt x="300" y="205"/>
                    </a:lnTo>
                    <a:lnTo>
                      <a:pt x="286" y="210"/>
                    </a:lnTo>
                    <a:lnTo>
                      <a:pt x="286" y="224"/>
                    </a:lnTo>
                    <a:lnTo>
                      <a:pt x="281" y="232"/>
                    </a:lnTo>
                    <a:lnTo>
                      <a:pt x="271" y="233"/>
                    </a:lnTo>
                    <a:lnTo>
                      <a:pt x="245" y="226"/>
                    </a:lnTo>
                    <a:lnTo>
                      <a:pt x="228" y="227"/>
                    </a:lnTo>
                    <a:lnTo>
                      <a:pt x="192" y="238"/>
                    </a:lnTo>
                    <a:lnTo>
                      <a:pt x="178" y="235"/>
                    </a:lnTo>
                    <a:lnTo>
                      <a:pt x="162" y="226"/>
                    </a:lnTo>
                    <a:lnTo>
                      <a:pt x="127" y="229"/>
                    </a:lnTo>
                    <a:lnTo>
                      <a:pt x="55" y="257"/>
                    </a:lnTo>
                    <a:lnTo>
                      <a:pt x="22" y="275"/>
                    </a:lnTo>
                    <a:lnTo>
                      <a:pt x="29" y="264"/>
                    </a:lnTo>
                    <a:lnTo>
                      <a:pt x="0" y="267"/>
                    </a:lnTo>
                    <a:lnTo>
                      <a:pt x="29" y="251"/>
                    </a:lnTo>
                    <a:lnTo>
                      <a:pt x="32" y="242"/>
                    </a:lnTo>
                    <a:lnTo>
                      <a:pt x="29" y="235"/>
                    </a:lnTo>
                    <a:lnTo>
                      <a:pt x="188" y="119"/>
                    </a:lnTo>
                    <a:lnTo>
                      <a:pt x="281" y="13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6" name="Freeform 132"/>
              <p:cNvSpPr>
                <a:spLocks noChangeAspect="1"/>
              </p:cNvSpPr>
              <p:nvPr/>
            </p:nvSpPr>
            <p:spPr bwMode="auto">
              <a:xfrm>
                <a:off x="3289" y="2756"/>
                <a:ext cx="335" cy="398"/>
              </a:xfrm>
              <a:custGeom>
                <a:avLst/>
                <a:gdLst>
                  <a:gd name="T0" fmla="*/ 2147483647 w 346"/>
                  <a:gd name="T1" fmla="*/ 2147483647 h 425"/>
                  <a:gd name="T2" fmla="*/ 2147483647 w 346"/>
                  <a:gd name="T3" fmla="*/ 2147483647 h 425"/>
                  <a:gd name="T4" fmla="*/ 2147483647 w 346"/>
                  <a:gd name="T5" fmla="*/ 2147483647 h 425"/>
                  <a:gd name="T6" fmla="*/ 2147483647 w 346"/>
                  <a:gd name="T7" fmla="*/ 2147483647 h 425"/>
                  <a:gd name="T8" fmla="*/ 2147483647 w 346"/>
                  <a:gd name="T9" fmla="*/ 2147483647 h 425"/>
                  <a:gd name="T10" fmla="*/ 2147483647 w 346"/>
                  <a:gd name="T11" fmla="*/ 2147483647 h 425"/>
                  <a:gd name="T12" fmla="*/ 2147483647 w 346"/>
                  <a:gd name="T13" fmla="*/ 2147483647 h 425"/>
                  <a:gd name="T14" fmla="*/ 2147483647 w 346"/>
                  <a:gd name="T15" fmla="*/ 2147483647 h 425"/>
                  <a:gd name="T16" fmla="*/ 2147483647 w 346"/>
                  <a:gd name="T17" fmla="*/ 2147483647 h 425"/>
                  <a:gd name="T18" fmla="*/ 2147483647 w 346"/>
                  <a:gd name="T19" fmla="*/ 2147483647 h 425"/>
                  <a:gd name="T20" fmla="*/ 2147483647 w 346"/>
                  <a:gd name="T21" fmla="*/ 2147483647 h 425"/>
                  <a:gd name="T22" fmla="*/ 2147483647 w 346"/>
                  <a:gd name="T23" fmla="*/ 2147483647 h 425"/>
                  <a:gd name="T24" fmla="*/ 2147483647 w 346"/>
                  <a:gd name="T25" fmla="*/ 2147483647 h 425"/>
                  <a:gd name="T26" fmla="*/ 2147483647 w 346"/>
                  <a:gd name="T27" fmla="*/ 2147483647 h 425"/>
                  <a:gd name="T28" fmla="*/ 2147483647 w 346"/>
                  <a:gd name="T29" fmla="*/ 2147483647 h 425"/>
                  <a:gd name="T30" fmla="*/ 2147483647 w 346"/>
                  <a:gd name="T31" fmla="*/ 2147483647 h 425"/>
                  <a:gd name="T32" fmla="*/ 2147483647 w 346"/>
                  <a:gd name="T33" fmla="*/ 2147483647 h 425"/>
                  <a:gd name="T34" fmla="*/ 2147483647 w 346"/>
                  <a:gd name="T35" fmla="*/ 2147483647 h 425"/>
                  <a:gd name="T36" fmla="*/ 2147483647 w 346"/>
                  <a:gd name="T37" fmla="*/ 2147483647 h 425"/>
                  <a:gd name="T38" fmla="*/ 2147483647 w 346"/>
                  <a:gd name="T39" fmla="*/ 2147483647 h 425"/>
                  <a:gd name="T40" fmla="*/ 2147483647 w 346"/>
                  <a:gd name="T41" fmla="*/ 2147483647 h 425"/>
                  <a:gd name="T42" fmla="*/ 2147483647 w 346"/>
                  <a:gd name="T43" fmla="*/ 2147483647 h 425"/>
                  <a:gd name="T44" fmla="*/ 2147483647 w 346"/>
                  <a:gd name="T45" fmla="*/ 2147483647 h 425"/>
                  <a:gd name="T46" fmla="*/ 2147483647 w 346"/>
                  <a:gd name="T47" fmla="*/ 2147483647 h 425"/>
                  <a:gd name="T48" fmla="*/ 2147483647 w 346"/>
                  <a:gd name="T49" fmla="*/ 2147483647 h 425"/>
                  <a:gd name="T50" fmla="*/ 2147483647 w 346"/>
                  <a:gd name="T51" fmla="*/ 2147483647 h 425"/>
                  <a:gd name="T52" fmla="*/ 2147483647 w 346"/>
                  <a:gd name="T53" fmla="*/ 2147483647 h 425"/>
                  <a:gd name="T54" fmla="*/ 2147483647 w 346"/>
                  <a:gd name="T55" fmla="*/ 2147483647 h 425"/>
                  <a:gd name="T56" fmla="*/ 2147483647 w 346"/>
                  <a:gd name="T57" fmla="*/ 2147483647 h 425"/>
                  <a:gd name="T58" fmla="*/ 2147483647 w 346"/>
                  <a:gd name="T59" fmla="*/ 2147483647 h 425"/>
                  <a:gd name="T60" fmla="*/ 2147483647 w 346"/>
                  <a:gd name="T61" fmla="*/ 2147483647 h 425"/>
                  <a:gd name="T62" fmla="*/ 2147483647 w 346"/>
                  <a:gd name="T63" fmla="*/ 2147483647 h 425"/>
                  <a:gd name="T64" fmla="*/ 2147483647 w 346"/>
                  <a:gd name="T65" fmla="*/ 2147483647 h 425"/>
                  <a:gd name="T66" fmla="*/ 0 w 346"/>
                  <a:gd name="T67" fmla="*/ 2147483647 h 425"/>
                  <a:gd name="T68" fmla="*/ 2147483647 w 346"/>
                  <a:gd name="T69" fmla="*/ 2147483647 h 4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6"/>
                  <a:gd name="T106" fmla="*/ 0 h 425"/>
                  <a:gd name="T107" fmla="*/ 346 w 346"/>
                  <a:gd name="T108" fmla="*/ 425 h 4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6" h="425">
                    <a:moveTo>
                      <a:pt x="18" y="209"/>
                    </a:moveTo>
                    <a:lnTo>
                      <a:pt x="34" y="206"/>
                    </a:lnTo>
                    <a:lnTo>
                      <a:pt x="46" y="81"/>
                    </a:lnTo>
                    <a:lnTo>
                      <a:pt x="60" y="83"/>
                    </a:lnTo>
                    <a:lnTo>
                      <a:pt x="61" y="89"/>
                    </a:lnTo>
                    <a:lnTo>
                      <a:pt x="70" y="83"/>
                    </a:lnTo>
                    <a:lnTo>
                      <a:pt x="81" y="84"/>
                    </a:lnTo>
                    <a:lnTo>
                      <a:pt x="82" y="96"/>
                    </a:lnTo>
                    <a:lnTo>
                      <a:pt x="105" y="92"/>
                    </a:lnTo>
                    <a:lnTo>
                      <a:pt x="156" y="62"/>
                    </a:lnTo>
                    <a:lnTo>
                      <a:pt x="178" y="45"/>
                    </a:lnTo>
                    <a:lnTo>
                      <a:pt x="192" y="24"/>
                    </a:lnTo>
                    <a:lnTo>
                      <a:pt x="235" y="23"/>
                    </a:lnTo>
                    <a:lnTo>
                      <a:pt x="250" y="12"/>
                    </a:lnTo>
                    <a:lnTo>
                      <a:pt x="291" y="9"/>
                    </a:lnTo>
                    <a:lnTo>
                      <a:pt x="306" y="2"/>
                    </a:lnTo>
                    <a:lnTo>
                      <a:pt x="346" y="0"/>
                    </a:lnTo>
                    <a:lnTo>
                      <a:pt x="333" y="18"/>
                    </a:lnTo>
                    <a:lnTo>
                      <a:pt x="324" y="26"/>
                    </a:lnTo>
                    <a:lnTo>
                      <a:pt x="319" y="33"/>
                    </a:lnTo>
                    <a:lnTo>
                      <a:pt x="316" y="44"/>
                    </a:lnTo>
                    <a:lnTo>
                      <a:pt x="309" y="51"/>
                    </a:lnTo>
                    <a:lnTo>
                      <a:pt x="300" y="59"/>
                    </a:lnTo>
                    <a:lnTo>
                      <a:pt x="286" y="68"/>
                    </a:lnTo>
                    <a:lnTo>
                      <a:pt x="273" y="74"/>
                    </a:lnTo>
                    <a:lnTo>
                      <a:pt x="258" y="81"/>
                    </a:lnTo>
                    <a:lnTo>
                      <a:pt x="243" y="105"/>
                    </a:lnTo>
                    <a:lnTo>
                      <a:pt x="237" y="129"/>
                    </a:lnTo>
                    <a:lnTo>
                      <a:pt x="238" y="147"/>
                    </a:lnTo>
                    <a:lnTo>
                      <a:pt x="240" y="170"/>
                    </a:lnTo>
                    <a:lnTo>
                      <a:pt x="244" y="191"/>
                    </a:lnTo>
                    <a:lnTo>
                      <a:pt x="250" y="206"/>
                    </a:lnTo>
                    <a:lnTo>
                      <a:pt x="256" y="218"/>
                    </a:lnTo>
                    <a:lnTo>
                      <a:pt x="219" y="264"/>
                    </a:lnTo>
                    <a:lnTo>
                      <a:pt x="195" y="272"/>
                    </a:lnTo>
                    <a:lnTo>
                      <a:pt x="178" y="273"/>
                    </a:lnTo>
                    <a:lnTo>
                      <a:pt x="136" y="285"/>
                    </a:lnTo>
                    <a:lnTo>
                      <a:pt x="135" y="302"/>
                    </a:lnTo>
                    <a:lnTo>
                      <a:pt x="126" y="302"/>
                    </a:lnTo>
                    <a:lnTo>
                      <a:pt x="124" y="317"/>
                    </a:lnTo>
                    <a:lnTo>
                      <a:pt x="133" y="320"/>
                    </a:lnTo>
                    <a:lnTo>
                      <a:pt x="136" y="369"/>
                    </a:lnTo>
                    <a:lnTo>
                      <a:pt x="141" y="377"/>
                    </a:lnTo>
                    <a:lnTo>
                      <a:pt x="141" y="383"/>
                    </a:lnTo>
                    <a:lnTo>
                      <a:pt x="141" y="390"/>
                    </a:lnTo>
                    <a:lnTo>
                      <a:pt x="142" y="398"/>
                    </a:lnTo>
                    <a:lnTo>
                      <a:pt x="136" y="404"/>
                    </a:lnTo>
                    <a:lnTo>
                      <a:pt x="138" y="414"/>
                    </a:lnTo>
                    <a:lnTo>
                      <a:pt x="87" y="414"/>
                    </a:lnTo>
                    <a:lnTo>
                      <a:pt x="76" y="425"/>
                    </a:lnTo>
                    <a:lnTo>
                      <a:pt x="73" y="423"/>
                    </a:lnTo>
                    <a:lnTo>
                      <a:pt x="73" y="417"/>
                    </a:lnTo>
                    <a:lnTo>
                      <a:pt x="64" y="417"/>
                    </a:lnTo>
                    <a:lnTo>
                      <a:pt x="58" y="411"/>
                    </a:lnTo>
                    <a:lnTo>
                      <a:pt x="48" y="413"/>
                    </a:lnTo>
                    <a:lnTo>
                      <a:pt x="42" y="414"/>
                    </a:lnTo>
                    <a:lnTo>
                      <a:pt x="37" y="413"/>
                    </a:lnTo>
                    <a:lnTo>
                      <a:pt x="30" y="417"/>
                    </a:lnTo>
                    <a:lnTo>
                      <a:pt x="22" y="390"/>
                    </a:lnTo>
                    <a:lnTo>
                      <a:pt x="22" y="353"/>
                    </a:lnTo>
                    <a:lnTo>
                      <a:pt x="13" y="353"/>
                    </a:lnTo>
                    <a:lnTo>
                      <a:pt x="15" y="338"/>
                    </a:lnTo>
                    <a:lnTo>
                      <a:pt x="24" y="335"/>
                    </a:lnTo>
                    <a:lnTo>
                      <a:pt x="16" y="321"/>
                    </a:lnTo>
                    <a:lnTo>
                      <a:pt x="12" y="323"/>
                    </a:lnTo>
                    <a:lnTo>
                      <a:pt x="7" y="314"/>
                    </a:lnTo>
                    <a:lnTo>
                      <a:pt x="16" y="312"/>
                    </a:lnTo>
                    <a:lnTo>
                      <a:pt x="0" y="266"/>
                    </a:lnTo>
                    <a:lnTo>
                      <a:pt x="22" y="254"/>
                    </a:lnTo>
                    <a:lnTo>
                      <a:pt x="18" y="209"/>
                    </a:lnTo>
                    <a:close/>
                  </a:path>
                </a:pathLst>
              </a:custGeom>
              <a:solidFill>
                <a:srgbClr val="BED2FF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7" name="Freeform 133"/>
              <p:cNvSpPr>
                <a:spLocks noChangeAspect="1"/>
              </p:cNvSpPr>
              <p:nvPr/>
            </p:nvSpPr>
            <p:spPr bwMode="auto">
              <a:xfrm>
                <a:off x="3554" y="2079"/>
                <a:ext cx="559" cy="324"/>
              </a:xfrm>
              <a:custGeom>
                <a:avLst/>
                <a:gdLst>
                  <a:gd name="T0" fmla="*/ 0 w 567"/>
                  <a:gd name="T1" fmla="*/ 2147483647 h 347"/>
                  <a:gd name="T2" fmla="*/ 2147483647 w 567"/>
                  <a:gd name="T3" fmla="*/ 2147483647 h 347"/>
                  <a:gd name="T4" fmla="*/ 2147483647 w 567"/>
                  <a:gd name="T5" fmla="*/ 2147483647 h 347"/>
                  <a:gd name="T6" fmla="*/ 2147483647 w 567"/>
                  <a:gd name="T7" fmla="*/ 2147483647 h 347"/>
                  <a:gd name="T8" fmla="*/ 2147483647 w 567"/>
                  <a:gd name="T9" fmla="*/ 2147483647 h 347"/>
                  <a:gd name="T10" fmla="*/ 2147483647 w 567"/>
                  <a:gd name="T11" fmla="*/ 2147483647 h 347"/>
                  <a:gd name="T12" fmla="*/ 2147483647 w 567"/>
                  <a:gd name="T13" fmla="*/ 2147483647 h 347"/>
                  <a:gd name="T14" fmla="*/ 2147483647 w 567"/>
                  <a:gd name="T15" fmla="*/ 2147483647 h 347"/>
                  <a:gd name="T16" fmla="*/ 2147483647 w 567"/>
                  <a:gd name="T17" fmla="*/ 2147483647 h 347"/>
                  <a:gd name="T18" fmla="*/ 2147483647 w 567"/>
                  <a:gd name="T19" fmla="*/ 2147483647 h 347"/>
                  <a:gd name="T20" fmla="*/ 2147483647 w 567"/>
                  <a:gd name="T21" fmla="*/ 2147483647 h 347"/>
                  <a:gd name="T22" fmla="*/ 2147483647 w 567"/>
                  <a:gd name="T23" fmla="*/ 2147483647 h 347"/>
                  <a:gd name="T24" fmla="*/ 2147483647 w 567"/>
                  <a:gd name="T25" fmla="*/ 2147483647 h 347"/>
                  <a:gd name="T26" fmla="*/ 2147483647 w 567"/>
                  <a:gd name="T27" fmla="*/ 2147483647 h 347"/>
                  <a:gd name="T28" fmla="*/ 2147483647 w 567"/>
                  <a:gd name="T29" fmla="*/ 2147483647 h 347"/>
                  <a:gd name="T30" fmla="*/ 2147483647 w 567"/>
                  <a:gd name="T31" fmla="*/ 2147483647 h 347"/>
                  <a:gd name="T32" fmla="*/ 2147483647 w 567"/>
                  <a:gd name="T33" fmla="*/ 2147483647 h 347"/>
                  <a:gd name="T34" fmla="*/ 2147483647 w 567"/>
                  <a:gd name="T35" fmla="*/ 2147483647 h 347"/>
                  <a:gd name="T36" fmla="*/ 2147483647 w 567"/>
                  <a:gd name="T37" fmla="*/ 2147483647 h 347"/>
                  <a:gd name="T38" fmla="*/ 2147483647 w 567"/>
                  <a:gd name="T39" fmla="*/ 2147483647 h 347"/>
                  <a:gd name="T40" fmla="*/ 2147483647 w 567"/>
                  <a:gd name="T41" fmla="*/ 2147483647 h 347"/>
                  <a:gd name="T42" fmla="*/ 2147483647 w 567"/>
                  <a:gd name="T43" fmla="*/ 2147483647 h 347"/>
                  <a:gd name="T44" fmla="*/ 2147483647 w 567"/>
                  <a:gd name="T45" fmla="*/ 2147483647 h 347"/>
                  <a:gd name="T46" fmla="*/ 2147483647 w 567"/>
                  <a:gd name="T47" fmla="*/ 2147483647 h 347"/>
                  <a:gd name="T48" fmla="*/ 2147483647 w 567"/>
                  <a:gd name="T49" fmla="*/ 2147483647 h 347"/>
                  <a:gd name="T50" fmla="*/ 2147483647 w 567"/>
                  <a:gd name="T51" fmla="*/ 2147483647 h 347"/>
                  <a:gd name="T52" fmla="*/ 2147483647 w 567"/>
                  <a:gd name="T53" fmla="*/ 2147483647 h 347"/>
                  <a:gd name="T54" fmla="*/ 2147483647 w 567"/>
                  <a:gd name="T55" fmla="*/ 2147483647 h 347"/>
                  <a:gd name="T56" fmla="*/ 2147483647 w 567"/>
                  <a:gd name="T57" fmla="*/ 2147483647 h 347"/>
                  <a:gd name="T58" fmla="*/ 2147483647 w 567"/>
                  <a:gd name="T59" fmla="*/ 2147483647 h 347"/>
                  <a:gd name="T60" fmla="*/ 2147483647 w 567"/>
                  <a:gd name="T61" fmla="*/ 2147483647 h 347"/>
                  <a:gd name="T62" fmla="*/ 2147483647 w 567"/>
                  <a:gd name="T63" fmla="*/ 2147483647 h 347"/>
                  <a:gd name="T64" fmla="*/ 2147483647 w 567"/>
                  <a:gd name="T65" fmla="*/ 2147483647 h 347"/>
                  <a:gd name="T66" fmla="*/ 2147483647 w 567"/>
                  <a:gd name="T67" fmla="*/ 2147483647 h 347"/>
                  <a:gd name="T68" fmla="*/ 2147483647 w 567"/>
                  <a:gd name="T69" fmla="*/ 2147483647 h 347"/>
                  <a:gd name="T70" fmla="*/ 2147483647 w 567"/>
                  <a:gd name="T71" fmla="*/ 2147483647 h 347"/>
                  <a:gd name="T72" fmla="*/ 2147483647 w 567"/>
                  <a:gd name="T73" fmla="*/ 2147483647 h 347"/>
                  <a:gd name="T74" fmla="*/ 2147483647 w 567"/>
                  <a:gd name="T75" fmla="*/ 2147483647 h 347"/>
                  <a:gd name="T76" fmla="*/ 2147483647 w 567"/>
                  <a:gd name="T77" fmla="*/ 2147483647 h 347"/>
                  <a:gd name="T78" fmla="*/ 2147483647 w 567"/>
                  <a:gd name="T79" fmla="*/ 2147483647 h 347"/>
                  <a:gd name="T80" fmla="*/ 2147483647 w 567"/>
                  <a:gd name="T81" fmla="*/ 2147483647 h 347"/>
                  <a:gd name="T82" fmla="*/ 2147483647 w 567"/>
                  <a:gd name="T83" fmla="*/ 2147483647 h 347"/>
                  <a:gd name="T84" fmla="*/ 2147483647 w 567"/>
                  <a:gd name="T85" fmla="*/ 2147483647 h 347"/>
                  <a:gd name="T86" fmla="*/ 2147483647 w 567"/>
                  <a:gd name="T87" fmla="*/ 2147483647 h 347"/>
                  <a:gd name="T88" fmla="*/ 2147483647 w 567"/>
                  <a:gd name="T89" fmla="*/ 2147483647 h 347"/>
                  <a:gd name="T90" fmla="*/ 2147483647 w 567"/>
                  <a:gd name="T91" fmla="*/ 2147483647 h 347"/>
                  <a:gd name="T92" fmla="*/ 2147483647 w 567"/>
                  <a:gd name="T93" fmla="*/ 2147483647 h 347"/>
                  <a:gd name="T94" fmla="*/ 2147483647 w 567"/>
                  <a:gd name="T95" fmla="*/ 2147483647 h 347"/>
                  <a:gd name="T96" fmla="*/ 2147483647 w 567"/>
                  <a:gd name="T97" fmla="*/ 2147483647 h 347"/>
                  <a:gd name="T98" fmla="*/ 2147483647 w 567"/>
                  <a:gd name="T99" fmla="*/ 2147483647 h 347"/>
                  <a:gd name="T100" fmla="*/ 2147483647 w 567"/>
                  <a:gd name="T101" fmla="*/ 2147483647 h 347"/>
                  <a:gd name="T102" fmla="*/ 2147483647 w 567"/>
                  <a:gd name="T103" fmla="*/ 2147483647 h 347"/>
                  <a:gd name="T104" fmla="*/ 2147483647 w 567"/>
                  <a:gd name="T105" fmla="*/ 2147483647 h 347"/>
                  <a:gd name="T106" fmla="*/ 2147483647 w 567"/>
                  <a:gd name="T107" fmla="*/ 2147483647 h 347"/>
                  <a:gd name="T108" fmla="*/ 2147483647 w 567"/>
                  <a:gd name="T109" fmla="*/ 2147483647 h 347"/>
                  <a:gd name="T110" fmla="*/ 2147483647 w 567"/>
                  <a:gd name="T111" fmla="*/ 2147483647 h 347"/>
                  <a:gd name="T112" fmla="*/ 2147483647 w 567"/>
                  <a:gd name="T113" fmla="*/ 2147483647 h 347"/>
                  <a:gd name="T114" fmla="*/ 2147483647 w 567"/>
                  <a:gd name="T115" fmla="*/ 2147483647 h 347"/>
                  <a:gd name="T116" fmla="*/ 2147483647 w 567"/>
                  <a:gd name="T117" fmla="*/ 2147483647 h 347"/>
                  <a:gd name="T118" fmla="*/ 2147483647 w 567"/>
                  <a:gd name="T119" fmla="*/ 2147483647 h 347"/>
                  <a:gd name="T120" fmla="*/ 2147483647 w 567"/>
                  <a:gd name="T121" fmla="*/ 0 h 347"/>
                  <a:gd name="T122" fmla="*/ 0 w 567"/>
                  <a:gd name="T123" fmla="*/ 2147483647 h 3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7"/>
                  <a:gd name="T187" fmla="*/ 0 h 347"/>
                  <a:gd name="T188" fmla="*/ 567 w 567"/>
                  <a:gd name="T189" fmla="*/ 347 h 34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7" h="347">
                    <a:moveTo>
                      <a:pt x="0" y="18"/>
                    </a:moveTo>
                    <a:lnTo>
                      <a:pt x="3" y="107"/>
                    </a:lnTo>
                    <a:lnTo>
                      <a:pt x="14" y="112"/>
                    </a:lnTo>
                    <a:lnTo>
                      <a:pt x="18" y="121"/>
                    </a:lnTo>
                    <a:lnTo>
                      <a:pt x="33" y="125"/>
                    </a:lnTo>
                    <a:lnTo>
                      <a:pt x="35" y="137"/>
                    </a:lnTo>
                    <a:lnTo>
                      <a:pt x="33" y="149"/>
                    </a:lnTo>
                    <a:lnTo>
                      <a:pt x="38" y="157"/>
                    </a:lnTo>
                    <a:lnTo>
                      <a:pt x="48" y="160"/>
                    </a:lnTo>
                    <a:lnTo>
                      <a:pt x="51" y="170"/>
                    </a:lnTo>
                    <a:lnTo>
                      <a:pt x="53" y="187"/>
                    </a:lnTo>
                    <a:lnTo>
                      <a:pt x="56" y="191"/>
                    </a:lnTo>
                    <a:lnTo>
                      <a:pt x="53" y="200"/>
                    </a:lnTo>
                    <a:lnTo>
                      <a:pt x="57" y="211"/>
                    </a:lnTo>
                    <a:lnTo>
                      <a:pt x="68" y="218"/>
                    </a:lnTo>
                    <a:lnTo>
                      <a:pt x="69" y="229"/>
                    </a:lnTo>
                    <a:lnTo>
                      <a:pt x="75" y="236"/>
                    </a:lnTo>
                    <a:lnTo>
                      <a:pt x="81" y="247"/>
                    </a:lnTo>
                    <a:lnTo>
                      <a:pt x="83" y="256"/>
                    </a:lnTo>
                    <a:lnTo>
                      <a:pt x="83" y="263"/>
                    </a:lnTo>
                    <a:lnTo>
                      <a:pt x="89" y="278"/>
                    </a:lnTo>
                    <a:lnTo>
                      <a:pt x="93" y="277"/>
                    </a:lnTo>
                    <a:lnTo>
                      <a:pt x="93" y="305"/>
                    </a:lnTo>
                    <a:lnTo>
                      <a:pt x="336" y="347"/>
                    </a:lnTo>
                    <a:lnTo>
                      <a:pt x="483" y="342"/>
                    </a:lnTo>
                    <a:lnTo>
                      <a:pt x="481" y="330"/>
                    </a:lnTo>
                    <a:lnTo>
                      <a:pt x="480" y="320"/>
                    </a:lnTo>
                    <a:lnTo>
                      <a:pt x="481" y="312"/>
                    </a:lnTo>
                    <a:lnTo>
                      <a:pt x="477" y="308"/>
                    </a:lnTo>
                    <a:lnTo>
                      <a:pt x="474" y="300"/>
                    </a:lnTo>
                    <a:lnTo>
                      <a:pt x="475" y="291"/>
                    </a:lnTo>
                    <a:lnTo>
                      <a:pt x="484" y="293"/>
                    </a:lnTo>
                    <a:lnTo>
                      <a:pt x="487" y="287"/>
                    </a:lnTo>
                    <a:lnTo>
                      <a:pt x="484" y="284"/>
                    </a:lnTo>
                    <a:lnTo>
                      <a:pt x="480" y="279"/>
                    </a:lnTo>
                    <a:lnTo>
                      <a:pt x="478" y="272"/>
                    </a:lnTo>
                    <a:lnTo>
                      <a:pt x="489" y="273"/>
                    </a:lnTo>
                    <a:lnTo>
                      <a:pt x="501" y="275"/>
                    </a:lnTo>
                    <a:lnTo>
                      <a:pt x="502" y="266"/>
                    </a:lnTo>
                    <a:lnTo>
                      <a:pt x="498" y="264"/>
                    </a:lnTo>
                    <a:lnTo>
                      <a:pt x="489" y="264"/>
                    </a:lnTo>
                    <a:lnTo>
                      <a:pt x="486" y="257"/>
                    </a:lnTo>
                    <a:lnTo>
                      <a:pt x="481" y="254"/>
                    </a:lnTo>
                    <a:lnTo>
                      <a:pt x="487" y="230"/>
                    </a:lnTo>
                    <a:lnTo>
                      <a:pt x="493" y="224"/>
                    </a:lnTo>
                    <a:lnTo>
                      <a:pt x="496" y="216"/>
                    </a:lnTo>
                    <a:lnTo>
                      <a:pt x="498" y="209"/>
                    </a:lnTo>
                    <a:lnTo>
                      <a:pt x="498" y="204"/>
                    </a:lnTo>
                    <a:lnTo>
                      <a:pt x="508" y="204"/>
                    </a:lnTo>
                    <a:lnTo>
                      <a:pt x="507" y="194"/>
                    </a:lnTo>
                    <a:lnTo>
                      <a:pt x="519" y="197"/>
                    </a:lnTo>
                    <a:lnTo>
                      <a:pt x="523" y="189"/>
                    </a:lnTo>
                    <a:lnTo>
                      <a:pt x="520" y="176"/>
                    </a:lnTo>
                    <a:lnTo>
                      <a:pt x="519" y="168"/>
                    </a:lnTo>
                    <a:lnTo>
                      <a:pt x="516" y="161"/>
                    </a:lnTo>
                    <a:lnTo>
                      <a:pt x="517" y="152"/>
                    </a:lnTo>
                    <a:lnTo>
                      <a:pt x="543" y="95"/>
                    </a:lnTo>
                    <a:lnTo>
                      <a:pt x="546" y="59"/>
                    </a:lnTo>
                    <a:lnTo>
                      <a:pt x="562" y="30"/>
                    </a:lnTo>
                    <a:lnTo>
                      <a:pt x="562" y="20"/>
                    </a:lnTo>
                    <a:lnTo>
                      <a:pt x="56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BEBE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8" name="Freeform 135"/>
              <p:cNvSpPr>
                <a:spLocks noChangeAspect="1"/>
              </p:cNvSpPr>
              <p:nvPr/>
            </p:nvSpPr>
            <p:spPr bwMode="auto">
              <a:xfrm>
                <a:off x="3772" y="2857"/>
                <a:ext cx="462" cy="294"/>
              </a:xfrm>
              <a:custGeom>
                <a:avLst/>
                <a:gdLst>
                  <a:gd name="T0" fmla="*/ 2147483647 w 477"/>
                  <a:gd name="T1" fmla="*/ 2147483647 h 315"/>
                  <a:gd name="T2" fmla="*/ 2147483647 w 477"/>
                  <a:gd name="T3" fmla="*/ 2147483647 h 315"/>
                  <a:gd name="T4" fmla="*/ 2147483647 w 477"/>
                  <a:gd name="T5" fmla="*/ 2147483647 h 315"/>
                  <a:gd name="T6" fmla="*/ 2147483647 w 477"/>
                  <a:gd name="T7" fmla="*/ 2147483647 h 315"/>
                  <a:gd name="T8" fmla="*/ 2147483647 w 477"/>
                  <a:gd name="T9" fmla="*/ 2147483647 h 315"/>
                  <a:gd name="T10" fmla="*/ 2147483647 w 477"/>
                  <a:gd name="T11" fmla="*/ 2147483647 h 315"/>
                  <a:gd name="T12" fmla="*/ 2147483647 w 477"/>
                  <a:gd name="T13" fmla="*/ 2147483647 h 315"/>
                  <a:gd name="T14" fmla="*/ 2147483647 w 477"/>
                  <a:gd name="T15" fmla="*/ 2147483647 h 315"/>
                  <a:gd name="T16" fmla="*/ 2147483647 w 477"/>
                  <a:gd name="T17" fmla="*/ 2147483647 h 315"/>
                  <a:gd name="T18" fmla="*/ 2147483647 w 477"/>
                  <a:gd name="T19" fmla="*/ 2147483647 h 315"/>
                  <a:gd name="T20" fmla="*/ 2147483647 w 477"/>
                  <a:gd name="T21" fmla="*/ 2147483647 h 315"/>
                  <a:gd name="T22" fmla="*/ 2147483647 w 477"/>
                  <a:gd name="T23" fmla="*/ 2147483647 h 315"/>
                  <a:gd name="T24" fmla="*/ 2147483647 w 477"/>
                  <a:gd name="T25" fmla="*/ 2147483647 h 315"/>
                  <a:gd name="T26" fmla="*/ 2147483647 w 477"/>
                  <a:gd name="T27" fmla="*/ 2147483647 h 315"/>
                  <a:gd name="T28" fmla="*/ 2147483647 w 477"/>
                  <a:gd name="T29" fmla="*/ 2147483647 h 315"/>
                  <a:gd name="T30" fmla="*/ 2147483647 w 477"/>
                  <a:gd name="T31" fmla="*/ 2147483647 h 315"/>
                  <a:gd name="T32" fmla="*/ 2147483647 w 477"/>
                  <a:gd name="T33" fmla="*/ 2147483647 h 315"/>
                  <a:gd name="T34" fmla="*/ 2147483647 w 477"/>
                  <a:gd name="T35" fmla="*/ 2147483647 h 315"/>
                  <a:gd name="T36" fmla="*/ 2147483647 w 477"/>
                  <a:gd name="T37" fmla="*/ 2147483647 h 315"/>
                  <a:gd name="T38" fmla="*/ 2147483647 w 477"/>
                  <a:gd name="T39" fmla="*/ 2147483647 h 315"/>
                  <a:gd name="T40" fmla="*/ 2147483647 w 477"/>
                  <a:gd name="T41" fmla="*/ 2147483647 h 315"/>
                  <a:gd name="T42" fmla="*/ 2147483647 w 477"/>
                  <a:gd name="T43" fmla="*/ 2147483647 h 315"/>
                  <a:gd name="T44" fmla="*/ 2147483647 w 477"/>
                  <a:gd name="T45" fmla="*/ 2147483647 h 315"/>
                  <a:gd name="T46" fmla="*/ 2147483647 w 477"/>
                  <a:gd name="T47" fmla="*/ 2147483647 h 315"/>
                  <a:gd name="T48" fmla="*/ 2147483647 w 477"/>
                  <a:gd name="T49" fmla="*/ 2147483647 h 315"/>
                  <a:gd name="T50" fmla="*/ 2147483647 w 477"/>
                  <a:gd name="T51" fmla="*/ 2147483647 h 315"/>
                  <a:gd name="T52" fmla="*/ 2147483647 w 477"/>
                  <a:gd name="T53" fmla="*/ 2147483647 h 315"/>
                  <a:gd name="T54" fmla="*/ 2147483647 w 477"/>
                  <a:gd name="T55" fmla="*/ 2147483647 h 315"/>
                  <a:gd name="T56" fmla="*/ 2147483647 w 477"/>
                  <a:gd name="T57" fmla="*/ 2147483647 h 315"/>
                  <a:gd name="T58" fmla="*/ 2147483647 w 477"/>
                  <a:gd name="T59" fmla="*/ 2147483647 h 315"/>
                  <a:gd name="T60" fmla="*/ 2147483647 w 477"/>
                  <a:gd name="T61" fmla="*/ 2147483647 h 315"/>
                  <a:gd name="T62" fmla="*/ 2147483647 w 477"/>
                  <a:gd name="T63" fmla="*/ 2147483647 h 315"/>
                  <a:gd name="T64" fmla="*/ 2147483647 w 477"/>
                  <a:gd name="T65" fmla="*/ 0 h 315"/>
                  <a:gd name="T66" fmla="*/ 2147483647 w 477"/>
                  <a:gd name="T67" fmla="*/ 2147483647 h 315"/>
                  <a:gd name="T68" fmla="*/ 2147483647 w 477"/>
                  <a:gd name="T69" fmla="*/ 2147483647 h 315"/>
                  <a:gd name="T70" fmla="*/ 2147483647 w 477"/>
                  <a:gd name="T71" fmla="*/ 2147483647 h 315"/>
                  <a:gd name="T72" fmla="*/ 2147483647 w 477"/>
                  <a:gd name="T73" fmla="*/ 2147483647 h 315"/>
                  <a:gd name="T74" fmla="*/ 2147483647 w 477"/>
                  <a:gd name="T75" fmla="*/ 2147483647 h 315"/>
                  <a:gd name="T76" fmla="*/ 2147483647 w 477"/>
                  <a:gd name="T77" fmla="*/ 2147483647 h 315"/>
                  <a:gd name="T78" fmla="*/ 2147483647 w 477"/>
                  <a:gd name="T79" fmla="*/ 2147483647 h 315"/>
                  <a:gd name="T80" fmla="*/ 2147483647 w 477"/>
                  <a:gd name="T81" fmla="*/ 2147483647 h 315"/>
                  <a:gd name="T82" fmla="*/ 2147483647 w 477"/>
                  <a:gd name="T83" fmla="*/ 2147483647 h 315"/>
                  <a:gd name="T84" fmla="*/ 2147483647 w 477"/>
                  <a:gd name="T85" fmla="*/ 2147483647 h 315"/>
                  <a:gd name="T86" fmla="*/ 2147483647 w 477"/>
                  <a:gd name="T87" fmla="*/ 2147483647 h 315"/>
                  <a:gd name="T88" fmla="*/ 2147483647 w 477"/>
                  <a:gd name="T89" fmla="*/ 2147483647 h 315"/>
                  <a:gd name="T90" fmla="*/ 2147483647 w 477"/>
                  <a:gd name="T91" fmla="*/ 2147483647 h 315"/>
                  <a:gd name="T92" fmla="*/ 2147483647 w 477"/>
                  <a:gd name="T93" fmla="*/ 2147483647 h 315"/>
                  <a:gd name="T94" fmla="*/ 2147483647 w 477"/>
                  <a:gd name="T95" fmla="*/ 2147483647 h 315"/>
                  <a:gd name="T96" fmla="*/ 2147483647 w 477"/>
                  <a:gd name="T97" fmla="*/ 2147483647 h 315"/>
                  <a:gd name="T98" fmla="*/ 2147483647 w 477"/>
                  <a:gd name="T99" fmla="*/ 2147483647 h 315"/>
                  <a:gd name="T100" fmla="*/ 2147483647 w 477"/>
                  <a:gd name="T101" fmla="*/ 2147483647 h 315"/>
                  <a:gd name="T102" fmla="*/ 2147483647 w 477"/>
                  <a:gd name="T103" fmla="*/ 2147483647 h 315"/>
                  <a:gd name="T104" fmla="*/ 2147483647 w 477"/>
                  <a:gd name="T105" fmla="*/ 2147483647 h 315"/>
                  <a:gd name="T106" fmla="*/ 2147483647 w 477"/>
                  <a:gd name="T107" fmla="*/ 2147483647 h 3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7"/>
                  <a:gd name="T163" fmla="*/ 0 h 315"/>
                  <a:gd name="T164" fmla="*/ 477 w 477"/>
                  <a:gd name="T165" fmla="*/ 315 h 3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7" h="315">
                    <a:moveTo>
                      <a:pt x="137" y="241"/>
                    </a:moveTo>
                    <a:lnTo>
                      <a:pt x="147" y="249"/>
                    </a:lnTo>
                    <a:lnTo>
                      <a:pt x="161" y="253"/>
                    </a:lnTo>
                    <a:lnTo>
                      <a:pt x="174" y="255"/>
                    </a:lnTo>
                    <a:lnTo>
                      <a:pt x="182" y="253"/>
                    </a:lnTo>
                    <a:lnTo>
                      <a:pt x="200" y="258"/>
                    </a:lnTo>
                    <a:lnTo>
                      <a:pt x="209" y="264"/>
                    </a:lnTo>
                    <a:lnTo>
                      <a:pt x="218" y="271"/>
                    </a:lnTo>
                    <a:lnTo>
                      <a:pt x="221" y="283"/>
                    </a:lnTo>
                    <a:lnTo>
                      <a:pt x="228" y="307"/>
                    </a:lnTo>
                    <a:lnTo>
                      <a:pt x="227" y="313"/>
                    </a:lnTo>
                    <a:lnTo>
                      <a:pt x="218" y="315"/>
                    </a:lnTo>
                    <a:lnTo>
                      <a:pt x="206" y="306"/>
                    </a:lnTo>
                    <a:lnTo>
                      <a:pt x="194" y="291"/>
                    </a:lnTo>
                    <a:lnTo>
                      <a:pt x="183" y="282"/>
                    </a:lnTo>
                    <a:lnTo>
                      <a:pt x="161" y="280"/>
                    </a:lnTo>
                    <a:lnTo>
                      <a:pt x="147" y="279"/>
                    </a:lnTo>
                    <a:lnTo>
                      <a:pt x="147" y="295"/>
                    </a:lnTo>
                    <a:lnTo>
                      <a:pt x="138" y="289"/>
                    </a:lnTo>
                    <a:lnTo>
                      <a:pt x="132" y="291"/>
                    </a:lnTo>
                    <a:lnTo>
                      <a:pt x="125" y="282"/>
                    </a:lnTo>
                    <a:lnTo>
                      <a:pt x="86" y="249"/>
                    </a:lnTo>
                    <a:lnTo>
                      <a:pt x="83" y="258"/>
                    </a:lnTo>
                    <a:lnTo>
                      <a:pt x="78" y="267"/>
                    </a:lnTo>
                    <a:lnTo>
                      <a:pt x="65" y="276"/>
                    </a:lnTo>
                    <a:lnTo>
                      <a:pt x="53" y="280"/>
                    </a:lnTo>
                    <a:lnTo>
                      <a:pt x="41" y="283"/>
                    </a:lnTo>
                    <a:lnTo>
                      <a:pt x="24" y="286"/>
                    </a:lnTo>
                    <a:lnTo>
                      <a:pt x="11" y="280"/>
                    </a:lnTo>
                    <a:lnTo>
                      <a:pt x="2" y="274"/>
                    </a:lnTo>
                    <a:lnTo>
                      <a:pt x="0" y="262"/>
                    </a:lnTo>
                    <a:lnTo>
                      <a:pt x="0" y="250"/>
                    </a:lnTo>
                    <a:lnTo>
                      <a:pt x="6" y="237"/>
                    </a:lnTo>
                    <a:lnTo>
                      <a:pt x="15" y="223"/>
                    </a:lnTo>
                    <a:lnTo>
                      <a:pt x="20" y="211"/>
                    </a:lnTo>
                    <a:lnTo>
                      <a:pt x="20" y="165"/>
                    </a:lnTo>
                    <a:lnTo>
                      <a:pt x="27" y="154"/>
                    </a:lnTo>
                    <a:lnTo>
                      <a:pt x="35" y="156"/>
                    </a:lnTo>
                    <a:lnTo>
                      <a:pt x="47" y="157"/>
                    </a:lnTo>
                    <a:lnTo>
                      <a:pt x="60" y="156"/>
                    </a:lnTo>
                    <a:lnTo>
                      <a:pt x="66" y="148"/>
                    </a:lnTo>
                    <a:lnTo>
                      <a:pt x="74" y="151"/>
                    </a:lnTo>
                    <a:lnTo>
                      <a:pt x="84" y="151"/>
                    </a:lnTo>
                    <a:lnTo>
                      <a:pt x="96" y="151"/>
                    </a:lnTo>
                    <a:lnTo>
                      <a:pt x="104" y="147"/>
                    </a:lnTo>
                    <a:lnTo>
                      <a:pt x="108" y="136"/>
                    </a:lnTo>
                    <a:lnTo>
                      <a:pt x="116" y="147"/>
                    </a:lnTo>
                    <a:lnTo>
                      <a:pt x="131" y="142"/>
                    </a:lnTo>
                    <a:lnTo>
                      <a:pt x="147" y="132"/>
                    </a:lnTo>
                    <a:lnTo>
                      <a:pt x="170" y="121"/>
                    </a:lnTo>
                    <a:lnTo>
                      <a:pt x="188" y="103"/>
                    </a:lnTo>
                    <a:lnTo>
                      <a:pt x="213" y="76"/>
                    </a:lnTo>
                    <a:lnTo>
                      <a:pt x="228" y="54"/>
                    </a:lnTo>
                    <a:lnTo>
                      <a:pt x="239" y="31"/>
                    </a:lnTo>
                    <a:lnTo>
                      <a:pt x="248" y="24"/>
                    </a:lnTo>
                    <a:lnTo>
                      <a:pt x="251" y="37"/>
                    </a:lnTo>
                    <a:lnTo>
                      <a:pt x="257" y="37"/>
                    </a:lnTo>
                    <a:lnTo>
                      <a:pt x="255" y="30"/>
                    </a:lnTo>
                    <a:lnTo>
                      <a:pt x="260" y="22"/>
                    </a:lnTo>
                    <a:lnTo>
                      <a:pt x="264" y="22"/>
                    </a:lnTo>
                    <a:lnTo>
                      <a:pt x="266" y="34"/>
                    </a:lnTo>
                    <a:lnTo>
                      <a:pt x="266" y="45"/>
                    </a:lnTo>
                    <a:lnTo>
                      <a:pt x="267" y="54"/>
                    </a:lnTo>
                    <a:lnTo>
                      <a:pt x="270" y="60"/>
                    </a:lnTo>
                    <a:lnTo>
                      <a:pt x="276" y="67"/>
                    </a:lnTo>
                    <a:lnTo>
                      <a:pt x="287" y="73"/>
                    </a:lnTo>
                    <a:lnTo>
                      <a:pt x="294" y="73"/>
                    </a:lnTo>
                    <a:lnTo>
                      <a:pt x="303" y="82"/>
                    </a:lnTo>
                    <a:lnTo>
                      <a:pt x="311" y="84"/>
                    </a:lnTo>
                    <a:lnTo>
                      <a:pt x="320" y="84"/>
                    </a:lnTo>
                    <a:lnTo>
                      <a:pt x="324" y="87"/>
                    </a:lnTo>
                    <a:lnTo>
                      <a:pt x="323" y="93"/>
                    </a:lnTo>
                    <a:lnTo>
                      <a:pt x="317" y="100"/>
                    </a:lnTo>
                    <a:lnTo>
                      <a:pt x="306" y="106"/>
                    </a:lnTo>
                    <a:lnTo>
                      <a:pt x="303" y="115"/>
                    </a:lnTo>
                    <a:lnTo>
                      <a:pt x="312" y="114"/>
                    </a:lnTo>
                    <a:lnTo>
                      <a:pt x="320" y="112"/>
                    </a:lnTo>
                    <a:lnTo>
                      <a:pt x="323" y="108"/>
                    </a:lnTo>
                    <a:lnTo>
                      <a:pt x="323" y="100"/>
                    </a:lnTo>
                    <a:lnTo>
                      <a:pt x="327" y="93"/>
                    </a:lnTo>
                    <a:lnTo>
                      <a:pt x="327" y="87"/>
                    </a:lnTo>
                    <a:lnTo>
                      <a:pt x="327" y="82"/>
                    </a:lnTo>
                    <a:lnTo>
                      <a:pt x="320" y="76"/>
                    </a:lnTo>
                    <a:lnTo>
                      <a:pt x="311" y="76"/>
                    </a:lnTo>
                    <a:lnTo>
                      <a:pt x="324" y="73"/>
                    </a:lnTo>
                    <a:lnTo>
                      <a:pt x="335" y="61"/>
                    </a:lnTo>
                    <a:lnTo>
                      <a:pt x="342" y="55"/>
                    </a:lnTo>
                    <a:lnTo>
                      <a:pt x="357" y="37"/>
                    </a:lnTo>
                    <a:lnTo>
                      <a:pt x="363" y="24"/>
                    </a:lnTo>
                    <a:lnTo>
                      <a:pt x="363" y="16"/>
                    </a:lnTo>
                    <a:lnTo>
                      <a:pt x="366" y="9"/>
                    </a:lnTo>
                    <a:lnTo>
                      <a:pt x="369" y="3"/>
                    </a:lnTo>
                    <a:lnTo>
                      <a:pt x="374" y="7"/>
                    </a:lnTo>
                    <a:lnTo>
                      <a:pt x="377" y="12"/>
                    </a:lnTo>
                    <a:lnTo>
                      <a:pt x="380" y="18"/>
                    </a:lnTo>
                    <a:lnTo>
                      <a:pt x="390" y="21"/>
                    </a:lnTo>
                    <a:lnTo>
                      <a:pt x="407" y="21"/>
                    </a:lnTo>
                    <a:lnTo>
                      <a:pt x="411" y="13"/>
                    </a:lnTo>
                    <a:lnTo>
                      <a:pt x="423" y="0"/>
                    </a:lnTo>
                    <a:lnTo>
                      <a:pt x="434" y="7"/>
                    </a:lnTo>
                    <a:lnTo>
                      <a:pt x="441" y="15"/>
                    </a:lnTo>
                    <a:lnTo>
                      <a:pt x="456" y="22"/>
                    </a:lnTo>
                    <a:lnTo>
                      <a:pt x="473" y="21"/>
                    </a:lnTo>
                    <a:lnTo>
                      <a:pt x="477" y="31"/>
                    </a:lnTo>
                    <a:lnTo>
                      <a:pt x="458" y="39"/>
                    </a:lnTo>
                    <a:lnTo>
                      <a:pt x="459" y="40"/>
                    </a:lnTo>
                    <a:lnTo>
                      <a:pt x="453" y="49"/>
                    </a:lnTo>
                    <a:lnTo>
                      <a:pt x="449" y="57"/>
                    </a:lnTo>
                    <a:lnTo>
                      <a:pt x="443" y="61"/>
                    </a:lnTo>
                    <a:lnTo>
                      <a:pt x="432" y="63"/>
                    </a:lnTo>
                    <a:lnTo>
                      <a:pt x="429" y="69"/>
                    </a:lnTo>
                    <a:lnTo>
                      <a:pt x="432" y="76"/>
                    </a:lnTo>
                    <a:lnTo>
                      <a:pt x="428" y="88"/>
                    </a:lnTo>
                    <a:lnTo>
                      <a:pt x="426" y="100"/>
                    </a:lnTo>
                    <a:lnTo>
                      <a:pt x="420" y="105"/>
                    </a:lnTo>
                    <a:lnTo>
                      <a:pt x="414" y="105"/>
                    </a:lnTo>
                    <a:lnTo>
                      <a:pt x="407" y="108"/>
                    </a:lnTo>
                    <a:lnTo>
                      <a:pt x="398" y="108"/>
                    </a:lnTo>
                    <a:lnTo>
                      <a:pt x="389" y="112"/>
                    </a:lnTo>
                    <a:lnTo>
                      <a:pt x="386" y="121"/>
                    </a:lnTo>
                    <a:lnTo>
                      <a:pt x="384" y="132"/>
                    </a:lnTo>
                    <a:lnTo>
                      <a:pt x="395" y="138"/>
                    </a:lnTo>
                    <a:lnTo>
                      <a:pt x="399" y="150"/>
                    </a:lnTo>
                    <a:lnTo>
                      <a:pt x="395" y="153"/>
                    </a:lnTo>
                    <a:lnTo>
                      <a:pt x="387" y="153"/>
                    </a:lnTo>
                    <a:lnTo>
                      <a:pt x="381" y="153"/>
                    </a:lnTo>
                    <a:lnTo>
                      <a:pt x="375" y="147"/>
                    </a:lnTo>
                    <a:lnTo>
                      <a:pt x="369" y="141"/>
                    </a:lnTo>
                    <a:lnTo>
                      <a:pt x="360" y="136"/>
                    </a:lnTo>
                    <a:lnTo>
                      <a:pt x="354" y="133"/>
                    </a:lnTo>
                    <a:lnTo>
                      <a:pt x="344" y="130"/>
                    </a:lnTo>
                    <a:lnTo>
                      <a:pt x="309" y="133"/>
                    </a:lnTo>
                    <a:lnTo>
                      <a:pt x="300" y="138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5" y="156"/>
                    </a:lnTo>
                    <a:lnTo>
                      <a:pt x="281" y="165"/>
                    </a:lnTo>
                    <a:lnTo>
                      <a:pt x="273" y="171"/>
                    </a:lnTo>
                    <a:lnTo>
                      <a:pt x="270" y="175"/>
                    </a:lnTo>
                    <a:lnTo>
                      <a:pt x="269" y="180"/>
                    </a:lnTo>
                    <a:lnTo>
                      <a:pt x="261" y="193"/>
                    </a:lnTo>
                    <a:lnTo>
                      <a:pt x="267" y="189"/>
                    </a:lnTo>
                    <a:lnTo>
                      <a:pt x="251" y="189"/>
                    </a:lnTo>
                    <a:lnTo>
                      <a:pt x="248" y="192"/>
                    </a:lnTo>
                    <a:lnTo>
                      <a:pt x="245" y="187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8" y="180"/>
                    </a:lnTo>
                    <a:lnTo>
                      <a:pt x="213" y="184"/>
                    </a:lnTo>
                    <a:lnTo>
                      <a:pt x="207" y="190"/>
                    </a:lnTo>
                    <a:lnTo>
                      <a:pt x="197" y="193"/>
                    </a:lnTo>
                    <a:lnTo>
                      <a:pt x="189" y="201"/>
                    </a:lnTo>
                    <a:lnTo>
                      <a:pt x="182" y="204"/>
                    </a:lnTo>
                    <a:lnTo>
                      <a:pt x="173" y="196"/>
                    </a:lnTo>
                    <a:lnTo>
                      <a:pt x="156" y="189"/>
                    </a:lnTo>
                    <a:lnTo>
                      <a:pt x="153" y="195"/>
                    </a:lnTo>
                    <a:lnTo>
                      <a:pt x="147" y="195"/>
                    </a:lnTo>
                    <a:lnTo>
                      <a:pt x="144" y="198"/>
                    </a:lnTo>
                    <a:lnTo>
                      <a:pt x="143" y="207"/>
                    </a:lnTo>
                    <a:lnTo>
                      <a:pt x="135" y="208"/>
                    </a:lnTo>
                    <a:lnTo>
                      <a:pt x="123" y="237"/>
                    </a:lnTo>
                    <a:lnTo>
                      <a:pt x="137" y="24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69" name="Freeform 136"/>
              <p:cNvSpPr>
                <a:spLocks noChangeAspect="1"/>
              </p:cNvSpPr>
              <p:nvPr/>
            </p:nvSpPr>
            <p:spPr bwMode="auto">
              <a:xfrm>
                <a:off x="3412" y="2959"/>
                <a:ext cx="342" cy="364"/>
              </a:xfrm>
              <a:custGeom>
                <a:avLst/>
                <a:gdLst>
                  <a:gd name="T0" fmla="*/ 2147483647 w 354"/>
                  <a:gd name="T1" fmla="*/ 2147483647 h 389"/>
                  <a:gd name="T2" fmla="*/ 2147483647 w 354"/>
                  <a:gd name="T3" fmla="*/ 2147483647 h 389"/>
                  <a:gd name="T4" fmla="*/ 2147483647 w 354"/>
                  <a:gd name="T5" fmla="*/ 2147483647 h 389"/>
                  <a:gd name="T6" fmla="*/ 2147483647 w 354"/>
                  <a:gd name="T7" fmla="*/ 2147483647 h 389"/>
                  <a:gd name="T8" fmla="*/ 2147483647 w 354"/>
                  <a:gd name="T9" fmla="*/ 2147483647 h 389"/>
                  <a:gd name="T10" fmla="*/ 2147483647 w 354"/>
                  <a:gd name="T11" fmla="*/ 2147483647 h 389"/>
                  <a:gd name="T12" fmla="*/ 2147483647 w 354"/>
                  <a:gd name="T13" fmla="*/ 2147483647 h 389"/>
                  <a:gd name="T14" fmla="*/ 2147483647 w 354"/>
                  <a:gd name="T15" fmla="*/ 2147483647 h 389"/>
                  <a:gd name="T16" fmla="*/ 2147483647 w 354"/>
                  <a:gd name="T17" fmla="*/ 2147483647 h 389"/>
                  <a:gd name="T18" fmla="*/ 2147483647 w 354"/>
                  <a:gd name="T19" fmla="*/ 2147483647 h 389"/>
                  <a:gd name="T20" fmla="*/ 2147483647 w 354"/>
                  <a:gd name="T21" fmla="*/ 2147483647 h 389"/>
                  <a:gd name="T22" fmla="*/ 2147483647 w 354"/>
                  <a:gd name="T23" fmla="*/ 2147483647 h 389"/>
                  <a:gd name="T24" fmla="*/ 2147483647 w 354"/>
                  <a:gd name="T25" fmla="*/ 2147483647 h 389"/>
                  <a:gd name="T26" fmla="*/ 2147483647 w 354"/>
                  <a:gd name="T27" fmla="*/ 2147483647 h 389"/>
                  <a:gd name="T28" fmla="*/ 2147483647 w 354"/>
                  <a:gd name="T29" fmla="*/ 2147483647 h 389"/>
                  <a:gd name="T30" fmla="*/ 2147483647 w 354"/>
                  <a:gd name="T31" fmla="*/ 2147483647 h 389"/>
                  <a:gd name="T32" fmla="*/ 2147483647 w 354"/>
                  <a:gd name="T33" fmla="*/ 2147483647 h 389"/>
                  <a:gd name="T34" fmla="*/ 2147483647 w 354"/>
                  <a:gd name="T35" fmla="*/ 2147483647 h 389"/>
                  <a:gd name="T36" fmla="*/ 2147483647 w 354"/>
                  <a:gd name="T37" fmla="*/ 2147483647 h 389"/>
                  <a:gd name="T38" fmla="*/ 2147483647 w 354"/>
                  <a:gd name="T39" fmla="*/ 2147483647 h 389"/>
                  <a:gd name="T40" fmla="*/ 2147483647 w 354"/>
                  <a:gd name="T41" fmla="*/ 2147483647 h 389"/>
                  <a:gd name="T42" fmla="*/ 2147483647 w 354"/>
                  <a:gd name="T43" fmla="*/ 2147483647 h 389"/>
                  <a:gd name="T44" fmla="*/ 2147483647 w 354"/>
                  <a:gd name="T45" fmla="*/ 2147483647 h 389"/>
                  <a:gd name="T46" fmla="*/ 2147483647 w 354"/>
                  <a:gd name="T47" fmla="*/ 2147483647 h 389"/>
                  <a:gd name="T48" fmla="*/ 2147483647 w 354"/>
                  <a:gd name="T49" fmla="*/ 2147483647 h 389"/>
                  <a:gd name="T50" fmla="*/ 2147483647 w 354"/>
                  <a:gd name="T51" fmla="*/ 2147483647 h 389"/>
                  <a:gd name="T52" fmla="*/ 2147483647 w 354"/>
                  <a:gd name="T53" fmla="*/ 2147483647 h 389"/>
                  <a:gd name="T54" fmla="*/ 2147483647 w 354"/>
                  <a:gd name="T55" fmla="*/ 2147483647 h 389"/>
                  <a:gd name="T56" fmla="*/ 2147483647 w 354"/>
                  <a:gd name="T57" fmla="*/ 2147483647 h 389"/>
                  <a:gd name="T58" fmla="*/ 2147483647 w 354"/>
                  <a:gd name="T59" fmla="*/ 2147483647 h 389"/>
                  <a:gd name="T60" fmla="*/ 2147483647 w 354"/>
                  <a:gd name="T61" fmla="*/ 2147483647 h 389"/>
                  <a:gd name="T62" fmla="*/ 2147483647 w 354"/>
                  <a:gd name="T63" fmla="*/ 2147483647 h 389"/>
                  <a:gd name="T64" fmla="*/ 2147483647 w 354"/>
                  <a:gd name="T65" fmla="*/ 2147483647 h 389"/>
                  <a:gd name="T66" fmla="*/ 2147483647 w 354"/>
                  <a:gd name="T67" fmla="*/ 2147483647 h 389"/>
                  <a:gd name="T68" fmla="*/ 2147483647 w 354"/>
                  <a:gd name="T69" fmla="*/ 2147483647 h 389"/>
                  <a:gd name="T70" fmla="*/ 2147483647 w 354"/>
                  <a:gd name="T71" fmla="*/ 2147483647 h 389"/>
                  <a:gd name="T72" fmla="*/ 2147483647 w 354"/>
                  <a:gd name="T73" fmla="*/ 2147483647 h 389"/>
                  <a:gd name="T74" fmla="*/ 2147483647 w 354"/>
                  <a:gd name="T75" fmla="*/ 2147483647 h 389"/>
                  <a:gd name="T76" fmla="*/ 0 w 354"/>
                  <a:gd name="T77" fmla="*/ 2147483647 h 389"/>
                  <a:gd name="T78" fmla="*/ 2147483647 w 354"/>
                  <a:gd name="T79" fmla="*/ 2147483647 h 389"/>
                  <a:gd name="T80" fmla="*/ 2147483647 w 354"/>
                  <a:gd name="T81" fmla="*/ 2147483647 h 389"/>
                  <a:gd name="T82" fmla="*/ 2147483647 w 354"/>
                  <a:gd name="T83" fmla="*/ 2147483647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4"/>
                  <a:gd name="T127" fmla="*/ 0 h 389"/>
                  <a:gd name="T128" fmla="*/ 354 w 354"/>
                  <a:gd name="T129" fmla="*/ 389 h 38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4" h="389">
                    <a:moveTo>
                      <a:pt x="129" y="0"/>
                    </a:moveTo>
                    <a:lnTo>
                      <a:pt x="141" y="11"/>
                    </a:lnTo>
                    <a:lnTo>
                      <a:pt x="153" y="20"/>
                    </a:lnTo>
                    <a:lnTo>
                      <a:pt x="162" y="23"/>
                    </a:lnTo>
                    <a:lnTo>
                      <a:pt x="171" y="24"/>
                    </a:lnTo>
                    <a:lnTo>
                      <a:pt x="180" y="30"/>
                    </a:lnTo>
                    <a:lnTo>
                      <a:pt x="192" y="27"/>
                    </a:lnTo>
                    <a:lnTo>
                      <a:pt x="199" y="24"/>
                    </a:lnTo>
                    <a:lnTo>
                      <a:pt x="208" y="24"/>
                    </a:lnTo>
                    <a:lnTo>
                      <a:pt x="217" y="24"/>
                    </a:lnTo>
                    <a:lnTo>
                      <a:pt x="228" y="29"/>
                    </a:lnTo>
                    <a:lnTo>
                      <a:pt x="238" y="30"/>
                    </a:lnTo>
                    <a:lnTo>
                      <a:pt x="246" y="30"/>
                    </a:lnTo>
                    <a:lnTo>
                      <a:pt x="246" y="110"/>
                    </a:lnTo>
                    <a:lnTo>
                      <a:pt x="253" y="143"/>
                    </a:lnTo>
                    <a:lnTo>
                      <a:pt x="255" y="158"/>
                    </a:lnTo>
                    <a:lnTo>
                      <a:pt x="256" y="171"/>
                    </a:lnTo>
                    <a:lnTo>
                      <a:pt x="261" y="180"/>
                    </a:lnTo>
                    <a:lnTo>
                      <a:pt x="273" y="195"/>
                    </a:lnTo>
                    <a:lnTo>
                      <a:pt x="282" y="200"/>
                    </a:lnTo>
                    <a:lnTo>
                      <a:pt x="285" y="209"/>
                    </a:lnTo>
                    <a:lnTo>
                      <a:pt x="288" y="221"/>
                    </a:lnTo>
                    <a:lnTo>
                      <a:pt x="312" y="258"/>
                    </a:lnTo>
                    <a:lnTo>
                      <a:pt x="340" y="261"/>
                    </a:lnTo>
                    <a:lnTo>
                      <a:pt x="346" y="257"/>
                    </a:lnTo>
                    <a:lnTo>
                      <a:pt x="352" y="261"/>
                    </a:lnTo>
                    <a:lnTo>
                      <a:pt x="352" y="269"/>
                    </a:lnTo>
                    <a:lnTo>
                      <a:pt x="354" y="284"/>
                    </a:lnTo>
                    <a:lnTo>
                      <a:pt x="312" y="293"/>
                    </a:lnTo>
                    <a:lnTo>
                      <a:pt x="312" y="302"/>
                    </a:lnTo>
                    <a:lnTo>
                      <a:pt x="313" y="306"/>
                    </a:lnTo>
                    <a:lnTo>
                      <a:pt x="318" y="309"/>
                    </a:lnTo>
                    <a:lnTo>
                      <a:pt x="321" y="312"/>
                    </a:lnTo>
                    <a:lnTo>
                      <a:pt x="313" y="320"/>
                    </a:lnTo>
                    <a:lnTo>
                      <a:pt x="304" y="330"/>
                    </a:lnTo>
                    <a:lnTo>
                      <a:pt x="295" y="335"/>
                    </a:lnTo>
                    <a:lnTo>
                      <a:pt x="297" y="341"/>
                    </a:lnTo>
                    <a:lnTo>
                      <a:pt x="298" y="350"/>
                    </a:lnTo>
                    <a:lnTo>
                      <a:pt x="297" y="357"/>
                    </a:lnTo>
                    <a:lnTo>
                      <a:pt x="283" y="365"/>
                    </a:lnTo>
                    <a:lnTo>
                      <a:pt x="273" y="372"/>
                    </a:lnTo>
                    <a:lnTo>
                      <a:pt x="247" y="380"/>
                    </a:lnTo>
                    <a:lnTo>
                      <a:pt x="208" y="387"/>
                    </a:lnTo>
                    <a:lnTo>
                      <a:pt x="195" y="389"/>
                    </a:lnTo>
                    <a:lnTo>
                      <a:pt x="184" y="383"/>
                    </a:lnTo>
                    <a:lnTo>
                      <a:pt x="186" y="366"/>
                    </a:lnTo>
                    <a:lnTo>
                      <a:pt x="184" y="356"/>
                    </a:lnTo>
                    <a:lnTo>
                      <a:pt x="181" y="350"/>
                    </a:lnTo>
                    <a:lnTo>
                      <a:pt x="177" y="342"/>
                    </a:lnTo>
                    <a:lnTo>
                      <a:pt x="172" y="339"/>
                    </a:lnTo>
                    <a:lnTo>
                      <a:pt x="171" y="332"/>
                    </a:lnTo>
                    <a:lnTo>
                      <a:pt x="169" y="326"/>
                    </a:lnTo>
                    <a:lnTo>
                      <a:pt x="165" y="323"/>
                    </a:lnTo>
                    <a:lnTo>
                      <a:pt x="150" y="323"/>
                    </a:lnTo>
                    <a:lnTo>
                      <a:pt x="132" y="318"/>
                    </a:lnTo>
                    <a:lnTo>
                      <a:pt x="117" y="314"/>
                    </a:lnTo>
                    <a:lnTo>
                      <a:pt x="108" y="308"/>
                    </a:lnTo>
                    <a:lnTo>
                      <a:pt x="97" y="300"/>
                    </a:lnTo>
                    <a:lnTo>
                      <a:pt x="88" y="293"/>
                    </a:lnTo>
                    <a:lnTo>
                      <a:pt x="78" y="287"/>
                    </a:lnTo>
                    <a:lnTo>
                      <a:pt x="72" y="275"/>
                    </a:lnTo>
                    <a:lnTo>
                      <a:pt x="72" y="261"/>
                    </a:lnTo>
                    <a:lnTo>
                      <a:pt x="69" y="249"/>
                    </a:lnTo>
                    <a:lnTo>
                      <a:pt x="66" y="237"/>
                    </a:lnTo>
                    <a:lnTo>
                      <a:pt x="60" y="225"/>
                    </a:lnTo>
                    <a:lnTo>
                      <a:pt x="48" y="222"/>
                    </a:lnTo>
                    <a:lnTo>
                      <a:pt x="36" y="224"/>
                    </a:lnTo>
                    <a:lnTo>
                      <a:pt x="28" y="207"/>
                    </a:lnTo>
                    <a:lnTo>
                      <a:pt x="18" y="201"/>
                    </a:lnTo>
                    <a:lnTo>
                      <a:pt x="13" y="197"/>
                    </a:lnTo>
                    <a:lnTo>
                      <a:pt x="12" y="183"/>
                    </a:lnTo>
                    <a:lnTo>
                      <a:pt x="19" y="182"/>
                    </a:lnTo>
                    <a:lnTo>
                      <a:pt x="15" y="177"/>
                    </a:lnTo>
                    <a:lnTo>
                      <a:pt x="15" y="156"/>
                    </a:lnTo>
                    <a:lnTo>
                      <a:pt x="10" y="150"/>
                    </a:lnTo>
                    <a:lnTo>
                      <a:pt x="7" y="128"/>
                    </a:lnTo>
                    <a:lnTo>
                      <a:pt x="7" y="102"/>
                    </a:lnTo>
                    <a:lnTo>
                      <a:pt x="0" y="99"/>
                    </a:lnTo>
                    <a:lnTo>
                      <a:pt x="1" y="84"/>
                    </a:lnTo>
                    <a:lnTo>
                      <a:pt x="10" y="83"/>
                    </a:lnTo>
                    <a:lnTo>
                      <a:pt x="10" y="66"/>
                    </a:lnTo>
                    <a:lnTo>
                      <a:pt x="61" y="56"/>
                    </a:lnTo>
                    <a:lnTo>
                      <a:pt x="72" y="56"/>
                    </a:lnTo>
                    <a:lnTo>
                      <a:pt x="94" y="5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BED2FF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0" name="Freeform 137"/>
              <p:cNvSpPr>
                <a:spLocks noChangeAspect="1"/>
              </p:cNvSpPr>
              <p:nvPr/>
            </p:nvSpPr>
            <p:spPr bwMode="auto">
              <a:xfrm>
                <a:off x="3013" y="3120"/>
                <a:ext cx="897" cy="794"/>
              </a:xfrm>
              <a:custGeom>
                <a:avLst/>
                <a:gdLst>
                  <a:gd name="T0" fmla="*/ 2147483647 w 925"/>
                  <a:gd name="T1" fmla="*/ 2147483647 h 847"/>
                  <a:gd name="T2" fmla="*/ 2147483647 w 925"/>
                  <a:gd name="T3" fmla="*/ 2147483647 h 847"/>
                  <a:gd name="T4" fmla="*/ 2147483647 w 925"/>
                  <a:gd name="T5" fmla="*/ 2147483647 h 847"/>
                  <a:gd name="T6" fmla="*/ 2147483647 w 925"/>
                  <a:gd name="T7" fmla="*/ 2147483647 h 847"/>
                  <a:gd name="T8" fmla="*/ 2147483647 w 925"/>
                  <a:gd name="T9" fmla="*/ 2147483647 h 847"/>
                  <a:gd name="T10" fmla="*/ 2147483647 w 925"/>
                  <a:gd name="T11" fmla="*/ 2147483647 h 847"/>
                  <a:gd name="T12" fmla="*/ 2147483647 w 925"/>
                  <a:gd name="T13" fmla="*/ 2147483647 h 847"/>
                  <a:gd name="T14" fmla="*/ 2147483647 w 925"/>
                  <a:gd name="T15" fmla="*/ 2147483647 h 847"/>
                  <a:gd name="T16" fmla="*/ 2147483647 w 925"/>
                  <a:gd name="T17" fmla="*/ 2147483647 h 847"/>
                  <a:gd name="T18" fmla="*/ 2147483647 w 925"/>
                  <a:gd name="T19" fmla="*/ 2147483647 h 847"/>
                  <a:gd name="T20" fmla="*/ 2147483647 w 925"/>
                  <a:gd name="T21" fmla="*/ 2147483647 h 847"/>
                  <a:gd name="T22" fmla="*/ 2147483647 w 925"/>
                  <a:gd name="T23" fmla="*/ 2147483647 h 847"/>
                  <a:gd name="T24" fmla="*/ 2147483647 w 925"/>
                  <a:gd name="T25" fmla="*/ 2147483647 h 847"/>
                  <a:gd name="T26" fmla="*/ 2147483647 w 925"/>
                  <a:gd name="T27" fmla="*/ 2147483647 h 847"/>
                  <a:gd name="T28" fmla="*/ 2147483647 w 925"/>
                  <a:gd name="T29" fmla="*/ 2147483647 h 847"/>
                  <a:gd name="T30" fmla="*/ 2147483647 w 925"/>
                  <a:gd name="T31" fmla="*/ 2147483647 h 847"/>
                  <a:gd name="T32" fmla="*/ 2147483647 w 925"/>
                  <a:gd name="T33" fmla="*/ 2147483647 h 847"/>
                  <a:gd name="T34" fmla="*/ 2147483647 w 925"/>
                  <a:gd name="T35" fmla="*/ 2147483647 h 847"/>
                  <a:gd name="T36" fmla="*/ 2147483647 w 925"/>
                  <a:gd name="T37" fmla="*/ 2147483647 h 847"/>
                  <a:gd name="T38" fmla="*/ 2147483647 w 925"/>
                  <a:gd name="T39" fmla="*/ 2147483647 h 847"/>
                  <a:gd name="T40" fmla="*/ 2147483647 w 925"/>
                  <a:gd name="T41" fmla="*/ 2147483647 h 847"/>
                  <a:gd name="T42" fmla="*/ 2147483647 w 925"/>
                  <a:gd name="T43" fmla="*/ 2147483647 h 847"/>
                  <a:gd name="T44" fmla="*/ 2147483647 w 925"/>
                  <a:gd name="T45" fmla="*/ 2147483647 h 847"/>
                  <a:gd name="T46" fmla="*/ 2147483647 w 925"/>
                  <a:gd name="T47" fmla="*/ 2147483647 h 847"/>
                  <a:gd name="T48" fmla="*/ 2147483647 w 925"/>
                  <a:gd name="T49" fmla="*/ 2147483647 h 847"/>
                  <a:gd name="T50" fmla="*/ 2147483647 w 925"/>
                  <a:gd name="T51" fmla="*/ 2147483647 h 847"/>
                  <a:gd name="T52" fmla="*/ 2147483647 w 925"/>
                  <a:gd name="T53" fmla="*/ 2147483647 h 847"/>
                  <a:gd name="T54" fmla="*/ 2147483647 w 925"/>
                  <a:gd name="T55" fmla="*/ 2147483647 h 847"/>
                  <a:gd name="T56" fmla="*/ 2147483647 w 925"/>
                  <a:gd name="T57" fmla="*/ 2147483647 h 847"/>
                  <a:gd name="T58" fmla="*/ 2147483647 w 925"/>
                  <a:gd name="T59" fmla="*/ 2147483647 h 847"/>
                  <a:gd name="T60" fmla="*/ 2147483647 w 925"/>
                  <a:gd name="T61" fmla="*/ 2147483647 h 847"/>
                  <a:gd name="T62" fmla="*/ 2147483647 w 925"/>
                  <a:gd name="T63" fmla="*/ 2147483647 h 847"/>
                  <a:gd name="T64" fmla="*/ 2147483647 w 925"/>
                  <a:gd name="T65" fmla="*/ 2147483647 h 847"/>
                  <a:gd name="T66" fmla="*/ 2147483647 w 925"/>
                  <a:gd name="T67" fmla="*/ 2147483647 h 847"/>
                  <a:gd name="T68" fmla="*/ 2147483647 w 925"/>
                  <a:gd name="T69" fmla="*/ 2147483647 h 847"/>
                  <a:gd name="T70" fmla="*/ 2147483647 w 925"/>
                  <a:gd name="T71" fmla="*/ 2147483647 h 847"/>
                  <a:gd name="T72" fmla="*/ 2147483647 w 925"/>
                  <a:gd name="T73" fmla="*/ 2147483647 h 847"/>
                  <a:gd name="T74" fmla="*/ 2147483647 w 925"/>
                  <a:gd name="T75" fmla="*/ 2147483647 h 847"/>
                  <a:gd name="T76" fmla="*/ 2147483647 w 925"/>
                  <a:gd name="T77" fmla="*/ 2147483647 h 847"/>
                  <a:gd name="T78" fmla="*/ 2147483647 w 925"/>
                  <a:gd name="T79" fmla="*/ 2147483647 h 847"/>
                  <a:gd name="T80" fmla="*/ 2147483647 w 925"/>
                  <a:gd name="T81" fmla="*/ 2147483647 h 847"/>
                  <a:gd name="T82" fmla="*/ 2147483647 w 925"/>
                  <a:gd name="T83" fmla="*/ 2147483647 h 847"/>
                  <a:gd name="T84" fmla="*/ 2147483647 w 925"/>
                  <a:gd name="T85" fmla="*/ 2147483647 h 847"/>
                  <a:gd name="T86" fmla="*/ 2147483647 w 925"/>
                  <a:gd name="T87" fmla="*/ 2147483647 h 847"/>
                  <a:gd name="T88" fmla="*/ 2147483647 w 925"/>
                  <a:gd name="T89" fmla="*/ 2147483647 h 847"/>
                  <a:gd name="T90" fmla="*/ 2147483647 w 925"/>
                  <a:gd name="T91" fmla="*/ 2147483647 h 847"/>
                  <a:gd name="T92" fmla="*/ 2147483647 w 925"/>
                  <a:gd name="T93" fmla="*/ 2147483647 h 847"/>
                  <a:gd name="T94" fmla="*/ 2147483647 w 925"/>
                  <a:gd name="T95" fmla="*/ 2147483647 h 847"/>
                  <a:gd name="T96" fmla="*/ 2147483647 w 925"/>
                  <a:gd name="T97" fmla="*/ 2147483647 h 847"/>
                  <a:gd name="T98" fmla="*/ 2147483647 w 925"/>
                  <a:gd name="T99" fmla="*/ 2147483647 h 847"/>
                  <a:gd name="T100" fmla="*/ 2147483647 w 925"/>
                  <a:gd name="T101" fmla="*/ 2147483647 h 847"/>
                  <a:gd name="T102" fmla="*/ 2147483647 w 925"/>
                  <a:gd name="T103" fmla="*/ 2147483647 h 847"/>
                  <a:gd name="T104" fmla="*/ 2147483647 w 925"/>
                  <a:gd name="T105" fmla="*/ 2147483647 h 847"/>
                  <a:gd name="T106" fmla="*/ 2147483647 w 925"/>
                  <a:gd name="T107" fmla="*/ 2147483647 h 847"/>
                  <a:gd name="T108" fmla="*/ 2147483647 w 925"/>
                  <a:gd name="T109" fmla="*/ 2147483647 h 847"/>
                  <a:gd name="T110" fmla="*/ 2147483647 w 925"/>
                  <a:gd name="T111" fmla="*/ 2147483647 h 847"/>
                  <a:gd name="T112" fmla="*/ 2147483647 w 925"/>
                  <a:gd name="T113" fmla="*/ 2147483647 h 847"/>
                  <a:gd name="T114" fmla="*/ 2147483647 w 925"/>
                  <a:gd name="T115" fmla="*/ 2147483647 h 847"/>
                  <a:gd name="T116" fmla="*/ 2147483647 w 925"/>
                  <a:gd name="T117" fmla="*/ 2147483647 h 847"/>
                  <a:gd name="T118" fmla="*/ 2147483647 w 925"/>
                  <a:gd name="T119" fmla="*/ 2147483647 h 847"/>
                  <a:gd name="T120" fmla="*/ 2147483647 w 925"/>
                  <a:gd name="T121" fmla="*/ 2147483647 h 8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5"/>
                  <a:gd name="T184" fmla="*/ 0 h 847"/>
                  <a:gd name="T185" fmla="*/ 925 w 925"/>
                  <a:gd name="T186" fmla="*/ 847 h 8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5" h="847">
                    <a:moveTo>
                      <a:pt x="397" y="360"/>
                    </a:moveTo>
                    <a:lnTo>
                      <a:pt x="402" y="367"/>
                    </a:lnTo>
                    <a:lnTo>
                      <a:pt x="403" y="375"/>
                    </a:lnTo>
                    <a:lnTo>
                      <a:pt x="403" y="385"/>
                    </a:lnTo>
                    <a:lnTo>
                      <a:pt x="412" y="388"/>
                    </a:lnTo>
                    <a:lnTo>
                      <a:pt x="421" y="391"/>
                    </a:lnTo>
                    <a:lnTo>
                      <a:pt x="427" y="393"/>
                    </a:lnTo>
                    <a:lnTo>
                      <a:pt x="430" y="402"/>
                    </a:lnTo>
                    <a:lnTo>
                      <a:pt x="433" y="406"/>
                    </a:lnTo>
                    <a:lnTo>
                      <a:pt x="438" y="412"/>
                    </a:lnTo>
                    <a:lnTo>
                      <a:pt x="438" y="418"/>
                    </a:lnTo>
                    <a:lnTo>
                      <a:pt x="445" y="424"/>
                    </a:lnTo>
                    <a:lnTo>
                      <a:pt x="450" y="426"/>
                    </a:lnTo>
                    <a:lnTo>
                      <a:pt x="451" y="433"/>
                    </a:lnTo>
                    <a:lnTo>
                      <a:pt x="457" y="433"/>
                    </a:lnTo>
                    <a:lnTo>
                      <a:pt x="460" y="436"/>
                    </a:lnTo>
                    <a:lnTo>
                      <a:pt x="465" y="444"/>
                    </a:lnTo>
                    <a:lnTo>
                      <a:pt x="472" y="445"/>
                    </a:lnTo>
                    <a:lnTo>
                      <a:pt x="478" y="453"/>
                    </a:lnTo>
                    <a:lnTo>
                      <a:pt x="481" y="457"/>
                    </a:lnTo>
                    <a:lnTo>
                      <a:pt x="489" y="460"/>
                    </a:lnTo>
                    <a:lnTo>
                      <a:pt x="496" y="463"/>
                    </a:lnTo>
                    <a:lnTo>
                      <a:pt x="502" y="465"/>
                    </a:lnTo>
                    <a:lnTo>
                      <a:pt x="502" y="471"/>
                    </a:lnTo>
                    <a:lnTo>
                      <a:pt x="502" y="475"/>
                    </a:lnTo>
                    <a:lnTo>
                      <a:pt x="507" y="480"/>
                    </a:lnTo>
                    <a:lnTo>
                      <a:pt x="510" y="483"/>
                    </a:lnTo>
                    <a:lnTo>
                      <a:pt x="513" y="492"/>
                    </a:lnTo>
                    <a:lnTo>
                      <a:pt x="516" y="499"/>
                    </a:lnTo>
                    <a:lnTo>
                      <a:pt x="523" y="508"/>
                    </a:lnTo>
                    <a:lnTo>
                      <a:pt x="531" y="513"/>
                    </a:lnTo>
                    <a:lnTo>
                      <a:pt x="540" y="519"/>
                    </a:lnTo>
                    <a:lnTo>
                      <a:pt x="544" y="525"/>
                    </a:lnTo>
                    <a:lnTo>
                      <a:pt x="550" y="534"/>
                    </a:lnTo>
                    <a:lnTo>
                      <a:pt x="562" y="537"/>
                    </a:lnTo>
                    <a:lnTo>
                      <a:pt x="568" y="541"/>
                    </a:lnTo>
                    <a:lnTo>
                      <a:pt x="573" y="547"/>
                    </a:lnTo>
                    <a:lnTo>
                      <a:pt x="579" y="553"/>
                    </a:lnTo>
                    <a:lnTo>
                      <a:pt x="583" y="562"/>
                    </a:lnTo>
                    <a:lnTo>
                      <a:pt x="586" y="574"/>
                    </a:lnTo>
                    <a:lnTo>
                      <a:pt x="582" y="585"/>
                    </a:lnTo>
                    <a:lnTo>
                      <a:pt x="582" y="592"/>
                    </a:lnTo>
                    <a:lnTo>
                      <a:pt x="580" y="597"/>
                    </a:lnTo>
                    <a:lnTo>
                      <a:pt x="582" y="606"/>
                    </a:lnTo>
                    <a:lnTo>
                      <a:pt x="585" y="610"/>
                    </a:lnTo>
                    <a:lnTo>
                      <a:pt x="589" y="619"/>
                    </a:lnTo>
                    <a:lnTo>
                      <a:pt x="586" y="631"/>
                    </a:lnTo>
                    <a:lnTo>
                      <a:pt x="586" y="637"/>
                    </a:lnTo>
                    <a:lnTo>
                      <a:pt x="582" y="646"/>
                    </a:lnTo>
                    <a:lnTo>
                      <a:pt x="574" y="660"/>
                    </a:lnTo>
                    <a:lnTo>
                      <a:pt x="582" y="664"/>
                    </a:lnTo>
                    <a:lnTo>
                      <a:pt x="586" y="669"/>
                    </a:lnTo>
                    <a:lnTo>
                      <a:pt x="594" y="669"/>
                    </a:lnTo>
                    <a:lnTo>
                      <a:pt x="603" y="661"/>
                    </a:lnTo>
                    <a:lnTo>
                      <a:pt x="598" y="652"/>
                    </a:lnTo>
                    <a:lnTo>
                      <a:pt x="595" y="643"/>
                    </a:lnTo>
                    <a:lnTo>
                      <a:pt x="597" y="633"/>
                    </a:lnTo>
                    <a:lnTo>
                      <a:pt x="597" y="625"/>
                    </a:lnTo>
                    <a:lnTo>
                      <a:pt x="606" y="619"/>
                    </a:lnTo>
                    <a:lnTo>
                      <a:pt x="613" y="622"/>
                    </a:lnTo>
                    <a:lnTo>
                      <a:pt x="616" y="627"/>
                    </a:lnTo>
                    <a:lnTo>
                      <a:pt x="624" y="625"/>
                    </a:lnTo>
                    <a:lnTo>
                      <a:pt x="622" y="613"/>
                    </a:lnTo>
                    <a:lnTo>
                      <a:pt x="616" y="603"/>
                    </a:lnTo>
                    <a:lnTo>
                      <a:pt x="610" y="594"/>
                    </a:lnTo>
                    <a:lnTo>
                      <a:pt x="613" y="588"/>
                    </a:lnTo>
                    <a:lnTo>
                      <a:pt x="621" y="589"/>
                    </a:lnTo>
                    <a:lnTo>
                      <a:pt x="624" y="597"/>
                    </a:lnTo>
                    <a:lnTo>
                      <a:pt x="628" y="601"/>
                    </a:lnTo>
                    <a:lnTo>
                      <a:pt x="627" y="607"/>
                    </a:lnTo>
                    <a:lnTo>
                      <a:pt x="630" y="610"/>
                    </a:lnTo>
                    <a:lnTo>
                      <a:pt x="630" y="616"/>
                    </a:lnTo>
                    <a:lnTo>
                      <a:pt x="631" y="624"/>
                    </a:lnTo>
                    <a:lnTo>
                      <a:pt x="631" y="630"/>
                    </a:lnTo>
                    <a:lnTo>
                      <a:pt x="619" y="631"/>
                    </a:lnTo>
                    <a:lnTo>
                      <a:pt x="615" y="637"/>
                    </a:lnTo>
                    <a:lnTo>
                      <a:pt x="615" y="645"/>
                    </a:lnTo>
                    <a:lnTo>
                      <a:pt x="619" y="652"/>
                    </a:lnTo>
                    <a:lnTo>
                      <a:pt x="622" y="649"/>
                    </a:lnTo>
                    <a:lnTo>
                      <a:pt x="627" y="642"/>
                    </a:lnTo>
                    <a:lnTo>
                      <a:pt x="628" y="646"/>
                    </a:lnTo>
                    <a:lnTo>
                      <a:pt x="636" y="645"/>
                    </a:lnTo>
                    <a:lnTo>
                      <a:pt x="634" y="648"/>
                    </a:lnTo>
                    <a:lnTo>
                      <a:pt x="636" y="657"/>
                    </a:lnTo>
                    <a:lnTo>
                      <a:pt x="640" y="660"/>
                    </a:lnTo>
                    <a:lnTo>
                      <a:pt x="646" y="651"/>
                    </a:lnTo>
                    <a:lnTo>
                      <a:pt x="648" y="657"/>
                    </a:lnTo>
                    <a:lnTo>
                      <a:pt x="655" y="657"/>
                    </a:lnTo>
                    <a:lnTo>
                      <a:pt x="661" y="667"/>
                    </a:lnTo>
                    <a:lnTo>
                      <a:pt x="664" y="675"/>
                    </a:lnTo>
                    <a:lnTo>
                      <a:pt x="661" y="694"/>
                    </a:lnTo>
                    <a:lnTo>
                      <a:pt x="669" y="691"/>
                    </a:lnTo>
                    <a:lnTo>
                      <a:pt x="672" y="697"/>
                    </a:lnTo>
                    <a:lnTo>
                      <a:pt x="678" y="703"/>
                    </a:lnTo>
                    <a:lnTo>
                      <a:pt x="685" y="700"/>
                    </a:lnTo>
                    <a:lnTo>
                      <a:pt x="684" y="691"/>
                    </a:lnTo>
                    <a:lnTo>
                      <a:pt x="679" y="681"/>
                    </a:lnTo>
                    <a:lnTo>
                      <a:pt x="679" y="672"/>
                    </a:lnTo>
                    <a:lnTo>
                      <a:pt x="679" y="660"/>
                    </a:lnTo>
                    <a:lnTo>
                      <a:pt x="685" y="667"/>
                    </a:lnTo>
                    <a:lnTo>
                      <a:pt x="694" y="669"/>
                    </a:lnTo>
                    <a:lnTo>
                      <a:pt x="700" y="667"/>
                    </a:lnTo>
                    <a:lnTo>
                      <a:pt x="700" y="676"/>
                    </a:lnTo>
                    <a:lnTo>
                      <a:pt x="703" y="685"/>
                    </a:lnTo>
                    <a:lnTo>
                      <a:pt x="705" y="693"/>
                    </a:lnTo>
                    <a:lnTo>
                      <a:pt x="702" y="699"/>
                    </a:lnTo>
                    <a:lnTo>
                      <a:pt x="706" y="697"/>
                    </a:lnTo>
                    <a:lnTo>
                      <a:pt x="712" y="690"/>
                    </a:lnTo>
                    <a:lnTo>
                      <a:pt x="715" y="688"/>
                    </a:lnTo>
                    <a:lnTo>
                      <a:pt x="717" y="696"/>
                    </a:lnTo>
                    <a:lnTo>
                      <a:pt x="718" y="703"/>
                    </a:lnTo>
                    <a:lnTo>
                      <a:pt x="711" y="705"/>
                    </a:lnTo>
                    <a:lnTo>
                      <a:pt x="708" y="712"/>
                    </a:lnTo>
                    <a:lnTo>
                      <a:pt x="708" y="720"/>
                    </a:lnTo>
                    <a:lnTo>
                      <a:pt x="709" y="727"/>
                    </a:lnTo>
                    <a:lnTo>
                      <a:pt x="711" y="735"/>
                    </a:lnTo>
                    <a:lnTo>
                      <a:pt x="705" y="730"/>
                    </a:lnTo>
                    <a:lnTo>
                      <a:pt x="700" y="724"/>
                    </a:lnTo>
                    <a:lnTo>
                      <a:pt x="696" y="729"/>
                    </a:lnTo>
                    <a:lnTo>
                      <a:pt x="696" y="736"/>
                    </a:lnTo>
                    <a:lnTo>
                      <a:pt x="699" y="738"/>
                    </a:lnTo>
                    <a:lnTo>
                      <a:pt x="703" y="744"/>
                    </a:lnTo>
                    <a:lnTo>
                      <a:pt x="693" y="745"/>
                    </a:lnTo>
                    <a:lnTo>
                      <a:pt x="682" y="751"/>
                    </a:lnTo>
                    <a:lnTo>
                      <a:pt x="684" y="756"/>
                    </a:lnTo>
                    <a:lnTo>
                      <a:pt x="691" y="754"/>
                    </a:lnTo>
                    <a:lnTo>
                      <a:pt x="700" y="754"/>
                    </a:lnTo>
                    <a:lnTo>
                      <a:pt x="702" y="762"/>
                    </a:lnTo>
                    <a:lnTo>
                      <a:pt x="691" y="762"/>
                    </a:lnTo>
                    <a:lnTo>
                      <a:pt x="682" y="762"/>
                    </a:lnTo>
                    <a:lnTo>
                      <a:pt x="684" y="768"/>
                    </a:lnTo>
                    <a:lnTo>
                      <a:pt x="685" y="775"/>
                    </a:lnTo>
                    <a:lnTo>
                      <a:pt x="693" y="769"/>
                    </a:lnTo>
                    <a:lnTo>
                      <a:pt x="705" y="772"/>
                    </a:lnTo>
                    <a:lnTo>
                      <a:pt x="715" y="772"/>
                    </a:lnTo>
                    <a:lnTo>
                      <a:pt x="714" y="777"/>
                    </a:lnTo>
                    <a:lnTo>
                      <a:pt x="702" y="780"/>
                    </a:lnTo>
                    <a:lnTo>
                      <a:pt x="693" y="783"/>
                    </a:lnTo>
                    <a:lnTo>
                      <a:pt x="700" y="787"/>
                    </a:lnTo>
                    <a:lnTo>
                      <a:pt x="711" y="786"/>
                    </a:lnTo>
                    <a:lnTo>
                      <a:pt x="720" y="787"/>
                    </a:lnTo>
                    <a:lnTo>
                      <a:pt x="724" y="795"/>
                    </a:lnTo>
                    <a:lnTo>
                      <a:pt x="726" y="805"/>
                    </a:lnTo>
                    <a:lnTo>
                      <a:pt x="727" y="814"/>
                    </a:lnTo>
                    <a:lnTo>
                      <a:pt x="715" y="817"/>
                    </a:lnTo>
                    <a:lnTo>
                      <a:pt x="724" y="828"/>
                    </a:lnTo>
                    <a:lnTo>
                      <a:pt x="726" y="835"/>
                    </a:lnTo>
                    <a:lnTo>
                      <a:pt x="727" y="844"/>
                    </a:lnTo>
                    <a:lnTo>
                      <a:pt x="738" y="847"/>
                    </a:lnTo>
                    <a:lnTo>
                      <a:pt x="748" y="844"/>
                    </a:lnTo>
                    <a:lnTo>
                      <a:pt x="754" y="834"/>
                    </a:lnTo>
                    <a:lnTo>
                      <a:pt x="762" y="826"/>
                    </a:lnTo>
                    <a:lnTo>
                      <a:pt x="771" y="829"/>
                    </a:lnTo>
                    <a:lnTo>
                      <a:pt x="786" y="825"/>
                    </a:lnTo>
                    <a:lnTo>
                      <a:pt x="862" y="763"/>
                    </a:lnTo>
                    <a:lnTo>
                      <a:pt x="874" y="748"/>
                    </a:lnTo>
                    <a:lnTo>
                      <a:pt x="903" y="730"/>
                    </a:lnTo>
                    <a:lnTo>
                      <a:pt x="898" y="721"/>
                    </a:lnTo>
                    <a:lnTo>
                      <a:pt x="888" y="720"/>
                    </a:lnTo>
                    <a:lnTo>
                      <a:pt x="883" y="730"/>
                    </a:lnTo>
                    <a:lnTo>
                      <a:pt x="873" y="738"/>
                    </a:lnTo>
                    <a:lnTo>
                      <a:pt x="861" y="750"/>
                    </a:lnTo>
                    <a:lnTo>
                      <a:pt x="859" y="738"/>
                    </a:lnTo>
                    <a:lnTo>
                      <a:pt x="867" y="723"/>
                    </a:lnTo>
                    <a:lnTo>
                      <a:pt x="868" y="718"/>
                    </a:lnTo>
                    <a:lnTo>
                      <a:pt x="880" y="711"/>
                    </a:lnTo>
                    <a:lnTo>
                      <a:pt x="873" y="706"/>
                    </a:lnTo>
                    <a:lnTo>
                      <a:pt x="877" y="700"/>
                    </a:lnTo>
                    <a:lnTo>
                      <a:pt x="865" y="700"/>
                    </a:lnTo>
                    <a:lnTo>
                      <a:pt x="868" y="711"/>
                    </a:lnTo>
                    <a:lnTo>
                      <a:pt x="858" y="709"/>
                    </a:lnTo>
                    <a:lnTo>
                      <a:pt x="850" y="699"/>
                    </a:lnTo>
                    <a:lnTo>
                      <a:pt x="847" y="693"/>
                    </a:lnTo>
                    <a:lnTo>
                      <a:pt x="858" y="691"/>
                    </a:lnTo>
                    <a:lnTo>
                      <a:pt x="864" y="688"/>
                    </a:lnTo>
                    <a:lnTo>
                      <a:pt x="861" y="682"/>
                    </a:lnTo>
                    <a:lnTo>
                      <a:pt x="849" y="682"/>
                    </a:lnTo>
                    <a:lnTo>
                      <a:pt x="850" y="675"/>
                    </a:lnTo>
                    <a:lnTo>
                      <a:pt x="846" y="666"/>
                    </a:lnTo>
                    <a:lnTo>
                      <a:pt x="841" y="658"/>
                    </a:lnTo>
                    <a:lnTo>
                      <a:pt x="838" y="643"/>
                    </a:lnTo>
                    <a:lnTo>
                      <a:pt x="828" y="631"/>
                    </a:lnTo>
                    <a:lnTo>
                      <a:pt x="822" y="615"/>
                    </a:lnTo>
                    <a:lnTo>
                      <a:pt x="811" y="609"/>
                    </a:lnTo>
                    <a:lnTo>
                      <a:pt x="820" y="604"/>
                    </a:lnTo>
                    <a:lnTo>
                      <a:pt x="828" y="601"/>
                    </a:lnTo>
                    <a:lnTo>
                      <a:pt x="835" y="612"/>
                    </a:lnTo>
                    <a:lnTo>
                      <a:pt x="843" y="615"/>
                    </a:lnTo>
                    <a:lnTo>
                      <a:pt x="846" y="609"/>
                    </a:lnTo>
                    <a:lnTo>
                      <a:pt x="844" y="600"/>
                    </a:lnTo>
                    <a:lnTo>
                      <a:pt x="846" y="595"/>
                    </a:lnTo>
                    <a:lnTo>
                      <a:pt x="838" y="592"/>
                    </a:lnTo>
                    <a:lnTo>
                      <a:pt x="828" y="594"/>
                    </a:lnTo>
                    <a:lnTo>
                      <a:pt x="823" y="588"/>
                    </a:lnTo>
                    <a:lnTo>
                      <a:pt x="816" y="591"/>
                    </a:lnTo>
                    <a:lnTo>
                      <a:pt x="805" y="588"/>
                    </a:lnTo>
                    <a:lnTo>
                      <a:pt x="813" y="583"/>
                    </a:lnTo>
                    <a:lnTo>
                      <a:pt x="816" y="579"/>
                    </a:lnTo>
                    <a:lnTo>
                      <a:pt x="808" y="577"/>
                    </a:lnTo>
                    <a:lnTo>
                      <a:pt x="799" y="576"/>
                    </a:lnTo>
                    <a:lnTo>
                      <a:pt x="796" y="567"/>
                    </a:lnTo>
                    <a:lnTo>
                      <a:pt x="793" y="561"/>
                    </a:lnTo>
                    <a:lnTo>
                      <a:pt x="807" y="562"/>
                    </a:lnTo>
                    <a:lnTo>
                      <a:pt x="813" y="565"/>
                    </a:lnTo>
                    <a:lnTo>
                      <a:pt x="817" y="571"/>
                    </a:lnTo>
                    <a:lnTo>
                      <a:pt x="823" y="573"/>
                    </a:lnTo>
                    <a:lnTo>
                      <a:pt x="831" y="579"/>
                    </a:lnTo>
                    <a:lnTo>
                      <a:pt x="835" y="586"/>
                    </a:lnTo>
                    <a:lnTo>
                      <a:pt x="837" y="580"/>
                    </a:lnTo>
                    <a:lnTo>
                      <a:pt x="840" y="574"/>
                    </a:lnTo>
                    <a:lnTo>
                      <a:pt x="847" y="571"/>
                    </a:lnTo>
                    <a:lnTo>
                      <a:pt x="850" y="579"/>
                    </a:lnTo>
                    <a:lnTo>
                      <a:pt x="850" y="585"/>
                    </a:lnTo>
                    <a:lnTo>
                      <a:pt x="855" y="583"/>
                    </a:lnTo>
                    <a:lnTo>
                      <a:pt x="862" y="583"/>
                    </a:lnTo>
                    <a:lnTo>
                      <a:pt x="864" y="591"/>
                    </a:lnTo>
                    <a:lnTo>
                      <a:pt x="873" y="591"/>
                    </a:lnTo>
                    <a:lnTo>
                      <a:pt x="879" y="597"/>
                    </a:lnTo>
                    <a:lnTo>
                      <a:pt x="882" y="604"/>
                    </a:lnTo>
                    <a:lnTo>
                      <a:pt x="888" y="607"/>
                    </a:lnTo>
                    <a:lnTo>
                      <a:pt x="892" y="612"/>
                    </a:lnTo>
                    <a:lnTo>
                      <a:pt x="898" y="625"/>
                    </a:lnTo>
                    <a:lnTo>
                      <a:pt x="898" y="639"/>
                    </a:lnTo>
                    <a:lnTo>
                      <a:pt x="903" y="634"/>
                    </a:lnTo>
                    <a:lnTo>
                      <a:pt x="909" y="624"/>
                    </a:lnTo>
                    <a:lnTo>
                      <a:pt x="913" y="631"/>
                    </a:lnTo>
                    <a:lnTo>
                      <a:pt x="924" y="631"/>
                    </a:lnTo>
                    <a:lnTo>
                      <a:pt x="925" y="621"/>
                    </a:lnTo>
                    <a:lnTo>
                      <a:pt x="922" y="612"/>
                    </a:lnTo>
                    <a:lnTo>
                      <a:pt x="912" y="612"/>
                    </a:lnTo>
                    <a:lnTo>
                      <a:pt x="904" y="601"/>
                    </a:lnTo>
                    <a:lnTo>
                      <a:pt x="897" y="594"/>
                    </a:lnTo>
                    <a:lnTo>
                      <a:pt x="889" y="588"/>
                    </a:lnTo>
                    <a:lnTo>
                      <a:pt x="885" y="582"/>
                    </a:lnTo>
                    <a:lnTo>
                      <a:pt x="874" y="583"/>
                    </a:lnTo>
                    <a:lnTo>
                      <a:pt x="871" y="579"/>
                    </a:lnTo>
                    <a:lnTo>
                      <a:pt x="879" y="561"/>
                    </a:lnTo>
                    <a:lnTo>
                      <a:pt x="882" y="549"/>
                    </a:lnTo>
                    <a:lnTo>
                      <a:pt x="885" y="538"/>
                    </a:lnTo>
                    <a:lnTo>
                      <a:pt x="897" y="534"/>
                    </a:lnTo>
                    <a:lnTo>
                      <a:pt x="894" y="526"/>
                    </a:lnTo>
                    <a:lnTo>
                      <a:pt x="885" y="519"/>
                    </a:lnTo>
                    <a:lnTo>
                      <a:pt x="876" y="510"/>
                    </a:lnTo>
                    <a:lnTo>
                      <a:pt x="885" y="501"/>
                    </a:lnTo>
                    <a:lnTo>
                      <a:pt x="882" y="490"/>
                    </a:lnTo>
                    <a:lnTo>
                      <a:pt x="877" y="478"/>
                    </a:lnTo>
                    <a:lnTo>
                      <a:pt x="879" y="469"/>
                    </a:lnTo>
                    <a:lnTo>
                      <a:pt x="886" y="469"/>
                    </a:lnTo>
                    <a:lnTo>
                      <a:pt x="891" y="475"/>
                    </a:lnTo>
                    <a:lnTo>
                      <a:pt x="897" y="472"/>
                    </a:lnTo>
                    <a:lnTo>
                      <a:pt x="895" y="465"/>
                    </a:lnTo>
                    <a:lnTo>
                      <a:pt x="886" y="459"/>
                    </a:lnTo>
                    <a:lnTo>
                      <a:pt x="873" y="463"/>
                    </a:lnTo>
                    <a:lnTo>
                      <a:pt x="867" y="466"/>
                    </a:lnTo>
                    <a:lnTo>
                      <a:pt x="870" y="454"/>
                    </a:lnTo>
                    <a:lnTo>
                      <a:pt x="858" y="454"/>
                    </a:lnTo>
                    <a:lnTo>
                      <a:pt x="849" y="459"/>
                    </a:lnTo>
                    <a:lnTo>
                      <a:pt x="838" y="463"/>
                    </a:lnTo>
                    <a:lnTo>
                      <a:pt x="829" y="465"/>
                    </a:lnTo>
                    <a:lnTo>
                      <a:pt x="828" y="457"/>
                    </a:lnTo>
                    <a:lnTo>
                      <a:pt x="828" y="454"/>
                    </a:lnTo>
                    <a:lnTo>
                      <a:pt x="820" y="456"/>
                    </a:lnTo>
                    <a:lnTo>
                      <a:pt x="811" y="459"/>
                    </a:lnTo>
                    <a:lnTo>
                      <a:pt x="801" y="450"/>
                    </a:lnTo>
                    <a:lnTo>
                      <a:pt x="798" y="447"/>
                    </a:lnTo>
                    <a:lnTo>
                      <a:pt x="793" y="441"/>
                    </a:lnTo>
                    <a:lnTo>
                      <a:pt x="790" y="438"/>
                    </a:lnTo>
                    <a:lnTo>
                      <a:pt x="786" y="429"/>
                    </a:lnTo>
                    <a:lnTo>
                      <a:pt x="783" y="427"/>
                    </a:lnTo>
                    <a:lnTo>
                      <a:pt x="783" y="433"/>
                    </a:lnTo>
                    <a:lnTo>
                      <a:pt x="781" y="441"/>
                    </a:lnTo>
                    <a:lnTo>
                      <a:pt x="777" y="444"/>
                    </a:lnTo>
                    <a:lnTo>
                      <a:pt x="769" y="442"/>
                    </a:lnTo>
                    <a:lnTo>
                      <a:pt x="766" y="438"/>
                    </a:lnTo>
                    <a:lnTo>
                      <a:pt x="768" y="432"/>
                    </a:lnTo>
                    <a:lnTo>
                      <a:pt x="766" y="426"/>
                    </a:lnTo>
                    <a:lnTo>
                      <a:pt x="762" y="426"/>
                    </a:lnTo>
                    <a:lnTo>
                      <a:pt x="757" y="421"/>
                    </a:lnTo>
                    <a:lnTo>
                      <a:pt x="756" y="415"/>
                    </a:lnTo>
                    <a:lnTo>
                      <a:pt x="751" y="409"/>
                    </a:lnTo>
                    <a:lnTo>
                      <a:pt x="744" y="415"/>
                    </a:lnTo>
                    <a:lnTo>
                      <a:pt x="738" y="415"/>
                    </a:lnTo>
                    <a:lnTo>
                      <a:pt x="735" y="412"/>
                    </a:lnTo>
                    <a:lnTo>
                      <a:pt x="727" y="412"/>
                    </a:lnTo>
                    <a:lnTo>
                      <a:pt x="720" y="409"/>
                    </a:lnTo>
                    <a:lnTo>
                      <a:pt x="726" y="402"/>
                    </a:lnTo>
                    <a:lnTo>
                      <a:pt x="766" y="400"/>
                    </a:lnTo>
                    <a:lnTo>
                      <a:pt x="765" y="396"/>
                    </a:lnTo>
                    <a:lnTo>
                      <a:pt x="760" y="394"/>
                    </a:lnTo>
                    <a:lnTo>
                      <a:pt x="753" y="393"/>
                    </a:lnTo>
                    <a:lnTo>
                      <a:pt x="747" y="388"/>
                    </a:lnTo>
                    <a:lnTo>
                      <a:pt x="739" y="387"/>
                    </a:lnTo>
                    <a:lnTo>
                      <a:pt x="730" y="382"/>
                    </a:lnTo>
                    <a:lnTo>
                      <a:pt x="730" y="372"/>
                    </a:lnTo>
                    <a:lnTo>
                      <a:pt x="736" y="366"/>
                    </a:lnTo>
                    <a:lnTo>
                      <a:pt x="739" y="355"/>
                    </a:lnTo>
                    <a:lnTo>
                      <a:pt x="747" y="349"/>
                    </a:lnTo>
                    <a:lnTo>
                      <a:pt x="756" y="348"/>
                    </a:lnTo>
                    <a:lnTo>
                      <a:pt x="762" y="346"/>
                    </a:lnTo>
                    <a:lnTo>
                      <a:pt x="769" y="348"/>
                    </a:lnTo>
                    <a:lnTo>
                      <a:pt x="774" y="355"/>
                    </a:lnTo>
                    <a:lnTo>
                      <a:pt x="775" y="352"/>
                    </a:lnTo>
                    <a:lnTo>
                      <a:pt x="781" y="349"/>
                    </a:lnTo>
                    <a:lnTo>
                      <a:pt x="783" y="342"/>
                    </a:lnTo>
                    <a:lnTo>
                      <a:pt x="783" y="334"/>
                    </a:lnTo>
                    <a:lnTo>
                      <a:pt x="783" y="331"/>
                    </a:lnTo>
                    <a:lnTo>
                      <a:pt x="787" y="322"/>
                    </a:lnTo>
                    <a:lnTo>
                      <a:pt x="786" y="318"/>
                    </a:lnTo>
                    <a:lnTo>
                      <a:pt x="786" y="307"/>
                    </a:lnTo>
                    <a:lnTo>
                      <a:pt x="781" y="301"/>
                    </a:lnTo>
                    <a:lnTo>
                      <a:pt x="778" y="291"/>
                    </a:lnTo>
                    <a:lnTo>
                      <a:pt x="777" y="279"/>
                    </a:lnTo>
                    <a:lnTo>
                      <a:pt x="778" y="264"/>
                    </a:lnTo>
                    <a:lnTo>
                      <a:pt x="783" y="258"/>
                    </a:lnTo>
                    <a:lnTo>
                      <a:pt x="783" y="250"/>
                    </a:lnTo>
                    <a:lnTo>
                      <a:pt x="783" y="240"/>
                    </a:lnTo>
                    <a:lnTo>
                      <a:pt x="780" y="232"/>
                    </a:lnTo>
                    <a:lnTo>
                      <a:pt x="774" y="231"/>
                    </a:lnTo>
                    <a:lnTo>
                      <a:pt x="765" y="231"/>
                    </a:lnTo>
                    <a:lnTo>
                      <a:pt x="753" y="225"/>
                    </a:lnTo>
                    <a:lnTo>
                      <a:pt x="745" y="222"/>
                    </a:lnTo>
                    <a:lnTo>
                      <a:pt x="736" y="217"/>
                    </a:lnTo>
                    <a:lnTo>
                      <a:pt x="736" y="210"/>
                    </a:lnTo>
                    <a:lnTo>
                      <a:pt x="735" y="201"/>
                    </a:lnTo>
                    <a:lnTo>
                      <a:pt x="711" y="183"/>
                    </a:lnTo>
                    <a:lnTo>
                      <a:pt x="684" y="201"/>
                    </a:lnTo>
                    <a:lnTo>
                      <a:pt x="657" y="205"/>
                    </a:lnTo>
                    <a:lnTo>
                      <a:pt x="631" y="211"/>
                    </a:lnTo>
                    <a:lnTo>
                      <a:pt x="621" y="213"/>
                    </a:lnTo>
                    <a:lnTo>
                      <a:pt x="609" y="216"/>
                    </a:lnTo>
                    <a:lnTo>
                      <a:pt x="595" y="209"/>
                    </a:lnTo>
                    <a:lnTo>
                      <a:pt x="597" y="192"/>
                    </a:lnTo>
                    <a:lnTo>
                      <a:pt x="595" y="182"/>
                    </a:lnTo>
                    <a:lnTo>
                      <a:pt x="592" y="176"/>
                    </a:lnTo>
                    <a:lnTo>
                      <a:pt x="588" y="168"/>
                    </a:lnTo>
                    <a:lnTo>
                      <a:pt x="583" y="165"/>
                    </a:lnTo>
                    <a:lnTo>
                      <a:pt x="582" y="158"/>
                    </a:lnTo>
                    <a:lnTo>
                      <a:pt x="580" y="152"/>
                    </a:lnTo>
                    <a:lnTo>
                      <a:pt x="576" y="149"/>
                    </a:lnTo>
                    <a:lnTo>
                      <a:pt x="561" y="149"/>
                    </a:lnTo>
                    <a:lnTo>
                      <a:pt x="543" y="144"/>
                    </a:lnTo>
                    <a:lnTo>
                      <a:pt x="528" y="140"/>
                    </a:lnTo>
                    <a:lnTo>
                      <a:pt x="519" y="134"/>
                    </a:lnTo>
                    <a:lnTo>
                      <a:pt x="508" y="126"/>
                    </a:lnTo>
                    <a:lnTo>
                      <a:pt x="499" y="119"/>
                    </a:lnTo>
                    <a:lnTo>
                      <a:pt x="489" y="113"/>
                    </a:lnTo>
                    <a:lnTo>
                      <a:pt x="483" y="101"/>
                    </a:lnTo>
                    <a:lnTo>
                      <a:pt x="483" y="87"/>
                    </a:lnTo>
                    <a:lnTo>
                      <a:pt x="480" y="75"/>
                    </a:lnTo>
                    <a:lnTo>
                      <a:pt x="477" y="63"/>
                    </a:lnTo>
                    <a:lnTo>
                      <a:pt x="471" y="51"/>
                    </a:lnTo>
                    <a:lnTo>
                      <a:pt x="459" y="48"/>
                    </a:lnTo>
                    <a:lnTo>
                      <a:pt x="447" y="50"/>
                    </a:lnTo>
                    <a:lnTo>
                      <a:pt x="439" y="33"/>
                    </a:lnTo>
                    <a:lnTo>
                      <a:pt x="429" y="27"/>
                    </a:lnTo>
                    <a:lnTo>
                      <a:pt x="424" y="23"/>
                    </a:lnTo>
                    <a:lnTo>
                      <a:pt x="373" y="24"/>
                    </a:lnTo>
                    <a:lnTo>
                      <a:pt x="364" y="37"/>
                    </a:lnTo>
                    <a:lnTo>
                      <a:pt x="360" y="36"/>
                    </a:lnTo>
                    <a:lnTo>
                      <a:pt x="358" y="28"/>
                    </a:lnTo>
                    <a:lnTo>
                      <a:pt x="351" y="30"/>
                    </a:lnTo>
                    <a:lnTo>
                      <a:pt x="345" y="24"/>
                    </a:lnTo>
                    <a:lnTo>
                      <a:pt x="334" y="24"/>
                    </a:lnTo>
                    <a:lnTo>
                      <a:pt x="328" y="24"/>
                    </a:lnTo>
                    <a:lnTo>
                      <a:pt x="324" y="22"/>
                    </a:lnTo>
                    <a:lnTo>
                      <a:pt x="318" y="27"/>
                    </a:lnTo>
                    <a:lnTo>
                      <a:pt x="309" y="27"/>
                    </a:lnTo>
                    <a:lnTo>
                      <a:pt x="303" y="27"/>
                    </a:lnTo>
                    <a:lnTo>
                      <a:pt x="294" y="21"/>
                    </a:lnTo>
                    <a:lnTo>
                      <a:pt x="286" y="15"/>
                    </a:lnTo>
                    <a:lnTo>
                      <a:pt x="276" y="15"/>
                    </a:lnTo>
                    <a:lnTo>
                      <a:pt x="274" y="21"/>
                    </a:lnTo>
                    <a:lnTo>
                      <a:pt x="268" y="24"/>
                    </a:lnTo>
                    <a:lnTo>
                      <a:pt x="259" y="16"/>
                    </a:lnTo>
                    <a:lnTo>
                      <a:pt x="250" y="7"/>
                    </a:lnTo>
                    <a:lnTo>
                      <a:pt x="244" y="6"/>
                    </a:lnTo>
                    <a:lnTo>
                      <a:pt x="238" y="7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201" y="7"/>
                    </a:lnTo>
                    <a:lnTo>
                      <a:pt x="199" y="15"/>
                    </a:lnTo>
                    <a:lnTo>
                      <a:pt x="105" y="15"/>
                    </a:lnTo>
                    <a:lnTo>
                      <a:pt x="108" y="46"/>
                    </a:lnTo>
                    <a:lnTo>
                      <a:pt x="87" y="51"/>
                    </a:lnTo>
                    <a:lnTo>
                      <a:pt x="64" y="112"/>
                    </a:lnTo>
                    <a:lnTo>
                      <a:pt x="27" y="181"/>
                    </a:lnTo>
                    <a:lnTo>
                      <a:pt x="0" y="213"/>
                    </a:lnTo>
                    <a:lnTo>
                      <a:pt x="114" y="211"/>
                    </a:lnTo>
                    <a:lnTo>
                      <a:pt x="115" y="181"/>
                    </a:lnTo>
                    <a:lnTo>
                      <a:pt x="150" y="180"/>
                    </a:lnTo>
                    <a:lnTo>
                      <a:pt x="150" y="168"/>
                    </a:lnTo>
                    <a:lnTo>
                      <a:pt x="154" y="160"/>
                    </a:lnTo>
                    <a:lnTo>
                      <a:pt x="159" y="157"/>
                    </a:lnTo>
                    <a:lnTo>
                      <a:pt x="162" y="148"/>
                    </a:lnTo>
                    <a:lnTo>
                      <a:pt x="168" y="144"/>
                    </a:lnTo>
                    <a:lnTo>
                      <a:pt x="172" y="147"/>
                    </a:lnTo>
                    <a:lnTo>
                      <a:pt x="181" y="147"/>
                    </a:lnTo>
                    <a:lnTo>
                      <a:pt x="184" y="154"/>
                    </a:lnTo>
                    <a:lnTo>
                      <a:pt x="184" y="163"/>
                    </a:lnTo>
                    <a:lnTo>
                      <a:pt x="184" y="172"/>
                    </a:lnTo>
                    <a:lnTo>
                      <a:pt x="192" y="175"/>
                    </a:lnTo>
                    <a:lnTo>
                      <a:pt x="202" y="175"/>
                    </a:lnTo>
                    <a:lnTo>
                      <a:pt x="201" y="183"/>
                    </a:lnTo>
                    <a:lnTo>
                      <a:pt x="202" y="193"/>
                    </a:lnTo>
                    <a:lnTo>
                      <a:pt x="207" y="198"/>
                    </a:lnTo>
                    <a:lnTo>
                      <a:pt x="213" y="213"/>
                    </a:lnTo>
                    <a:lnTo>
                      <a:pt x="220" y="223"/>
                    </a:lnTo>
                    <a:lnTo>
                      <a:pt x="228" y="235"/>
                    </a:lnTo>
                    <a:lnTo>
                      <a:pt x="234" y="244"/>
                    </a:lnTo>
                    <a:lnTo>
                      <a:pt x="241" y="249"/>
                    </a:lnTo>
                    <a:lnTo>
                      <a:pt x="267" y="252"/>
                    </a:lnTo>
                    <a:lnTo>
                      <a:pt x="280" y="259"/>
                    </a:lnTo>
                    <a:lnTo>
                      <a:pt x="291" y="277"/>
                    </a:lnTo>
                    <a:lnTo>
                      <a:pt x="301" y="282"/>
                    </a:lnTo>
                    <a:lnTo>
                      <a:pt x="315" y="306"/>
                    </a:lnTo>
                    <a:lnTo>
                      <a:pt x="322" y="312"/>
                    </a:lnTo>
                    <a:lnTo>
                      <a:pt x="328" y="321"/>
                    </a:lnTo>
                    <a:lnTo>
                      <a:pt x="339" y="324"/>
                    </a:lnTo>
                    <a:lnTo>
                      <a:pt x="351" y="324"/>
                    </a:lnTo>
                    <a:lnTo>
                      <a:pt x="357" y="325"/>
                    </a:lnTo>
                    <a:lnTo>
                      <a:pt x="363" y="333"/>
                    </a:lnTo>
                    <a:lnTo>
                      <a:pt x="366" y="343"/>
                    </a:lnTo>
                    <a:lnTo>
                      <a:pt x="373" y="351"/>
                    </a:lnTo>
                    <a:lnTo>
                      <a:pt x="381" y="352"/>
                    </a:lnTo>
                    <a:lnTo>
                      <a:pt x="387" y="357"/>
                    </a:lnTo>
                    <a:lnTo>
                      <a:pt x="391" y="360"/>
                    </a:lnTo>
                    <a:lnTo>
                      <a:pt x="397" y="360"/>
                    </a:lnTo>
                    <a:close/>
                  </a:path>
                </a:pathLst>
              </a:custGeom>
              <a:solidFill>
                <a:srgbClr val="BED2FF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1" name="Freeform 138"/>
              <p:cNvSpPr>
                <a:spLocks noChangeAspect="1"/>
              </p:cNvSpPr>
              <p:nvPr/>
            </p:nvSpPr>
            <p:spPr bwMode="auto">
              <a:xfrm>
                <a:off x="2709" y="3254"/>
                <a:ext cx="874" cy="714"/>
              </a:xfrm>
              <a:custGeom>
                <a:avLst/>
                <a:gdLst>
                  <a:gd name="T0" fmla="*/ 2147483647 w 902"/>
                  <a:gd name="T1" fmla="*/ 2147483647 h 761"/>
                  <a:gd name="T2" fmla="*/ 2147483647 w 902"/>
                  <a:gd name="T3" fmla="*/ 2147483647 h 761"/>
                  <a:gd name="T4" fmla="*/ 2147483647 w 902"/>
                  <a:gd name="T5" fmla="*/ 2147483647 h 761"/>
                  <a:gd name="T6" fmla="*/ 2147483647 w 902"/>
                  <a:gd name="T7" fmla="*/ 2147483647 h 761"/>
                  <a:gd name="T8" fmla="*/ 2147483647 w 902"/>
                  <a:gd name="T9" fmla="*/ 2147483647 h 761"/>
                  <a:gd name="T10" fmla="*/ 2147483647 w 902"/>
                  <a:gd name="T11" fmla="*/ 2147483647 h 761"/>
                  <a:gd name="T12" fmla="*/ 2147483647 w 902"/>
                  <a:gd name="T13" fmla="*/ 2147483647 h 761"/>
                  <a:gd name="T14" fmla="*/ 2147483647 w 902"/>
                  <a:gd name="T15" fmla="*/ 2147483647 h 761"/>
                  <a:gd name="T16" fmla="*/ 2147483647 w 902"/>
                  <a:gd name="T17" fmla="*/ 2147483647 h 761"/>
                  <a:gd name="T18" fmla="*/ 2147483647 w 902"/>
                  <a:gd name="T19" fmla="*/ 2147483647 h 761"/>
                  <a:gd name="T20" fmla="*/ 2147483647 w 902"/>
                  <a:gd name="T21" fmla="*/ 2147483647 h 761"/>
                  <a:gd name="T22" fmla="*/ 2147483647 w 902"/>
                  <a:gd name="T23" fmla="*/ 2147483647 h 761"/>
                  <a:gd name="T24" fmla="*/ 2147483647 w 902"/>
                  <a:gd name="T25" fmla="*/ 2147483647 h 761"/>
                  <a:gd name="T26" fmla="*/ 2147483647 w 902"/>
                  <a:gd name="T27" fmla="*/ 2147483647 h 761"/>
                  <a:gd name="T28" fmla="*/ 2147483647 w 902"/>
                  <a:gd name="T29" fmla="*/ 2147483647 h 761"/>
                  <a:gd name="T30" fmla="*/ 2147483647 w 902"/>
                  <a:gd name="T31" fmla="*/ 2147483647 h 761"/>
                  <a:gd name="T32" fmla="*/ 2147483647 w 902"/>
                  <a:gd name="T33" fmla="*/ 2147483647 h 761"/>
                  <a:gd name="T34" fmla="*/ 2147483647 w 902"/>
                  <a:gd name="T35" fmla="*/ 2147483647 h 761"/>
                  <a:gd name="T36" fmla="*/ 2147483647 w 902"/>
                  <a:gd name="T37" fmla="*/ 2147483647 h 761"/>
                  <a:gd name="T38" fmla="*/ 2147483647 w 902"/>
                  <a:gd name="T39" fmla="*/ 2147483647 h 761"/>
                  <a:gd name="T40" fmla="*/ 2147483647 w 902"/>
                  <a:gd name="T41" fmla="*/ 2147483647 h 761"/>
                  <a:gd name="T42" fmla="*/ 2147483647 w 902"/>
                  <a:gd name="T43" fmla="*/ 2147483647 h 761"/>
                  <a:gd name="T44" fmla="*/ 2147483647 w 902"/>
                  <a:gd name="T45" fmla="*/ 2147483647 h 761"/>
                  <a:gd name="T46" fmla="*/ 2147483647 w 902"/>
                  <a:gd name="T47" fmla="*/ 2147483647 h 761"/>
                  <a:gd name="T48" fmla="*/ 2147483647 w 902"/>
                  <a:gd name="T49" fmla="*/ 2147483647 h 761"/>
                  <a:gd name="T50" fmla="*/ 2147483647 w 902"/>
                  <a:gd name="T51" fmla="*/ 2147483647 h 761"/>
                  <a:gd name="T52" fmla="*/ 2147483647 w 902"/>
                  <a:gd name="T53" fmla="*/ 2147483647 h 761"/>
                  <a:gd name="T54" fmla="*/ 2147483647 w 902"/>
                  <a:gd name="T55" fmla="*/ 2147483647 h 761"/>
                  <a:gd name="T56" fmla="*/ 2147483647 w 902"/>
                  <a:gd name="T57" fmla="*/ 2147483647 h 761"/>
                  <a:gd name="T58" fmla="*/ 2147483647 w 902"/>
                  <a:gd name="T59" fmla="*/ 2147483647 h 761"/>
                  <a:gd name="T60" fmla="*/ 2147483647 w 902"/>
                  <a:gd name="T61" fmla="*/ 2147483647 h 761"/>
                  <a:gd name="T62" fmla="*/ 2147483647 w 902"/>
                  <a:gd name="T63" fmla="*/ 2147483647 h 761"/>
                  <a:gd name="T64" fmla="*/ 2147483647 w 902"/>
                  <a:gd name="T65" fmla="*/ 2147483647 h 761"/>
                  <a:gd name="T66" fmla="*/ 2147483647 w 902"/>
                  <a:gd name="T67" fmla="*/ 2147483647 h 761"/>
                  <a:gd name="T68" fmla="*/ 2147483647 w 902"/>
                  <a:gd name="T69" fmla="*/ 2147483647 h 761"/>
                  <a:gd name="T70" fmla="*/ 2147483647 w 902"/>
                  <a:gd name="T71" fmla="*/ 2147483647 h 761"/>
                  <a:gd name="T72" fmla="*/ 2147483647 w 902"/>
                  <a:gd name="T73" fmla="*/ 2147483647 h 761"/>
                  <a:gd name="T74" fmla="*/ 2147483647 w 902"/>
                  <a:gd name="T75" fmla="*/ 2147483647 h 761"/>
                  <a:gd name="T76" fmla="*/ 2147483647 w 902"/>
                  <a:gd name="T77" fmla="*/ 2147483647 h 761"/>
                  <a:gd name="T78" fmla="*/ 2147483647 w 902"/>
                  <a:gd name="T79" fmla="*/ 2147483647 h 761"/>
                  <a:gd name="T80" fmla="*/ 2147483647 w 902"/>
                  <a:gd name="T81" fmla="*/ 2147483647 h 761"/>
                  <a:gd name="T82" fmla="*/ 2147483647 w 902"/>
                  <a:gd name="T83" fmla="*/ 2147483647 h 761"/>
                  <a:gd name="T84" fmla="*/ 2147483647 w 902"/>
                  <a:gd name="T85" fmla="*/ 2147483647 h 761"/>
                  <a:gd name="T86" fmla="*/ 2147483647 w 902"/>
                  <a:gd name="T87" fmla="*/ 2147483647 h 761"/>
                  <a:gd name="T88" fmla="*/ 2147483647 w 902"/>
                  <a:gd name="T89" fmla="*/ 2147483647 h 761"/>
                  <a:gd name="T90" fmla="*/ 2147483647 w 902"/>
                  <a:gd name="T91" fmla="*/ 2147483647 h 761"/>
                  <a:gd name="T92" fmla="*/ 2147483647 w 902"/>
                  <a:gd name="T93" fmla="*/ 2147483647 h 761"/>
                  <a:gd name="T94" fmla="*/ 2147483647 w 902"/>
                  <a:gd name="T95" fmla="*/ 2147483647 h 761"/>
                  <a:gd name="T96" fmla="*/ 2147483647 w 902"/>
                  <a:gd name="T97" fmla="*/ 2147483647 h 761"/>
                  <a:gd name="T98" fmla="*/ 2147483647 w 902"/>
                  <a:gd name="T99" fmla="*/ 2147483647 h 761"/>
                  <a:gd name="T100" fmla="*/ 2147483647 w 902"/>
                  <a:gd name="T101" fmla="*/ 2147483647 h 761"/>
                  <a:gd name="T102" fmla="*/ 2147483647 w 902"/>
                  <a:gd name="T103" fmla="*/ 2147483647 h 761"/>
                  <a:gd name="T104" fmla="*/ 2147483647 w 902"/>
                  <a:gd name="T105" fmla="*/ 2147483647 h 761"/>
                  <a:gd name="T106" fmla="*/ 2147483647 w 902"/>
                  <a:gd name="T107" fmla="*/ 2147483647 h 761"/>
                  <a:gd name="T108" fmla="*/ 2147483647 w 902"/>
                  <a:gd name="T109" fmla="*/ 2147483647 h 761"/>
                  <a:gd name="T110" fmla="*/ 2147483647 w 902"/>
                  <a:gd name="T111" fmla="*/ 2147483647 h 761"/>
                  <a:gd name="T112" fmla="*/ 2147483647 w 902"/>
                  <a:gd name="T113" fmla="*/ 2147483647 h 761"/>
                  <a:gd name="T114" fmla="*/ 2147483647 w 902"/>
                  <a:gd name="T115" fmla="*/ 2147483647 h 761"/>
                  <a:gd name="T116" fmla="*/ 2147483647 w 902"/>
                  <a:gd name="T117" fmla="*/ 2147483647 h 761"/>
                  <a:gd name="T118" fmla="*/ 2147483647 w 902"/>
                  <a:gd name="T119" fmla="*/ 2147483647 h 761"/>
                  <a:gd name="T120" fmla="*/ 2147483647 w 902"/>
                  <a:gd name="T121" fmla="*/ 2147483647 h 761"/>
                  <a:gd name="T122" fmla="*/ 2147483647 w 902"/>
                  <a:gd name="T123" fmla="*/ 2147483647 h 7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02"/>
                  <a:gd name="T187" fmla="*/ 0 h 761"/>
                  <a:gd name="T188" fmla="*/ 902 w 902"/>
                  <a:gd name="T189" fmla="*/ 761 h 7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02" h="761">
                    <a:moveTo>
                      <a:pt x="710" y="216"/>
                    </a:moveTo>
                    <a:lnTo>
                      <a:pt x="715" y="223"/>
                    </a:lnTo>
                    <a:lnTo>
                      <a:pt x="716" y="231"/>
                    </a:lnTo>
                    <a:lnTo>
                      <a:pt x="716" y="241"/>
                    </a:lnTo>
                    <a:lnTo>
                      <a:pt x="725" y="244"/>
                    </a:lnTo>
                    <a:lnTo>
                      <a:pt x="734" y="247"/>
                    </a:lnTo>
                    <a:lnTo>
                      <a:pt x="740" y="249"/>
                    </a:lnTo>
                    <a:lnTo>
                      <a:pt x="743" y="258"/>
                    </a:lnTo>
                    <a:lnTo>
                      <a:pt x="746" y="262"/>
                    </a:lnTo>
                    <a:lnTo>
                      <a:pt x="751" y="268"/>
                    </a:lnTo>
                    <a:lnTo>
                      <a:pt x="751" y="274"/>
                    </a:lnTo>
                    <a:lnTo>
                      <a:pt x="758" y="280"/>
                    </a:lnTo>
                    <a:lnTo>
                      <a:pt x="763" y="282"/>
                    </a:lnTo>
                    <a:lnTo>
                      <a:pt x="764" y="289"/>
                    </a:lnTo>
                    <a:lnTo>
                      <a:pt x="770" y="289"/>
                    </a:lnTo>
                    <a:lnTo>
                      <a:pt x="773" y="292"/>
                    </a:lnTo>
                    <a:lnTo>
                      <a:pt x="778" y="300"/>
                    </a:lnTo>
                    <a:lnTo>
                      <a:pt x="785" y="301"/>
                    </a:lnTo>
                    <a:lnTo>
                      <a:pt x="791" y="309"/>
                    </a:lnTo>
                    <a:lnTo>
                      <a:pt x="794" y="313"/>
                    </a:lnTo>
                    <a:lnTo>
                      <a:pt x="802" y="316"/>
                    </a:lnTo>
                    <a:lnTo>
                      <a:pt x="809" y="319"/>
                    </a:lnTo>
                    <a:lnTo>
                      <a:pt x="815" y="321"/>
                    </a:lnTo>
                    <a:lnTo>
                      <a:pt x="815" y="327"/>
                    </a:lnTo>
                    <a:lnTo>
                      <a:pt x="815" y="331"/>
                    </a:lnTo>
                    <a:lnTo>
                      <a:pt x="820" y="336"/>
                    </a:lnTo>
                    <a:lnTo>
                      <a:pt x="823" y="339"/>
                    </a:lnTo>
                    <a:lnTo>
                      <a:pt x="826" y="348"/>
                    </a:lnTo>
                    <a:lnTo>
                      <a:pt x="829" y="355"/>
                    </a:lnTo>
                    <a:lnTo>
                      <a:pt x="836" y="364"/>
                    </a:lnTo>
                    <a:lnTo>
                      <a:pt x="844" y="369"/>
                    </a:lnTo>
                    <a:lnTo>
                      <a:pt x="853" y="375"/>
                    </a:lnTo>
                    <a:lnTo>
                      <a:pt x="857" y="381"/>
                    </a:lnTo>
                    <a:lnTo>
                      <a:pt x="863" y="390"/>
                    </a:lnTo>
                    <a:lnTo>
                      <a:pt x="875" y="393"/>
                    </a:lnTo>
                    <a:lnTo>
                      <a:pt x="881" y="397"/>
                    </a:lnTo>
                    <a:lnTo>
                      <a:pt x="886" y="403"/>
                    </a:lnTo>
                    <a:lnTo>
                      <a:pt x="892" y="409"/>
                    </a:lnTo>
                    <a:lnTo>
                      <a:pt x="896" y="418"/>
                    </a:lnTo>
                    <a:lnTo>
                      <a:pt x="899" y="430"/>
                    </a:lnTo>
                    <a:lnTo>
                      <a:pt x="895" y="441"/>
                    </a:lnTo>
                    <a:lnTo>
                      <a:pt x="895" y="448"/>
                    </a:lnTo>
                    <a:lnTo>
                      <a:pt x="893" y="453"/>
                    </a:lnTo>
                    <a:lnTo>
                      <a:pt x="895" y="462"/>
                    </a:lnTo>
                    <a:lnTo>
                      <a:pt x="898" y="466"/>
                    </a:lnTo>
                    <a:lnTo>
                      <a:pt x="902" y="475"/>
                    </a:lnTo>
                    <a:lnTo>
                      <a:pt x="899" y="487"/>
                    </a:lnTo>
                    <a:lnTo>
                      <a:pt x="899" y="493"/>
                    </a:lnTo>
                    <a:lnTo>
                      <a:pt x="895" y="502"/>
                    </a:lnTo>
                    <a:lnTo>
                      <a:pt x="887" y="516"/>
                    </a:lnTo>
                    <a:lnTo>
                      <a:pt x="897" y="532"/>
                    </a:lnTo>
                    <a:lnTo>
                      <a:pt x="891" y="557"/>
                    </a:lnTo>
                    <a:lnTo>
                      <a:pt x="888" y="568"/>
                    </a:lnTo>
                    <a:lnTo>
                      <a:pt x="879" y="556"/>
                    </a:lnTo>
                    <a:lnTo>
                      <a:pt x="873" y="541"/>
                    </a:lnTo>
                    <a:lnTo>
                      <a:pt x="879" y="529"/>
                    </a:lnTo>
                    <a:lnTo>
                      <a:pt x="882" y="521"/>
                    </a:lnTo>
                    <a:lnTo>
                      <a:pt x="879" y="512"/>
                    </a:lnTo>
                    <a:lnTo>
                      <a:pt x="876" y="497"/>
                    </a:lnTo>
                    <a:lnTo>
                      <a:pt x="885" y="482"/>
                    </a:lnTo>
                    <a:lnTo>
                      <a:pt x="876" y="473"/>
                    </a:lnTo>
                    <a:lnTo>
                      <a:pt x="866" y="463"/>
                    </a:lnTo>
                    <a:lnTo>
                      <a:pt x="854" y="466"/>
                    </a:lnTo>
                    <a:lnTo>
                      <a:pt x="852" y="458"/>
                    </a:lnTo>
                    <a:lnTo>
                      <a:pt x="849" y="448"/>
                    </a:lnTo>
                    <a:lnTo>
                      <a:pt x="846" y="440"/>
                    </a:lnTo>
                    <a:lnTo>
                      <a:pt x="834" y="445"/>
                    </a:lnTo>
                    <a:lnTo>
                      <a:pt x="830" y="455"/>
                    </a:lnTo>
                    <a:lnTo>
                      <a:pt x="836" y="463"/>
                    </a:lnTo>
                    <a:lnTo>
                      <a:pt x="830" y="473"/>
                    </a:lnTo>
                    <a:lnTo>
                      <a:pt x="819" y="482"/>
                    </a:lnTo>
                    <a:lnTo>
                      <a:pt x="824" y="491"/>
                    </a:lnTo>
                    <a:lnTo>
                      <a:pt x="815" y="494"/>
                    </a:lnTo>
                    <a:lnTo>
                      <a:pt x="813" y="517"/>
                    </a:lnTo>
                    <a:lnTo>
                      <a:pt x="797" y="499"/>
                    </a:lnTo>
                    <a:lnTo>
                      <a:pt x="794" y="488"/>
                    </a:lnTo>
                    <a:lnTo>
                      <a:pt x="788" y="475"/>
                    </a:lnTo>
                    <a:lnTo>
                      <a:pt x="782" y="481"/>
                    </a:lnTo>
                    <a:lnTo>
                      <a:pt x="777" y="487"/>
                    </a:lnTo>
                    <a:lnTo>
                      <a:pt x="768" y="493"/>
                    </a:lnTo>
                    <a:lnTo>
                      <a:pt x="755" y="494"/>
                    </a:lnTo>
                    <a:lnTo>
                      <a:pt x="753" y="502"/>
                    </a:lnTo>
                    <a:lnTo>
                      <a:pt x="740" y="494"/>
                    </a:lnTo>
                    <a:lnTo>
                      <a:pt x="737" y="502"/>
                    </a:lnTo>
                    <a:lnTo>
                      <a:pt x="731" y="505"/>
                    </a:lnTo>
                    <a:lnTo>
                      <a:pt x="722" y="497"/>
                    </a:lnTo>
                    <a:lnTo>
                      <a:pt x="716" y="488"/>
                    </a:lnTo>
                    <a:lnTo>
                      <a:pt x="723" y="484"/>
                    </a:lnTo>
                    <a:lnTo>
                      <a:pt x="729" y="478"/>
                    </a:lnTo>
                    <a:lnTo>
                      <a:pt x="711" y="481"/>
                    </a:lnTo>
                    <a:lnTo>
                      <a:pt x="702" y="496"/>
                    </a:lnTo>
                    <a:lnTo>
                      <a:pt x="701" y="503"/>
                    </a:lnTo>
                    <a:lnTo>
                      <a:pt x="695" y="505"/>
                    </a:lnTo>
                    <a:lnTo>
                      <a:pt x="692" y="482"/>
                    </a:lnTo>
                    <a:lnTo>
                      <a:pt x="683" y="487"/>
                    </a:lnTo>
                    <a:lnTo>
                      <a:pt x="683" y="493"/>
                    </a:lnTo>
                    <a:lnTo>
                      <a:pt x="680" y="500"/>
                    </a:lnTo>
                    <a:lnTo>
                      <a:pt x="695" y="511"/>
                    </a:lnTo>
                    <a:lnTo>
                      <a:pt x="711" y="511"/>
                    </a:lnTo>
                    <a:lnTo>
                      <a:pt x="719" y="518"/>
                    </a:lnTo>
                    <a:lnTo>
                      <a:pt x="713" y="535"/>
                    </a:lnTo>
                    <a:lnTo>
                      <a:pt x="753" y="557"/>
                    </a:lnTo>
                    <a:lnTo>
                      <a:pt x="762" y="566"/>
                    </a:lnTo>
                    <a:lnTo>
                      <a:pt x="758" y="569"/>
                    </a:lnTo>
                    <a:lnTo>
                      <a:pt x="728" y="556"/>
                    </a:lnTo>
                    <a:lnTo>
                      <a:pt x="735" y="572"/>
                    </a:lnTo>
                    <a:lnTo>
                      <a:pt x="746" y="590"/>
                    </a:lnTo>
                    <a:lnTo>
                      <a:pt x="716" y="581"/>
                    </a:lnTo>
                    <a:lnTo>
                      <a:pt x="693" y="584"/>
                    </a:lnTo>
                    <a:lnTo>
                      <a:pt x="674" y="566"/>
                    </a:lnTo>
                    <a:lnTo>
                      <a:pt x="672" y="580"/>
                    </a:lnTo>
                    <a:lnTo>
                      <a:pt x="662" y="578"/>
                    </a:lnTo>
                    <a:lnTo>
                      <a:pt x="668" y="590"/>
                    </a:lnTo>
                    <a:lnTo>
                      <a:pt x="665" y="602"/>
                    </a:lnTo>
                    <a:lnTo>
                      <a:pt x="666" y="616"/>
                    </a:lnTo>
                    <a:lnTo>
                      <a:pt x="668" y="628"/>
                    </a:lnTo>
                    <a:lnTo>
                      <a:pt x="660" y="637"/>
                    </a:lnTo>
                    <a:lnTo>
                      <a:pt x="665" y="655"/>
                    </a:lnTo>
                    <a:lnTo>
                      <a:pt x="654" y="662"/>
                    </a:lnTo>
                    <a:lnTo>
                      <a:pt x="644" y="661"/>
                    </a:lnTo>
                    <a:lnTo>
                      <a:pt x="635" y="647"/>
                    </a:lnTo>
                    <a:lnTo>
                      <a:pt x="645" y="643"/>
                    </a:lnTo>
                    <a:lnTo>
                      <a:pt x="647" y="631"/>
                    </a:lnTo>
                    <a:lnTo>
                      <a:pt x="638" y="622"/>
                    </a:lnTo>
                    <a:lnTo>
                      <a:pt x="623" y="619"/>
                    </a:lnTo>
                    <a:lnTo>
                      <a:pt x="626" y="632"/>
                    </a:lnTo>
                    <a:lnTo>
                      <a:pt x="629" y="643"/>
                    </a:lnTo>
                    <a:lnTo>
                      <a:pt x="623" y="655"/>
                    </a:lnTo>
                    <a:lnTo>
                      <a:pt x="612" y="668"/>
                    </a:lnTo>
                    <a:lnTo>
                      <a:pt x="594" y="682"/>
                    </a:lnTo>
                    <a:lnTo>
                      <a:pt x="582" y="662"/>
                    </a:lnTo>
                    <a:lnTo>
                      <a:pt x="573" y="662"/>
                    </a:lnTo>
                    <a:lnTo>
                      <a:pt x="572" y="682"/>
                    </a:lnTo>
                    <a:lnTo>
                      <a:pt x="552" y="679"/>
                    </a:lnTo>
                    <a:lnTo>
                      <a:pt x="546" y="694"/>
                    </a:lnTo>
                    <a:lnTo>
                      <a:pt x="536" y="691"/>
                    </a:lnTo>
                    <a:lnTo>
                      <a:pt x="534" y="673"/>
                    </a:lnTo>
                    <a:lnTo>
                      <a:pt x="527" y="691"/>
                    </a:lnTo>
                    <a:lnTo>
                      <a:pt x="522" y="709"/>
                    </a:lnTo>
                    <a:lnTo>
                      <a:pt x="509" y="706"/>
                    </a:lnTo>
                    <a:lnTo>
                      <a:pt x="510" y="682"/>
                    </a:lnTo>
                    <a:lnTo>
                      <a:pt x="503" y="674"/>
                    </a:lnTo>
                    <a:lnTo>
                      <a:pt x="495" y="682"/>
                    </a:lnTo>
                    <a:lnTo>
                      <a:pt x="485" y="689"/>
                    </a:lnTo>
                    <a:lnTo>
                      <a:pt x="477" y="698"/>
                    </a:lnTo>
                    <a:lnTo>
                      <a:pt x="486" y="703"/>
                    </a:lnTo>
                    <a:lnTo>
                      <a:pt x="500" y="709"/>
                    </a:lnTo>
                    <a:lnTo>
                      <a:pt x="498" y="719"/>
                    </a:lnTo>
                    <a:lnTo>
                      <a:pt x="516" y="725"/>
                    </a:lnTo>
                    <a:lnTo>
                      <a:pt x="509" y="742"/>
                    </a:lnTo>
                    <a:lnTo>
                      <a:pt x="527" y="745"/>
                    </a:lnTo>
                    <a:lnTo>
                      <a:pt x="543" y="743"/>
                    </a:lnTo>
                    <a:lnTo>
                      <a:pt x="558" y="734"/>
                    </a:lnTo>
                    <a:lnTo>
                      <a:pt x="569" y="742"/>
                    </a:lnTo>
                    <a:lnTo>
                      <a:pt x="585" y="733"/>
                    </a:lnTo>
                    <a:lnTo>
                      <a:pt x="597" y="725"/>
                    </a:lnTo>
                    <a:lnTo>
                      <a:pt x="611" y="730"/>
                    </a:lnTo>
                    <a:lnTo>
                      <a:pt x="636" y="730"/>
                    </a:lnTo>
                    <a:lnTo>
                      <a:pt x="663" y="721"/>
                    </a:lnTo>
                    <a:lnTo>
                      <a:pt x="675" y="730"/>
                    </a:lnTo>
                    <a:lnTo>
                      <a:pt x="570" y="758"/>
                    </a:lnTo>
                    <a:lnTo>
                      <a:pt x="551" y="757"/>
                    </a:lnTo>
                    <a:lnTo>
                      <a:pt x="525" y="746"/>
                    </a:lnTo>
                    <a:lnTo>
                      <a:pt x="510" y="745"/>
                    </a:lnTo>
                    <a:lnTo>
                      <a:pt x="503" y="761"/>
                    </a:lnTo>
                    <a:lnTo>
                      <a:pt x="482" y="757"/>
                    </a:lnTo>
                    <a:lnTo>
                      <a:pt x="476" y="725"/>
                    </a:lnTo>
                    <a:lnTo>
                      <a:pt x="464" y="709"/>
                    </a:lnTo>
                    <a:lnTo>
                      <a:pt x="452" y="703"/>
                    </a:lnTo>
                    <a:lnTo>
                      <a:pt x="447" y="689"/>
                    </a:lnTo>
                    <a:lnTo>
                      <a:pt x="440" y="679"/>
                    </a:lnTo>
                    <a:lnTo>
                      <a:pt x="431" y="665"/>
                    </a:lnTo>
                    <a:lnTo>
                      <a:pt x="404" y="647"/>
                    </a:lnTo>
                    <a:lnTo>
                      <a:pt x="393" y="637"/>
                    </a:lnTo>
                    <a:lnTo>
                      <a:pt x="387" y="626"/>
                    </a:lnTo>
                    <a:lnTo>
                      <a:pt x="380" y="622"/>
                    </a:lnTo>
                    <a:lnTo>
                      <a:pt x="368" y="620"/>
                    </a:lnTo>
                    <a:lnTo>
                      <a:pt x="357" y="623"/>
                    </a:lnTo>
                    <a:lnTo>
                      <a:pt x="347" y="625"/>
                    </a:lnTo>
                    <a:lnTo>
                      <a:pt x="333" y="626"/>
                    </a:lnTo>
                    <a:lnTo>
                      <a:pt x="320" y="626"/>
                    </a:lnTo>
                    <a:lnTo>
                      <a:pt x="320" y="617"/>
                    </a:lnTo>
                    <a:lnTo>
                      <a:pt x="323" y="614"/>
                    </a:lnTo>
                    <a:lnTo>
                      <a:pt x="327" y="605"/>
                    </a:lnTo>
                    <a:lnTo>
                      <a:pt x="333" y="601"/>
                    </a:lnTo>
                    <a:lnTo>
                      <a:pt x="339" y="601"/>
                    </a:lnTo>
                    <a:lnTo>
                      <a:pt x="333" y="593"/>
                    </a:lnTo>
                    <a:lnTo>
                      <a:pt x="332" y="586"/>
                    </a:lnTo>
                    <a:lnTo>
                      <a:pt x="330" y="583"/>
                    </a:lnTo>
                    <a:lnTo>
                      <a:pt x="321" y="590"/>
                    </a:lnTo>
                    <a:lnTo>
                      <a:pt x="306" y="598"/>
                    </a:lnTo>
                    <a:lnTo>
                      <a:pt x="311" y="586"/>
                    </a:lnTo>
                    <a:lnTo>
                      <a:pt x="311" y="578"/>
                    </a:lnTo>
                    <a:lnTo>
                      <a:pt x="300" y="575"/>
                    </a:lnTo>
                    <a:lnTo>
                      <a:pt x="296" y="596"/>
                    </a:lnTo>
                    <a:lnTo>
                      <a:pt x="290" y="607"/>
                    </a:lnTo>
                    <a:lnTo>
                      <a:pt x="291" y="616"/>
                    </a:lnTo>
                    <a:lnTo>
                      <a:pt x="275" y="617"/>
                    </a:lnTo>
                    <a:lnTo>
                      <a:pt x="266" y="610"/>
                    </a:lnTo>
                    <a:lnTo>
                      <a:pt x="255" y="611"/>
                    </a:lnTo>
                    <a:lnTo>
                      <a:pt x="246" y="611"/>
                    </a:lnTo>
                    <a:lnTo>
                      <a:pt x="237" y="605"/>
                    </a:lnTo>
                    <a:lnTo>
                      <a:pt x="234" y="598"/>
                    </a:lnTo>
                    <a:lnTo>
                      <a:pt x="225" y="593"/>
                    </a:lnTo>
                    <a:lnTo>
                      <a:pt x="183" y="584"/>
                    </a:lnTo>
                    <a:lnTo>
                      <a:pt x="141" y="584"/>
                    </a:lnTo>
                    <a:lnTo>
                      <a:pt x="122" y="575"/>
                    </a:lnTo>
                    <a:lnTo>
                      <a:pt x="101" y="571"/>
                    </a:lnTo>
                    <a:lnTo>
                      <a:pt x="86" y="566"/>
                    </a:lnTo>
                    <a:lnTo>
                      <a:pt x="74" y="553"/>
                    </a:lnTo>
                    <a:lnTo>
                      <a:pt x="57" y="547"/>
                    </a:lnTo>
                    <a:lnTo>
                      <a:pt x="48" y="533"/>
                    </a:lnTo>
                    <a:lnTo>
                      <a:pt x="38" y="526"/>
                    </a:lnTo>
                    <a:lnTo>
                      <a:pt x="29" y="514"/>
                    </a:lnTo>
                    <a:lnTo>
                      <a:pt x="12" y="500"/>
                    </a:lnTo>
                    <a:lnTo>
                      <a:pt x="8" y="491"/>
                    </a:lnTo>
                    <a:lnTo>
                      <a:pt x="5" y="484"/>
                    </a:lnTo>
                    <a:lnTo>
                      <a:pt x="0" y="476"/>
                    </a:lnTo>
                    <a:lnTo>
                      <a:pt x="0" y="467"/>
                    </a:lnTo>
                    <a:lnTo>
                      <a:pt x="8" y="469"/>
                    </a:lnTo>
                    <a:lnTo>
                      <a:pt x="12" y="478"/>
                    </a:lnTo>
                    <a:lnTo>
                      <a:pt x="12" y="485"/>
                    </a:lnTo>
                    <a:lnTo>
                      <a:pt x="20" y="493"/>
                    </a:lnTo>
                    <a:lnTo>
                      <a:pt x="30" y="494"/>
                    </a:lnTo>
                    <a:lnTo>
                      <a:pt x="47" y="493"/>
                    </a:lnTo>
                    <a:lnTo>
                      <a:pt x="59" y="488"/>
                    </a:lnTo>
                    <a:lnTo>
                      <a:pt x="60" y="481"/>
                    </a:lnTo>
                    <a:lnTo>
                      <a:pt x="72" y="475"/>
                    </a:lnTo>
                    <a:lnTo>
                      <a:pt x="74" y="466"/>
                    </a:lnTo>
                    <a:lnTo>
                      <a:pt x="74" y="454"/>
                    </a:lnTo>
                    <a:lnTo>
                      <a:pt x="78" y="439"/>
                    </a:lnTo>
                    <a:lnTo>
                      <a:pt x="98" y="431"/>
                    </a:lnTo>
                    <a:lnTo>
                      <a:pt x="114" y="421"/>
                    </a:lnTo>
                    <a:lnTo>
                      <a:pt x="120" y="427"/>
                    </a:lnTo>
                    <a:lnTo>
                      <a:pt x="117" y="434"/>
                    </a:lnTo>
                    <a:lnTo>
                      <a:pt x="117" y="446"/>
                    </a:lnTo>
                    <a:lnTo>
                      <a:pt x="122" y="457"/>
                    </a:lnTo>
                    <a:lnTo>
                      <a:pt x="128" y="466"/>
                    </a:lnTo>
                    <a:lnTo>
                      <a:pt x="132" y="475"/>
                    </a:lnTo>
                    <a:lnTo>
                      <a:pt x="143" y="481"/>
                    </a:lnTo>
                    <a:lnTo>
                      <a:pt x="147" y="490"/>
                    </a:lnTo>
                    <a:lnTo>
                      <a:pt x="164" y="502"/>
                    </a:lnTo>
                    <a:lnTo>
                      <a:pt x="158" y="494"/>
                    </a:lnTo>
                    <a:lnTo>
                      <a:pt x="156" y="490"/>
                    </a:lnTo>
                    <a:lnTo>
                      <a:pt x="161" y="485"/>
                    </a:lnTo>
                    <a:lnTo>
                      <a:pt x="168" y="478"/>
                    </a:lnTo>
                    <a:lnTo>
                      <a:pt x="174" y="479"/>
                    </a:lnTo>
                    <a:lnTo>
                      <a:pt x="180" y="487"/>
                    </a:lnTo>
                    <a:lnTo>
                      <a:pt x="180" y="499"/>
                    </a:lnTo>
                    <a:lnTo>
                      <a:pt x="179" y="509"/>
                    </a:lnTo>
                    <a:lnTo>
                      <a:pt x="180" y="518"/>
                    </a:lnTo>
                    <a:lnTo>
                      <a:pt x="179" y="526"/>
                    </a:lnTo>
                    <a:lnTo>
                      <a:pt x="170" y="526"/>
                    </a:lnTo>
                    <a:lnTo>
                      <a:pt x="159" y="526"/>
                    </a:lnTo>
                    <a:lnTo>
                      <a:pt x="159" y="514"/>
                    </a:lnTo>
                    <a:lnTo>
                      <a:pt x="156" y="509"/>
                    </a:lnTo>
                    <a:lnTo>
                      <a:pt x="149" y="509"/>
                    </a:lnTo>
                    <a:lnTo>
                      <a:pt x="147" y="514"/>
                    </a:lnTo>
                    <a:lnTo>
                      <a:pt x="144" y="526"/>
                    </a:lnTo>
                    <a:lnTo>
                      <a:pt x="144" y="533"/>
                    </a:lnTo>
                    <a:lnTo>
                      <a:pt x="150" y="542"/>
                    </a:lnTo>
                    <a:lnTo>
                      <a:pt x="156" y="544"/>
                    </a:lnTo>
                    <a:lnTo>
                      <a:pt x="161" y="536"/>
                    </a:lnTo>
                    <a:lnTo>
                      <a:pt x="171" y="532"/>
                    </a:lnTo>
                    <a:lnTo>
                      <a:pt x="177" y="533"/>
                    </a:lnTo>
                    <a:lnTo>
                      <a:pt x="185" y="539"/>
                    </a:lnTo>
                    <a:lnTo>
                      <a:pt x="194" y="545"/>
                    </a:lnTo>
                    <a:lnTo>
                      <a:pt x="198" y="547"/>
                    </a:lnTo>
                    <a:lnTo>
                      <a:pt x="206" y="551"/>
                    </a:lnTo>
                    <a:lnTo>
                      <a:pt x="206" y="557"/>
                    </a:lnTo>
                    <a:lnTo>
                      <a:pt x="206" y="565"/>
                    </a:lnTo>
                    <a:lnTo>
                      <a:pt x="206" y="575"/>
                    </a:lnTo>
                    <a:lnTo>
                      <a:pt x="207" y="583"/>
                    </a:lnTo>
                    <a:lnTo>
                      <a:pt x="213" y="586"/>
                    </a:lnTo>
                    <a:lnTo>
                      <a:pt x="210" y="566"/>
                    </a:lnTo>
                    <a:lnTo>
                      <a:pt x="215" y="554"/>
                    </a:lnTo>
                    <a:lnTo>
                      <a:pt x="219" y="547"/>
                    </a:lnTo>
                    <a:lnTo>
                      <a:pt x="221" y="541"/>
                    </a:lnTo>
                    <a:lnTo>
                      <a:pt x="219" y="532"/>
                    </a:lnTo>
                    <a:lnTo>
                      <a:pt x="213" y="526"/>
                    </a:lnTo>
                    <a:lnTo>
                      <a:pt x="207" y="521"/>
                    </a:lnTo>
                    <a:lnTo>
                      <a:pt x="206" y="514"/>
                    </a:lnTo>
                    <a:lnTo>
                      <a:pt x="228" y="512"/>
                    </a:lnTo>
                    <a:lnTo>
                      <a:pt x="236" y="511"/>
                    </a:lnTo>
                    <a:lnTo>
                      <a:pt x="239" y="505"/>
                    </a:lnTo>
                    <a:lnTo>
                      <a:pt x="249" y="497"/>
                    </a:lnTo>
                    <a:lnTo>
                      <a:pt x="258" y="496"/>
                    </a:lnTo>
                    <a:lnTo>
                      <a:pt x="267" y="499"/>
                    </a:lnTo>
                    <a:lnTo>
                      <a:pt x="273" y="499"/>
                    </a:lnTo>
                    <a:lnTo>
                      <a:pt x="275" y="505"/>
                    </a:lnTo>
                    <a:lnTo>
                      <a:pt x="273" y="512"/>
                    </a:lnTo>
                    <a:lnTo>
                      <a:pt x="269" y="520"/>
                    </a:lnTo>
                    <a:lnTo>
                      <a:pt x="261" y="529"/>
                    </a:lnTo>
                    <a:lnTo>
                      <a:pt x="263" y="538"/>
                    </a:lnTo>
                    <a:lnTo>
                      <a:pt x="270" y="536"/>
                    </a:lnTo>
                    <a:lnTo>
                      <a:pt x="276" y="533"/>
                    </a:lnTo>
                    <a:lnTo>
                      <a:pt x="281" y="521"/>
                    </a:lnTo>
                    <a:lnTo>
                      <a:pt x="281" y="512"/>
                    </a:lnTo>
                    <a:lnTo>
                      <a:pt x="282" y="502"/>
                    </a:lnTo>
                    <a:lnTo>
                      <a:pt x="287" y="490"/>
                    </a:lnTo>
                    <a:lnTo>
                      <a:pt x="281" y="481"/>
                    </a:lnTo>
                    <a:lnTo>
                      <a:pt x="282" y="478"/>
                    </a:lnTo>
                    <a:lnTo>
                      <a:pt x="281" y="470"/>
                    </a:lnTo>
                    <a:lnTo>
                      <a:pt x="285" y="463"/>
                    </a:lnTo>
                    <a:lnTo>
                      <a:pt x="293" y="463"/>
                    </a:lnTo>
                    <a:lnTo>
                      <a:pt x="300" y="466"/>
                    </a:lnTo>
                    <a:lnTo>
                      <a:pt x="309" y="461"/>
                    </a:lnTo>
                    <a:lnTo>
                      <a:pt x="312" y="454"/>
                    </a:lnTo>
                    <a:lnTo>
                      <a:pt x="306" y="449"/>
                    </a:lnTo>
                    <a:lnTo>
                      <a:pt x="302" y="446"/>
                    </a:lnTo>
                    <a:lnTo>
                      <a:pt x="291" y="445"/>
                    </a:lnTo>
                    <a:lnTo>
                      <a:pt x="276" y="443"/>
                    </a:lnTo>
                    <a:lnTo>
                      <a:pt x="272" y="440"/>
                    </a:lnTo>
                    <a:lnTo>
                      <a:pt x="269" y="437"/>
                    </a:lnTo>
                    <a:lnTo>
                      <a:pt x="261" y="439"/>
                    </a:lnTo>
                    <a:lnTo>
                      <a:pt x="255" y="445"/>
                    </a:lnTo>
                    <a:lnTo>
                      <a:pt x="249" y="448"/>
                    </a:lnTo>
                    <a:lnTo>
                      <a:pt x="243" y="451"/>
                    </a:lnTo>
                    <a:lnTo>
                      <a:pt x="245" y="460"/>
                    </a:lnTo>
                    <a:lnTo>
                      <a:pt x="249" y="464"/>
                    </a:lnTo>
                    <a:lnTo>
                      <a:pt x="257" y="467"/>
                    </a:lnTo>
                    <a:lnTo>
                      <a:pt x="261" y="472"/>
                    </a:lnTo>
                    <a:lnTo>
                      <a:pt x="270" y="475"/>
                    </a:lnTo>
                    <a:lnTo>
                      <a:pt x="273" y="481"/>
                    </a:lnTo>
                    <a:lnTo>
                      <a:pt x="276" y="485"/>
                    </a:lnTo>
                    <a:lnTo>
                      <a:pt x="278" y="493"/>
                    </a:lnTo>
                    <a:lnTo>
                      <a:pt x="275" y="496"/>
                    </a:lnTo>
                    <a:lnTo>
                      <a:pt x="267" y="494"/>
                    </a:lnTo>
                    <a:lnTo>
                      <a:pt x="258" y="493"/>
                    </a:lnTo>
                    <a:lnTo>
                      <a:pt x="248" y="493"/>
                    </a:lnTo>
                    <a:lnTo>
                      <a:pt x="240" y="500"/>
                    </a:lnTo>
                    <a:lnTo>
                      <a:pt x="230" y="505"/>
                    </a:lnTo>
                    <a:lnTo>
                      <a:pt x="221" y="505"/>
                    </a:lnTo>
                    <a:lnTo>
                      <a:pt x="219" y="499"/>
                    </a:lnTo>
                    <a:lnTo>
                      <a:pt x="218" y="493"/>
                    </a:lnTo>
                    <a:lnTo>
                      <a:pt x="218" y="485"/>
                    </a:lnTo>
                    <a:lnTo>
                      <a:pt x="212" y="476"/>
                    </a:lnTo>
                    <a:lnTo>
                      <a:pt x="212" y="467"/>
                    </a:lnTo>
                    <a:lnTo>
                      <a:pt x="203" y="460"/>
                    </a:lnTo>
                    <a:lnTo>
                      <a:pt x="191" y="457"/>
                    </a:lnTo>
                    <a:lnTo>
                      <a:pt x="186" y="451"/>
                    </a:lnTo>
                    <a:lnTo>
                      <a:pt x="194" y="445"/>
                    </a:lnTo>
                    <a:lnTo>
                      <a:pt x="188" y="443"/>
                    </a:lnTo>
                    <a:lnTo>
                      <a:pt x="185" y="439"/>
                    </a:lnTo>
                    <a:lnTo>
                      <a:pt x="165" y="437"/>
                    </a:lnTo>
                    <a:lnTo>
                      <a:pt x="155" y="433"/>
                    </a:lnTo>
                    <a:lnTo>
                      <a:pt x="141" y="430"/>
                    </a:lnTo>
                    <a:lnTo>
                      <a:pt x="144" y="419"/>
                    </a:lnTo>
                    <a:lnTo>
                      <a:pt x="144" y="416"/>
                    </a:lnTo>
                    <a:lnTo>
                      <a:pt x="138" y="410"/>
                    </a:lnTo>
                    <a:lnTo>
                      <a:pt x="122" y="410"/>
                    </a:lnTo>
                    <a:lnTo>
                      <a:pt x="126" y="401"/>
                    </a:lnTo>
                    <a:lnTo>
                      <a:pt x="129" y="389"/>
                    </a:lnTo>
                    <a:lnTo>
                      <a:pt x="131" y="382"/>
                    </a:lnTo>
                    <a:lnTo>
                      <a:pt x="132" y="377"/>
                    </a:lnTo>
                    <a:lnTo>
                      <a:pt x="128" y="371"/>
                    </a:lnTo>
                    <a:lnTo>
                      <a:pt x="126" y="364"/>
                    </a:lnTo>
                    <a:lnTo>
                      <a:pt x="114" y="367"/>
                    </a:lnTo>
                    <a:lnTo>
                      <a:pt x="104" y="361"/>
                    </a:lnTo>
                    <a:lnTo>
                      <a:pt x="93" y="358"/>
                    </a:lnTo>
                    <a:lnTo>
                      <a:pt x="87" y="359"/>
                    </a:lnTo>
                    <a:lnTo>
                      <a:pt x="86" y="368"/>
                    </a:lnTo>
                    <a:lnTo>
                      <a:pt x="83" y="376"/>
                    </a:lnTo>
                    <a:lnTo>
                      <a:pt x="81" y="386"/>
                    </a:lnTo>
                    <a:lnTo>
                      <a:pt x="72" y="391"/>
                    </a:lnTo>
                    <a:lnTo>
                      <a:pt x="66" y="385"/>
                    </a:lnTo>
                    <a:lnTo>
                      <a:pt x="69" y="376"/>
                    </a:lnTo>
                    <a:lnTo>
                      <a:pt x="71" y="370"/>
                    </a:lnTo>
                    <a:lnTo>
                      <a:pt x="69" y="365"/>
                    </a:lnTo>
                    <a:lnTo>
                      <a:pt x="72" y="358"/>
                    </a:lnTo>
                    <a:lnTo>
                      <a:pt x="78" y="356"/>
                    </a:lnTo>
                    <a:lnTo>
                      <a:pt x="87" y="358"/>
                    </a:lnTo>
                    <a:lnTo>
                      <a:pt x="89" y="347"/>
                    </a:lnTo>
                    <a:lnTo>
                      <a:pt x="83" y="337"/>
                    </a:lnTo>
                    <a:lnTo>
                      <a:pt x="83" y="326"/>
                    </a:lnTo>
                    <a:lnTo>
                      <a:pt x="81" y="310"/>
                    </a:lnTo>
                    <a:lnTo>
                      <a:pt x="83" y="301"/>
                    </a:lnTo>
                    <a:lnTo>
                      <a:pt x="84" y="280"/>
                    </a:lnTo>
                    <a:lnTo>
                      <a:pt x="83" y="268"/>
                    </a:lnTo>
                    <a:lnTo>
                      <a:pt x="87" y="257"/>
                    </a:lnTo>
                    <a:lnTo>
                      <a:pt x="104" y="256"/>
                    </a:lnTo>
                    <a:lnTo>
                      <a:pt x="120" y="235"/>
                    </a:lnTo>
                    <a:lnTo>
                      <a:pt x="122" y="226"/>
                    </a:lnTo>
                    <a:lnTo>
                      <a:pt x="123" y="217"/>
                    </a:lnTo>
                    <a:lnTo>
                      <a:pt x="128" y="211"/>
                    </a:lnTo>
                    <a:lnTo>
                      <a:pt x="129" y="202"/>
                    </a:lnTo>
                    <a:lnTo>
                      <a:pt x="164" y="184"/>
                    </a:lnTo>
                    <a:lnTo>
                      <a:pt x="165" y="193"/>
                    </a:lnTo>
                    <a:lnTo>
                      <a:pt x="182" y="194"/>
                    </a:lnTo>
                    <a:lnTo>
                      <a:pt x="186" y="187"/>
                    </a:lnTo>
                    <a:lnTo>
                      <a:pt x="200" y="181"/>
                    </a:lnTo>
                    <a:lnTo>
                      <a:pt x="201" y="178"/>
                    </a:lnTo>
                    <a:lnTo>
                      <a:pt x="216" y="176"/>
                    </a:lnTo>
                    <a:lnTo>
                      <a:pt x="222" y="169"/>
                    </a:lnTo>
                    <a:lnTo>
                      <a:pt x="246" y="163"/>
                    </a:lnTo>
                    <a:lnTo>
                      <a:pt x="248" y="160"/>
                    </a:lnTo>
                    <a:lnTo>
                      <a:pt x="313" y="69"/>
                    </a:lnTo>
                    <a:lnTo>
                      <a:pt x="427" y="67"/>
                    </a:lnTo>
                    <a:lnTo>
                      <a:pt x="428" y="37"/>
                    </a:lnTo>
                    <a:lnTo>
                      <a:pt x="463" y="36"/>
                    </a:lnTo>
                    <a:lnTo>
                      <a:pt x="463" y="24"/>
                    </a:lnTo>
                    <a:lnTo>
                      <a:pt x="467" y="16"/>
                    </a:lnTo>
                    <a:lnTo>
                      <a:pt x="472" y="13"/>
                    </a:lnTo>
                    <a:lnTo>
                      <a:pt x="475" y="4"/>
                    </a:lnTo>
                    <a:lnTo>
                      <a:pt x="481" y="0"/>
                    </a:lnTo>
                    <a:lnTo>
                      <a:pt x="485" y="3"/>
                    </a:lnTo>
                    <a:lnTo>
                      <a:pt x="494" y="3"/>
                    </a:lnTo>
                    <a:lnTo>
                      <a:pt x="497" y="10"/>
                    </a:lnTo>
                    <a:lnTo>
                      <a:pt x="497" y="19"/>
                    </a:lnTo>
                    <a:lnTo>
                      <a:pt x="497" y="28"/>
                    </a:lnTo>
                    <a:lnTo>
                      <a:pt x="505" y="31"/>
                    </a:lnTo>
                    <a:lnTo>
                      <a:pt x="515" y="31"/>
                    </a:lnTo>
                    <a:lnTo>
                      <a:pt x="514" y="39"/>
                    </a:lnTo>
                    <a:lnTo>
                      <a:pt x="515" y="49"/>
                    </a:lnTo>
                    <a:lnTo>
                      <a:pt x="520" y="54"/>
                    </a:lnTo>
                    <a:lnTo>
                      <a:pt x="526" y="69"/>
                    </a:lnTo>
                    <a:lnTo>
                      <a:pt x="533" y="79"/>
                    </a:lnTo>
                    <a:lnTo>
                      <a:pt x="541" y="91"/>
                    </a:lnTo>
                    <a:lnTo>
                      <a:pt x="547" y="100"/>
                    </a:lnTo>
                    <a:lnTo>
                      <a:pt x="554" y="105"/>
                    </a:lnTo>
                    <a:lnTo>
                      <a:pt x="580" y="108"/>
                    </a:lnTo>
                    <a:lnTo>
                      <a:pt x="593" y="115"/>
                    </a:lnTo>
                    <a:lnTo>
                      <a:pt x="604" y="133"/>
                    </a:lnTo>
                    <a:lnTo>
                      <a:pt x="614" y="138"/>
                    </a:lnTo>
                    <a:lnTo>
                      <a:pt x="628" y="162"/>
                    </a:lnTo>
                    <a:lnTo>
                      <a:pt x="635" y="168"/>
                    </a:lnTo>
                    <a:lnTo>
                      <a:pt x="641" y="177"/>
                    </a:lnTo>
                    <a:lnTo>
                      <a:pt x="652" y="180"/>
                    </a:lnTo>
                    <a:lnTo>
                      <a:pt x="664" y="180"/>
                    </a:lnTo>
                    <a:lnTo>
                      <a:pt x="670" y="181"/>
                    </a:lnTo>
                    <a:lnTo>
                      <a:pt x="676" y="189"/>
                    </a:lnTo>
                    <a:lnTo>
                      <a:pt x="679" y="199"/>
                    </a:lnTo>
                    <a:lnTo>
                      <a:pt x="686" y="207"/>
                    </a:lnTo>
                    <a:lnTo>
                      <a:pt x="694" y="208"/>
                    </a:lnTo>
                    <a:lnTo>
                      <a:pt x="700" y="213"/>
                    </a:lnTo>
                    <a:lnTo>
                      <a:pt x="704" y="216"/>
                    </a:lnTo>
                    <a:lnTo>
                      <a:pt x="710" y="216"/>
                    </a:lnTo>
                    <a:close/>
                  </a:path>
                </a:pathLst>
              </a:custGeom>
              <a:solidFill>
                <a:srgbClr val="BED2FF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2" name="Freeform 139"/>
              <p:cNvSpPr>
                <a:spLocks noChangeAspect="1"/>
              </p:cNvSpPr>
              <p:nvPr/>
            </p:nvSpPr>
            <p:spPr bwMode="auto">
              <a:xfrm>
                <a:off x="3650" y="2987"/>
                <a:ext cx="314" cy="541"/>
              </a:xfrm>
              <a:custGeom>
                <a:avLst/>
                <a:gdLst>
                  <a:gd name="T0" fmla="*/ 2147483647 w 324"/>
                  <a:gd name="T1" fmla="*/ 2147483647 h 578"/>
                  <a:gd name="T2" fmla="*/ 2147483647 w 324"/>
                  <a:gd name="T3" fmla="*/ 2147483647 h 578"/>
                  <a:gd name="T4" fmla="*/ 2147483647 w 324"/>
                  <a:gd name="T5" fmla="*/ 2147483647 h 578"/>
                  <a:gd name="T6" fmla="*/ 2147483647 w 324"/>
                  <a:gd name="T7" fmla="*/ 2147483647 h 578"/>
                  <a:gd name="T8" fmla="*/ 2147483647 w 324"/>
                  <a:gd name="T9" fmla="*/ 2147483647 h 578"/>
                  <a:gd name="T10" fmla="*/ 2147483647 w 324"/>
                  <a:gd name="T11" fmla="*/ 2147483647 h 578"/>
                  <a:gd name="T12" fmla="*/ 2147483647 w 324"/>
                  <a:gd name="T13" fmla="*/ 2147483647 h 578"/>
                  <a:gd name="T14" fmla="*/ 2147483647 w 324"/>
                  <a:gd name="T15" fmla="*/ 2147483647 h 578"/>
                  <a:gd name="T16" fmla="*/ 2147483647 w 324"/>
                  <a:gd name="T17" fmla="*/ 2147483647 h 578"/>
                  <a:gd name="T18" fmla="*/ 2147483647 w 324"/>
                  <a:gd name="T19" fmla="*/ 2147483647 h 578"/>
                  <a:gd name="T20" fmla="*/ 2147483647 w 324"/>
                  <a:gd name="T21" fmla="*/ 2147483647 h 578"/>
                  <a:gd name="T22" fmla="*/ 2147483647 w 324"/>
                  <a:gd name="T23" fmla="*/ 2147483647 h 578"/>
                  <a:gd name="T24" fmla="*/ 2147483647 w 324"/>
                  <a:gd name="T25" fmla="*/ 2147483647 h 578"/>
                  <a:gd name="T26" fmla="*/ 2147483647 w 324"/>
                  <a:gd name="T27" fmla="*/ 2147483647 h 578"/>
                  <a:gd name="T28" fmla="*/ 2147483647 w 324"/>
                  <a:gd name="T29" fmla="*/ 2147483647 h 578"/>
                  <a:gd name="T30" fmla="*/ 2147483647 w 324"/>
                  <a:gd name="T31" fmla="*/ 2147483647 h 578"/>
                  <a:gd name="T32" fmla="*/ 2147483647 w 324"/>
                  <a:gd name="T33" fmla="*/ 2147483647 h 578"/>
                  <a:gd name="T34" fmla="*/ 2147483647 w 324"/>
                  <a:gd name="T35" fmla="*/ 2147483647 h 578"/>
                  <a:gd name="T36" fmla="*/ 2147483647 w 324"/>
                  <a:gd name="T37" fmla="*/ 2147483647 h 578"/>
                  <a:gd name="T38" fmla="*/ 2147483647 w 324"/>
                  <a:gd name="T39" fmla="*/ 2147483647 h 578"/>
                  <a:gd name="T40" fmla="*/ 2147483647 w 324"/>
                  <a:gd name="T41" fmla="*/ 2147483647 h 578"/>
                  <a:gd name="T42" fmla="*/ 2147483647 w 324"/>
                  <a:gd name="T43" fmla="*/ 2147483647 h 578"/>
                  <a:gd name="T44" fmla="*/ 0 w 324"/>
                  <a:gd name="T45" fmla="*/ 2147483647 h 578"/>
                  <a:gd name="T46" fmla="*/ 2147483647 w 324"/>
                  <a:gd name="T47" fmla="*/ 2147483647 h 578"/>
                  <a:gd name="T48" fmla="*/ 2147483647 w 324"/>
                  <a:gd name="T49" fmla="*/ 2147483647 h 578"/>
                  <a:gd name="T50" fmla="*/ 2147483647 w 324"/>
                  <a:gd name="T51" fmla="*/ 2147483647 h 578"/>
                  <a:gd name="T52" fmla="*/ 2147483647 w 324"/>
                  <a:gd name="T53" fmla="*/ 2147483647 h 578"/>
                  <a:gd name="T54" fmla="*/ 2147483647 w 324"/>
                  <a:gd name="T55" fmla="*/ 2147483647 h 578"/>
                  <a:gd name="T56" fmla="*/ 2147483647 w 324"/>
                  <a:gd name="T57" fmla="*/ 2147483647 h 578"/>
                  <a:gd name="T58" fmla="*/ 2147483647 w 324"/>
                  <a:gd name="T59" fmla="*/ 2147483647 h 578"/>
                  <a:gd name="T60" fmla="*/ 2147483647 w 324"/>
                  <a:gd name="T61" fmla="*/ 2147483647 h 578"/>
                  <a:gd name="T62" fmla="*/ 2147483647 w 324"/>
                  <a:gd name="T63" fmla="*/ 2147483647 h 578"/>
                  <a:gd name="T64" fmla="*/ 2147483647 w 324"/>
                  <a:gd name="T65" fmla="*/ 2147483647 h 578"/>
                  <a:gd name="T66" fmla="*/ 2147483647 w 324"/>
                  <a:gd name="T67" fmla="*/ 2147483647 h 578"/>
                  <a:gd name="T68" fmla="*/ 2147483647 w 324"/>
                  <a:gd name="T69" fmla="*/ 2147483647 h 578"/>
                  <a:gd name="T70" fmla="*/ 2147483647 w 324"/>
                  <a:gd name="T71" fmla="*/ 2147483647 h 578"/>
                  <a:gd name="T72" fmla="*/ 2147483647 w 324"/>
                  <a:gd name="T73" fmla="*/ 2147483647 h 578"/>
                  <a:gd name="T74" fmla="*/ 2147483647 w 324"/>
                  <a:gd name="T75" fmla="*/ 2147483647 h 578"/>
                  <a:gd name="T76" fmla="*/ 2147483647 w 324"/>
                  <a:gd name="T77" fmla="*/ 2147483647 h 578"/>
                  <a:gd name="T78" fmla="*/ 2147483647 w 324"/>
                  <a:gd name="T79" fmla="*/ 2147483647 h 578"/>
                  <a:gd name="T80" fmla="*/ 2147483647 w 324"/>
                  <a:gd name="T81" fmla="*/ 2147483647 h 578"/>
                  <a:gd name="T82" fmla="*/ 2147483647 w 324"/>
                  <a:gd name="T83" fmla="*/ 2147483647 h 578"/>
                  <a:gd name="T84" fmla="*/ 2147483647 w 324"/>
                  <a:gd name="T85" fmla="*/ 2147483647 h 578"/>
                  <a:gd name="T86" fmla="*/ 2147483647 w 324"/>
                  <a:gd name="T87" fmla="*/ 2147483647 h 578"/>
                  <a:gd name="T88" fmla="*/ 2147483647 w 324"/>
                  <a:gd name="T89" fmla="*/ 2147483647 h 578"/>
                  <a:gd name="T90" fmla="*/ 2147483647 w 324"/>
                  <a:gd name="T91" fmla="*/ 2147483647 h 578"/>
                  <a:gd name="T92" fmla="*/ 2147483647 w 324"/>
                  <a:gd name="T93" fmla="*/ 2147483647 h 578"/>
                  <a:gd name="T94" fmla="*/ 2147483647 w 324"/>
                  <a:gd name="T95" fmla="*/ 2147483647 h 578"/>
                  <a:gd name="T96" fmla="*/ 2147483647 w 324"/>
                  <a:gd name="T97" fmla="*/ 2147483647 h 578"/>
                  <a:gd name="T98" fmla="*/ 2147483647 w 324"/>
                  <a:gd name="T99" fmla="*/ 2147483647 h 578"/>
                  <a:gd name="T100" fmla="*/ 2147483647 w 324"/>
                  <a:gd name="T101" fmla="*/ 2147483647 h 578"/>
                  <a:gd name="T102" fmla="*/ 2147483647 w 324"/>
                  <a:gd name="T103" fmla="*/ 2147483647 h 578"/>
                  <a:gd name="T104" fmla="*/ 2147483647 w 324"/>
                  <a:gd name="T105" fmla="*/ 2147483647 h 578"/>
                  <a:gd name="T106" fmla="*/ 2147483647 w 324"/>
                  <a:gd name="T107" fmla="*/ 2147483647 h 5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4"/>
                  <a:gd name="T163" fmla="*/ 0 h 578"/>
                  <a:gd name="T164" fmla="*/ 324 w 324"/>
                  <a:gd name="T165" fmla="*/ 578 h 5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4" h="578">
                    <a:moveTo>
                      <a:pt x="193" y="531"/>
                    </a:moveTo>
                    <a:lnTo>
                      <a:pt x="189" y="527"/>
                    </a:lnTo>
                    <a:lnTo>
                      <a:pt x="181" y="527"/>
                    </a:lnTo>
                    <a:lnTo>
                      <a:pt x="172" y="530"/>
                    </a:lnTo>
                    <a:lnTo>
                      <a:pt x="174" y="521"/>
                    </a:lnTo>
                    <a:lnTo>
                      <a:pt x="169" y="518"/>
                    </a:lnTo>
                    <a:lnTo>
                      <a:pt x="171" y="513"/>
                    </a:lnTo>
                    <a:lnTo>
                      <a:pt x="172" y="507"/>
                    </a:lnTo>
                    <a:lnTo>
                      <a:pt x="165" y="509"/>
                    </a:lnTo>
                    <a:lnTo>
                      <a:pt x="156" y="512"/>
                    </a:lnTo>
                    <a:lnTo>
                      <a:pt x="148" y="518"/>
                    </a:lnTo>
                    <a:lnTo>
                      <a:pt x="145" y="527"/>
                    </a:lnTo>
                    <a:lnTo>
                      <a:pt x="151" y="533"/>
                    </a:lnTo>
                    <a:lnTo>
                      <a:pt x="159" y="537"/>
                    </a:lnTo>
                    <a:lnTo>
                      <a:pt x="151" y="543"/>
                    </a:lnTo>
                    <a:lnTo>
                      <a:pt x="142" y="543"/>
                    </a:lnTo>
                    <a:lnTo>
                      <a:pt x="135" y="540"/>
                    </a:lnTo>
                    <a:lnTo>
                      <a:pt x="135" y="534"/>
                    </a:lnTo>
                    <a:lnTo>
                      <a:pt x="133" y="528"/>
                    </a:lnTo>
                    <a:lnTo>
                      <a:pt x="132" y="525"/>
                    </a:lnTo>
                    <a:lnTo>
                      <a:pt x="124" y="522"/>
                    </a:lnTo>
                    <a:lnTo>
                      <a:pt x="127" y="516"/>
                    </a:lnTo>
                    <a:lnTo>
                      <a:pt x="124" y="507"/>
                    </a:lnTo>
                    <a:lnTo>
                      <a:pt x="118" y="503"/>
                    </a:lnTo>
                    <a:lnTo>
                      <a:pt x="117" y="498"/>
                    </a:lnTo>
                    <a:lnTo>
                      <a:pt x="118" y="495"/>
                    </a:lnTo>
                    <a:lnTo>
                      <a:pt x="124" y="492"/>
                    </a:lnTo>
                    <a:lnTo>
                      <a:pt x="126" y="485"/>
                    </a:lnTo>
                    <a:lnTo>
                      <a:pt x="126" y="477"/>
                    </a:lnTo>
                    <a:lnTo>
                      <a:pt x="126" y="474"/>
                    </a:lnTo>
                    <a:lnTo>
                      <a:pt x="130" y="465"/>
                    </a:lnTo>
                    <a:lnTo>
                      <a:pt x="129" y="461"/>
                    </a:lnTo>
                    <a:lnTo>
                      <a:pt x="129" y="450"/>
                    </a:lnTo>
                    <a:lnTo>
                      <a:pt x="124" y="444"/>
                    </a:lnTo>
                    <a:lnTo>
                      <a:pt x="121" y="434"/>
                    </a:lnTo>
                    <a:lnTo>
                      <a:pt x="120" y="422"/>
                    </a:lnTo>
                    <a:lnTo>
                      <a:pt x="121" y="407"/>
                    </a:lnTo>
                    <a:lnTo>
                      <a:pt x="126" y="401"/>
                    </a:lnTo>
                    <a:lnTo>
                      <a:pt x="126" y="393"/>
                    </a:lnTo>
                    <a:lnTo>
                      <a:pt x="126" y="383"/>
                    </a:lnTo>
                    <a:lnTo>
                      <a:pt x="123" y="375"/>
                    </a:lnTo>
                    <a:lnTo>
                      <a:pt x="117" y="374"/>
                    </a:lnTo>
                    <a:lnTo>
                      <a:pt x="108" y="374"/>
                    </a:lnTo>
                    <a:lnTo>
                      <a:pt x="96" y="368"/>
                    </a:lnTo>
                    <a:lnTo>
                      <a:pt x="88" y="365"/>
                    </a:lnTo>
                    <a:lnTo>
                      <a:pt x="79" y="360"/>
                    </a:lnTo>
                    <a:lnTo>
                      <a:pt x="79" y="353"/>
                    </a:lnTo>
                    <a:lnTo>
                      <a:pt x="78" y="344"/>
                    </a:lnTo>
                    <a:lnTo>
                      <a:pt x="54" y="326"/>
                    </a:lnTo>
                    <a:lnTo>
                      <a:pt x="52" y="314"/>
                    </a:lnTo>
                    <a:lnTo>
                      <a:pt x="48" y="305"/>
                    </a:lnTo>
                    <a:lnTo>
                      <a:pt x="52" y="303"/>
                    </a:lnTo>
                    <a:lnTo>
                      <a:pt x="69" y="285"/>
                    </a:lnTo>
                    <a:lnTo>
                      <a:pt x="76" y="282"/>
                    </a:lnTo>
                    <a:lnTo>
                      <a:pt x="70" y="278"/>
                    </a:lnTo>
                    <a:lnTo>
                      <a:pt x="64" y="263"/>
                    </a:lnTo>
                    <a:lnTo>
                      <a:pt x="109" y="255"/>
                    </a:lnTo>
                    <a:lnTo>
                      <a:pt x="105" y="240"/>
                    </a:lnTo>
                    <a:lnTo>
                      <a:pt x="108" y="233"/>
                    </a:lnTo>
                    <a:lnTo>
                      <a:pt x="103" y="228"/>
                    </a:lnTo>
                    <a:lnTo>
                      <a:pt x="94" y="230"/>
                    </a:lnTo>
                    <a:lnTo>
                      <a:pt x="66" y="227"/>
                    </a:lnTo>
                    <a:lnTo>
                      <a:pt x="43" y="192"/>
                    </a:lnTo>
                    <a:lnTo>
                      <a:pt x="37" y="171"/>
                    </a:lnTo>
                    <a:lnTo>
                      <a:pt x="31" y="167"/>
                    </a:lnTo>
                    <a:lnTo>
                      <a:pt x="10" y="144"/>
                    </a:lnTo>
                    <a:lnTo>
                      <a:pt x="10" y="128"/>
                    </a:lnTo>
                    <a:lnTo>
                      <a:pt x="10" y="116"/>
                    </a:lnTo>
                    <a:lnTo>
                      <a:pt x="0" y="83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25" y="6"/>
                    </a:lnTo>
                    <a:lnTo>
                      <a:pt x="46" y="15"/>
                    </a:lnTo>
                    <a:lnTo>
                      <a:pt x="61" y="18"/>
                    </a:lnTo>
                    <a:lnTo>
                      <a:pt x="76" y="20"/>
                    </a:lnTo>
                    <a:lnTo>
                      <a:pt x="93" y="24"/>
                    </a:lnTo>
                    <a:lnTo>
                      <a:pt x="102" y="26"/>
                    </a:lnTo>
                    <a:lnTo>
                      <a:pt x="115" y="29"/>
                    </a:lnTo>
                    <a:lnTo>
                      <a:pt x="127" y="30"/>
                    </a:lnTo>
                    <a:lnTo>
                      <a:pt x="147" y="24"/>
                    </a:lnTo>
                    <a:lnTo>
                      <a:pt x="148" y="69"/>
                    </a:lnTo>
                    <a:lnTo>
                      <a:pt x="141" y="84"/>
                    </a:lnTo>
                    <a:lnTo>
                      <a:pt x="132" y="98"/>
                    </a:lnTo>
                    <a:lnTo>
                      <a:pt x="129" y="110"/>
                    </a:lnTo>
                    <a:lnTo>
                      <a:pt x="127" y="123"/>
                    </a:lnTo>
                    <a:lnTo>
                      <a:pt x="129" y="134"/>
                    </a:lnTo>
                    <a:lnTo>
                      <a:pt x="138" y="141"/>
                    </a:lnTo>
                    <a:lnTo>
                      <a:pt x="150" y="147"/>
                    </a:lnTo>
                    <a:lnTo>
                      <a:pt x="169" y="144"/>
                    </a:lnTo>
                    <a:lnTo>
                      <a:pt x="186" y="138"/>
                    </a:lnTo>
                    <a:lnTo>
                      <a:pt x="205" y="129"/>
                    </a:lnTo>
                    <a:lnTo>
                      <a:pt x="211" y="122"/>
                    </a:lnTo>
                    <a:lnTo>
                      <a:pt x="214" y="111"/>
                    </a:lnTo>
                    <a:lnTo>
                      <a:pt x="253" y="143"/>
                    </a:lnTo>
                    <a:lnTo>
                      <a:pt x="258" y="153"/>
                    </a:lnTo>
                    <a:lnTo>
                      <a:pt x="253" y="161"/>
                    </a:lnTo>
                    <a:lnTo>
                      <a:pt x="247" y="173"/>
                    </a:lnTo>
                    <a:lnTo>
                      <a:pt x="241" y="185"/>
                    </a:lnTo>
                    <a:lnTo>
                      <a:pt x="241" y="194"/>
                    </a:lnTo>
                    <a:lnTo>
                      <a:pt x="232" y="200"/>
                    </a:lnTo>
                    <a:lnTo>
                      <a:pt x="223" y="209"/>
                    </a:lnTo>
                    <a:lnTo>
                      <a:pt x="213" y="210"/>
                    </a:lnTo>
                    <a:lnTo>
                      <a:pt x="207" y="216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205" y="254"/>
                    </a:lnTo>
                    <a:lnTo>
                      <a:pt x="210" y="261"/>
                    </a:lnTo>
                    <a:lnTo>
                      <a:pt x="213" y="269"/>
                    </a:lnTo>
                    <a:lnTo>
                      <a:pt x="199" y="278"/>
                    </a:lnTo>
                    <a:lnTo>
                      <a:pt x="204" y="288"/>
                    </a:lnTo>
                    <a:lnTo>
                      <a:pt x="210" y="300"/>
                    </a:lnTo>
                    <a:lnTo>
                      <a:pt x="207" y="309"/>
                    </a:lnTo>
                    <a:lnTo>
                      <a:pt x="216" y="326"/>
                    </a:lnTo>
                    <a:lnTo>
                      <a:pt x="232" y="342"/>
                    </a:lnTo>
                    <a:lnTo>
                      <a:pt x="238" y="360"/>
                    </a:lnTo>
                    <a:lnTo>
                      <a:pt x="258" y="371"/>
                    </a:lnTo>
                    <a:lnTo>
                      <a:pt x="270" y="426"/>
                    </a:lnTo>
                    <a:lnTo>
                      <a:pt x="285" y="428"/>
                    </a:lnTo>
                    <a:lnTo>
                      <a:pt x="288" y="438"/>
                    </a:lnTo>
                    <a:lnTo>
                      <a:pt x="291" y="447"/>
                    </a:lnTo>
                    <a:lnTo>
                      <a:pt x="292" y="458"/>
                    </a:lnTo>
                    <a:lnTo>
                      <a:pt x="291" y="470"/>
                    </a:lnTo>
                    <a:lnTo>
                      <a:pt x="288" y="482"/>
                    </a:lnTo>
                    <a:lnTo>
                      <a:pt x="285" y="494"/>
                    </a:lnTo>
                    <a:lnTo>
                      <a:pt x="289" y="503"/>
                    </a:lnTo>
                    <a:lnTo>
                      <a:pt x="292" y="518"/>
                    </a:lnTo>
                    <a:lnTo>
                      <a:pt x="298" y="527"/>
                    </a:lnTo>
                    <a:lnTo>
                      <a:pt x="309" y="528"/>
                    </a:lnTo>
                    <a:lnTo>
                      <a:pt x="316" y="524"/>
                    </a:lnTo>
                    <a:lnTo>
                      <a:pt x="322" y="521"/>
                    </a:lnTo>
                    <a:lnTo>
                      <a:pt x="324" y="530"/>
                    </a:lnTo>
                    <a:lnTo>
                      <a:pt x="319" y="534"/>
                    </a:lnTo>
                    <a:lnTo>
                      <a:pt x="310" y="539"/>
                    </a:lnTo>
                    <a:lnTo>
                      <a:pt x="303" y="539"/>
                    </a:lnTo>
                    <a:lnTo>
                      <a:pt x="294" y="537"/>
                    </a:lnTo>
                    <a:lnTo>
                      <a:pt x="286" y="525"/>
                    </a:lnTo>
                    <a:lnTo>
                      <a:pt x="274" y="530"/>
                    </a:lnTo>
                    <a:lnTo>
                      <a:pt x="273" y="539"/>
                    </a:lnTo>
                    <a:lnTo>
                      <a:pt x="273" y="548"/>
                    </a:lnTo>
                    <a:lnTo>
                      <a:pt x="279" y="560"/>
                    </a:lnTo>
                    <a:lnTo>
                      <a:pt x="294" y="564"/>
                    </a:lnTo>
                    <a:lnTo>
                      <a:pt x="294" y="578"/>
                    </a:lnTo>
                    <a:lnTo>
                      <a:pt x="282" y="575"/>
                    </a:lnTo>
                    <a:lnTo>
                      <a:pt x="271" y="570"/>
                    </a:lnTo>
                    <a:lnTo>
                      <a:pt x="265" y="560"/>
                    </a:lnTo>
                    <a:lnTo>
                      <a:pt x="256" y="563"/>
                    </a:lnTo>
                    <a:lnTo>
                      <a:pt x="247" y="561"/>
                    </a:lnTo>
                    <a:lnTo>
                      <a:pt x="244" y="557"/>
                    </a:lnTo>
                    <a:lnTo>
                      <a:pt x="237" y="552"/>
                    </a:lnTo>
                    <a:lnTo>
                      <a:pt x="229" y="551"/>
                    </a:lnTo>
                    <a:lnTo>
                      <a:pt x="220" y="548"/>
                    </a:lnTo>
                    <a:lnTo>
                      <a:pt x="213" y="543"/>
                    </a:lnTo>
                    <a:lnTo>
                      <a:pt x="207" y="534"/>
                    </a:lnTo>
                    <a:lnTo>
                      <a:pt x="205" y="530"/>
                    </a:lnTo>
                    <a:lnTo>
                      <a:pt x="211" y="528"/>
                    </a:lnTo>
                    <a:lnTo>
                      <a:pt x="219" y="527"/>
                    </a:lnTo>
                    <a:lnTo>
                      <a:pt x="219" y="522"/>
                    </a:lnTo>
                    <a:lnTo>
                      <a:pt x="208" y="519"/>
                    </a:lnTo>
                    <a:lnTo>
                      <a:pt x="199" y="521"/>
                    </a:lnTo>
                    <a:lnTo>
                      <a:pt x="195" y="525"/>
                    </a:lnTo>
                    <a:lnTo>
                      <a:pt x="195" y="534"/>
                    </a:lnTo>
                    <a:lnTo>
                      <a:pt x="193" y="531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3" name="Freeform 140"/>
              <p:cNvSpPr>
                <a:spLocks noChangeAspect="1"/>
              </p:cNvSpPr>
              <p:nvPr/>
            </p:nvSpPr>
            <p:spPr bwMode="auto">
              <a:xfrm>
                <a:off x="3842" y="3118"/>
                <a:ext cx="986" cy="914"/>
              </a:xfrm>
              <a:custGeom>
                <a:avLst/>
                <a:gdLst>
                  <a:gd name="T0" fmla="*/ 2147483647 w 1018"/>
                  <a:gd name="T1" fmla="*/ 2147483647 h 976"/>
                  <a:gd name="T2" fmla="*/ 2147483647 w 1018"/>
                  <a:gd name="T3" fmla="*/ 2147483647 h 976"/>
                  <a:gd name="T4" fmla="*/ 2147483647 w 1018"/>
                  <a:gd name="T5" fmla="*/ 2147483647 h 976"/>
                  <a:gd name="T6" fmla="*/ 2147483647 w 1018"/>
                  <a:gd name="T7" fmla="*/ 2147483647 h 976"/>
                  <a:gd name="T8" fmla="*/ 2147483647 w 1018"/>
                  <a:gd name="T9" fmla="*/ 2147483647 h 976"/>
                  <a:gd name="T10" fmla="*/ 2147483647 w 1018"/>
                  <a:gd name="T11" fmla="*/ 2147483647 h 976"/>
                  <a:gd name="T12" fmla="*/ 2147483647 w 1018"/>
                  <a:gd name="T13" fmla="*/ 2147483647 h 976"/>
                  <a:gd name="T14" fmla="*/ 2147483647 w 1018"/>
                  <a:gd name="T15" fmla="*/ 2147483647 h 976"/>
                  <a:gd name="T16" fmla="*/ 2147483647 w 1018"/>
                  <a:gd name="T17" fmla="*/ 2147483647 h 976"/>
                  <a:gd name="T18" fmla="*/ 2147483647 w 1018"/>
                  <a:gd name="T19" fmla="*/ 2147483647 h 976"/>
                  <a:gd name="T20" fmla="*/ 2147483647 w 1018"/>
                  <a:gd name="T21" fmla="*/ 2147483647 h 976"/>
                  <a:gd name="T22" fmla="*/ 2147483647 w 1018"/>
                  <a:gd name="T23" fmla="*/ 2147483647 h 976"/>
                  <a:gd name="T24" fmla="*/ 2147483647 w 1018"/>
                  <a:gd name="T25" fmla="*/ 2147483647 h 976"/>
                  <a:gd name="T26" fmla="*/ 2147483647 w 1018"/>
                  <a:gd name="T27" fmla="*/ 2147483647 h 976"/>
                  <a:gd name="T28" fmla="*/ 2147483647 w 1018"/>
                  <a:gd name="T29" fmla="*/ 2147483647 h 976"/>
                  <a:gd name="T30" fmla="*/ 2147483647 w 1018"/>
                  <a:gd name="T31" fmla="*/ 2147483647 h 976"/>
                  <a:gd name="T32" fmla="*/ 2147483647 w 1018"/>
                  <a:gd name="T33" fmla="*/ 2147483647 h 976"/>
                  <a:gd name="T34" fmla="*/ 2147483647 w 1018"/>
                  <a:gd name="T35" fmla="*/ 2147483647 h 976"/>
                  <a:gd name="T36" fmla="*/ 2147483647 w 1018"/>
                  <a:gd name="T37" fmla="*/ 2147483647 h 976"/>
                  <a:gd name="T38" fmla="*/ 2147483647 w 1018"/>
                  <a:gd name="T39" fmla="*/ 2147483647 h 976"/>
                  <a:gd name="T40" fmla="*/ 2147483647 w 1018"/>
                  <a:gd name="T41" fmla="*/ 2147483647 h 976"/>
                  <a:gd name="T42" fmla="*/ 2147483647 w 1018"/>
                  <a:gd name="T43" fmla="*/ 2147483647 h 976"/>
                  <a:gd name="T44" fmla="*/ 2147483647 w 1018"/>
                  <a:gd name="T45" fmla="*/ 2147483647 h 976"/>
                  <a:gd name="T46" fmla="*/ 2147483647 w 1018"/>
                  <a:gd name="T47" fmla="*/ 2147483647 h 976"/>
                  <a:gd name="T48" fmla="*/ 2147483647 w 1018"/>
                  <a:gd name="T49" fmla="*/ 2147483647 h 976"/>
                  <a:gd name="T50" fmla="*/ 2147483647 w 1018"/>
                  <a:gd name="T51" fmla="*/ 2147483647 h 976"/>
                  <a:gd name="T52" fmla="*/ 2147483647 w 1018"/>
                  <a:gd name="T53" fmla="*/ 2147483647 h 976"/>
                  <a:gd name="T54" fmla="*/ 2147483647 w 1018"/>
                  <a:gd name="T55" fmla="*/ 2147483647 h 976"/>
                  <a:gd name="T56" fmla="*/ 2147483647 w 1018"/>
                  <a:gd name="T57" fmla="*/ 2147483647 h 976"/>
                  <a:gd name="T58" fmla="*/ 2147483647 w 1018"/>
                  <a:gd name="T59" fmla="*/ 2147483647 h 976"/>
                  <a:gd name="T60" fmla="*/ 2147483647 w 1018"/>
                  <a:gd name="T61" fmla="*/ 2147483647 h 976"/>
                  <a:gd name="T62" fmla="*/ 2147483647 w 1018"/>
                  <a:gd name="T63" fmla="*/ 2147483647 h 976"/>
                  <a:gd name="T64" fmla="*/ 2147483647 w 1018"/>
                  <a:gd name="T65" fmla="*/ 2147483647 h 976"/>
                  <a:gd name="T66" fmla="*/ 2147483647 w 1018"/>
                  <a:gd name="T67" fmla="*/ 2147483647 h 976"/>
                  <a:gd name="T68" fmla="*/ 2147483647 w 1018"/>
                  <a:gd name="T69" fmla="*/ 2147483647 h 976"/>
                  <a:gd name="T70" fmla="*/ 2147483647 w 1018"/>
                  <a:gd name="T71" fmla="*/ 2147483647 h 976"/>
                  <a:gd name="T72" fmla="*/ 2147483647 w 1018"/>
                  <a:gd name="T73" fmla="*/ 2147483647 h 976"/>
                  <a:gd name="T74" fmla="*/ 2147483647 w 1018"/>
                  <a:gd name="T75" fmla="*/ 2147483647 h 976"/>
                  <a:gd name="T76" fmla="*/ 2147483647 w 1018"/>
                  <a:gd name="T77" fmla="*/ 2147483647 h 976"/>
                  <a:gd name="T78" fmla="*/ 2147483647 w 1018"/>
                  <a:gd name="T79" fmla="*/ 2147483647 h 976"/>
                  <a:gd name="T80" fmla="*/ 2147483647 w 1018"/>
                  <a:gd name="T81" fmla="*/ 2147483647 h 976"/>
                  <a:gd name="T82" fmla="*/ 2147483647 w 1018"/>
                  <a:gd name="T83" fmla="*/ 2147483647 h 976"/>
                  <a:gd name="T84" fmla="*/ 2147483647 w 1018"/>
                  <a:gd name="T85" fmla="*/ 2147483647 h 976"/>
                  <a:gd name="T86" fmla="*/ 2147483647 w 1018"/>
                  <a:gd name="T87" fmla="*/ 2147483647 h 976"/>
                  <a:gd name="T88" fmla="*/ 2147483647 w 1018"/>
                  <a:gd name="T89" fmla="*/ 2147483647 h 976"/>
                  <a:gd name="T90" fmla="*/ 2147483647 w 1018"/>
                  <a:gd name="T91" fmla="*/ 2147483647 h 976"/>
                  <a:gd name="T92" fmla="*/ 2147483647 w 1018"/>
                  <a:gd name="T93" fmla="*/ 2147483647 h 976"/>
                  <a:gd name="T94" fmla="*/ 2147483647 w 1018"/>
                  <a:gd name="T95" fmla="*/ 2147483647 h 976"/>
                  <a:gd name="T96" fmla="*/ 2147483647 w 1018"/>
                  <a:gd name="T97" fmla="*/ 2147483647 h 976"/>
                  <a:gd name="T98" fmla="*/ 2147483647 w 1018"/>
                  <a:gd name="T99" fmla="*/ 2147483647 h 976"/>
                  <a:gd name="T100" fmla="*/ 2147483647 w 1018"/>
                  <a:gd name="T101" fmla="*/ 2147483647 h 976"/>
                  <a:gd name="T102" fmla="*/ 2147483647 w 1018"/>
                  <a:gd name="T103" fmla="*/ 2147483647 h 976"/>
                  <a:gd name="T104" fmla="*/ 2147483647 w 1018"/>
                  <a:gd name="T105" fmla="*/ 2147483647 h 976"/>
                  <a:gd name="T106" fmla="*/ 2147483647 w 1018"/>
                  <a:gd name="T107" fmla="*/ 2147483647 h 976"/>
                  <a:gd name="T108" fmla="*/ 2147483647 w 1018"/>
                  <a:gd name="T109" fmla="*/ 2147483647 h 976"/>
                  <a:gd name="T110" fmla="*/ 2147483647 w 1018"/>
                  <a:gd name="T111" fmla="*/ 2147483647 h 976"/>
                  <a:gd name="T112" fmla="*/ 2147483647 w 1018"/>
                  <a:gd name="T113" fmla="*/ 2147483647 h 976"/>
                  <a:gd name="T114" fmla="*/ 2147483647 w 1018"/>
                  <a:gd name="T115" fmla="*/ 2147483647 h 976"/>
                  <a:gd name="T116" fmla="*/ 2147483647 w 1018"/>
                  <a:gd name="T117" fmla="*/ 2147483647 h 976"/>
                  <a:gd name="T118" fmla="*/ 2147483647 w 1018"/>
                  <a:gd name="T119" fmla="*/ 2147483647 h 9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18"/>
                  <a:gd name="T181" fmla="*/ 0 h 976"/>
                  <a:gd name="T182" fmla="*/ 1018 w 1018"/>
                  <a:gd name="T183" fmla="*/ 976 h 97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18" h="976">
                    <a:moveTo>
                      <a:pt x="339" y="306"/>
                    </a:moveTo>
                    <a:lnTo>
                      <a:pt x="331" y="303"/>
                    </a:lnTo>
                    <a:lnTo>
                      <a:pt x="327" y="297"/>
                    </a:lnTo>
                    <a:lnTo>
                      <a:pt x="322" y="291"/>
                    </a:lnTo>
                    <a:lnTo>
                      <a:pt x="322" y="286"/>
                    </a:lnTo>
                    <a:lnTo>
                      <a:pt x="322" y="277"/>
                    </a:lnTo>
                    <a:lnTo>
                      <a:pt x="325" y="279"/>
                    </a:lnTo>
                    <a:lnTo>
                      <a:pt x="342" y="282"/>
                    </a:lnTo>
                    <a:lnTo>
                      <a:pt x="349" y="289"/>
                    </a:lnTo>
                    <a:lnTo>
                      <a:pt x="363" y="291"/>
                    </a:lnTo>
                    <a:lnTo>
                      <a:pt x="370" y="285"/>
                    </a:lnTo>
                    <a:lnTo>
                      <a:pt x="379" y="280"/>
                    </a:lnTo>
                    <a:lnTo>
                      <a:pt x="387" y="285"/>
                    </a:lnTo>
                    <a:lnTo>
                      <a:pt x="408" y="288"/>
                    </a:lnTo>
                    <a:lnTo>
                      <a:pt x="408" y="295"/>
                    </a:lnTo>
                    <a:lnTo>
                      <a:pt x="421" y="297"/>
                    </a:lnTo>
                    <a:lnTo>
                      <a:pt x="427" y="289"/>
                    </a:lnTo>
                    <a:lnTo>
                      <a:pt x="424" y="280"/>
                    </a:lnTo>
                    <a:lnTo>
                      <a:pt x="411" y="279"/>
                    </a:lnTo>
                    <a:lnTo>
                      <a:pt x="399" y="277"/>
                    </a:lnTo>
                    <a:lnTo>
                      <a:pt x="397" y="268"/>
                    </a:lnTo>
                    <a:lnTo>
                      <a:pt x="400" y="262"/>
                    </a:lnTo>
                    <a:lnTo>
                      <a:pt x="411" y="259"/>
                    </a:lnTo>
                    <a:lnTo>
                      <a:pt x="424" y="265"/>
                    </a:lnTo>
                    <a:lnTo>
                      <a:pt x="435" y="271"/>
                    </a:lnTo>
                    <a:lnTo>
                      <a:pt x="436" y="264"/>
                    </a:lnTo>
                    <a:lnTo>
                      <a:pt x="457" y="264"/>
                    </a:lnTo>
                    <a:lnTo>
                      <a:pt x="457" y="258"/>
                    </a:lnTo>
                    <a:lnTo>
                      <a:pt x="442" y="259"/>
                    </a:lnTo>
                    <a:lnTo>
                      <a:pt x="432" y="255"/>
                    </a:lnTo>
                    <a:lnTo>
                      <a:pt x="418" y="255"/>
                    </a:lnTo>
                    <a:lnTo>
                      <a:pt x="405" y="250"/>
                    </a:lnTo>
                    <a:lnTo>
                      <a:pt x="400" y="241"/>
                    </a:lnTo>
                    <a:lnTo>
                      <a:pt x="399" y="232"/>
                    </a:lnTo>
                    <a:lnTo>
                      <a:pt x="385" y="231"/>
                    </a:lnTo>
                    <a:lnTo>
                      <a:pt x="385" y="222"/>
                    </a:lnTo>
                    <a:lnTo>
                      <a:pt x="375" y="223"/>
                    </a:lnTo>
                    <a:lnTo>
                      <a:pt x="366" y="222"/>
                    </a:lnTo>
                    <a:lnTo>
                      <a:pt x="352" y="220"/>
                    </a:lnTo>
                    <a:lnTo>
                      <a:pt x="349" y="214"/>
                    </a:lnTo>
                    <a:lnTo>
                      <a:pt x="352" y="205"/>
                    </a:lnTo>
                    <a:lnTo>
                      <a:pt x="364" y="211"/>
                    </a:lnTo>
                    <a:lnTo>
                      <a:pt x="369" y="219"/>
                    </a:lnTo>
                    <a:lnTo>
                      <a:pt x="378" y="223"/>
                    </a:lnTo>
                    <a:lnTo>
                      <a:pt x="387" y="219"/>
                    </a:lnTo>
                    <a:lnTo>
                      <a:pt x="400" y="228"/>
                    </a:lnTo>
                    <a:lnTo>
                      <a:pt x="415" y="231"/>
                    </a:lnTo>
                    <a:lnTo>
                      <a:pt x="430" y="247"/>
                    </a:lnTo>
                    <a:lnTo>
                      <a:pt x="451" y="244"/>
                    </a:lnTo>
                    <a:lnTo>
                      <a:pt x="463" y="247"/>
                    </a:lnTo>
                    <a:lnTo>
                      <a:pt x="478" y="246"/>
                    </a:lnTo>
                    <a:lnTo>
                      <a:pt x="471" y="240"/>
                    </a:lnTo>
                    <a:lnTo>
                      <a:pt x="471" y="231"/>
                    </a:lnTo>
                    <a:lnTo>
                      <a:pt x="460" y="225"/>
                    </a:lnTo>
                    <a:lnTo>
                      <a:pt x="454" y="223"/>
                    </a:lnTo>
                    <a:lnTo>
                      <a:pt x="436" y="225"/>
                    </a:lnTo>
                    <a:lnTo>
                      <a:pt x="427" y="225"/>
                    </a:lnTo>
                    <a:lnTo>
                      <a:pt x="420" y="217"/>
                    </a:lnTo>
                    <a:lnTo>
                      <a:pt x="399" y="201"/>
                    </a:lnTo>
                    <a:lnTo>
                      <a:pt x="391" y="193"/>
                    </a:lnTo>
                    <a:lnTo>
                      <a:pt x="376" y="189"/>
                    </a:lnTo>
                    <a:lnTo>
                      <a:pt x="369" y="187"/>
                    </a:lnTo>
                    <a:lnTo>
                      <a:pt x="358" y="183"/>
                    </a:lnTo>
                    <a:lnTo>
                      <a:pt x="358" y="177"/>
                    </a:lnTo>
                    <a:lnTo>
                      <a:pt x="358" y="168"/>
                    </a:lnTo>
                    <a:lnTo>
                      <a:pt x="352" y="156"/>
                    </a:lnTo>
                    <a:lnTo>
                      <a:pt x="339" y="148"/>
                    </a:lnTo>
                    <a:lnTo>
                      <a:pt x="328" y="142"/>
                    </a:lnTo>
                    <a:lnTo>
                      <a:pt x="309" y="145"/>
                    </a:lnTo>
                    <a:lnTo>
                      <a:pt x="295" y="147"/>
                    </a:lnTo>
                    <a:lnTo>
                      <a:pt x="280" y="147"/>
                    </a:lnTo>
                    <a:lnTo>
                      <a:pt x="270" y="144"/>
                    </a:lnTo>
                    <a:lnTo>
                      <a:pt x="262" y="139"/>
                    </a:lnTo>
                    <a:lnTo>
                      <a:pt x="264" y="129"/>
                    </a:lnTo>
                    <a:lnTo>
                      <a:pt x="261" y="124"/>
                    </a:lnTo>
                    <a:lnTo>
                      <a:pt x="255" y="120"/>
                    </a:lnTo>
                    <a:lnTo>
                      <a:pt x="252" y="108"/>
                    </a:lnTo>
                    <a:lnTo>
                      <a:pt x="241" y="103"/>
                    </a:lnTo>
                    <a:lnTo>
                      <a:pt x="232" y="102"/>
                    </a:lnTo>
                    <a:lnTo>
                      <a:pt x="222" y="106"/>
                    </a:lnTo>
                    <a:lnTo>
                      <a:pt x="210" y="109"/>
                    </a:lnTo>
                    <a:lnTo>
                      <a:pt x="196" y="111"/>
                    </a:lnTo>
                    <a:lnTo>
                      <a:pt x="189" y="111"/>
                    </a:lnTo>
                    <a:lnTo>
                      <a:pt x="186" y="105"/>
                    </a:lnTo>
                    <a:lnTo>
                      <a:pt x="184" y="99"/>
                    </a:lnTo>
                    <a:lnTo>
                      <a:pt x="181" y="88"/>
                    </a:lnTo>
                    <a:lnTo>
                      <a:pt x="172" y="79"/>
                    </a:lnTo>
                    <a:lnTo>
                      <a:pt x="165" y="70"/>
                    </a:lnTo>
                    <a:lnTo>
                      <a:pt x="160" y="58"/>
                    </a:lnTo>
                    <a:lnTo>
                      <a:pt x="153" y="42"/>
                    </a:lnTo>
                    <a:lnTo>
                      <a:pt x="147" y="37"/>
                    </a:lnTo>
                    <a:lnTo>
                      <a:pt x="136" y="30"/>
                    </a:lnTo>
                    <a:lnTo>
                      <a:pt x="132" y="21"/>
                    </a:lnTo>
                    <a:lnTo>
                      <a:pt x="123" y="12"/>
                    </a:lnTo>
                    <a:lnTo>
                      <a:pt x="115" y="6"/>
                    </a:lnTo>
                    <a:lnTo>
                      <a:pt x="106" y="0"/>
                    </a:lnTo>
                    <a:lnTo>
                      <a:pt x="94" y="3"/>
                    </a:lnTo>
                    <a:lnTo>
                      <a:pt x="78" y="3"/>
                    </a:lnTo>
                    <a:lnTo>
                      <a:pt x="78" y="7"/>
                    </a:lnTo>
                    <a:lnTo>
                      <a:pt x="73" y="15"/>
                    </a:lnTo>
                    <a:lnTo>
                      <a:pt x="70" y="10"/>
                    </a:lnTo>
                    <a:lnTo>
                      <a:pt x="59" y="13"/>
                    </a:lnTo>
                    <a:lnTo>
                      <a:pt x="54" y="21"/>
                    </a:lnTo>
                    <a:lnTo>
                      <a:pt x="48" y="33"/>
                    </a:lnTo>
                    <a:lnTo>
                      <a:pt x="42" y="45"/>
                    </a:lnTo>
                    <a:lnTo>
                      <a:pt x="42" y="54"/>
                    </a:lnTo>
                    <a:lnTo>
                      <a:pt x="33" y="60"/>
                    </a:lnTo>
                    <a:lnTo>
                      <a:pt x="24" y="69"/>
                    </a:lnTo>
                    <a:lnTo>
                      <a:pt x="14" y="70"/>
                    </a:lnTo>
                    <a:lnTo>
                      <a:pt x="8" y="76"/>
                    </a:lnTo>
                    <a:lnTo>
                      <a:pt x="3" y="88"/>
                    </a:lnTo>
                    <a:lnTo>
                      <a:pt x="2" y="102"/>
                    </a:lnTo>
                    <a:lnTo>
                      <a:pt x="6" y="114"/>
                    </a:lnTo>
                    <a:lnTo>
                      <a:pt x="11" y="121"/>
                    </a:lnTo>
                    <a:lnTo>
                      <a:pt x="14" y="129"/>
                    </a:lnTo>
                    <a:lnTo>
                      <a:pt x="0" y="138"/>
                    </a:lnTo>
                    <a:lnTo>
                      <a:pt x="5" y="148"/>
                    </a:lnTo>
                    <a:lnTo>
                      <a:pt x="11" y="160"/>
                    </a:lnTo>
                    <a:lnTo>
                      <a:pt x="8" y="169"/>
                    </a:lnTo>
                    <a:lnTo>
                      <a:pt x="17" y="186"/>
                    </a:lnTo>
                    <a:lnTo>
                      <a:pt x="33" y="202"/>
                    </a:lnTo>
                    <a:lnTo>
                      <a:pt x="39" y="220"/>
                    </a:lnTo>
                    <a:lnTo>
                      <a:pt x="59" y="231"/>
                    </a:lnTo>
                    <a:lnTo>
                      <a:pt x="71" y="286"/>
                    </a:lnTo>
                    <a:lnTo>
                      <a:pt x="86" y="288"/>
                    </a:lnTo>
                    <a:lnTo>
                      <a:pt x="89" y="298"/>
                    </a:lnTo>
                    <a:lnTo>
                      <a:pt x="92" y="307"/>
                    </a:lnTo>
                    <a:lnTo>
                      <a:pt x="93" y="318"/>
                    </a:lnTo>
                    <a:lnTo>
                      <a:pt x="92" y="330"/>
                    </a:lnTo>
                    <a:lnTo>
                      <a:pt x="89" y="342"/>
                    </a:lnTo>
                    <a:lnTo>
                      <a:pt x="86" y="354"/>
                    </a:lnTo>
                    <a:lnTo>
                      <a:pt x="90" y="363"/>
                    </a:lnTo>
                    <a:lnTo>
                      <a:pt x="93" y="378"/>
                    </a:lnTo>
                    <a:lnTo>
                      <a:pt x="99" y="387"/>
                    </a:lnTo>
                    <a:lnTo>
                      <a:pt x="110" y="388"/>
                    </a:lnTo>
                    <a:lnTo>
                      <a:pt x="117" y="384"/>
                    </a:lnTo>
                    <a:lnTo>
                      <a:pt x="123" y="381"/>
                    </a:lnTo>
                    <a:lnTo>
                      <a:pt x="125" y="390"/>
                    </a:lnTo>
                    <a:lnTo>
                      <a:pt x="120" y="394"/>
                    </a:lnTo>
                    <a:lnTo>
                      <a:pt x="111" y="399"/>
                    </a:lnTo>
                    <a:lnTo>
                      <a:pt x="104" y="399"/>
                    </a:lnTo>
                    <a:lnTo>
                      <a:pt x="95" y="397"/>
                    </a:lnTo>
                    <a:lnTo>
                      <a:pt x="83" y="400"/>
                    </a:lnTo>
                    <a:lnTo>
                      <a:pt x="83" y="412"/>
                    </a:lnTo>
                    <a:lnTo>
                      <a:pt x="89" y="417"/>
                    </a:lnTo>
                    <a:lnTo>
                      <a:pt x="95" y="424"/>
                    </a:lnTo>
                    <a:lnTo>
                      <a:pt x="102" y="423"/>
                    </a:lnTo>
                    <a:lnTo>
                      <a:pt x="111" y="426"/>
                    </a:lnTo>
                    <a:lnTo>
                      <a:pt x="102" y="435"/>
                    </a:lnTo>
                    <a:lnTo>
                      <a:pt x="108" y="439"/>
                    </a:lnTo>
                    <a:lnTo>
                      <a:pt x="113" y="444"/>
                    </a:lnTo>
                    <a:lnTo>
                      <a:pt x="105" y="448"/>
                    </a:lnTo>
                    <a:lnTo>
                      <a:pt x="95" y="450"/>
                    </a:lnTo>
                    <a:lnTo>
                      <a:pt x="101" y="456"/>
                    </a:lnTo>
                    <a:lnTo>
                      <a:pt x="113" y="460"/>
                    </a:lnTo>
                    <a:lnTo>
                      <a:pt x="119" y="459"/>
                    </a:lnTo>
                    <a:lnTo>
                      <a:pt x="126" y="459"/>
                    </a:lnTo>
                    <a:lnTo>
                      <a:pt x="140" y="457"/>
                    </a:lnTo>
                    <a:lnTo>
                      <a:pt x="147" y="456"/>
                    </a:lnTo>
                    <a:lnTo>
                      <a:pt x="150" y="445"/>
                    </a:lnTo>
                    <a:lnTo>
                      <a:pt x="144" y="435"/>
                    </a:lnTo>
                    <a:lnTo>
                      <a:pt x="137" y="427"/>
                    </a:lnTo>
                    <a:lnTo>
                      <a:pt x="141" y="424"/>
                    </a:lnTo>
                    <a:lnTo>
                      <a:pt x="150" y="421"/>
                    </a:lnTo>
                    <a:lnTo>
                      <a:pt x="147" y="412"/>
                    </a:lnTo>
                    <a:lnTo>
                      <a:pt x="155" y="406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9" y="426"/>
                    </a:lnTo>
                    <a:lnTo>
                      <a:pt x="162" y="433"/>
                    </a:lnTo>
                    <a:lnTo>
                      <a:pt x="173" y="430"/>
                    </a:lnTo>
                    <a:lnTo>
                      <a:pt x="185" y="426"/>
                    </a:lnTo>
                    <a:lnTo>
                      <a:pt x="186" y="432"/>
                    </a:lnTo>
                    <a:lnTo>
                      <a:pt x="176" y="441"/>
                    </a:lnTo>
                    <a:lnTo>
                      <a:pt x="177" y="448"/>
                    </a:lnTo>
                    <a:lnTo>
                      <a:pt x="185" y="450"/>
                    </a:lnTo>
                    <a:lnTo>
                      <a:pt x="197" y="445"/>
                    </a:lnTo>
                    <a:lnTo>
                      <a:pt x="194" y="454"/>
                    </a:lnTo>
                    <a:lnTo>
                      <a:pt x="200" y="460"/>
                    </a:lnTo>
                    <a:lnTo>
                      <a:pt x="191" y="469"/>
                    </a:lnTo>
                    <a:lnTo>
                      <a:pt x="183" y="475"/>
                    </a:lnTo>
                    <a:lnTo>
                      <a:pt x="185" y="483"/>
                    </a:lnTo>
                    <a:lnTo>
                      <a:pt x="189" y="484"/>
                    </a:lnTo>
                    <a:lnTo>
                      <a:pt x="198" y="478"/>
                    </a:lnTo>
                    <a:lnTo>
                      <a:pt x="204" y="469"/>
                    </a:lnTo>
                    <a:lnTo>
                      <a:pt x="209" y="463"/>
                    </a:lnTo>
                    <a:lnTo>
                      <a:pt x="212" y="457"/>
                    </a:lnTo>
                    <a:lnTo>
                      <a:pt x="210" y="444"/>
                    </a:lnTo>
                    <a:lnTo>
                      <a:pt x="207" y="439"/>
                    </a:lnTo>
                    <a:lnTo>
                      <a:pt x="215" y="444"/>
                    </a:lnTo>
                    <a:lnTo>
                      <a:pt x="228" y="441"/>
                    </a:lnTo>
                    <a:lnTo>
                      <a:pt x="240" y="441"/>
                    </a:lnTo>
                    <a:lnTo>
                      <a:pt x="249" y="451"/>
                    </a:lnTo>
                    <a:lnTo>
                      <a:pt x="258" y="453"/>
                    </a:lnTo>
                    <a:lnTo>
                      <a:pt x="270" y="454"/>
                    </a:lnTo>
                    <a:lnTo>
                      <a:pt x="278" y="453"/>
                    </a:lnTo>
                    <a:lnTo>
                      <a:pt x="287" y="445"/>
                    </a:lnTo>
                    <a:lnTo>
                      <a:pt x="290" y="438"/>
                    </a:lnTo>
                    <a:lnTo>
                      <a:pt x="291" y="429"/>
                    </a:lnTo>
                    <a:lnTo>
                      <a:pt x="300" y="435"/>
                    </a:lnTo>
                    <a:lnTo>
                      <a:pt x="302" y="448"/>
                    </a:lnTo>
                    <a:lnTo>
                      <a:pt x="302" y="456"/>
                    </a:lnTo>
                    <a:lnTo>
                      <a:pt x="291" y="457"/>
                    </a:lnTo>
                    <a:lnTo>
                      <a:pt x="282" y="454"/>
                    </a:lnTo>
                    <a:lnTo>
                      <a:pt x="266" y="457"/>
                    </a:lnTo>
                    <a:lnTo>
                      <a:pt x="260" y="460"/>
                    </a:lnTo>
                    <a:lnTo>
                      <a:pt x="248" y="465"/>
                    </a:lnTo>
                    <a:lnTo>
                      <a:pt x="239" y="460"/>
                    </a:lnTo>
                    <a:lnTo>
                      <a:pt x="231" y="471"/>
                    </a:lnTo>
                    <a:lnTo>
                      <a:pt x="222" y="477"/>
                    </a:lnTo>
                    <a:lnTo>
                      <a:pt x="242" y="480"/>
                    </a:lnTo>
                    <a:lnTo>
                      <a:pt x="233" y="487"/>
                    </a:lnTo>
                    <a:lnTo>
                      <a:pt x="227" y="492"/>
                    </a:lnTo>
                    <a:lnTo>
                      <a:pt x="233" y="495"/>
                    </a:lnTo>
                    <a:lnTo>
                      <a:pt x="237" y="496"/>
                    </a:lnTo>
                    <a:lnTo>
                      <a:pt x="246" y="487"/>
                    </a:lnTo>
                    <a:lnTo>
                      <a:pt x="255" y="486"/>
                    </a:lnTo>
                    <a:lnTo>
                      <a:pt x="257" y="489"/>
                    </a:lnTo>
                    <a:lnTo>
                      <a:pt x="246" y="495"/>
                    </a:lnTo>
                    <a:lnTo>
                      <a:pt x="252" y="498"/>
                    </a:lnTo>
                    <a:lnTo>
                      <a:pt x="251" y="502"/>
                    </a:lnTo>
                    <a:lnTo>
                      <a:pt x="240" y="514"/>
                    </a:lnTo>
                    <a:lnTo>
                      <a:pt x="234" y="519"/>
                    </a:lnTo>
                    <a:lnTo>
                      <a:pt x="240" y="520"/>
                    </a:lnTo>
                    <a:lnTo>
                      <a:pt x="285" y="508"/>
                    </a:lnTo>
                    <a:lnTo>
                      <a:pt x="252" y="517"/>
                    </a:lnTo>
                    <a:lnTo>
                      <a:pt x="257" y="514"/>
                    </a:lnTo>
                    <a:lnTo>
                      <a:pt x="264" y="513"/>
                    </a:lnTo>
                    <a:lnTo>
                      <a:pt x="278" y="505"/>
                    </a:lnTo>
                    <a:lnTo>
                      <a:pt x="293" y="513"/>
                    </a:lnTo>
                    <a:lnTo>
                      <a:pt x="290" y="523"/>
                    </a:lnTo>
                    <a:lnTo>
                      <a:pt x="291" y="529"/>
                    </a:lnTo>
                    <a:lnTo>
                      <a:pt x="300" y="531"/>
                    </a:lnTo>
                    <a:lnTo>
                      <a:pt x="303" y="538"/>
                    </a:lnTo>
                    <a:lnTo>
                      <a:pt x="309" y="544"/>
                    </a:lnTo>
                    <a:lnTo>
                      <a:pt x="314" y="550"/>
                    </a:lnTo>
                    <a:lnTo>
                      <a:pt x="311" y="556"/>
                    </a:lnTo>
                    <a:lnTo>
                      <a:pt x="302" y="555"/>
                    </a:lnTo>
                    <a:lnTo>
                      <a:pt x="299" y="562"/>
                    </a:lnTo>
                    <a:lnTo>
                      <a:pt x="278" y="571"/>
                    </a:lnTo>
                    <a:lnTo>
                      <a:pt x="276" y="577"/>
                    </a:lnTo>
                    <a:lnTo>
                      <a:pt x="285" y="580"/>
                    </a:lnTo>
                    <a:lnTo>
                      <a:pt x="279" y="586"/>
                    </a:lnTo>
                    <a:lnTo>
                      <a:pt x="270" y="592"/>
                    </a:lnTo>
                    <a:lnTo>
                      <a:pt x="249" y="601"/>
                    </a:lnTo>
                    <a:lnTo>
                      <a:pt x="251" y="606"/>
                    </a:lnTo>
                    <a:lnTo>
                      <a:pt x="285" y="607"/>
                    </a:lnTo>
                    <a:lnTo>
                      <a:pt x="301" y="603"/>
                    </a:lnTo>
                    <a:lnTo>
                      <a:pt x="315" y="606"/>
                    </a:lnTo>
                    <a:lnTo>
                      <a:pt x="327" y="607"/>
                    </a:lnTo>
                    <a:lnTo>
                      <a:pt x="325" y="600"/>
                    </a:lnTo>
                    <a:lnTo>
                      <a:pt x="333" y="604"/>
                    </a:lnTo>
                    <a:lnTo>
                      <a:pt x="346" y="609"/>
                    </a:lnTo>
                    <a:lnTo>
                      <a:pt x="363" y="613"/>
                    </a:lnTo>
                    <a:lnTo>
                      <a:pt x="379" y="616"/>
                    </a:lnTo>
                    <a:lnTo>
                      <a:pt x="388" y="612"/>
                    </a:lnTo>
                    <a:lnTo>
                      <a:pt x="399" y="603"/>
                    </a:lnTo>
                    <a:lnTo>
                      <a:pt x="403" y="589"/>
                    </a:lnTo>
                    <a:lnTo>
                      <a:pt x="409" y="582"/>
                    </a:lnTo>
                    <a:lnTo>
                      <a:pt x="420" y="582"/>
                    </a:lnTo>
                    <a:lnTo>
                      <a:pt x="429" y="583"/>
                    </a:lnTo>
                    <a:lnTo>
                      <a:pt x="441" y="586"/>
                    </a:lnTo>
                    <a:lnTo>
                      <a:pt x="435" y="592"/>
                    </a:lnTo>
                    <a:lnTo>
                      <a:pt x="432" y="600"/>
                    </a:lnTo>
                    <a:lnTo>
                      <a:pt x="427" y="609"/>
                    </a:lnTo>
                    <a:lnTo>
                      <a:pt x="423" y="613"/>
                    </a:lnTo>
                    <a:lnTo>
                      <a:pt x="417" y="616"/>
                    </a:lnTo>
                    <a:lnTo>
                      <a:pt x="415" y="624"/>
                    </a:lnTo>
                    <a:lnTo>
                      <a:pt x="426" y="618"/>
                    </a:lnTo>
                    <a:lnTo>
                      <a:pt x="439" y="616"/>
                    </a:lnTo>
                    <a:lnTo>
                      <a:pt x="447" y="621"/>
                    </a:lnTo>
                    <a:lnTo>
                      <a:pt x="450" y="630"/>
                    </a:lnTo>
                    <a:lnTo>
                      <a:pt x="439" y="631"/>
                    </a:lnTo>
                    <a:lnTo>
                      <a:pt x="438" y="640"/>
                    </a:lnTo>
                    <a:lnTo>
                      <a:pt x="427" y="637"/>
                    </a:lnTo>
                    <a:lnTo>
                      <a:pt x="418" y="631"/>
                    </a:lnTo>
                    <a:lnTo>
                      <a:pt x="408" y="625"/>
                    </a:lnTo>
                    <a:lnTo>
                      <a:pt x="402" y="619"/>
                    </a:lnTo>
                    <a:lnTo>
                      <a:pt x="396" y="622"/>
                    </a:lnTo>
                    <a:lnTo>
                      <a:pt x="406" y="628"/>
                    </a:lnTo>
                    <a:lnTo>
                      <a:pt x="417" y="637"/>
                    </a:lnTo>
                    <a:lnTo>
                      <a:pt x="430" y="648"/>
                    </a:lnTo>
                    <a:lnTo>
                      <a:pt x="439" y="652"/>
                    </a:lnTo>
                    <a:lnTo>
                      <a:pt x="450" y="654"/>
                    </a:lnTo>
                    <a:lnTo>
                      <a:pt x="463" y="663"/>
                    </a:lnTo>
                    <a:lnTo>
                      <a:pt x="474" y="661"/>
                    </a:lnTo>
                    <a:lnTo>
                      <a:pt x="484" y="663"/>
                    </a:lnTo>
                    <a:lnTo>
                      <a:pt x="493" y="660"/>
                    </a:lnTo>
                    <a:lnTo>
                      <a:pt x="499" y="667"/>
                    </a:lnTo>
                    <a:lnTo>
                      <a:pt x="511" y="673"/>
                    </a:lnTo>
                    <a:lnTo>
                      <a:pt x="519" y="672"/>
                    </a:lnTo>
                    <a:lnTo>
                      <a:pt x="525" y="673"/>
                    </a:lnTo>
                    <a:lnTo>
                      <a:pt x="537" y="682"/>
                    </a:lnTo>
                    <a:lnTo>
                      <a:pt x="546" y="684"/>
                    </a:lnTo>
                    <a:lnTo>
                      <a:pt x="549" y="682"/>
                    </a:lnTo>
                    <a:lnTo>
                      <a:pt x="547" y="678"/>
                    </a:lnTo>
                    <a:lnTo>
                      <a:pt x="537" y="672"/>
                    </a:lnTo>
                    <a:lnTo>
                      <a:pt x="532" y="666"/>
                    </a:lnTo>
                    <a:lnTo>
                      <a:pt x="537" y="658"/>
                    </a:lnTo>
                    <a:lnTo>
                      <a:pt x="544" y="658"/>
                    </a:lnTo>
                    <a:lnTo>
                      <a:pt x="553" y="657"/>
                    </a:lnTo>
                    <a:lnTo>
                      <a:pt x="558" y="663"/>
                    </a:lnTo>
                    <a:lnTo>
                      <a:pt x="556" y="670"/>
                    </a:lnTo>
                    <a:lnTo>
                      <a:pt x="559" y="670"/>
                    </a:lnTo>
                    <a:lnTo>
                      <a:pt x="568" y="661"/>
                    </a:lnTo>
                    <a:lnTo>
                      <a:pt x="573" y="655"/>
                    </a:lnTo>
                    <a:lnTo>
                      <a:pt x="583" y="649"/>
                    </a:lnTo>
                    <a:lnTo>
                      <a:pt x="585" y="666"/>
                    </a:lnTo>
                    <a:lnTo>
                      <a:pt x="579" y="666"/>
                    </a:lnTo>
                    <a:lnTo>
                      <a:pt x="574" y="663"/>
                    </a:lnTo>
                    <a:lnTo>
                      <a:pt x="568" y="669"/>
                    </a:lnTo>
                    <a:lnTo>
                      <a:pt x="567" y="679"/>
                    </a:lnTo>
                    <a:lnTo>
                      <a:pt x="574" y="684"/>
                    </a:lnTo>
                    <a:lnTo>
                      <a:pt x="582" y="690"/>
                    </a:lnTo>
                    <a:lnTo>
                      <a:pt x="580" y="702"/>
                    </a:lnTo>
                    <a:lnTo>
                      <a:pt x="595" y="708"/>
                    </a:lnTo>
                    <a:lnTo>
                      <a:pt x="601" y="729"/>
                    </a:lnTo>
                    <a:lnTo>
                      <a:pt x="615" y="748"/>
                    </a:lnTo>
                    <a:lnTo>
                      <a:pt x="618" y="759"/>
                    </a:lnTo>
                    <a:lnTo>
                      <a:pt x="624" y="756"/>
                    </a:lnTo>
                    <a:lnTo>
                      <a:pt x="627" y="766"/>
                    </a:lnTo>
                    <a:lnTo>
                      <a:pt x="634" y="762"/>
                    </a:lnTo>
                    <a:lnTo>
                      <a:pt x="643" y="756"/>
                    </a:lnTo>
                    <a:lnTo>
                      <a:pt x="654" y="759"/>
                    </a:lnTo>
                    <a:lnTo>
                      <a:pt x="654" y="768"/>
                    </a:lnTo>
                    <a:lnTo>
                      <a:pt x="643" y="778"/>
                    </a:lnTo>
                    <a:lnTo>
                      <a:pt x="643" y="787"/>
                    </a:lnTo>
                    <a:lnTo>
                      <a:pt x="643" y="793"/>
                    </a:lnTo>
                    <a:lnTo>
                      <a:pt x="645" y="801"/>
                    </a:lnTo>
                    <a:lnTo>
                      <a:pt x="643" y="811"/>
                    </a:lnTo>
                    <a:lnTo>
                      <a:pt x="654" y="816"/>
                    </a:lnTo>
                    <a:lnTo>
                      <a:pt x="664" y="816"/>
                    </a:lnTo>
                    <a:lnTo>
                      <a:pt x="672" y="823"/>
                    </a:lnTo>
                    <a:lnTo>
                      <a:pt x="682" y="820"/>
                    </a:lnTo>
                    <a:lnTo>
                      <a:pt x="685" y="810"/>
                    </a:lnTo>
                    <a:lnTo>
                      <a:pt x="690" y="802"/>
                    </a:lnTo>
                    <a:lnTo>
                      <a:pt x="696" y="795"/>
                    </a:lnTo>
                    <a:lnTo>
                      <a:pt x="699" y="802"/>
                    </a:lnTo>
                    <a:lnTo>
                      <a:pt x="694" y="808"/>
                    </a:lnTo>
                    <a:lnTo>
                      <a:pt x="697" y="814"/>
                    </a:lnTo>
                    <a:lnTo>
                      <a:pt x="691" y="822"/>
                    </a:lnTo>
                    <a:lnTo>
                      <a:pt x="690" y="826"/>
                    </a:lnTo>
                    <a:lnTo>
                      <a:pt x="693" y="831"/>
                    </a:lnTo>
                    <a:lnTo>
                      <a:pt x="693" y="837"/>
                    </a:lnTo>
                    <a:lnTo>
                      <a:pt x="691" y="844"/>
                    </a:lnTo>
                    <a:lnTo>
                      <a:pt x="702" y="849"/>
                    </a:lnTo>
                    <a:lnTo>
                      <a:pt x="712" y="849"/>
                    </a:lnTo>
                    <a:lnTo>
                      <a:pt x="714" y="858"/>
                    </a:lnTo>
                    <a:lnTo>
                      <a:pt x="712" y="864"/>
                    </a:lnTo>
                    <a:lnTo>
                      <a:pt x="687" y="898"/>
                    </a:lnTo>
                    <a:lnTo>
                      <a:pt x="675" y="915"/>
                    </a:lnTo>
                    <a:lnTo>
                      <a:pt x="657" y="924"/>
                    </a:lnTo>
                    <a:lnTo>
                      <a:pt x="654" y="934"/>
                    </a:lnTo>
                    <a:lnTo>
                      <a:pt x="645" y="940"/>
                    </a:lnTo>
                    <a:lnTo>
                      <a:pt x="645" y="952"/>
                    </a:lnTo>
                    <a:lnTo>
                      <a:pt x="648" y="972"/>
                    </a:lnTo>
                    <a:lnTo>
                      <a:pt x="652" y="976"/>
                    </a:lnTo>
                    <a:lnTo>
                      <a:pt x="675" y="955"/>
                    </a:lnTo>
                    <a:lnTo>
                      <a:pt x="690" y="934"/>
                    </a:lnTo>
                    <a:lnTo>
                      <a:pt x="705" y="910"/>
                    </a:lnTo>
                    <a:lnTo>
                      <a:pt x="723" y="892"/>
                    </a:lnTo>
                    <a:lnTo>
                      <a:pt x="708" y="900"/>
                    </a:lnTo>
                    <a:lnTo>
                      <a:pt x="718" y="882"/>
                    </a:lnTo>
                    <a:lnTo>
                      <a:pt x="733" y="861"/>
                    </a:lnTo>
                    <a:lnTo>
                      <a:pt x="745" y="849"/>
                    </a:lnTo>
                    <a:lnTo>
                      <a:pt x="756" y="846"/>
                    </a:lnTo>
                    <a:lnTo>
                      <a:pt x="768" y="843"/>
                    </a:lnTo>
                    <a:lnTo>
                      <a:pt x="783" y="838"/>
                    </a:lnTo>
                    <a:lnTo>
                      <a:pt x="789" y="831"/>
                    </a:lnTo>
                    <a:lnTo>
                      <a:pt x="792" y="822"/>
                    </a:lnTo>
                    <a:lnTo>
                      <a:pt x="790" y="817"/>
                    </a:lnTo>
                    <a:lnTo>
                      <a:pt x="786" y="813"/>
                    </a:lnTo>
                    <a:lnTo>
                      <a:pt x="780" y="811"/>
                    </a:lnTo>
                    <a:lnTo>
                      <a:pt x="775" y="807"/>
                    </a:lnTo>
                    <a:lnTo>
                      <a:pt x="777" y="798"/>
                    </a:lnTo>
                    <a:lnTo>
                      <a:pt x="780" y="789"/>
                    </a:lnTo>
                    <a:lnTo>
                      <a:pt x="786" y="790"/>
                    </a:lnTo>
                    <a:lnTo>
                      <a:pt x="784" y="796"/>
                    </a:lnTo>
                    <a:lnTo>
                      <a:pt x="790" y="798"/>
                    </a:lnTo>
                    <a:lnTo>
                      <a:pt x="801" y="801"/>
                    </a:lnTo>
                    <a:lnTo>
                      <a:pt x="804" y="814"/>
                    </a:lnTo>
                    <a:lnTo>
                      <a:pt x="817" y="819"/>
                    </a:lnTo>
                    <a:lnTo>
                      <a:pt x="820" y="835"/>
                    </a:lnTo>
                    <a:lnTo>
                      <a:pt x="825" y="846"/>
                    </a:lnTo>
                    <a:lnTo>
                      <a:pt x="835" y="849"/>
                    </a:lnTo>
                    <a:lnTo>
                      <a:pt x="843" y="862"/>
                    </a:lnTo>
                    <a:lnTo>
                      <a:pt x="853" y="870"/>
                    </a:lnTo>
                    <a:lnTo>
                      <a:pt x="868" y="883"/>
                    </a:lnTo>
                    <a:lnTo>
                      <a:pt x="874" y="892"/>
                    </a:lnTo>
                    <a:lnTo>
                      <a:pt x="882" y="898"/>
                    </a:lnTo>
                    <a:lnTo>
                      <a:pt x="888" y="906"/>
                    </a:lnTo>
                    <a:lnTo>
                      <a:pt x="891" y="918"/>
                    </a:lnTo>
                    <a:lnTo>
                      <a:pt x="894" y="910"/>
                    </a:lnTo>
                    <a:lnTo>
                      <a:pt x="888" y="889"/>
                    </a:lnTo>
                    <a:lnTo>
                      <a:pt x="876" y="879"/>
                    </a:lnTo>
                    <a:lnTo>
                      <a:pt x="864" y="871"/>
                    </a:lnTo>
                    <a:lnTo>
                      <a:pt x="861" y="864"/>
                    </a:lnTo>
                    <a:lnTo>
                      <a:pt x="862" y="858"/>
                    </a:lnTo>
                    <a:lnTo>
                      <a:pt x="868" y="852"/>
                    </a:lnTo>
                    <a:lnTo>
                      <a:pt x="879" y="856"/>
                    </a:lnTo>
                    <a:lnTo>
                      <a:pt x="880" y="850"/>
                    </a:lnTo>
                    <a:lnTo>
                      <a:pt x="891" y="853"/>
                    </a:lnTo>
                    <a:lnTo>
                      <a:pt x="886" y="844"/>
                    </a:lnTo>
                    <a:lnTo>
                      <a:pt x="886" y="838"/>
                    </a:lnTo>
                    <a:lnTo>
                      <a:pt x="891" y="835"/>
                    </a:lnTo>
                    <a:lnTo>
                      <a:pt x="897" y="826"/>
                    </a:lnTo>
                    <a:lnTo>
                      <a:pt x="910" y="822"/>
                    </a:lnTo>
                    <a:lnTo>
                      <a:pt x="918" y="819"/>
                    </a:lnTo>
                    <a:lnTo>
                      <a:pt x="919" y="807"/>
                    </a:lnTo>
                    <a:lnTo>
                      <a:pt x="916" y="796"/>
                    </a:lnTo>
                    <a:lnTo>
                      <a:pt x="909" y="787"/>
                    </a:lnTo>
                    <a:lnTo>
                      <a:pt x="897" y="780"/>
                    </a:lnTo>
                    <a:lnTo>
                      <a:pt x="888" y="777"/>
                    </a:lnTo>
                    <a:lnTo>
                      <a:pt x="880" y="768"/>
                    </a:lnTo>
                    <a:lnTo>
                      <a:pt x="891" y="765"/>
                    </a:lnTo>
                    <a:lnTo>
                      <a:pt x="901" y="768"/>
                    </a:lnTo>
                    <a:lnTo>
                      <a:pt x="910" y="774"/>
                    </a:lnTo>
                    <a:lnTo>
                      <a:pt x="916" y="784"/>
                    </a:lnTo>
                    <a:lnTo>
                      <a:pt x="921" y="799"/>
                    </a:lnTo>
                    <a:lnTo>
                      <a:pt x="925" y="807"/>
                    </a:lnTo>
                    <a:lnTo>
                      <a:pt x="931" y="819"/>
                    </a:lnTo>
                    <a:lnTo>
                      <a:pt x="940" y="829"/>
                    </a:lnTo>
                    <a:lnTo>
                      <a:pt x="943" y="817"/>
                    </a:lnTo>
                    <a:lnTo>
                      <a:pt x="934" y="814"/>
                    </a:lnTo>
                    <a:lnTo>
                      <a:pt x="933" y="804"/>
                    </a:lnTo>
                    <a:lnTo>
                      <a:pt x="931" y="795"/>
                    </a:lnTo>
                    <a:lnTo>
                      <a:pt x="925" y="787"/>
                    </a:lnTo>
                    <a:lnTo>
                      <a:pt x="933" y="784"/>
                    </a:lnTo>
                    <a:lnTo>
                      <a:pt x="943" y="787"/>
                    </a:lnTo>
                    <a:lnTo>
                      <a:pt x="949" y="801"/>
                    </a:lnTo>
                    <a:lnTo>
                      <a:pt x="955" y="810"/>
                    </a:lnTo>
                    <a:lnTo>
                      <a:pt x="960" y="826"/>
                    </a:lnTo>
                    <a:lnTo>
                      <a:pt x="967" y="820"/>
                    </a:lnTo>
                    <a:lnTo>
                      <a:pt x="970" y="805"/>
                    </a:lnTo>
                    <a:lnTo>
                      <a:pt x="970" y="798"/>
                    </a:lnTo>
                    <a:lnTo>
                      <a:pt x="973" y="789"/>
                    </a:lnTo>
                    <a:lnTo>
                      <a:pt x="975" y="781"/>
                    </a:lnTo>
                    <a:lnTo>
                      <a:pt x="967" y="783"/>
                    </a:lnTo>
                    <a:lnTo>
                      <a:pt x="963" y="777"/>
                    </a:lnTo>
                    <a:lnTo>
                      <a:pt x="964" y="769"/>
                    </a:lnTo>
                    <a:lnTo>
                      <a:pt x="975" y="768"/>
                    </a:lnTo>
                    <a:lnTo>
                      <a:pt x="993" y="754"/>
                    </a:lnTo>
                    <a:lnTo>
                      <a:pt x="996" y="748"/>
                    </a:lnTo>
                    <a:lnTo>
                      <a:pt x="987" y="747"/>
                    </a:lnTo>
                    <a:lnTo>
                      <a:pt x="961" y="763"/>
                    </a:lnTo>
                    <a:lnTo>
                      <a:pt x="967" y="754"/>
                    </a:lnTo>
                    <a:lnTo>
                      <a:pt x="952" y="754"/>
                    </a:lnTo>
                    <a:lnTo>
                      <a:pt x="948" y="748"/>
                    </a:lnTo>
                    <a:lnTo>
                      <a:pt x="943" y="741"/>
                    </a:lnTo>
                    <a:lnTo>
                      <a:pt x="939" y="753"/>
                    </a:lnTo>
                    <a:lnTo>
                      <a:pt x="936" y="760"/>
                    </a:lnTo>
                    <a:lnTo>
                      <a:pt x="930" y="759"/>
                    </a:lnTo>
                    <a:lnTo>
                      <a:pt x="918" y="754"/>
                    </a:lnTo>
                    <a:lnTo>
                      <a:pt x="912" y="750"/>
                    </a:lnTo>
                    <a:lnTo>
                      <a:pt x="915" y="738"/>
                    </a:lnTo>
                    <a:lnTo>
                      <a:pt x="925" y="732"/>
                    </a:lnTo>
                    <a:lnTo>
                      <a:pt x="936" y="736"/>
                    </a:lnTo>
                    <a:lnTo>
                      <a:pt x="943" y="741"/>
                    </a:lnTo>
                    <a:lnTo>
                      <a:pt x="948" y="732"/>
                    </a:lnTo>
                    <a:lnTo>
                      <a:pt x="943" y="723"/>
                    </a:lnTo>
                    <a:lnTo>
                      <a:pt x="958" y="721"/>
                    </a:lnTo>
                    <a:lnTo>
                      <a:pt x="967" y="730"/>
                    </a:lnTo>
                    <a:lnTo>
                      <a:pt x="982" y="733"/>
                    </a:lnTo>
                    <a:lnTo>
                      <a:pt x="970" y="724"/>
                    </a:lnTo>
                    <a:lnTo>
                      <a:pt x="972" y="720"/>
                    </a:lnTo>
                    <a:lnTo>
                      <a:pt x="963" y="717"/>
                    </a:lnTo>
                    <a:lnTo>
                      <a:pt x="975" y="714"/>
                    </a:lnTo>
                    <a:lnTo>
                      <a:pt x="982" y="715"/>
                    </a:lnTo>
                    <a:lnTo>
                      <a:pt x="994" y="721"/>
                    </a:lnTo>
                    <a:lnTo>
                      <a:pt x="1005" y="723"/>
                    </a:lnTo>
                    <a:lnTo>
                      <a:pt x="1015" y="724"/>
                    </a:lnTo>
                    <a:lnTo>
                      <a:pt x="1018" y="711"/>
                    </a:lnTo>
                    <a:lnTo>
                      <a:pt x="1014" y="706"/>
                    </a:lnTo>
                    <a:lnTo>
                      <a:pt x="1009" y="702"/>
                    </a:lnTo>
                    <a:lnTo>
                      <a:pt x="1003" y="693"/>
                    </a:lnTo>
                    <a:lnTo>
                      <a:pt x="993" y="691"/>
                    </a:lnTo>
                    <a:lnTo>
                      <a:pt x="988" y="685"/>
                    </a:lnTo>
                    <a:lnTo>
                      <a:pt x="997" y="672"/>
                    </a:lnTo>
                    <a:lnTo>
                      <a:pt x="981" y="679"/>
                    </a:lnTo>
                    <a:lnTo>
                      <a:pt x="972" y="678"/>
                    </a:lnTo>
                    <a:lnTo>
                      <a:pt x="960" y="682"/>
                    </a:lnTo>
                    <a:lnTo>
                      <a:pt x="952" y="684"/>
                    </a:lnTo>
                    <a:lnTo>
                      <a:pt x="952" y="694"/>
                    </a:lnTo>
                    <a:lnTo>
                      <a:pt x="945" y="703"/>
                    </a:lnTo>
                    <a:lnTo>
                      <a:pt x="937" y="706"/>
                    </a:lnTo>
                    <a:lnTo>
                      <a:pt x="924" y="705"/>
                    </a:lnTo>
                    <a:lnTo>
                      <a:pt x="933" y="697"/>
                    </a:lnTo>
                    <a:lnTo>
                      <a:pt x="934" y="691"/>
                    </a:lnTo>
                    <a:lnTo>
                      <a:pt x="925" y="690"/>
                    </a:lnTo>
                    <a:lnTo>
                      <a:pt x="918" y="688"/>
                    </a:lnTo>
                    <a:lnTo>
                      <a:pt x="915" y="697"/>
                    </a:lnTo>
                    <a:lnTo>
                      <a:pt x="915" y="709"/>
                    </a:lnTo>
                    <a:lnTo>
                      <a:pt x="910" y="717"/>
                    </a:lnTo>
                    <a:lnTo>
                      <a:pt x="901" y="714"/>
                    </a:lnTo>
                    <a:lnTo>
                      <a:pt x="906" y="705"/>
                    </a:lnTo>
                    <a:lnTo>
                      <a:pt x="906" y="694"/>
                    </a:lnTo>
                    <a:lnTo>
                      <a:pt x="907" y="685"/>
                    </a:lnTo>
                    <a:lnTo>
                      <a:pt x="915" y="675"/>
                    </a:lnTo>
                    <a:lnTo>
                      <a:pt x="904" y="670"/>
                    </a:lnTo>
                    <a:lnTo>
                      <a:pt x="900" y="670"/>
                    </a:lnTo>
                    <a:lnTo>
                      <a:pt x="898" y="663"/>
                    </a:lnTo>
                    <a:lnTo>
                      <a:pt x="897" y="660"/>
                    </a:lnTo>
                    <a:lnTo>
                      <a:pt x="888" y="658"/>
                    </a:lnTo>
                    <a:lnTo>
                      <a:pt x="876" y="661"/>
                    </a:lnTo>
                    <a:lnTo>
                      <a:pt x="876" y="654"/>
                    </a:lnTo>
                    <a:lnTo>
                      <a:pt x="880" y="646"/>
                    </a:lnTo>
                    <a:lnTo>
                      <a:pt x="888" y="654"/>
                    </a:lnTo>
                    <a:lnTo>
                      <a:pt x="898" y="646"/>
                    </a:lnTo>
                    <a:lnTo>
                      <a:pt x="907" y="652"/>
                    </a:lnTo>
                    <a:lnTo>
                      <a:pt x="910" y="640"/>
                    </a:lnTo>
                    <a:lnTo>
                      <a:pt x="910" y="631"/>
                    </a:lnTo>
                    <a:lnTo>
                      <a:pt x="901" y="630"/>
                    </a:lnTo>
                    <a:lnTo>
                      <a:pt x="892" y="624"/>
                    </a:lnTo>
                    <a:lnTo>
                      <a:pt x="885" y="613"/>
                    </a:lnTo>
                    <a:lnTo>
                      <a:pt x="885" y="603"/>
                    </a:lnTo>
                    <a:lnTo>
                      <a:pt x="876" y="607"/>
                    </a:lnTo>
                    <a:lnTo>
                      <a:pt x="871" y="612"/>
                    </a:lnTo>
                    <a:lnTo>
                      <a:pt x="865" y="621"/>
                    </a:lnTo>
                    <a:lnTo>
                      <a:pt x="858" y="616"/>
                    </a:lnTo>
                    <a:lnTo>
                      <a:pt x="868" y="606"/>
                    </a:lnTo>
                    <a:lnTo>
                      <a:pt x="873" y="597"/>
                    </a:lnTo>
                    <a:lnTo>
                      <a:pt x="861" y="588"/>
                    </a:lnTo>
                    <a:lnTo>
                      <a:pt x="858" y="577"/>
                    </a:lnTo>
                    <a:lnTo>
                      <a:pt x="847" y="570"/>
                    </a:lnTo>
                    <a:lnTo>
                      <a:pt x="841" y="556"/>
                    </a:lnTo>
                    <a:lnTo>
                      <a:pt x="832" y="549"/>
                    </a:lnTo>
                    <a:lnTo>
                      <a:pt x="823" y="543"/>
                    </a:lnTo>
                    <a:lnTo>
                      <a:pt x="823" y="553"/>
                    </a:lnTo>
                    <a:lnTo>
                      <a:pt x="829" y="559"/>
                    </a:lnTo>
                    <a:lnTo>
                      <a:pt x="826" y="574"/>
                    </a:lnTo>
                    <a:lnTo>
                      <a:pt x="816" y="571"/>
                    </a:lnTo>
                    <a:lnTo>
                      <a:pt x="808" y="574"/>
                    </a:lnTo>
                    <a:lnTo>
                      <a:pt x="804" y="588"/>
                    </a:lnTo>
                    <a:lnTo>
                      <a:pt x="799" y="595"/>
                    </a:lnTo>
                    <a:lnTo>
                      <a:pt x="789" y="591"/>
                    </a:lnTo>
                    <a:lnTo>
                      <a:pt x="777" y="589"/>
                    </a:lnTo>
                    <a:lnTo>
                      <a:pt x="766" y="588"/>
                    </a:lnTo>
                    <a:lnTo>
                      <a:pt x="774" y="580"/>
                    </a:lnTo>
                    <a:lnTo>
                      <a:pt x="777" y="570"/>
                    </a:lnTo>
                    <a:lnTo>
                      <a:pt x="769" y="558"/>
                    </a:lnTo>
                    <a:lnTo>
                      <a:pt x="759" y="553"/>
                    </a:lnTo>
                    <a:lnTo>
                      <a:pt x="748" y="549"/>
                    </a:lnTo>
                    <a:lnTo>
                      <a:pt x="735" y="543"/>
                    </a:lnTo>
                    <a:lnTo>
                      <a:pt x="730" y="553"/>
                    </a:lnTo>
                    <a:lnTo>
                      <a:pt x="717" y="555"/>
                    </a:lnTo>
                    <a:lnTo>
                      <a:pt x="711" y="558"/>
                    </a:lnTo>
                    <a:lnTo>
                      <a:pt x="706" y="556"/>
                    </a:lnTo>
                    <a:lnTo>
                      <a:pt x="700" y="553"/>
                    </a:lnTo>
                    <a:lnTo>
                      <a:pt x="696" y="559"/>
                    </a:lnTo>
                    <a:lnTo>
                      <a:pt x="687" y="570"/>
                    </a:lnTo>
                    <a:lnTo>
                      <a:pt x="679" y="565"/>
                    </a:lnTo>
                    <a:lnTo>
                      <a:pt x="673" y="564"/>
                    </a:lnTo>
                    <a:lnTo>
                      <a:pt x="672" y="559"/>
                    </a:lnTo>
                    <a:lnTo>
                      <a:pt x="676" y="553"/>
                    </a:lnTo>
                    <a:lnTo>
                      <a:pt x="681" y="549"/>
                    </a:lnTo>
                    <a:lnTo>
                      <a:pt x="675" y="546"/>
                    </a:lnTo>
                    <a:lnTo>
                      <a:pt x="670" y="549"/>
                    </a:lnTo>
                    <a:lnTo>
                      <a:pt x="663" y="549"/>
                    </a:lnTo>
                    <a:lnTo>
                      <a:pt x="658" y="543"/>
                    </a:lnTo>
                    <a:lnTo>
                      <a:pt x="658" y="535"/>
                    </a:lnTo>
                    <a:lnTo>
                      <a:pt x="655" y="528"/>
                    </a:lnTo>
                    <a:lnTo>
                      <a:pt x="657" y="522"/>
                    </a:lnTo>
                    <a:lnTo>
                      <a:pt x="667" y="519"/>
                    </a:lnTo>
                    <a:lnTo>
                      <a:pt x="676" y="526"/>
                    </a:lnTo>
                    <a:lnTo>
                      <a:pt x="679" y="522"/>
                    </a:lnTo>
                    <a:lnTo>
                      <a:pt x="676" y="514"/>
                    </a:lnTo>
                    <a:lnTo>
                      <a:pt x="670" y="513"/>
                    </a:lnTo>
                    <a:lnTo>
                      <a:pt x="663" y="513"/>
                    </a:lnTo>
                    <a:lnTo>
                      <a:pt x="657" y="513"/>
                    </a:lnTo>
                    <a:lnTo>
                      <a:pt x="649" y="516"/>
                    </a:lnTo>
                    <a:lnTo>
                      <a:pt x="643" y="522"/>
                    </a:lnTo>
                    <a:lnTo>
                      <a:pt x="639" y="528"/>
                    </a:lnTo>
                    <a:lnTo>
                      <a:pt x="636" y="523"/>
                    </a:lnTo>
                    <a:lnTo>
                      <a:pt x="642" y="513"/>
                    </a:lnTo>
                    <a:lnTo>
                      <a:pt x="639" y="510"/>
                    </a:lnTo>
                    <a:lnTo>
                      <a:pt x="634" y="511"/>
                    </a:lnTo>
                    <a:lnTo>
                      <a:pt x="630" y="516"/>
                    </a:lnTo>
                    <a:lnTo>
                      <a:pt x="624" y="526"/>
                    </a:lnTo>
                    <a:lnTo>
                      <a:pt x="616" y="528"/>
                    </a:lnTo>
                    <a:lnTo>
                      <a:pt x="616" y="517"/>
                    </a:lnTo>
                    <a:lnTo>
                      <a:pt x="618" y="511"/>
                    </a:lnTo>
                    <a:lnTo>
                      <a:pt x="610" y="508"/>
                    </a:lnTo>
                    <a:lnTo>
                      <a:pt x="603" y="510"/>
                    </a:lnTo>
                    <a:lnTo>
                      <a:pt x="595" y="510"/>
                    </a:lnTo>
                    <a:lnTo>
                      <a:pt x="585" y="507"/>
                    </a:lnTo>
                    <a:lnTo>
                      <a:pt x="574" y="507"/>
                    </a:lnTo>
                    <a:lnTo>
                      <a:pt x="562" y="511"/>
                    </a:lnTo>
                    <a:lnTo>
                      <a:pt x="547" y="517"/>
                    </a:lnTo>
                    <a:lnTo>
                      <a:pt x="532" y="523"/>
                    </a:lnTo>
                    <a:lnTo>
                      <a:pt x="520" y="523"/>
                    </a:lnTo>
                    <a:lnTo>
                      <a:pt x="507" y="517"/>
                    </a:lnTo>
                    <a:lnTo>
                      <a:pt x="498" y="514"/>
                    </a:lnTo>
                    <a:lnTo>
                      <a:pt x="490" y="514"/>
                    </a:lnTo>
                    <a:lnTo>
                      <a:pt x="490" y="502"/>
                    </a:lnTo>
                    <a:lnTo>
                      <a:pt x="486" y="504"/>
                    </a:lnTo>
                    <a:lnTo>
                      <a:pt x="478" y="499"/>
                    </a:lnTo>
                    <a:lnTo>
                      <a:pt x="480" y="493"/>
                    </a:lnTo>
                    <a:lnTo>
                      <a:pt x="486" y="486"/>
                    </a:lnTo>
                    <a:lnTo>
                      <a:pt x="498" y="486"/>
                    </a:lnTo>
                    <a:lnTo>
                      <a:pt x="504" y="493"/>
                    </a:lnTo>
                    <a:lnTo>
                      <a:pt x="513" y="501"/>
                    </a:lnTo>
                    <a:lnTo>
                      <a:pt x="517" y="496"/>
                    </a:lnTo>
                    <a:lnTo>
                      <a:pt x="513" y="489"/>
                    </a:lnTo>
                    <a:lnTo>
                      <a:pt x="499" y="481"/>
                    </a:lnTo>
                    <a:lnTo>
                      <a:pt x="501" y="475"/>
                    </a:lnTo>
                    <a:lnTo>
                      <a:pt x="493" y="466"/>
                    </a:lnTo>
                    <a:lnTo>
                      <a:pt x="490" y="460"/>
                    </a:lnTo>
                    <a:lnTo>
                      <a:pt x="489" y="454"/>
                    </a:lnTo>
                    <a:lnTo>
                      <a:pt x="498" y="457"/>
                    </a:lnTo>
                    <a:lnTo>
                      <a:pt x="498" y="465"/>
                    </a:lnTo>
                    <a:lnTo>
                      <a:pt x="498" y="471"/>
                    </a:lnTo>
                    <a:lnTo>
                      <a:pt x="507" y="472"/>
                    </a:lnTo>
                    <a:lnTo>
                      <a:pt x="513" y="469"/>
                    </a:lnTo>
                    <a:lnTo>
                      <a:pt x="513" y="463"/>
                    </a:lnTo>
                    <a:lnTo>
                      <a:pt x="513" y="456"/>
                    </a:lnTo>
                    <a:lnTo>
                      <a:pt x="513" y="453"/>
                    </a:lnTo>
                    <a:lnTo>
                      <a:pt x="523" y="453"/>
                    </a:lnTo>
                    <a:lnTo>
                      <a:pt x="526" y="444"/>
                    </a:lnTo>
                    <a:lnTo>
                      <a:pt x="516" y="448"/>
                    </a:lnTo>
                    <a:lnTo>
                      <a:pt x="504" y="453"/>
                    </a:lnTo>
                    <a:lnTo>
                      <a:pt x="501" y="445"/>
                    </a:lnTo>
                    <a:lnTo>
                      <a:pt x="498" y="439"/>
                    </a:lnTo>
                    <a:lnTo>
                      <a:pt x="487" y="445"/>
                    </a:lnTo>
                    <a:lnTo>
                      <a:pt x="478" y="450"/>
                    </a:lnTo>
                    <a:lnTo>
                      <a:pt x="481" y="438"/>
                    </a:lnTo>
                    <a:lnTo>
                      <a:pt x="477" y="432"/>
                    </a:lnTo>
                    <a:lnTo>
                      <a:pt x="466" y="433"/>
                    </a:lnTo>
                    <a:lnTo>
                      <a:pt x="460" y="424"/>
                    </a:lnTo>
                    <a:lnTo>
                      <a:pt x="457" y="412"/>
                    </a:lnTo>
                    <a:lnTo>
                      <a:pt x="445" y="414"/>
                    </a:lnTo>
                    <a:lnTo>
                      <a:pt x="439" y="420"/>
                    </a:lnTo>
                    <a:lnTo>
                      <a:pt x="442" y="427"/>
                    </a:lnTo>
                    <a:lnTo>
                      <a:pt x="436" y="429"/>
                    </a:lnTo>
                    <a:lnTo>
                      <a:pt x="427" y="421"/>
                    </a:lnTo>
                    <a:lnTo>
                      <a:pt x="424" y="408"/>
                    </a:lnTo>
                    <a:lnTo>
                      <a:pt x="418" y="408"/>
                    </a:lnTo>
                    <a:lnTo>
                      <a:pt x="406" y="406"/>
                    </a:lnTo>
                    <a:lnTo>
                      <a:pt x="406" y="399"/>
                    </a:lnTo>
                    <a:lnTo>
                      <a:pt x="406" y="390"/>
                    </a:lnTo>
                    <a:lnTo>
                      <a:pt x="396" y="390"/>
                    </a:lnTo>
                    <a:lnTo>
                      <a:pt x="390" y="394"/>
                    </a:lnTo>
                    <a:lnTo>
                      <a:pt x="387" y="391"/>
                    </a:lnTo>
                    <a:lnTo>
                      <a:pt x="378" y="387"/>
                    </a:lnTo>
                    <a:lnTo>
                      <a:pt x="372" y="378"/>
                    </a:lnTo>
                    <a:lnTo>
                      <a:pt x="376" y="370"/>
                    </a:lnTo>
                    <a:lnTo>
                      <a:pt x="372" y="363"/>
                    </a:lnTo>
                    <a:lnTo>
                      <a:pt x="369" y="358"/>
                    </a:lnTo>
                    <a:lnTo>
                      <a:pt x="363" y="354"/>
                    </a:lnTo>
                    <a:lnTo>
                      <a:pt x="358" y="348"/>
                    </a:lnTo>
                    <a:lnTo>
                      <a:pt x="366" y="337"/>
                    </a:lnTo>
                    <a:lnTo>
                      <a:pt x="361" y="333"/>
                    </a:lnTo>
                    <a:lnTo>
                      <a:pt x="351" y="334"/>
                    </a:lnTo>
                    <a:lnTo>
                      <a:pt x="342" y="328"/>
                    </a:lnTo>
                    <a:lnTo>
                      <a:pt x="334" y="318"/>
                    </a:lnTo>
                    <a:lnTo>
                      <a:pt x="322" y="310"/>
                    </a:lnTo>
                    <a:lnTo>
                      <a:pt x="310" y="310"/>
                    </a:lnTo>
                    <a:lnTo>
                      <a:pt x="298" y="309"/>
                    </a:lnTo>
                    <a:lnTo>
                      <a:pt x="288" y="304"/>
                    </a:lnTo>
                    <a:lnTo>
                      <a:pt x="288" y="300"/>
                    </a:lnTo>
                    <a:lnTo>
                      <a:pt x="277" y="291"/>
                    </a:lnTo>
                    <a:lnTo>
                      <a:pt x="300" y="292"/>
                    </a:lnTo>
                    <a:lnTo>
                      <a:pt x="300" y="298"/>
                    </a:lnTo>
                    <a:lnTo>
                      <a:pt x="294" y="300"/>
                    </a:lnTo>
                    <a:lnTo>
                      <a:pt x="303" y="306"/>
                    </a:lnTo>
                    <a:lnTo>
                      <a:pt x="312" y="303"/>
                    </a:lnTo>
                    <a:lnTo>
                      <a:pt x="282" y="288"/>
                    </a:lnTo>
                    <a:lnTo>
                      <a:pt x="339" y="312"/>
                    </a:lnTo>
                    <a:lnTo>
                      <a:pt x="339" y="306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4" name="Freeform 141"/>
              <p:cNvSpPr>
                <a:spLocks noChangeAspect="1"/>
              </p:cNvSpPr>
              <p:nvPr/>
            </p:nvSpPr>
            <p:spPr bwMode="auto">
              <a:xfrm>
                <a:off x="3876" y="3731"/>
                <a:ext cx="93" cy="61"/>
              </a:xfrm>
              <a:custGeom>
                <a:avLst/>
                <a:gdLst>
                  <a:gd name="T0" fmla="*/ 2147483647 w 96"/>
                  <a:gd name="T1" fmla="*/ 2147483647 h 65"/>
                  <a:gd name="T2" fmla="*/ 2147483647 w 96"/>
                  <a:gd name="T3" fmla="*/ 2147483647 h 65"/>
                  <a:gd name="T4" fmla="*/ 0 w 96"/>
                  <a:gd name="T5" fmla="*/ 2147483647 h 65"/>
                  <a:gd name="T6" fmla="*/ 2147483647 w 96"/>
                  <a:gd name="T7" fmla="*/ 2147483647 h 65"/>
                  <a:gd name="T8" fmla="*/ 2147483647 w 96"/>
                  <a:gd name="T9" fmla="*/ 2147483647 h 65"/>
                  <a:gd name="T10" fmla="*/ 2147483647 w 96"/>
                  <a:gd name="T11" fmla="*/ 2147483647 h 65"/>
                  <a:gd name="T12" fmla="*/ 2147483647 w 96"/>
                  <a:gd name="T13" fmla="*/ 2147483647 h 65"/>
                  <a:gd name="T14" fmla="*/ 2147483647 w 96"/>
                  <a:gd name="T15" fmla="*/ 2147483647 h 65"/>
                  <a:gd name="T16" fmla="*/ 2147483647 w 96"/>
                  <a:gd name="T17" fmla="*/ 0 h 65"/>
                  <a:gd name="T18" fmla="*/ 2147483647 w 96"/>
                  <a:gd name="T19" fmla="*/ 2147483647 h 65"/>
                  <a:gd name="T20" fmla="*/ 2147483647 w 96"/>
                  <a:gd name="T21" fmla="*/ 2147483647 h 65"/>
                  <a:gd name="T22" fmla="*/ 2147483647 w 96"/>
                  <a:gd name="T23" fmla="*/ 2147483647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65"/>
                  <a:gd name="T38" fmla="*/ 96 w 96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65">
                    <a:moveTo>
                      <a:pt x="15" y="65"/>
                    </a:moveTo>
                    <a:lnTo>
                      <a:pt x="1" y="60"/>
                    </a:lnTo>
                    <a:lnTo>
                      <a:pt x="0" y="54"/>
                    </a:lnTo>
                    <a:lnTo>
                      <a:pt x="27" y="41"/>
                    </a:lnTo>
                    <a:lnTo>
                      <a:pt x="43" y="27"/>
                    </a:lnTo>
                    <a:lnTo>
                      <a:pt x="66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96" y="0"/>
                    </a:lnTo>
                    <a:lnTo>
                      <a:pt x="93" y="14"/>
                    </a:lnTo>
                    <a:lnTo>
                      <a:pt x="49" y="38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D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5" name="Freeform 142"/>
              <p:cNvSpPr>
                <a:spLocks noChangeAspect="1"/>
              </p:cNvSpPr>
              <p:nvPr/>
            </p:nvSpPr>
            <p:spPr bwMode="auto">
              <a:xfrm>
                <a:off x="3892" y="2957"/>
                <a:ext cx="609" cy="372"/>
              </a:xfrm>
              <a:custGeom>
                <a:avLst/>
                <a:gdLst>
                  <a:gd name="T0" fmla="*/ 2147483647 w 629"/>
                  <a:gd name="T1" fmla="*/ 2147483647 h 396"/>
                  <a:gd name="T2" fmla="*/ 2147483647 w 629"/>
                  <a:gd name="T3" fmla="*/ 2147483647 h 396"/>
                  <a:gd name="T4" fmla="*/ 2147483647 w 629"/>
                  <a:gd name="T5" fmla="*/ 2147483647 h 396"/>
                  <a:gd name="T6" fmla="*/ 2147483647 w 629"/>
                  <a:gd name="T7" fmla="*/ 2147483647 h 396"/>
                  <a:gd name="T8" fmla="*/ 2147483647 w 629"/>
                  <a:gd name="T9" fmla="*/ 2147483647 h 396"/>
                  <a:gd name="T10" fmla="*/ 2147483647 w 629"/>
                  <a:gd name="T11" fmla="*/ 2147483647 h 396"/>
                  <a:gd name="T12" fmla="*/ 2147483647 w 629"/>
                  <a:gd name="T13" fmla="*/ 2147483647 h 396"/>
                  <a:gd name="T14" fmla="*/ 2147483647 w 629"/>
                  <a:gd name="T15" fmla="*/ 2147483647 h 396"/>
                  <a:gd name="T16" fmla="*/ 2147483647 w 629"/>
                  <a:gd name="T17" fmla="*/ 2147483647 h 396"/>
                  <a:gd name="T18" fmla="*/ 2147483647 w 629"/>
                  <a:gd name="T19" fmla="*/ 2147483647 h 396"/>
                  <a:gd name="T20" fmla="*/ 2147483647 w 629"/>
                  <a:gd name="T21" fmla="*/ 2147483647 h 396"/>
                  <a:gd name="T22" fmla="*/ 2147483647 w 629"/>
                  <a:gd name="T23" fmla="*/ 2147483647 h 396"/>
                  <a:gd name="T24" fmla="*/ 2147483647 w 629"/>
                  <a:gd name="T25" fmla="*/ 2147483647 h 396"/>
                  <a:gd name="T26" fmla="*/ 2147483647 w 629"/>
                  <a:gd name="T27" fmla="*/ 2147483647 h 396"/>
                  <a:gd name="T28" fmla="*/ 2147483647 w 629"/>
                  <a:gd name="T29" fmla="*/ 2147483647 h 396"/>
                  <a:gd name="T30" fmla="*/ 2147483647 w 629"/>
                  <a:gd name="T31" fmla="*/ 2147483647 h 396"/>
                  <a:gd name="T32" fmla="*/ 2147483647 w 629"/>
                  <a:gd name="T33" fmla="*/ 2147483647 h 396"/>
                  <a:gd name="T34" fmla="*/ 2147483647 w 629"/>
                  <a:gd name="T35" fmla="*/ 2147483647 h 396"/>
                  <a:gd name="T36" fmla="*/ 2147483647 w 629"/>
                  <a:gd name="T37" fmla="*/ 2147483647 h 396"/>
                  <a:gd name="T38" fmla="*/ 2147483647 w 629"/>
                  <a:gd name="T39" fmla="*/ 2147483647 h 396"/>
                  <a:gd name="T40" fmla="*/ 2147483647 w 629"/>
                  <a:gd name="T41" fmla="*/ 2147483647 h 396"/>
                  <a:gd name="T42" fmla="*/ 2147483647 w 629"/>
                  <a:gd name="T43" fmla="*/ 2147483647 h 396"/>
                  <a:gd name="T44" fmla="*/ 2147483647 w 629"/>
                  <a:gd name="T45" fmla="*/ 2147483647 h 396"/>
                  <a:gd name="T46" fmla="*/ 2147483647 w 629"/>
                  <a:gd name="T47" fmla="*/ 2147483647 h 396"/>
                  <a:gd name="T48" fmla="*/ 2147483647 w 629"/>
                  <a:gd name="T49" fmla="*/ 2147483647 h 396"/>
                  <a:gd name="T50" fmla="*/ 2147483647 w 629"/>
                  <a:gd name="T51" fmla="*/ 2147483647 h 396"/>
                  <a:gd name="T52" fmla="*/ 2147483647 w 629"/>
                  <a:gd name="T53" fmla="*/ 2147483647 h 396"/>
                  <a:gd name="T54" fmla="*/ 2147483647 w 629"/>
                  <a:gd name="T55" fmla="*/ 2147483647 h 396"/>
                  <a:gd name="T56" fmla="*/ 2147483647 w 629"/>
                  <a:gd name="T57" fmla="*/ 2147483647 h 396"/>
                  <a:gd name="T58" fmla="*/ 2147483647 w 629"/>
                  <a:gd name="T59" fmla="*/ 2147483647 h 396"/>
                  <a:gd name="T60" fmla="*/ 2147483647 w 629"/>
                  <a:gd name="T61" fmla="*/ 2147483647 h 396"/>
                  <a:gd name="T62" fmla="*/ 2147483647 w 629"/>
                  <a:gd name="T63" fmla="*/ 2147483647 h 396"/>
                  <a:gd name="T64" fmla="*/ 2147483647 w 629"/>
                  <a:gd name="T65" fmla="*/ 2147483647 h 396"/>
                  <a:gd name="T66" fmla="*/ 2147483647 w 629"/>
                  <a:gd name="T67" fmla="*/ 2147483647 h 396"/>
                  <a:gd name="T68" fmla="*/ 2147483647 w 629"/>
                  <a:gd name="T69" fmla="*/ 2147483647 h 396"/>
                  <a:gd name="T70" fmla="*/ 2147483647 w 629"/>
                  <a:gd name="T71" fmla="*/ 2147483647 h 396"/>
                  <a:gd name="T72" fmla="*/ 2147483647 w 629"/>
                  <a:gd name="T73" fmla="*/ 2147483647 h 396"/>
                  <a:gd name="T74" fmla="*/ 2147483647 w 629"/>
                  <a:gd name="T75" fmla="*/ 2147483647 h 396"/>
                  <a:gd name="T76" fmla="*/ 2147483647 w 629"/>
                  <a:gd name="T77" fmla="*/ 2147483647 h 396"/>
                  <a:gd name="T78" fmla="*/ 2147483647 w 629"/>
                  <a:gd name="T79" fmla="*/ 2147483647 h 396"/>
                  <a:gd name="T80" fmla="*/ 2147483647 w 629"/>
                  <a:gd name="T81" fmla="*/ 2147483647 h 396"/>
                  <a:gd name="T82" fmla="*/ 2147483647 w 629"/>
                  <a:gd name="T83" fmla="*/ 2147483647 h 396"/>
                  <a:gd name="T84" fmla="*/ 2147483647 w 629"/>
                  <a:gd name="T85" fmla="*/ 2147483647 h 396"/>
                  <a:gd name="T86" fmla="*/ 2147483647 w 629"/>
                  <a:gd name="T87" fmla="*/ 2147483647 h 396"/>
                  <a:gd name="T88" fmla="*/ 2147483647 w 629"/>
                  <a:gd name="T89" fmla="*/ 2147483647 h 396"/>
                  <a:gd name="T90" fmla="*/ 2147483647 w 629"/>
                  <a:gd name="T91" fmla="*/ 2147483647 h 396"/>
                  <a:gd name="T92" fmla="*/ 2147483647 w 629"/>
                  <a:gd name="T93" fmla="*/ 2147483647 h 396"/>
                  <a:gd name="T94" fmla="*/ 2147483647 w 629"/>
                  <a:gd name="T95" fmla="*/ 2147483647 h 396"/>
                  <a:gd name="T96" fmla="*/ 2147483647 w 629"/>
                  <a:gd name="T97" fmla="*/ 2147483647 h 396"/>
                  <a:gd name="T98" fmla="*/ 2147483647 w 629"/>
                  <a:gd name="T99" fmla="*/ 2147483647 h 396"/>
                  <a:gd name="T100" fmla="*/ 2147483647 w 629"/>
                  <a:gd name="T101" fmla="*/ 2147483647 h 396"/>
                  <a:gd name="T102" fmla="*/ 2147483647 w 629"/>
                  <a:gd name="T103" fmla="*/ 2147483647 h 396"/>
                  <a:gd name="T104" fmla="*/ 2147483647 w 629"/>
                  <a:gd name="T105" fmla="*/ 2147483647 h 396"/>
                  <a:gd name="T106" fmla="*/ 2147483647 w 629"/>
                  <a:gd name="T107" fmla="*/ 2147483647 h 3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9"/>
                  <a:gd name="T163" fmla="*/ 0 h 396"/>
                  <a:gd name="T164" fmla="*/ 629 w 629"/>
                  <a:gd name="T165" fmla="*/ 396 h 3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9" h="396">
                    <a:moveTo>
                      <a:pt x="167" y="127"/>
                    </a:moveTo>
                    <a:lnTo>
                      <a:pt x="180" y="139"/>
                    </a:lnTo>
                    <a:lnTo>
                      <a:pt x="206" y="139"/>
                    </a:lnTo>
                    <a:lnTo>
                      <a:pt x="222" y="135"/>
                    </a:lnTo>
                    <a:lnTo>
                      <a:pt x="234" y="127"/>
                    </a:lnTo>
                    <a:lnTo>
                      <a:pt x="245" y="127"/>
                    </a:lnTo>
                    <a:lnTo>
                      <a:pt x="254" y="123"/>
                    </a:lnTo>
                    <a:lnTo>
                      <a:pt x="263" y="117"/>
                    </a:lnTo>
                    <a:lnTo>
                      <a:pt x="269" y="117"/>
                    </a:lnTo>
                    <a:lnTo>
                      <a:pt x="278" y="120"/>
                    </a:lnTo>
                    <a:lnTo>
                      <a:pt x="279" y="129"/>
                    </a:lnTo>
                    <a:lnTo>
                      <a:pt x="272" y="135"/>
                    </a:lnTo>
                    <a:lnTo>
                      <a:pt x="260" y="138"/>
                    </a:lnTo>
                    <a:lnTo>
                      <a:pt x="255" y="141"/>
                    </a:lnTo>
                    <a:lnTo>
                      <a:pt x="254" y="160"/>
                    </a:lnTo>
                    <a:lnTo>
                      <a:pt x="261" y="168"/>
                    </a:lnTo>
                    <a:lnTo>
                      <a:pt x="269" y="178"/>
                    </a:lnTo>
                    <a:lnTo>
                      <a:pt x="279" y="180"/>
                    </a:lnTo>
                    <a:lnTo>
                      <a:pt x="287" y="196"/>
                    </a:lnTo>
                    <a:lnTo>
                      <a:pt x="293" y="199"/>
                    </a:lnTo>
                    <a:lnTo>
                      <a:pt x="306" y="205"/>
                    </a:lnTo>
                    <a:lnTo>
                      <a:pt x="333" y="208"/>
                    </a:lnTo>
                    <a:lnTo>
                      <a:pt x="359" y="205"/>
                    </a:lnTo>
                    <a:lnTo>
                      <a:pt x="383" y="196"/>
                    </a:lnTo>
                    <a:lnTo>
                      <a:pt x="396" y="186"/>
                    </a:lnTo>
                    <a:lnTo>
                      <a:pt x="393" y="160"/>
                    </a:lnTo>
                    <a:lnTo>
                      <a:pt x="393" y="150"/>
                    </a:lnTo>
                    <a:lnTo>
                      <a:pt x="402" y="142"/>
                    </a:lnTo>
                    <a:lnTo>
                      <a:pt x="399" y="121"/>
                    </a:lnTo>
                    <a:lnTo>
                      <a:pt x="407" y="108"/>
                    </a:lnTo>
                    <a:lnTo>
                      <a:pt x="408" y="91"/>
                    </a:lnTo>
                    <a:lnTo>
                      <a:pt x="408" y="84"/>
                    </a:lnTo>
                    <a:lnTo>
                      <a:pt x="402" y="78"/>
                    </a:lnTo>
                    <a:lnTo>
                      <a:pt x="404" y="72"/>
                    </a:lnTo>
                    <a:lnTo>
                      <a:pt x="413" y="72"/>
                    </a:lnTo>
                    <a:lnTo>
                      <a:pt x="428" y="61"/>
                    </a:lnTo>
                    <a:lnTo>
                      <a:pt x="438" y="52"/>
                    </a:lnTo>
                    <a:lnTo>
                      <a:pt x="455" y="45"/>
                    </a:lnTo>
                    <a:lnTo>
                      <a:pt x="464" y="40"/>
                    </a:lnTo>
                    <a:lnTo>
                      <a:pt x="474" y="33"/>
                    </a:lnTo>
                    <a:lnTo>
                      <a:pt x="479" y="43"/>
                    </a:lnTo>
                    <a:lnTo>
                      <a:pt x="489" y="37"/>
                    </a:lnTo>
                    <a:lnTo>
                      <a:pt x="501" y="40"/>
                    </a:lnTo>
                    <a:lnTo>
                      <a:pt x="513" y="34"/>
                    </a:lnTo>
                    <a:lnTo>
                      <a:pt x="506" y="24"/>
                    </a:lnTo>
                    <a:lnTo>
                      <a:pt x="513" y="12"/>
                    </a:lnTo>
                    <a:lnTo>
                      <a:pt x="521" y="0"/>
                    </a:lnTo>
                    <a:lnTo>
                      <a:pt x="536" y="7"/>
                    </a:lnTo>
                    <a:lnTo>
                      <a:pt x="530" y="19"/>
                    </a:lnTo>
                    <a:lnTo>
                      <a:pt x="534" y="24"/>
                    </a:lnTo>
                    <a:lnTo>
                      <a:pt x="545" y="25"/>
                    </a:lnTo>
                    <a:lnTo>
                      <a:pt x="542" y="33"/>
                    </a:lnTo>
                    <a:lnTo>
                      <a:pt x="533" y="34"/>
                    </a:lnTo>
                    <a:lnTo>
                      <a:pt x="527" y="42"/>
                    </a:lnTo>
                    <a:lnTo>
                      <a:pt x="518" y="39"/>
                    </a:lnTo>
                    <a:lnTo>
                      <a:pt x="521" y="46"/>
                    </a:lnTo>
                    <a:lnTo>
                      <a:pt x="515" y="54"/>
                    </a:lnTo>
                    <a:lnTo>
                      <a:pt x="513" y="64"/>
                    </a:lnTo>
                    <a:lnTo>
                      <a:pt x="500" y="67"/>
                    </a:lnTo>
                    <a:lnTo>
                      <a:pt x="494" y="60"/>
                    </a:lnTo>
                    <a:lnTo>
                      <a:pt x="485" y="51"/>
                    </a:lnTo>
                    <a:lnTo>
                      <a:pt x="476" y="55"/>
                    </a:lnTo>
                    <a:lnTo>
                      <a:pt x="471" y="60"/>
                    </a:lnTo>
                    <a:lnTo>
                      <a:pt x="467" y="70"/>
                    </a:lnTo>
                    <a:lnTo>
                      <a:pt x="476" y="70"/>
                    </a:lnTo>
                    <a:lnTo>
                      <a:pt x="480" y="72"/>
                    </a:lnTo>
                    <a:lnTo>
                      <a:pt x="483" y="78"/>
                    </a:lnTo>
                    <a:lnTo>
                      <a:pt x="492" y="79"/>
                    </a:lnTo>
                    <a:lnTo>
                      <a:pt x="503" y="73"/>
                    </a:lnTo>
                    <a:lnTo>
                      <a:pt x="515" y="73"/>
                    </a:lnTo>
                    <a:lnTo>
                      <a:pt x="527" y="72"/>
                    </a:lnTo>
                    <a:lnTo>
                      <a:pt x="534" y="79"/>
                    </a:lnTo>
                    <a:lnTo>
                      <a:pt x="525" y="85"/>
                    </a:lnTo>
                    <a:lnTo>
                      <a:pt x="516" y="85"/>
                    </a:lnTo>
                    <a:lnTo>
                      <a:pt x="503" y="81"/>
                    </a:lnTo>
                    <a:lnTo>
                      <a:pt x="497" y="85"/>
                    </a:lnTo>
                    <a:lnTo>
                      <a:pt x="501" y="91"/>
                    </a:lnTo>
                    <a:lnTo>
                      <a:pt x="507" y="99"/>
                    </a:lnTo>
                    <a:lnTo>
                      <a:pt x="507" y="103"/>
                    </a:lnTo>
                    <a:lnTo>
                      <a:pt x="498" y="108"/>
                    </a:lnTo>
                    <a:lnTo>
                      <a:pt x="507" y="108"/>
                    </a:lnTo>
                    <a:lnTo>
                      <a:pt x="516" y="94"/>
                    </a:lnTo>
                    <a:lnTo>
                      <a:pt x="516" y="99"/>
                    </a:lnTo>
                    <a:lnTo>
                      <a:pt x="518" y="108"/>
                    </a:lnTo>
                    <a:lnTo>
                      <a:pt x="524" y="109"/>
                    </a:lnTo>
                    <a:lnTo>
                      <a:pt x="533" y="100"/>
                    </a:lnTo>
                    <a:lnTo>
                      <a:pt x="536" y="93"/>
                    </a:lnTo>
                    <a:lnTo>
                      <a:pt x="542" y="93"/>
                    </a:lnTo>
                    <a:lnTo>
                      <a:pt x="545" y="102"/>
                    </a:lnTo>
                    <a:lnTo>
                      <a:pt x="536" y="109"/>
                    </a:lnTo>
                    <a:lnTo>
                      <a:pt x="539" y="117"/>
                    </a:lnTo>
                    <a:lnTo>
                      <a:pt x="546" y="117"/>
                    </a:lnTo>
                    <a:lnTo>
                      <a:pt x="552" y="105"/>
                    </a:lnTo>
                    <a:lnTo>
                      <a:pt x="558" y="100"/>
                    </a:lnTo>
                    <a:lnTo>
                      <a:pt x="560" y="112"/>
                    </a:lnTo>
                    <a:lnTo>
                      <a:pt x="563" y="124"/>
                    </a:lnTo>
                    <a:lnTo>
                      <a:pt x="551" y="123"/>
                    </a:lnTo>
                    <a:lnTo>
                      <a:pt x="545" y="130"/>
                    </a:lnTo>
                    <a:lnTo>
                      <a:pt x="539" y="136"/>
                    </a:lnTo>
                    <a:lnTo>
                      <a:pt x="527" y="132"/>
                    </a:lnTo>
                    <a:lnTo>
                      <a:pt x="521" y="136"/>
                    </a:lnTo>
                    <a:lnTo>
                      <a:pt x="531" y="139"/>
                    </a:lnTo>
                    <a:lnTo>
                      <a:pt x="530" y="147"/>
                    </a:lnTo>
                    <a:lnTo>
                      <a:pt x="536" y="153"/>
                    </a:lnTo>
                    <a:lnTo>
                      <a:pt x="543" y="154"/>
                    </a:lnTo>
                    <a:lnTo>
                      <a:pt x="537" y="160"/>
                    </a:lnTo>
                    <a:lnTo>
                      <a:pt x="548" y="168"/>
                    </a:lnTo>
                    <a:lnTo>
                      <a:pt x="539" y="172"/>
                    </a:lnTo>
                    <a:lnTo>
                      <a:pt x="531" y="177"/>
                    </a:lnTo>
                    <a:lnTo>
                      <a:pt x="530" y="189"/>
                    </a:lnTo>
                    <a:lnTo>
                      <a:pt x="537" y="195"/>
                    </a:lnTo>
                    <a:lnTo>
                      <a:pt x="543" y="202"/>
                    </a:lnTo>
                    <a:lnTo>
                      <a:pt x="551" y="208"/>
                    </a:lnTo>
                    <a:lnTo>
                      <a:pt x="545" y="214"/>
                    </a:lnTo>
                    <a:lnTo>
                      <a:pt x="533" y="208"/>
                    </a:lnTo>
                    <a:lnTo>
                      <a:pt x="536" y="222"/>
                    </a:lnTo>
                    <a:lnTo>
                      <a:pt x="546" y="229"/>
                    </a:lnTo>
                    <a:lnTo>
                      <a:pt x="552" y="232"/>
                    </a:lnTo>
                    <a:lnTo>
                      <a:pt x="561" y="237"/>
                    </a:lnTo>
                    <a:lnTo>
                      <a:pt x="570" y="232"/>
                    </a:lnTo>
                    <a:lnTo>
                      <a:pt x="569" y="222"/>
                    </a:lnTo>
                    <a:lnTo>
                      <a:pt x="579" y="210"/>
                    </a:lnTo>
                    <a:lnTo>
                      <a:pt x="560" y="208"/>
                    </a:lnTo>
                    <a:lnTo>
                      <a:pt x="557" y="201"/>
                    </a:lnTo>
                    <a:lnTo>
                      <a:pt x="558" y="190"/>
                    </a:lnTo>
                    <a:lnTo>
                      <a:pt x="567" y="192"/>
                    </a:lnTo>
                    <a:lnTo>
                      <a:pt x="575" y="198"/>
                    </a:lnTo>
                    <a:lnTo>
                      <a:pt x="584" y="199"/>
                    </a:lnTo>
                    <a:lnTo>
                      <a:pt x="590" y="196"/>
                    </a:lnTo>
                    <a:lnTo>
                      <a:pt x="590" y="189"/>
                    </a:lnTo>
                    <a:lnTo>
                      <a:pt x="587" y="178"/>
                    </a:lnTo>
                    <a:lnTo>
                      <a:pt x="596" y="172"/>
                    </a:lnTo>
                    <a:lnTo>
                      <a:pt x="606" y="175"/>
                    </a:lnTo>
                    <a:lnTo>
                      <a:pt x="612" y="190"/>
                    </a:lnTo>
                    <a:lnTo>
                      <a:pt x="617" y="192"/>
                    </a:lnTo>
                    <a:lnTo>
                      <a:pt x="588" y="210"/>
                    </a:lnTo>
                    <a:lnTo>
                      <a:pt x="597" y="213"/>
                    </a:lnTo>
                    <a:lnTo>
                      <a:pt x="609" y="204"/>
                    </a:lnTo>
                    <a:lnTo>
                      <a:pt x="618" y="207"/>
                    </a:lnTo>
                    <a:lnTo>
                      <a:pt x="611" y="220"/>
                    </a:lnTo>
                    <a:lnTo>
                      <a:pt x="602" y="228"/>
                    </a:lnTo>
                    <a:lnTo>
                      <a:pt x="587" y="229"/>
                    </a:lnTo>
                    <a:lnTo>
                      <a:pt x="587" y="240"/>
                    </a:lnTo>
                    <a:lnTo>
                      <a:pt x="570" y="238"/>
                    </a:lnTo>
                    <a:lnTo>
                      <a:pt x="557" y="244"/>
                    </a:lnTo>
                    <a:lnTo>
                      <a:pt x="584" y="258"/>
                    </a:lnTo>
                    <a:lnTo>
                      <a:pt x="591" y="261"/>
                    </a:lnTo>
                    <a:lnTo>
                      <a:pt x="600" y="261"/>
                    </a:lnTo>
                    <a:lnTo>
                      <a:pt x="608" y="268"/>
                    </a:lnTo>
                    <a:lnTo>
                      <a:pt x="615" y="279"/>
                    </a:lnTo>
                    <a:lnTo>
                      <a:pt x="629" y="282"/>
                    </a:lnTo>
                    <a:lnTo>
                      <a:pt x="617" y="288"/>
                    </a:lnTo>
                    <a:lnTo>
                      <a:pt x="611" y="295"/>
                    </a:lnTo>
                    <a:lnTo>
                      <a:pt x="603" y="289"/>
                    </a:lnTo>
                    <a:lnTo>
                      <a:pt x="597" y="279"/>
                    </a:lnTo>
                    <a:lnTo>
                      <a:pt x="584" y="279"/>
                    </a:lnTo>
                    <a:lnTo>
                      <a:pt x="573" y="291"/>
                    </a:lnTo>
                    <a:lnTo>
                      <a:pt x="570" y="310"/>
                    </a:lnTo>
                    <a:lnTo>
                      <a:pt x="560" y="321"/>
                    </a:lnTo>
                    <a:lnTo>
                      <a:pt x="558" y="310"/>
                    </a:lnTo>
                    <a:lnTo>
                      <a:pt x="557" y="295"/>
                    </a:lnTo>
                    <a:lnTo>
                      <a:pt x="563" y="285"/>
                    </a:lnTo>
                    <a:lnTo>
                      <a:pt x="557" y="279"/>
                    </a:lnTo>
                    <a:lnTo>
                      <a:pt x="552" y="286"/>
                    </a:lnTo>
                    <a:lnTo>
                      <a:pt x="545" y="289"/>
                    </a:lnTo>
                    <a:lnTo>
                      <a:pt x="539" y="286"/>
                    </a:lnTo>
                    <a:lnTo>
                      <a:pt x="537" y="279"/>
                    </a:lnTo>
                    <a:lnTo>
                      <a:pt x="542" y="271"/>
                    </a:lnTo>
                    <a:lnTo>
                      <a:pt x="533" y="274"/>
                    </a:lnTo>
                    <a:lnTo>
                      <a:pt x="524" y="261"/>
                    </a:lnTo>
                    <a:lnTo>
                      <a:pt x="516" y="258"/>
                    </a:lnTo>
                    <a:lnTo>
                      <a:pt x="513" y="244"/>
                    </a:lnTo>
                    <a:lnTo>
                      <a:pt x="504" y="244"/>
                    </a:lnTo>
                    <a:lnTo>
                      <a:pt x="495" y="247"/>
                    </a:lnTo>
                    <a:lnTo>
                      <a:pt x="485" y="243"/>
                    </a:lnTo>
                    <a:lnTo>
                      <a:pt x="477" y="244"/>
                    </a:lnTo>
                    <a:lnTo>
                      <a:pt x="473" y="250"/>
                    </a:lnTo>
                    <a:lnTo>
                      <a:pt x="471" y="244"/>
                    </a:lnTo>
                    <a:lnTo>
                      <a:pt x="461" y="231"/>
                    </a:lnTo>
                    <a:lnTo>
                      <a:pt x="461" y="241"/>
                    </a:lnTo>
                    <a:lnTo>
                      <a:pt x="461" y="250"/>
                    </a:lnTo>
                    <a:lnTo>
                      <a:pt x="455" y="252"/>
                    </a:lnTo>
                    <a:lnTo>
                      <a:pt x="456" y="256"/>
                    </a:lnTo>
                    <a:lnTo>
                      <a:pt x="447" y="261"/>
                    </a:lnTo>
                    <a:lnTo>
                      <a:pt x="440" y="262"/>
                    </a:lnTo>
                    <a:lnTo>
                      <a:pt x="449" y="264"/>
                    </a:lnTo>
                    <a:lnTo>
                      <a:pt x="459" y="259"/>
                    </a:lnTo>
                    <a:lnTo>
                      <a:pt x="465" y="259"/>
                    </a:lnTo>
                    <a:lnTo>
                      <a:pt x="479" y="255"/>
                    </a:lnTo>
                    <a:lnTo>
                      <a:pt x="474" y="261"/>
                    </a:lnTo>
                    <a:lnTo>
                      <a:pt x="480" y="249"/>
                    </a:lnTo>
                    <a:lnTo>
                      <a:pt x="486" y="247"/>
                    </a:lnTo>
                    <a:lnTo>
                      <a:pt x="492" y="255"/>
                    </a:lnTo>
                    <a:lnTo>
                      <a:pt x="503" y="256"/>
                    </a:lnTo>
                    <a:lnTo>
                      <a:pt x="513" y="259"/>
                    </a:lnTo>
                    <a:lnTo>
                      <a:pt x="512" y="264"/>
                    </a:lnTo>
                    <a:lnTo>
                      <a:pt x="510" y="265"/>
                    </a:lnTo>
                    <a:lnTo>
                      <a:pt x="507" y="270"/>
                    </a:lnTo>
                    <a:lnTo>
                      <a:pt x="507" y="277"/>
                    </a:lnTo>
                    <a:lnTo>
                      <a:pt x="515" y="285"/>
                    </a:lnTo>
                    <a:lnTo>
                      <a:pt x="525" y="283"/>
                    </a:lnTo>
                    <a:lnTo>
                      <a:pt x="530" y="297"/>
                    </a:lnTo>
                    <a:lnTo>
                      <a:pt x="542" y="310"/>
                    </a:lnTo>
                    <a:lnTo>
                      <a:pt x="545" y="324"/>
                    </a:lnTo>
                    <a:lnTo>
                      <a:pt x="558" y="339"/>
                    </a:lnTo>
                    <a:lnTo>
                      <a:pt x="551" y="339"/>
                    </a:lnTo>
                    <a:lnTo>
                      <a:pt x="533" y="327"/>
                    </a:lnTo>
                    <a:lnTo>
                      <a:pt x="533" y="312"/>
                    </a:lnTo>
                    <a:lnTo>
                      <a:pt x="521" y="306"/>
                    </a:lnTo>
                    <a:lnTo>
                      <a:pt x="509" y="301"/>
                    </a:lnTo>
                    <a:lnTo>
                      <a:pt x="506" y="298"/>
                    </a:lnTo>
                    <a:lnTo>
                      <a:pt x="504" y="315"/>
                    </a:lnTo>
                    <a:lnTo>
                      <a:pt x="513" y="321"/>
                    </a:lnTo>
                    <a:lnTo>
                      <a:pt x="512" y="330"/>
                    </a:lnTo>
                    <a:lnTo>
                      <a:pt x="504" y="333"/>
                    </a:lnTo>
                    <a:lnTo>
                      <a:pt x="491" y="331"/>
                    </a:lnTo>
                    <a:lnTo>
                      <a:pt x="491" y="318"/>
                    </a:lnTo>
                    <a:lnTo>
                      <a:pt x="488" y="301"/>
                    </a:lnTo>
                    <a:lnTo>
                      <a:pt x="486" y="289"/>
                    </a:lnTo>
                    <a:lnTo>
                      <a:pt x="485" y="280"/>
                    </a:lnTo>
                    <a:lnTo>
                      <a:pt x="476" y="277"/>
                    </a:lnTo>
                    <a:lnTo>
                      <a:pt x="477" y="292"/>
                    </a:lnTo>
                    <a:lnTo>
                      <a:pt x="473" y="298"/>
                    </a:lnTo>
                    <a:lnTo>
                      <a:pt x="471" y="304"/>
                    </a:lnTo>
                    <a:lnTo>
                      <a:pt x="464" y="304"/>
                    </a:lnTo>
                    <a:lnTo>
                      <a:pt x="459" y="312"/>
                    </a:lnTo>
                    <a:lnTo>
                      <a:pt x="456" y="313"/>
                    </a:lnTo>
                    <a:lnTo>
                      <a:pt x="449" y="313"/>
                    </a:lnTo>
                    <a:lnTo>
                      <a:pt x="455" y="328"/>
                    </a:lnTo>
                    <a:lnTo>
                      <a:pt x="447" y="328"/>
                    </a:lnTo>
                    <a:lnTo>
                      <a:pt x="441" y="328"/>
                    </a:lnTo>
                    <a:lnTo>
                      <a:pt x="438" y="330"/>
                    </a:lnTo>
                    <a:lnTo>
                      <a:pt x="431" y="334"/>
                    </a:lnTo>
                    <a:lnTo>
                      <a:pt x="429" y="331"/>
                    </a:lnTo>
                    <a:lnTo>
                      <a:pt x="422" y="328"/>
                    </a:lnTo>
                    <a:lnTo>
                      <a:pt x="420" y="325"/>
                    </a:lnTo>
                    <a:lnTo>
                      <a:pt x="416" y="316"/>
                    </a:lnTo>
                    <a:lnTo>
                      <a:pt x="405" y="319"/>
                    </a:lnTo>
                    <a:lnTo>
                      <a:pt x="399" y="324"/>
                    </a:lnTo>
                    <a:lnTo>
                      <a:pt x="390" y="333"/>
                    </a:lnTo>
                    <a:lnTo>
                      <a:pt x="384" y="339"/>
                    </a:lnTo>
                    <a:lnTo>
                      <a:pt x="383" y="333"/>
                    </a:lnTo>
                    <a:lnTo>
                      <a:pt x="380" y="325"/>
                    </a:lnTo>
                    <a:lnTo>
                      <a:pt x="375" y="324"/>
                    </a:lnTo>
                    <a:lnTo>
                      <a:pt x="368" y="321"/>
                    </a:lnTo>
                    <a:lnTo>
                      <a:pt x="362" y="319"/>
                    </a:lnTo>
                    <a:lnTo>
                      <a:pt x="366" y="315"/>
                    </a:lnTo>
                    <a:lnTo>
                      <a:pt x="377" y="312"/>
                    </a:lnTo>
                    <a:lnTo>
                      <a:pt x="375" y="304"/>
                    </a:lnTo>
                    <a:lnTo>
                      <a:pt x="366" y="304"/>
                    </a:lnTo>
                    <a:lnTo>
                      <a:pt x="363" y="307"/>
                    </a:lnTo>
                    <a:lnTo>
                      <a:pt x="354" y="315"/>
                    </a:lnTo>
                    <a:lnTo>
                      <a:pt x="348" y="318"/>
                    </a:lnTo>
                    <a:lnTo>
                      <a:pt x="345" y="321"/>
                    </a:lnTo>
                    <a:lnTo>
                      <a:pt x="345" y="334"/>
                    </a:lnTo>
                    <a:lnTo>
                      <a:pt x="350" y="345"/>
                    </a:lnTo>
                    <a:lnTo>
                      <a:pt x="350" y="355"/>
                    </a:lnTo>
                    <a:lnTo>
                      <a:pt x="354" y="367"/>
                    </a:lnTo>
                    <a:lnTo>
                      <a:pt x="369" y="366"/>
                    </a:lnTo>
                    <a:lnTo>
                      <a:pt x="375" y="372"/>
                    </a:lnTo>
                    <a:lnTo>
                      <a:pt x="386" y="369"/>
                    </a:lnTo>
                    <a:lnTo>
                      <a:pt x="401" y="373"/>
                    </a:lnTo>
                    <a:lnTo>
                      <a:pt x="398" y="381"/>
                    </a:lnTo>
                    <a:lnTo>
                      <a:pt x="395" y="394"/>
                    </a:lnTo>
                    <a:lnTo>
                      <a:pt x="374" y="396"/>
                    </a:lnTo>
                    <a:lnTo>
                      <a:pt x="369" y="388"/>
                    </a:lnTo>
                    <a:lnTo>
                      <a:pt x="342" y="367"/>
                    </a:lnTo>
                    <a:lnTo>
                      <a:pt x="306" y="354"/>
                    </a:lnTo>
                    <a:lnTo>
                      <a:pt x="306" y="336"/>
                    </a:lnTo>
                    <a:lnTo>
                      <a:pt x="299" y="325"/>
                    </a:lnTo>
                    <a:lnTo>
                      <a:pt x="275" y="313"/>
                    </a:lnTo>
                    <a:lnTo>
                      <a:pt x="267" y="315"/>
                    </a:lnTo>
                    <a:lnTo>
                      <a:pt x="252" y="318"/>
                    </a:lnTo>
                    <a:lnTo>
                      <a:pt x="236" y="318"/>
                    </a:lnTo>
                    <a:lnTo>
                      <a:pt x="222" y="318"/>
                    </a:lnTo>
                    <a:lnTo>
                      <a:pt x="212" y="309"/>
                    </a:lnTo>
                    <a:lnTo>
                      <a:pt x="212" y="297"/>
                    </a:lnTo>
                    <a:lnTo>
                      <a:pt x="204" y="291"/>
                    </a:lnTo>
                    <a:lnTo>
                      <a:pt x="201" y="277"/>
                    </a:lnTo>
                    <a:lnTo>
                      <a:pt x="191" y="273"/>
                    </a:lnTo>
                    <a:lnTo>
                      <a:pt x="179" y="273"/>
                    </a:lnTo>
                    <a:lnTo>
                      <a:pt x="161" y="280"/>
                    </a:lnTo>
                    <a:lnTo>
                      <a:pt x="144" y="280"/>
                    </a:lnTo>
                    <a:lnTo>
                      <a:pt x="134" y="283"/>
                    </a:lnTo>
                    <a:lnTo>
                      <a:pt x="134" y="268"/>
                    </a:lnTo>
                    <a:lnTo>
                      <a:pt x="128" y="258"/>
                    </a:lnTo>
                    <a:lnTo>
                      <a:pt x="122" y="253"/>
                    </a:lnTo>
                    <a:lnTo>
                      <a:pt x="114" y="241"/>
                    </a:lnTo>
                    <a:lnTo>
                      <a:pt x="108" y="226"/>
                    </a:lnTo>
                    <a:lnTo>
                      <a:pt x="101" y="213"/>
                    </a:lnTo>
                    <a:lnTo>
                      <a:pt x="98" y="208"/>
                    </a:lnTo>
                    <a:lnTo>
                      <a:pt x="107" y="205"/>
                    </a:lnTo>
                    <a:lnTo>
                      <a:pt x="105" y="195"/>
                    </a:lnTo>
                    <a:lnTo>
                      <a:pt x="99" y="181"/>
                    </a:lnTo>
                    <a:lnTo>
                      <a:pt x="93" y="163"/>
                    </a:lnTo>
                    <a:lnTo>
                      <a:pt x="86" y="154"/>
                    </a:lnTo>
                    <a:lnTo>
                      <a:pt x="75" y="150"/>
                    </a:lnTo>
                    <a:lnTo>
                      <a:pt x="60" y="145"/>
                    </a:lnTo>
                    <a:lnTo>
                      <a:pt x="50" y="145"/>
                    </a:lnTo>
                    <a:lnTo>
                      <a:pt x="33" y="144"/>
                    </a:lnTo>
                    <a:lnTo>
                      <a:pt x="20" y="138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6" y="109"/>
                    </a:lnTo>
                    <a:lnTo>
                      <a:pt x="14" y="99"/>
                    </a:lnTo>
                    <a:lnTo>
                      <a:pt x="21" y="100"/>
                    </a:lnTo>
                    <a:lnTo>
                      <a:pt x="20" y="93"/>
                    </a:lnTo>
                    <a:lnTo>
                      <a:pt x="26" y="87"/>
                    </a:lnTo>
                    <a:lnTo>
                      <a:pt x="33" y="82"/>
                    </a:lnTo>
                    <a:lnTo>
                      <a:pt x="36" y="84"/>
                    </a:lnTo>
                    <a:lnTo>
                      <a:pt x="45" y="87"/>
                    </a:lnTo>
                    <a:lnTo>
                      <a:pt x="62" y="94"/>
                    </a:lnTo>
                    <a:lnTo>
                      <a:pt x="75" y="84"/>
                    </a:lnTo>
                    <a:lnTo>
                      <a:pt x="87" y="81"/>
                    </a:lnTo>
                    <a:lnTo>
                      <a:pt x="95" y="72"/>
                    </a:lnTo>
                    <a:lnTo>
                      <a:pt x="105" y="69"/>
                    </a:lnTo>
                    <a:lnTo>
                      <a:pt x="116" y="76"/>
                    </a:lnTo>
                    <a:lnTo>
                      <a:pt x="128" y="87"/>
                    </a:lnTo>
                    <a:lnTo>
                      <a:pt x="132" y="81"/>
                    </a:lnTo>
                    <a:lnTo>
                      <a:pt x="141" y="82"/>
                    </a:lnTo>
                    <a:lnTo>
                      <a:pt x="143" y="79"/>
                    </a:lnTo>
                    <a:lnTo>
                      <a:pt x="140" y="73"/>
                    </a:lnTo>
                    <a:lnTo>
                      <a:pt x="149" y="75"/>
                    </a:lnTo>
                    <a:lnTo>
                      <a:pt x="155" y="90"/>
                    </a:lnTo>
                    <a:lnTo>
                      <a:pt x="156" y="108"/>
                    </a:lnTo>
                    <a:lnTo>
                      <a:pt x="167" y="127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6" name="Freeform 143"/>
              <p:cNvSpPr>
                <a:spLocks noChangeAspect="1"/>
              </p:cNvSpPr>
              <p:nvPr/>
            </p:nvSpPr>
            <p:spPr bwMode="auto">
              <a:xfrm>
                <a:off x="739" y="2228"/>
                <a:ext cx="506" cy="23"/>
              </a:xfrm>
              <a:custGeom>
                <a:avLst/>
                <a:gdLst>
                  <a:gd name="T0" fmla="*/ 0 w 524"/>
                  <a:gd name="T1" fmla="*/ 2147483647 h 26"/>
                  <a:gd name="T2" fmla="*/ 2147483647 w 524"/>
                  <a:gd name="T3" fmla="*/ 0 h 26"/>
                  <a:gd name="T4" fmla="*/ 2147483647 w 524"/>
                  <a:gd name="T5" fmla="*/ 0 h 26"/>
                  <a:gd name="T6" fmla="*/ 2147483647 w 524"/>
                  <a:gd name="T7" fmla="*/ 2147483647 h 26"/>
                  <a:gd name="T8" fmla="*/ 2147483647 w 524"/>
                  <a:gd name="T9" fmla="*/ 2147483647 h 26"/>
                  <a:gd name="T10" fmla="*/ 2147483647 w 524"/>
                  <a:gd name="T11" fmla="*/ 0 h 26"/>
                  <a:gd name="T12" fmla="*/ 2147483647 w 524"/>
                  <a:gd name="T13" fmla="*/ 0 h 26"/>
                  <a:gd name="T14" fmla="*/ 2147483647 w 524"/>
                  <a:gd name="T15" fmla="*/ 2147483647 h 26"/>
                  <a:gd name="T16" fmla="*/ 2147483647 w 524"/>
                  <a:gd name="T17" fmla="*/ 214748364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26"/>
                  <a:gd name="T29" fmla="*/ 524 w 52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26">
                    <a:moveTo>
                      <a:pt x="0" y="14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40" y="14"/>
                    </a:lnTo>
                    <a:lnTo>
                      <a:pt x="78" y="26"/>
                    </a:lnTo>
                    <a:lnTo>
                      <a:pt x="120" y="0"/>
                    </a:lnTo>
                    <a:lnTo>
                      <a:pt x="388" y="0"/>
                    </a:lnTo>
                    <a:lnTo>
                      <a:pt x="392" y="4"/>
                    </a:lnTo>
                    <a:lnTo>
                      <a:pt x="524" y="4"/>
                    </a:lnTo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7" name="Freeform 144"/>
              <p:cNvSpPr>
                <a:spLocks noChangeAspect="1"/>
              </p:cNvSpPr>
              <p:nvPr/>
            </p:nvSpPr>
            <p:spPr bwMode="auto">
              <a:xfrm>
                <a:off x="2304" y="2096"/>
                <a:ext cx="129" cy="45"/>
              </a:xfrm>
              <a:custGeom>
                <a:avLst/>
                <a:gdLst>
                  <a:gd name="T0" fmla="*/ 0 w 134"/>
                  <a:gd name="T1" fmla="*/ 2147483647 h 48"/>
                  <a:gd name="T2" fmla="*/ 2147483647 w 134"/>
                  <a:gd name="T3" fmla="*/ 2147483647 h 48"/>
                  <a:gd name="T4" fmla="*/ 2147483647 w 134"/>
                  <a:gd name="T5" fmla="*/ 0 h 48"/>
                  <a:gd name="T6" fmla="*/ 2147483647 w 134"/>
                  <a:gd name="T7" fmla="*/ 2147483647 h 48"/>
                  <a:gd name="T8" fmla="*/ 2147483647 w 134"/>
                  <a:gd name="T9" fmla="*/ 2147483647 h 48"/>
                  <a:gd name="T10" fmla="*/ 2147483647 w 134"/>
                  <a:gd name="T11" fmla="*/ 0 h 48"/>
                  <a:gd name="T12" fmla="*/ 2147483647 w 134"/>
                  <a:gd name="T13" fmla="*/ 0 h 48"/>
                  <a:gd name="T14" fmla="*/ 2147483647 w 134"/>
                  <a:gd name="T15" fmla="*/ 2147483647 h 48"/>
                  <a:gd name="T16" fmla="*/ 2147483647 w 134"/>
                  <a:gd name="T17" fmla="*/ 2147483647 h 48"/>
                  <a:gd name="T18" fmla="*/ 2147483647 w 134"/>
                  <a:gd name="T19" fmla="*/ 214748364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4"/>
                  <a:gd name="T31" fmla="*/ 0 h 48"/>
                  <a:gd name="T32" fmla="*/ 134 w 13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4" h="48">
                    <a:moveTo>
                      <a:pt x="0" y="30"/>
                    </a:moveTo>
                    <a:lnTo>
                      <a:pt x="12" y="14"/>
                    </a:lnTo>
                    <a:lnTo>
                      <a:pt x="34" y="0"/>
                    </a:lnTo>
                    <a:lnTo>
                      <a:pt x="46" y="6"/>
                    </a:lnTo>
                    <a:lnTo>
                      <a:pt x="64" y="10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06" y="16"/>
                    </a:lnTo>
                    <a:lnTo>
                      <a:pt x="108" y="48"/>
                    </a:lnTo>
                    <a:lnTo>
                      <a:pt x="134" y="20"/>
                    </a:lnTo>
                  </a:path>
                </a:pathLst>
              </a:custGeom>
              <a:solidFill>
                <a:srgbClr val="FFAA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478" name="Freeform 134"/>
              <p:cNvSpPr>
                <a:spLocks noChangeAspect="1"/>
              </p:cNvSpPr>
              <p:nvPr/>
            </p:nvSpPr>
            <p:spPr bwMode="auto">
              <a:xfrm>
                <a:off x="3643" y="2365"/>
                <a:ext cx="627" cy="500"/>
              </a:xfrm>
              <a:custGeom>
                <a:avLst/>
                <a:gdLst>
                  <a:gd name="T0" fmla="*/ 2147483647 w 646"/>
                  <a:gd name="T1" fmla="*/ 2147483647 h 535"/>
                  <a:gd name="T2" fmla="*/ 2147483647 w 646"/>
                  <a:gd name="T3" fmla="*/ 2147483647 h 535"/>
                  <a:gd name="T4" fmla="*/ 2147483647 w 646"/>
                  <a:gd name="T5" fmla="*/ 2147483647 h 535"/>
                  <a:gd name="T6" fmla="*/ 2147483647 w 646"/>
                  <a:gd name="T7" fmla="*/ 2147483647 h 535"/>
                  <a:gd name="T8" fmla="*/ 2147483647 w 646"/>
                  <a:gd name="T9" fmla="*/ 2147483647 h 535"/>
                  <a:gd name="T10" fmla="*/ 2147483647 w 646"/>
                  <a:gd name="T11" fmla="*/ 2147483647 h 535"/>
                  <a:gd name="T12" fmla="*/ 2147483647 w 646"/>
                  <a:gd name="T13" fmla="*/ 2147483647 h 535"/>
                  <a:gd name="T14" fmla="*/ 2147483647 w 646"/>
                  <a:gd name="T15" fmla="*/ 2147483647 h 535"/>
                  <a:gd name="T16" fmla="*/ 2147483647 w 646"/>
                  <a:gd name="T17" fmla="*/ 2147483647 h 535"/>
                  <a:gd name="T18" fmla="*/ 2147483647 w 646"/>
                  <a:gd name="T19" fmla="*/ 2147483647 h 535"/>
                  <a:gd name="T20" fmla="*/ 2147483647 w 646"/>
                  <a:gd name="T21" fmla="*/ 2147483647 h 535"/>
                  <a:gd name="T22" fmla="*/ 2147483647 w 646"/>
                  <a:gd name="T23" fmla="*/ 2147483647 h 535"/>
                  <a:gd name="T24" fmla="*/ 2147483647 w 646"/>
                  <a:gd name="T25" fmla="*/ 2147483647 h 535"/>
                  <a:gd name="T26" fmla="*/ 2147483647 w 646"/>
                  <a:gd name="T27" fmla="*/ 2147483647 h 535"/>
                  <a:gd name="T28" fmla="*/ 2147483647 w 646"/>
                  <a:gd name="T29" fmla="*/ 2147483647 h 535"/>
                  <a:gd name="T30" fmla="*/ 2147483647 w 646"/>
                  <a:gd name="T31" fmla="*/ 2147483647 h 535"/>
                  <a:gd name="T32" fmla="*/ 2147483647 w 646"/>
                  <a:gd name="T33" fmla="*/ 2147483647 h 535"/>
                  <a:gd name="T34" fmla="*/ 2147483647 w 646"/>
                  <a:gd name="T35" fmla="*/ 2147483647 h 535"/>
                  <a:gd name="T36" fmla="*/ 2147483647 w 646"/>
                  <a:gd name="T37" fmla="*/ 2147483647 h 535"/>
                  <a:gd name="T38" fmla="*/ 2147483647 w 646"/>
                  <a:gd name="T39" fmla="*/ 2147483647 h 535"/>
                  <a:gd name="T40" fmla="*/ 2147483647 w 646"/>
                  <a:gd name="T41" fmla="*/ 2147483647 h 535"/>
                  <a:gd name="T42" fmla="*/ 2147483647 w 646"/>
                  <a:gd name="T43" fmla="*/ 2147483647 h 535"/>
                  <a:gd name="T44" fmla="*/ 2147483647 w 646"/>
                  <a:gd name="T45" fmla="*/ 2147483647 h 535"/>
                  <a:gd name="T46" fmla="*/ 2147483647 w 646"/>
                  <a:gd name="T47" fmla="*/ 2147483647 h 535"/>
                  <a:gd name="T48" fmla="*/ 2147483647 w 646"/>
                  <a:gd name="T49" fmla="*/ 2147483647 h 535"/>
                  <a:gd name="T50" fmla="*/ 2147483647 w 646"/>
                  <a:gd name="T51" fmla="*/ 2147483647 h 535"/>
                  <a:gd name="T52" fmla="*/ 2147483647 w 646"/>
                  <a:gd name="T53" fmla="*/ 2147483647 h 535"/>
                  <a:gd name="T54" fmla="*/ 2147483647 w 646"/>
                  <a:gd name="T55" fmla="*/ 2147483647 h 535"/>
                  <a:gd name="T56" fmla="*/ 2147483647 w 646"/>
                  <a:gd name="T57" fmla="*/ 2147483647 h 535"/>
                  <a:gd name="T58" fmla="*/ 2147483647 w 646"/>
                  <a:gd name="T59" fmla="*/ 2147483647 h 535"/>
                  <a:gd name="T60" fmla="*/ 2147483647 w 646"/>
                  <a:gd name="T61" fmla="*/ 2147483647 h 535"/>
                  <a:gd name="T62" fmla="*/ 2147483647 w 646"/>
                  <a:gd name="T63" fmla="*/ 2147483647 h 535"/>
                  <a:gd name="T64" fmla="*/ 2147483647 w 646"/>
                  <a:gd name="T65" fmla="*/ 2147483647 h 535"/>
                  <a:gd name="T66" fmla="*/ 2147483647 w 646"/>
                  <a:gd name="T67" fmla="*/ 2147483647 h 535"/>
                  <a:gd name="T68" fmla="*/ 2147483647 w 646"/>
                  <a:gd name="T69" fmla="*/ 2147483647 h 535"/>
                  <a:gd name="T70" fmla="*/ 2147483647 w 646"/>
                  <a:gd name="T71" fmla="*/ 2147483647 h 535"/>
                  <a:gd name="T72" fmla="*/ 2147483647 w 646"/>
                  <a:gd name="T73" fmla="*/ 2147483647 h 535"/>
                  <a:gd name="T74" fmla="*/ 2147483647 w 646"/>
                  <a:gd name="T75" fmla="*/ 2147483647 h 535"/>
                  <a:gd name="T76" fmla="*/ 2147483647 w 646"/>
                  <a:gd name="T77" fmla="*/ 2147483647 h 535"/>
                  <a:gd name="T78" fmla="*/ 2147483647 w 646"/>
                  <a:gd name="T79" fmla="*/ 2147483647 h 535"/>
                  <a:gd name="T80" fmla="*/ 2147483647 w 646"/>
                  <a:gd name="T81" fmla="*/ 2147483647 h 535"/>
                  <a:gd name="T82" fmla="*/ 2147483647 w 646"/>
                  <a:gd name="T83" fmla="*/ 2147483647 h 535"/>
                  <a:gd name="T84" fmla="*/ 2147483647 w 646"/>
                  <a:gd name="T85" fmla="*/ 2147483647 h 535"/>
                  <a:gd name="T86" fmla="*/ 2147483647 w 646"/>
                  <a:gd name="T87" fmla="*/ 2147483647 h 535"/>
                  <a:gd name="T88" fmla="*/ 2147483647 w 646"/>
                  <a:gd name="T89" fmla="*/ 2147483647 h 535"/>
                  <a:gd name="T90" fmla="*/ 2147483647 w 646"/>
                  <a:gd name="T91" fmla="*/ 2147483647 h 535"/>
                  <a:gd name="T92" fmla="*/ 2147483647 w 646"/>
                  <a:gd name="T93" fmla="*/ 2147483647 h 535"/>
                  <a:gd name="T94" fmla="*/ 2147483647 w 646"/>
                  <a:gd name="T95" fmla="*/ 2147483647 h 5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6"/>
                  <a:gd name="T145" fmla="*/ 0 h 535"/>
                  <a:gd name="T146" fmla="*/ 646 w 646"/>
                  <a:gd name="T147" fmla="*/ 535 h 5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6" h="535">
                    <a:moveTo>
                      <a:pt x="0" y="0"/>
                    </a:moveTo>
                    <a:lnTo>
                      <a:pt x="1" y="11"/>
                    </a:lnTo>
                    <a:lnTo>
                      <a:pt x="2" y="20"/>
                    </a:lnTo>
                    <a:lnTo>
                      <a:pt x="5" y="26"/>
                    </a:lnTo>
                    <a:lnTo>
                      <a:pt x="2" y="37"/>
                    </a:lnTo>
                    <a:lnTo>
                      <a:pt x="4" y="49"/>
                    </a:lnTo>
                    <a:lnTo>
                      <a:pt x="4" y="59"/>
                    </a:lnTo>
                    <a:lnTo>
                      <a:pt x="11" y="65"/>
                    </a:lnTo>
                    <a:lnTo>
                      <a:pt x="7" y="68"/>
                    </a:lnTo>
                    <a:lnTo>
                      <a:pt x="7" y="79"/>
                    </a:lnTo>
                    <a:lnTo>
                      <a:pt x="2" y="85"/>
                    </a:lnTo>
                    <a:lnTo>
                      <a:pt x="7" y="98"/>
                    </a:lnTo>
                    <a:lnTo>
                      <a:pt x="11" y="113"/>
                    </a:lnTo>
                    <a:lnTo>
                      <a:pt x="11" y="127"/>
                    </a:lnTo>
                    <a:lnTo>
                      <a:pt x="21" y="130"/>
                    </a:lnTo>
                    <a:lnTo>
                      <a:pt x="30" y="354"/>
                    </a:lnTo>
                    <a:lnTo>
                      <a:pt x="42" y="343"/>
                    </a:lnTo>
                    <a:lnTo>
                      <a:pt x="57" y="331"/>
                    </a:lnTo>
                    <a:lnTo>
                      <a:pt x="66" y="324"/>
                    </a:lnTo>
                    <a:lnTo>
                      <a:pt x="73" y="325"/>
                    </a:lnTo>
                    <a:lnTo>
                      <a:pt x="82" y="325"/>
                    </a:lnTo>
                    <a:lnTo>
                      <a:pt x="88" y="330"/>
                    </a:lnTo>
                    <a:lnTo>
                      <a:pt x="93" y="334"/>
                    </a:lnTo>
                    <a:lnTo>
                      <a:pt x="102" y="333"/>
                    </a:lnTo>
                    <a:lnTo>
                      <a:pt x="105" y="331"/>
                    </a:lnTo>
                    <a:lnTo>
                      <a:pt x="108" y="327"/>
                    </a:lnTo>
                    <a:lnTo>
                      <a:pt x="109" y="313"/>
                    </a:lnTo>
                    <a:lnTo>
                      <a:pt x="112" y="312"/>
                    </a:lnTo>
                    <a:lnTo>
                      <a:pt x="118" y="316"/>
                    </a:lnTo>
                    <a:lnTo>
                      <a:pt x="115" y="322"/>
                    </a:lnTo>
                    <a:lnTo>
                      <a:pt x="112" y="331"/>
                    </a:lnTo>
                    <a:lnTo>
                      <a:pt x="111" y="336"/>
                    </a:lnTo>
                    <a:lnTo>
                      <a:pt x="120" y="339"/>
                    </a:lnTo>
                    <a:lnTo>
                      <a:pt x="127" y="339"/>
                    </a:lnTo>
                    <a:lnTo>
                      <a:pt x="136" y="340"/>
                    </a:lnTo>
                    <a:lnTo>
                      <a:pt x="141" y="346"/>
                    </a:lnTo>
                    <a:lnTo>
                      <a:pt x="168" y="345"/>
                    </a:lnTo>
                    <a:lnTo>
                      <a:pt x="177" y="348"/>
                    </a:lnTo>
                    <a:lnTo>
                      <a:pt x="186" y="355"/>
                    </a:lnTo>
                    <a:lnTo>
                      <a:pt x="199" y="358"/>
                    </a:lnTo>
                    <a:lnTo>
                      <a:pt x="207" y="360"/>
                    </a:lnTo>
                    <a:lnTo>
                      <a:pt x="211" y="373"/>
                    </a:lnTo>
                    <a:lnTo>
                      <a:pt x="217" y="381"/>
                    </a:lnTo>
                    <a:lnTo>
                      <a:pt x="226" y="384"/>
                    </a:lnTo>
                    <a:lnTo>
                      <a:pt x="235" y="385"/>
                    </a:lnTo>
                    <a:lnTo>
                      <a:pt x="244" y="387"/>
                    </a:lnTo>
                    <a:lnTo>
                      <a:pt x="247" y="393"/>
                    </a:lnTo>
                    <a:lnTo>
                      <a:pt x="255" y="394"/>
                    </a:lnTo>
                    <a:lnTo>
                      <a:pt x="258" y="399"/>
                    </a:lnTo>
                    <a:lnTo>
                      <a:pt x="268" y="406"/>
                    </a:lnTo>
                    <a:lnTo>
                      <a:pt x="274" y="418"/>
                    </a:lnTo>
                    <a:lnTo>
                      <a:pt x="276" y="423"/>
                    </a:lnTo>
                    <a:lnTo>
                      <a:pt x="270" y="433"/>
                    </a:lnTo>
                    <a:lnTo>
                      <a:pt x="270" y="445"/>
                    </a:lnTo>
                    <a:lnTo>
                      <a:pt x="277" y="450"/>
                    </a:lnTo>
                    <a:lnTo>
                      <a:pt x="310" y="448"/>
                    </a:lnTo>
                    <a:lnTo>
                      <a:pt x="316" y="450"/>
                    </a:lnTo>
                    <a:lnTo>
                      <a:pt x="319" y="454"/>
                    </a:lnTo>
                    <a:lnTo>
                      <a:pt x="327" y="456"/>
                    </a:lnTo>
                    <a:lnTo>
                      <a:pt x="336" y="454"/>
                    </a:lnTo>
                    <a:lnTo>
                      <a:pt x="348" y="450"/>
                    </a:lnTo>
                    <a:lnTo>
                      <a:pt x="360" y="448"/>
                    </a:lnTo>
                    <a:lnTo>
                      <a:pt x="366" y="453"/>
                    </a:lnTo>
                    <a:lnTo>
                      <a:pt x="387" y="457"/>
                    </a:lnTo>
                    <a:lnTo>
                      <a:pt x="391" y="468"/>
                    </a:lnTo>
                    <a:lnTo>
                      <a:pt x="397" y="475"/>
                    </a:lnTo>
                    <a:lnTo>
                      <a:pt x="402" y="481"/>
                    </a:lnTo>
                    <a:lnTo>
                      <a:pt x="420" y="483"/>
                    </a:lnTo>
                    <a:lnTo>
                      <a:pt x="441" y="492"/>
                    </a:lnTo>
                    <a:lnTo>
                      <a:pt x="468" y="501"/>
                    </a:lnTo>
                    <a:lnTo>
                      <a:pt x="480" y="505"/>
                    </a:lnTo>
                    <a:lnTo>
                      <a:pt x="490" y="523"/>
                    </a:lnTo>
                    <a:lnTo>
                      <a:pt x="507" y="523"/>
                    </a:lnTo>
                    <a:lnTo>
                      <a:pt x="519" y="528"/>
                    </a:lnTo>
                    <a:lnTo>
                      <a:pt x="529" y="531"/>
                    </a:lnTo>
                    <a:lnTo>
                      <a:pt x="544" y="526"/>
                    </a:lnTo>
                    <a:lnTo>
                      <a:pt x="558" y="519"/>
                    </a:lnTo>
                    <a:lnTo>
                      <a:pt x="570" y="529"/>
                    </a:lnTo>
                    <a:lnTo>
                      <a:pt x="588" y="535"/>
                    </a:lnTo>
                    <a:lnTo>
                      <a:pt x="603" y="535"/>
                    </a:lnTo>
                    <a:lnTo>
                      <a:pt x="619" y="525"/>
                    </a:lnTo>
                    <a:lnTo>
                      <a:pt x="636" y="516"/>
                    </a:lnTo>
                    <a:lnTo>
                      <a:pt x="646" y="507"/>
                    </a:lnTo>
                    <a:lnTo>
                      <a:pt x="642" y="496"/>
                    </a:lnTo>
                    <a:lnTo>
                      <a:pt x="621" y="480"/>
                    </a:lnTo>
                    <a:lnTo>
                      <a:pt x="631" y="484"/>
                    </a:lnTo>
                    <a:lnTo>
                      <a:pt x="622" y="474"/>
                    </a:lnTo>
                    <a:lnTo>
                      <a:pt x="618" y="463"/>
                    </a:lnTo>
                    <a:lnTo>
                      <a:pt x="616" y="454"/>
                    </a:lnTo>
                    <a:lnTo>
                      <a:pt x="607" y="447"/>
                    </a:lnTo>
                    <a:lnTo>
                      <a:pt x="601" y="441"/>
                    </a:lnTo>
                    <a:lnTo>
                      <a:pt x="601" y="430"/>
                    </a:lnTo>
                    <a:lnTo>
                      <a:pt x="600" y="418"/>
                    </a:lnTo>
                    <a:lnTo>
                      <a:pt x="588" y="412"/>
                    </a:lnTo>
                    <a:lnTo>
                      <a:pt x="589" y="402"/>
                    </a:lnTo>
                    <a:lnTo>
                      <a:pt x="591" y="393"/>
                    </a:lnTo>
                    <a:lnTo>
                      <a:pt x="600" y="390"/>
                    </a:lnTo>
                    <a:lnTo>
                      <a:pt x="603" y="384"/>
                    </a:lnTo>
                    <a:lnTo>
                      <a:pt x="601" y="370"/>
                    </a:lnTo>
                    <a:lnTo>
                      <a:pt x="600" y="357"/>
                    </a:lnTo>
                    <a:lnTo>
                      <a:pt x="580" y="343"/>
                    </a:lnTo>
                    <a:lnTo>
                      <a:pt x="571" y="336"/>
                    </a:lnTo>
                    <a:lnTo>
                      <a:pt x="573" y="322"/>
                    </a:lnTo>
                    <a:lnTo>
                      <a:pt x="561" y="316"/>
                    </a:lnTo>
                    <a:lnTo>
                      <a:pt x="559" y="306"/>
                    </a:lnTo>
                    <a:lnTo>
                      <a:pt x="553" y="300"/>
                    </a:lnTo>
                    <a:lnTo>
                      <a:pt x="549" y="294"/>
                    </a:lnTo>
                    <a:lnTo>
                      <a:pt x="547" y="288"/>
                    </a:lnTo>
                    <a:lnTo>
                      <a:pt x="553" y="279"/>
                    </a:lnTo>
                    <a:lnTo>
                      <a:pt x="549" y="271"/>
                    </a:lnTo>
                    <a:lnTo>
                      <a:pt x="549" y="265"/>
                    </a:lnTo>
                    <a:lnTo>
                      <a:pt x="544" y="255"/>
                    </a:lnTo>
                    <a:lnTo>
                      <a:pt x="537" y="244"/>
                    </a:lnTo>
                    <a:lnTo>
                      <a:pt x="497" y="205"/>
                    </a:lnTo>
                    <a:lnTo>
                      <a:pt x="482" y="172"/>
                    </a:lnTo>
                    <a:lnTo>
                      <a:pt x="467" y="169"/>
                    </a:lnTo>
                    <a:lnTo>
                      <a:pt x="460" y="168"/>
                    </a:lnTo>
                    <a:lnTo>
                      <a:pt x="454" y="163"/>
                    </a:lnTo>
                    <a:lnTo>
                      <a:pt x="450" y="162"/>
                    </a:lnTo>
                    <a:lnTo>
                      <a:pt x="441" y="163"/>
                    </a:lnTo>
                    <a:lnTo>
                      <a:pt x="439" y="159"/>
                    </a:lnTo>
                    <a:lnTo>
                      <a:pt x="439" y="151"/>
                    </a:lnTo>
                    <a:lnTo>
                      <a:pt x="438" y="144"/>
                    </a:lnTo>
                    <a:lnTo>
                      <a:pt x="447" y="142"/>
                    </a:lnTo>
                    <a:lnTo>
                      <a:pt x="448" y="138"/>
                    </a:lnTo>
                    <a:lnTo>
                      <a:pt x="442" y="135"/>
                    </a:lnTo>
                    <a:lnTo>
                      <a:pt x="430" y="135"/>
                    </a:lnTo>
                    <a:lnTo>
                      <a:pt x="429" y="129"/>
                    </a:lnTo>
                    <a:lnTo>
                      <a:pt x="423" y="120"/>
                    </a:lnTo>
                    <a:lnTo>
                      <a:pt x="419" y="111"/>
                    </a:lnTo>
                    <a:lnTo>
                      <a:pt x="419" y="103"/>
                    </a:lnTo>
                    <a:lnTo>
                      <a:pt x="414" y="97"/>
                    </a:lnTo>
                    <a:lnTo>
                      <a:pt x="413" y="91"/>
                    </a:lnTo>
                    <a:lnTo>
                      <a:pt x="410" y="85"/>
                    </a:lnTo>
                    <a:lnTo>
                      <a:pt x="408" y="81"/>
                    </a:lnTo>
                    <a:lnTo>
                      <a:pt x="417" y="72"/>
                    </a:lnTo>
                    <a:lnTo>
                      <a:pt x="417" y="66"/>
                    </a:lnTo>
                    <a:lnTo>
                      <a:pt x="413" y="61"/>
                    </a:lnTo>
                    <a:lnTo>
                      <a:pt x="407" y="57"/>
                    </a:lnTo>
                    <a:lnTo>
                      <a:pt x="407" y="51"/>
                    </a:lnTo>
                    <a:lnTo>
                      <a:pt x="399" y="49"/>
                    </a:lnTo>
                    <a:lnTo>
                      <a:pt x="393" y="48"/>
                    </a:lnTo>
                    <a:lnTo>
                      <a:pt x="388" y="42"/>
                    </a:lnTo>
                    <a:lnTo>
                      <a:pt x="396" y="37"/>
                    </a:lnTo>
                    <a:lnTo>
                      <a:pt x="249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B05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363" name="Freeform 130"/>
              <p:cNvSpPr>
                <a:spLocks noChangeAspect="1"/>
              </p:cNvSpPr>
              <p:nvPr/>
            </p:nvSpPr>
            <p:spPr bwMode="auto">
              <a:xfrm>
                <a:off x="3365" y="2095"/>
                <a:ext cx="307" cy="687"/>
              </a:xfrm>
              <a:custGeom>
                <a:avLst/>
                <a:gdLst>
                  <a:gd name="T0" fmla="*/ 2147483647 w 318"/>
                  <a:gd name="T1" fmla="*/ 0 h 732"/>
                  <a:gd name="T2" fmla="*/ 2147483647 w 318"/>
                  <a:gd name="T3" fmla="*/ 2147483647 h 732"/>
                  <a:gd name="T4" fmla="*/ 2147483647 w 318"/>
                  <a:gd name="T5" fmla="*/ 2147483647 h 732"/>
                  <a:gd name="T6" fmla="*/ 2147483647 w 318"/>
                  <a:gd name="T7" fmla="*/ 2147483647 h 732"/>
                  <a:gd name="T8" fmla="*/ 2147483647 w 318"/>
                  <a:gd name="T9" fmla="*/ 2147483647 h 732"/>
                  <a:gd name="T10" fmla="*/ 2147483647 w 318"/>
                  <a:gd name="T11" fmla="*/ 2147483647 h 732"/>
                  <a:gd name="T12" fmla="*/ 2147483647 w 318"/>
                  <a:gd name="T13" fmla="*/ 2147483647 h 732"/>
                  <a:gd name="T14" fmla="*/ 2147483647 w 318"/>
                  <a:gd name="T15" fmla="*/ 2147483647 h 732"/>
                  <a:gd name="T16" fmla="*/ 2147483647 w 318"/>
                  <a:gd name="T17" fmla="*/ 2147483647 h 732"/>
                  <a:gd name="T18" fmla="*/ 2147483647 w 318"/>
                  <a:gd name="T19" fmla="*/ 2147483647 h 732"/>
                  <a:gd name="T20" fmla="*/ 2147483647 w 318"/>
                  <a:gd name="T21" fmla="*/ 2147483647 h 732"/>
                  <a:gd name="T22" fmla="*/ 2147483647 w 318"/>
                  <a:gd name="T23" fmla="*/ 2147483647 h 732"/>
                  <a:gd name="T24" fmla="*/ 2147483647 w 318"/>
                  <a:gd name="T25" fmla="*/ 2147483647 h 732"/>
                  <a:gd name="T26" fmla="*/ 2147483647 w 318"/>
                  <a:gd name="T27" fmla="*/ 2147483647 h 732"/>
                  <a:gd name="T28" fmla="*/ 2147483647 w 318"/>
                  <a:gd name="T29" fmla="*/ 2147483647 h 732"/>
                  <a:gd name="T30" fmla="*/ 2147483647 w 318"/>
                  <a:gd name="T31" fmla="*/ 2147483647 h 732"/>
                  <a:gd name="T32" fmla="*/ 2147483647 w 318"/>
                  <a:gd name="T33" fmla="*/ 2147483647 h 732"/>
                  <a:gd name="T34" fmla="*/ 2147483647 w 318"/>
                  <a:gd name="T35" fmla="*/ 2147483647 h 732"/>
                  <a:gd name="T36" fmla="*/ 2147483647 w 318"/>
                  <a:gd name="T37" fmla="*/ 2147483647 h 732"/>
                  <a:gd name="T38" fmla="*/ 2147483647 w 318"/>
                  <a:gd name="T39" fmla="*/ 2147483647 h 732"/>
                  <a:gd name="T40" fmla="*/ 2147483647 w 318"/>
                  <a:gd name="T41" fmla="*/ 2147483647 h 732"/>
                  <a:gd name="T42" fmla="*/ 2147483647 w 318"/>
                  <a:gd name="T43" fmla="*/ 2147483647 h 732"/>
                  <a:gd name="T44" fmla="*/ 2147483647 w 318"/>
                  <a:gd name="T45" fmla="*/ 2147483647 h 732"/>
                  <a:gd name="T46" fmla="*/ 2147483647 w 318"/>
                  <a:gd name="T47" fmla="*/ 2147483647 h 732"/>
                  <a:gd name="T48" fmla="*/ 2147483647 w 318"/>
                  <a:gd name="T49" fmla="*/ 2147483647 h 732"/>
                  <a:gd name="T50" fmla="*/ 2147483647 w 318"/>
                  <a:gd name="T51" fmla="*/ 2147483647 h 732"/>
                  <a:gd name="T52" fmla="*/ 2147483647 w 318"/>
                  <a:gd name="T53" fmla="*/ 2147483647 h 732"/>
                  <a:gd name="T54" fmla="*/ 2147483647 w 318"/>
                  <a:gd name="T55" fmla="*/ 2147483647 h 732"/>
                  <a:gd name="T56" fmla="*/ 2147483647 w 318"/>
                  <a:gd name="T57" fmla="*/ 2147483647 h 732"/>
                  <a:gd name="T58" fmla="*/ 2147483647 w 318"/>
                  <a:gd name="T59" fmla="*/ 2147483647 h 732"/>
                  <a:gd name="T60" fmla="*/ 2147483647 w 318"/>
                  <a:gd name="T61" fmla="*/ 2147483647 h 732"/>
                  <a:gd name="T62" fmla="*/ 2147483647 w 318"/>
                  <a:gd name="T63" fmla="*/ 2147483647 h 732"/>
                  <a:gd name="T64" fmla="*/ 2147483647 w 318"/>
                  <a:gd name="T65" fmla="*/ 2147483647 h 732"/>
                  <a:gd name="T66" fmla="*/ 2147483647 w 318"/>
                  <a:gd name="T67" fmla="*/ 2147483647 h 732"/>
                  <a:gd name="T68" fmla="*/ 2147483647 w 318"/>
                  <a:gd name="T69" fmla="*/ 2147483647 h 732"/>
                  <a:gd name="T70" fmla="*/ 2147483647 w 318"/>
                  <a:gd name="T71" fmla="*/ 2147483647 h 7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8"/>
                  <a:gd name="T109" fmla="*/ 0 h 732"/>
                  <a:gd name="T110" fmla="*/ 318 w 318"/>
                  <a:gd name="T111" fmla="*/ 732 h 7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8" h="732">
                    <a:moveTo>
                      <a:pt x="0" y="3"/>
                    </a:moveTo>
                    <a:lnTo>
                      <a:pt x="195" y="0"/>
                    </a:lnTo>
                    <a:lnTo>
                      <a:pt x="199" y="90"/>
                    </a:lnTo>
                    <a:lnTo>
                      <a:pt x="210" y="95"/>
                    </a:lnTo>
                    <a:lnTo>
                      <a:pt x="214" y="104"/>
                    </a:lnTo>
                    <a:lnTo>
                      <a:pt x="229" y="108"/>
                    </a:lnTo>
                    <a:lnTo>
                      <a:pt x="231" y="120"/>
                    </a:lnTo>
                    <a:lnTo>
                      <a:pt x="229" y="132"/>
                    </a:lnTo>
                    <a:lnTo>
                      <a:pt x="234" y="140"/>
                    </a:lnTo>
                    <a:lnTo>
                      <a:pt x="244" y="143"/>
                    </a:lnTo>
                    <a:lnTo>
                      <a:pt x="247" y="153"/>
                    </a:lnTo>
                    <a:lnTo>
                      <a:pt x="249" y="170"/>
                    </a:lnTo>
                    <a:lnTo>
                      <a:pt x="252" y="174"/>
                    </a:lnTo>
                    <a:lnTo>
                      <a:pt x="249" y="183"/>
                    </a:lnTo>
                    <a:lnTo>
                      <a:pt x="253" y="194"/>
                    </a:lnTo>
                    <a:lnTo>
                      <a:pt x="264" y="201"/>
                    </a:lnTo>
                    <a:lnTo>
                      <a:pt x="265" y="212"/>
                    </a:lnTo>
                    <a:lnTo>
                      <a:pt x="271" y="219"/>
                    </a:lnTo>
                    <a:lnTo>
                      <a:pt x="277" y="230"/>
                    </a:lnTo>
                    <a:lnTo>
                      <a:pt x="279" y="239"/>
                    </a:lnTo>
                    <a:lnTo>
                      <a:pt x="279" y="246"/>
                    </a:lnTo>
                    <a:lnTo>
                      <a:pt x="285" y="261"/>
                    </a:lnTo>
                    <a:lnTo>
                      <a:pt x="289" y="260"/>
                    </a:lnTo>
                    <a:lnTo>
                      <a:pt x="288" y="291"/>
                    </a:lnTo>
                    <a:lnTo>
                      <a:pt x="291" y="300"/>
                    </a:lnTo>
                    <a:lnTo>
                      <a:pt x="292" y="309"/>
                    </a:lnTo>
                    <a:lnTo>
                      <a:pt x="295" y="315"/>
                    </a:lnTo>
                    <a:lnTo>
                      <a:pt x="292" y="326"/>
                    </a:lnTo>
                    <a:lnTo>
                      <a:pt x="294" y="338"/>
                    </a:lnTo>
                    <a:lnTo>
                      <a:pt x="294" y="348"/>
                    </a:lnTo>
                    <a:lnTo>
                      <a:pt x="301" y="354"/>
                    </a:lnTo>
                    <a:lnTo>
                      <a:pt x="297" y="357"/>
                    </a:lnTo>
                    <a:lnTo>
                      <a:pt x="297" y="368"/>
                    </a:lnTo>
                    <a:lnTo>
                      <a:pt x="292" y="374"/>
                    </a:lnTo>
                    <a:lnTo>
                      <a:pt x="297" y="387"/>
                    </a:lnTo>
                    <a:lnTo>
                      <a:pt x="301" y="402"/>
                    </a:lnTo>
                    <a:lnTo>
                      <a:pt x="301" y="416"/>
                    </a:lnTo>
                    <a:lnTo>
                      <a:pt x="310" y="419"/>
                    </a:lnTo>
                    <a:lnTo>
                      <a:pt x="318" y="639"/>
                    </a:lnTo>
                    <a:lnTo>
                      <a:pt x="297" y="657"/>
                    </a:lnTo>
                    <a:lnTo>
                      <a:pt x="282" y="683"/>
                    </a:lnTo>
                    <a:lnTo>
                      <a:pt x="268" y="707"/>
                    </a:lnTo>
                    <a:lnTo>
                      <a:pt x="225" y="707"/>
                    </a:lnTo>
                    <a:lnTo>
                      <a:pt x="207" y="717"/>
                    </a:lnTo>
                    <a:lnTo>
                      <a:pt x="172" y="719"/>
                    </a:lnTo>
                    <a:lnTo>
                      <a:pt x="157" y="728"/>
                    </a:lnTo>
                    <a:lnTo>
                      <a:pt x="130" y="729"/>
                    </a:lnTo>
                    <a:lnTo>
                      <a:pt x="114" y="732"/>
                    </a:lnTo>
                    <a:lnTo>
                      <a:pt x="103" y="708"/>
                    </a:lnTo>
                    <a:lnTo>
                      <a:pt x="100" y="698"/>
                    </a:lnTo>
                    <a:lnTo>
                      <a:pt x="96" y="681"/>
                    </a:lnTo>
                    <a:lnTo>
                      <a:pt x="99" y="666"/>
                    </a:lnTo>
                    <a:lnTo>
                      <a:pt x="96" y="653"/>
                    </a:lnTo>
                    <a:lnTo>
                      <a:pt x="96" y="644"/>
                    </a:lnTo>
                    <a:lnTo>
                      <a:pt x="90" y="638"/>
                    </a:lnTo>
                    <a:lnTo>
                      <a:pt x="82" y="636"/>
                    </a:lnTo>
                    <a:lnTo>
                      <a:pt x="84" y="624"/>
                    </a:lnTo>
                    <a:lnTo>
                      <a:pt x="84" y="614"/>
                    </a:lnTo>
                    <a:lnTo>
                      <a:pt x="78" y="608"/>
                    </a:lnTo>
                    <a:lnTo>
                      <a:pt x="72" y="596"/>
                    </a:lnTo>
                    <a:lnTo>
                      <a:pt x="66" y="593"/>
                    </a:lnTo>
                    <a:lnTo>
                      <a:pt x="58" y="582"/>
                    </a:lnTo>
                    <a:lnTo>
                      <a:pt x="52" y="582"/>
                    </a:lnTo>
                    <a:lnTo>
                      <a:pt x="51" y="578"/>
                    </a:lnTo>
                    <a:lnTo>
                      <a:pt x="46" y="573"/>
                    </a:lnTo>
                    <a:lnTo>
                      <a:pt x="40" y="575"/>
                    </a:lnTo>
                    <a:lnTo>
                      <a:pt x="40" y="551"/>
                    </a:lnTo>
                    <a:lnTo>
                      <a:pt x="33" y="536"/>
                    </a:lnTo>
                    <a:lnTo>
                      <a:pt x="33" y="527"/>
                    </a:lnTo>
                    <a:lnTo>
                      <a:pt x="31" y="519"/>
                    </a:lnTo>
                    <a:lnTo>
                      <a:pt x="16" y="515"/>
                    </a:lnTo>
                    <a:lnTo>
                      <a:pt x="12" y="50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" name="Freeform 102"/>
              <p:cNvSpPr>
                <a:spLocks noChangeAspect="1"/>
              </p:cNvSpPr>
              <p:nvPr/>
            </p:nvSpPr>
            <p:spPr bwMode="auto">
              <a:xfrm>
                <a:off x="393" y="3008"/>
                <a:ext cx="1191" cy="468"/>
              </a:xfrm>
              <a:custGeom>
                <a:avLst/>
                <a:gdLst>
                  <a:gd name="T0" fmla="*/ 2147483647 w 1228"/>
                  <a:gd name="T1" fmla="*/ 2147483647 h 499"/>
                  <a:gd name="T2" fmla="*/ 2147483647 w 1228"/>
                  <a:gd name="T3" fmla="*/ 0 h 499"/>
                  <a:gd name="T4" fmla="*/ 2147483647 w 1228"/>
                  <a:gd name="T5" fmla="*/ 2147483647 h 499"/>
                  <a:gd name="T6" fmla="*/ 2147483647 w 1228"/>
                  <a:gd name="T7" fmla="*/ 2147483647 h 499"/>
                  <a:gd name="T8" fmla="*/ 2147483647 w 1228"/>
                  <a:gd name="T9" fmla="*/ 2147483647 h 499"/>
                  <a:gd name="T10" fmla="*/ 2147483647 w 1228"/>
                  <a:gd name="T11" fmla="*/ 2147483647 h 499"/>
                  <a:gd name="T12" fmla="*/ 2147483647 w 1228"/>
                  <a:gd name="T13" fmla="*/ 2147483647 h 499"/>
                  <a:gd name="T14" fmla="*/ 2147483647 w 1228"/>
                  <a:gd name="T15" fmla="*/ 2147483647 h 499"/>
                  <a:gd name="T16" fmla="*/ 2147483647 w 1228"/>
                  <a:gd name="T17" fmla="*/ 2147483647 h 499"/>
                  <a:gd name="T18" fmla="*/ 2147483647 w 1228"/>
                  <a:gd name="T19" fmla="*/ 2147483647 h 499"/>
                  <a:gd name="T20" fmla="*/ 2147483647 w 1228"/>
                  <a:gd name="T21" fmla="*/ 2147483647 h 499"/>
                  <a:gd name="T22" fmla="*/ 2147483647 w 1228"/>
                  <a:gd name="T23" fmla="*/ 2147483647 h 499"/>
                  <a:gd name="T24" fmla="*/ 2147483647 w 1228"/>
                  <a:gd name="T25" fmla="*/ 2147483647 h 499"/>
                  <a:gd name="T26" fmla="*/ 2147483647 w 1228"/>
                  <a:gd name="T27" fmla="*/ 2147483647 h 499"/>
                  <a:gd name="T28" fmla="*/ 2147483647 w 1228"/>
                  <a:gd name="T29" fmla="*/ 2147483647 h 499"/>
                  <a:gd name="T30" fmla="*/ 2147483647 w 1228"/>
                  <a:gd name="T31" fmla="*/ 2147483647 h 499"/>
                  <a:gd name="T32" fmla="*/ 2147483647 w 1228"/>
                  <a:gd name="T33" fmla="*/ 2147483647 h 499"/>
                  <a:gd name="T34" fmla="*/ 2147483647 w 1228"/>
                  <a:gd name="T35" fmla="*/ 2147483647 h 499"/>
                  <a:gd name="T36" fmla="*/ 2147483647 w 1228"/>
                  <a:gd name="T37" fmla="*/ 2147483647 h 499"/>
                  <a:gd name="T38" fmla="*/ 2147483647 w 1228"/>
                  <a:gd name="T39" fmla="*/ 2147483647 h 499"/>
                  <a:gd name="T40" fmla="*/ 2147483647 w 1228"/>
                  <a:gd name="T41" fmla="*/ 2147483647 h 499"/>
                  <a:gd name="T42" fmla="*/ 2147483647 w 1228"/>
                  <a:gd name="T43" fmla="*/ 2147483647 h 499"/>
                  <a:gd name="T44" fmla="*/ 2147483647 w 1228"/>
                  <a:gd name="T45" fmla="*/ 2147483647 h 499"/>
                  <a:gd name="T46" fmla="*/ 2147483647 w 1228"/>
                  <a:gd name="T47" fmla="*/ 2147483647 h 499"/>
                  <a:gd name="T48" fmla="*/ 2147483647 w 1228"/>
                  <a:gd name="T49" fmla="*/ 2147483647 h 499"/>
                  <a:gd name="T50" fmla="*/ 2147483647 w 1228"/>
                  <a:gd name="T51" fmla="*/ 2147483647 h 499"/>
                  <a:gd name="T52" fmla="*/ 2147483647 w 1228"/>
                  <a:gd name="T53" fmla="*/ 2147483647 h 499"/>
                  <a:gd name="T54" fmla="*/ 2147483647 w 1228"/>
                  <a:gd name="T55" fmla="*/ 2147483647 h 499"/>
                  <a:gd name="T56" fmla="*/ 2147483647 w 1228"/>
                  <a:gd name="T57" fmla="*/ 2147483647 h 499"/>
                  <a:gd name="T58" fmla="*/ 2147483647 w 1228"/>
                  <a:gd name="T59" fmla="*/ 2147483647 h 499"/>
                  <a:gd name="T60" fmla="*/ 2147483647 w 1228"/>
                  <a:gd name="T61" fmla="*/ 2147483647 h 499"/>
                  <a:gd name="T62" fmla="*/ 2147483647 w 1228"/>
                  <a:gd name="T63" fmla="*/ 2147483647 h 499"/>
                  <a:gd name="T64" fmla="*/ 2147483647 w 1228"/>
                  <a:gd name="T65" fmla="*/ 2147483647 h 499"/>
                  <a:gd name="T66" fmla="*/ 2147483647 w 1228"/>
                  <a:gd name="T67" fmla="*/ 2147483647 h 499"/>
                  <a:gd name="T68" fmla="*/ 2147483647 w 1228"/>
                  <a:gd name="T69" fmla="*/ 2147483647 h 499"/>
                  <a:gd name="T70" fmla="*/ 2147483647 w 1228"/>
                  <a:gd name="T71" fmla="*/ 2147483647 h 499"/>
                  <a:gd name="T72" fmla="*/ 2147483647 w 1228"/>
                  <a:gd name="T73" fmla="*/ 2147483647 h 499"/>
                  <a:gd name="T74" fmla="*/ 2147483647 w 1228"/>
                  <a:gd name="T75" fmla="*/ 2147483647 h 499"/>
                  <a:gd name="T76" fmla="*/ 2147483647 w 1228"/>
                  <a:gd name="T77" fmla="*/ 2147483647 h 499"/>
                  <a:gd name="T78" fmla="*/ 2147483647 w 1228"/>
                  <a:gd name="T79" fmla="*/ 2147483647 h 499"/>
                  <a:gd name="T80" fmla="*/ 2147483647 w 1228"/>
                  <a:gd name="T81" fmla="*/ 2147483647 h 499"/>
                  <a:gd name="T82" fmla="*/ 2147483647 w 1228"/>
                  <a:gd name="T83" fmla="*/ 2147483647 h 499"/>
                  <a:gd name="T84" fmla="*/ 2147483647 w 1228"/>
                  <a:gd name="T85" fmla="*/ 2147483647 h 499"/>
                  <a:gd name="T86" fmla="*/ 2147483647 w 1228"/>
                  <a:gd name="T87" fmla="*/ 2147483647 h 499"/>
                  <a:gd name="T88" fmla="*/ 2147483647 w 1228"/>
                  <a:gd name="T89" fmla="*/ 2147483647 h 499"/>
                  <a:gd name="T90" fmla="*/ 2147483647 w 1228"/>
                  <a:gd name="T91" fmla="*/ 2147483647 h 499"/>
                  <a:gd name="T92" fmla="*/ 2147483647 w 1228"/>
                  <a:gd name="T93" fmla="*/ 2147483647 h 499"/>
                  <a:gd name="T94" fmla="*/ 2147483647 w 1228"/>
                  <a:gd name="T95" fmla="*/ 2147483647 h 499"/>
                  <a:gd name="T96" fmla="*/ 2147483647 w 1228"/>
                  <a:gd name="T97" fmla="*/ 2147483647 h 499"/>
                  <a:gd name="T98" fmla="*/ 2147483647 w 1228"/>
                  <a:gd name="T99" fmla="*/ 2147483647 h 499"/>
                  <a:gd name="T100" fmla="*/ 2147483647 w 1228"/>
                  <a:gd name="T101" fmla="*/ 2147483647 h 499"/>
                  <a:gd name="T102" fmla="*/ 2147483647 w 1228"/>
                  <a:gd name="T103" fmla="*/ 2147483647 h 499"/>
                  <a:gd name="T104" fmla="*/ 2147483647 w 1228"/>
                  <a:gd name="T105" fmla="*/ 2147483647 h 499"/>
                  <a:gd name="T106" fmla="*/ 2147483647 w 1228"/>
                  <a:gd name="T107" fmla="*/ 2147483647 h 499"/>
                  <a:gd name="T108" fmla="*/ 2147483647 w 1228"/>
                  <a:gd name="T109" fmla="*/ 2147483647 h 499"/>
                  <a:gd name="T110" fmla="*/ 2147483647 w 1228"/>
                  <a:gd name="T111" fmla="*/ 2147483647 h 499"/>
                  <a:gd name="T112" fmla="*/ 0 w 1228"/>
                  <a:gd name="T113" fmla="*/ 2147483647 h 499"/>
                  <a:gd name="T114" fmla="*/ 2147483647 w 1228"/>
                  <a:gd name="T115" fmla="*/ 2147483647 h 499"/>
                  <a:gd name="T116" fmla="*/ 2147483647 w 1228"/>
                  <a:gd name="T117" fmla="*/ 2147483647 h 499"/>
                  <a:gd name="T118" fmla="*/ 2147483647 w 1228"/>
                  <a:gd name="T119" fmla="*/ 2147483647 h 499"/>
                  <a:gd name="T120" fmla="*/ 2147483647 w 1228"/>
                  <a:gd name="T121" fmla="*/ 2147483647 h 499"/>
                  <a:gd name="T122" fmla="*/ 2147483647 w 1228"/>
                  <a:gd name="T123" fmla="*/ 2147483647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8"/>
                  <a:gd name="T187" fmla="*/ 0 h 499"/>
                  <a:gd name="T188" fmla="*/ 1228 w 1228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8" h="499">
                    <a:moveTo>
                      <a:pt x="190" y="15"/>
                    </a:moveTo>
                    <a:lnTo>
                      <a:pt x="568" y="16"/>
                    </a:lnTo>
                    <a:lnTo>
                      <a:pt x="574" y="6"/>
                    </a:lnTo>
                    <a:lnTo>
                      <a:pt x="584" y="0"/>
                    </a:lnTo>
                    <a:lnTo>
                      <a:pt x="591" y="9"/>
                    </a:lnTo>
                    <a:lnTo>
                      <a:pt x="606" y="15"/>
                    </a:lnTo>
                    <a:lnTo>
                      <a:pt x="749" y="13"/>
                    </a:lnTo>
                    <a:lnTo>
                      <a:pt x="751" y="27"/>
                    </a:lnTo>
                    <a:lnTo>
                      <a:pt x="1224" y="27"/>
                    </a:lnTo>
                    <a:lnTo>
                      <a:pt x="1228" y="499"/>
                    </a:lnTo>
                    <a:lnTo>
                      <a:pt x="1173" y="483"/>
                    </a:lnTo>
                    <a:lnTo>
                      <a:pt x="1129" y="469"/>
                    </a:lnTo>
                    <a:lnTo>
                      <a:pt x="1088" y="453"/>
                    </a:lnTo>
                    <a:lnTo>
                      <a:pt x="1039" y="435"/>
                    </a:lnTo>
                    <a:lnTo>
                      <a:pt x="1011" y="418"/>
                    </a:lnTo>
                    <a:lnTo>
                      <a:pt x="961" y="394"/>
                    </a:lnTo>
                    <a:lnTo>
                      <a:pt x="890" y="358"/>
                    </a:lnTo>
                    <a:lnTo>
                      <a:pt x="778" y="325"/>
                    </a:lnTo>
                    <a:lnTo>
                      <a:pt x="778" y="318"/>
                    </a:lnTo>
                    <a:lnTo>
                      <a:pt x="795" y="316"/>
                    </a:lnTo>
                    <a:lnTo>
                      <a:pt x="802" y="315"/>
                    </a:lnTo>
                    <a:lnTo>
                      <a:pt x="810" y="309"/>
                    </a:lnTo>
                    <a:lnTo>
                      <a:pt x="821" y="316"/>
                    </a:lnTo>
                    <a:lnTo>
                      <a:pt x="835" y="328"/>
                    </a:lnTo>
                    <a:lnTo>
                      <a:pt x="852" y="334"/>
                    </a:lnTo>
                    <a:lnTo>
                      <a:pt x="866" y="330"/>
                    </a:lnTo>
                    <a:lnTo>
                      <a:pt x="867" y="322"/>
                    </a:lnTo>
                    <a:lnTo>
                      <a:pt x="855" y="318"/>
                    </a:lnTo>
                    <a:lnTo>
                      <a:pt x="855" y="304"/>
                    </a:lnTo>
                    <a:lnTo>
                      <a:pt x="839" y="307"/>
                    </a:lnTo>
                    <a:lnTo>
                      <a:pt x="825" y="307"/>
                    </a:lnTo>
                    <a:lnTo>
                      <a:pt x="806" y="307"/>
                    </a:lnTo>
                    <a:lnTo>
                      <a:pt x="786" y="316"/>
                    </a:lnTo>
                    <a:lnTo>
                      <a:pt x="778" y="310"/>
                    </a:lnTo>
                    <a:lnTo>
                      <a:pt x="746" y="318"/>
                    </a:lnTo>
                    <a:lnTo>
                      <a:pt x="730" y="309"/>
                    </a:lnTo>
                    <a:lnTo>
                      <a:pt x="701" y="309"/>
                    </a:lnTo>
                    <a:lnTo>
                      <a:pt x="670" y="301"/>
                    </a:lnTo>
                    <a:lnTo>
                      <a:pt x="624" y="301"/>
                    </a:lnTo>
                    <a:lnTo>
                      <a:pt x="578" y="309"/>
                    </a:lnTo>
                    <a:lnTo>
                      <a:pt x="554" y="312"/>
                    </a:lnTo>
                    <a:lnTo>
                      <a:pt x="554" y="307"/>
                    </a:lnTo>
                    <a:lnTo>
                      <a:pt x="552" y="301"/>
                    </a:lnTo>
                    <a:lnTo>
                      <a:pt x="559" y="297"/>
                    </a:lnTo>
                    <a:lnTo>
                      <a:pt x="566" y="288"/>
                    </a:lnTo>
                    <a:lnTo>
                      <a:pt x="561" y="280"/>
                    </a:lnTo>
                    <a:lnTo>
                      <a:pt x="549" y="277"/>
                    </a:lnTo>
                    <a:lnTo>
                      <a:pt x="542" y="262"/>
                    </a:lnTo>
                    <a:lnTo>
                      <a:pt x="549" y="255"/>
                    </a:lnTo>
                    <a:lnTo>
                      <a:pt x="557" y="246"/>
                    </a:lnTo>
                    <a:lnTo>
                      <a:pt x="566" y="237"/>
                    </a:lnTo>
                    <a:lnTo>
                      <a:pt x="577" y="235"/>
                    </a:lnTo>
                    <a:lnTo>
                      <a:pt x="606" y="240"/>
                    </a:lnTo>
                    <a:lnTo>
                      <a:pt x="642" y="225"/>
                    </a:lnTo>
                    <a:lnTo>
                      <a:pt x="649" y="204"/>
                    </a:lnTo>
                    <a:lnTo>
                      <a:pt x="647" y="189"/>
                    </a:lnTo>
                    <a:lnTo>
                      <a:pt x="651" y="177"/>
                    </a:lnTo>
                    <a:lnTo>
                      <a:pt x="644" y="156"/>
                    </a:lnTo>
                    <a:lnTo>
                      <a:pt x="642" y="144"/>
                    </a:lnTo>
                    <a:lnTo>
                      <a:pt x="612" y="102"/>
                    </a:lnTo>
                    <a:lnTo>
                      <a:pt x="620" y="78"/>
                    </a:lnTo>
                    <a:lnTo>
                      <a:pt x="617" y="64"/>
                    </a:lnTo>
                    <a:lnTo>
                      <a:pt x="613" y="48"/>
                    </a:lnTo>
                    <a:lnTo>
                      <a:pt x="609" y="36"/>
                    </a:lnTo>
                    <a:lnTo>
                      <a:pt x="603" y="18"/>
                    </a:lnTo>
                    <a:lnTo>
                      <a:pt x="599" y="12"/>
                    </a:lnTo>
                    <a:lnTo>
                      <a:pt x="582" y="1"/>
                    </a:lnTo>
                    <a:lnTo>
                      <a:pt x="574" y="9"/>
                    </a:lnTo>
                    <a:lnTo>
                      <a:pt x="564" y="27"/>
                    </a:lnTo>
                    <a:lnTo>
                      <a:pt x="556" y="39"/>
                    </a:lnTo>
                    <a:lnTo>
                      <a:pt x="557" y="55"/>
                    </a:lnTo>
                    <a:lnTo>
                      <a:pt x="564" y="75"/>
                    </a:lnTo>
                    <a:lnTo>
                      <a:pt x="564" y="112"/>
                    </a:lnTo>
                    <a:lnTo>
                      <a:pt x="561" y="124"/>
                    </a:lnTo>
                    <a:lnTo>
                      <a:pt x="556" y="138"/>
                    </a:lnTo>
                    <a:lnTo>
                      <a:pt x="566" y="151"/>
                    </a:lnTo>
                    <a:lnTo>
                      <a:pt x="550" y="175"/>
                    </a:lnTo>
                    <a:lnTo>
                      <a:pt x="536" y="174"/>
                    </a:lnTo>
                    <a:lnTo>
                      <a:pt x="517" y="190"/>
                    </a:lnTo>
                    <a:lnTo>
                      <a:pt x="482" y="193"/>
                    </a:lnTo>
                    <a:lnTo>
                      <a:pt x="459" y="202"/>
                    </a:lnTo>
                    <a:lnTo>
                      <a:pt x="459" y="214"/>
                    </a:lnTo>
                    <a:lnTo>
                      <a:pt x="475" y="225"/>
                    </a:lnTo>
                    <a:lnTo>
                      <a:pt x="486" y="223"/>
                    </a:lnTo>
                    <a:lnTo>
                      <a:pt x="497" y="241"/>
                    </a:lnTo>
                    <a:lnTo>
                      <a:pt x="511" y="256"/>
                    </a:lnTo>
                    <a:lnTo>
                      <a:pt x="524" y="253"/>
                    </a:lnTo>
                    <a:lnTo>
                      <a:pt x="542" y="256"/>
                    </a:lnTo>
                    <a:lnTo>
                      <a:pt x="545" y="270"/>
                    </a:lnTo>
                    <a:lnTo>
                      <a:pt x="543" y="318"/>
                    </a:lnTo>
                    <a:lnTo>
                      <a:pt x="511" y="309"/>
                    </a:lnTo>
                    <a:lnTo>
                      <a:pt x="494" y="304"/>
                    </a:lnTo>
                    <a:lnTo>
                      <a:pt x="476" y="309"/>
                    </a:lnTo>
                    <a:lnTo>
                      <a:pt x="447" y="304"/>
                    </a:lnTo>
                    <a:lnTo>
                      <a:pt x="415" y="304"/>
                    </a:lnTo>
                    <a:lnTo>
                      <a:pt x="384" y="310"/>
                    </a:lnTo>
                    <a:lnTo>
                      <a:pt x="353" y="313"/>
                    </a:lnTo>
                    <a:lnTo>
                      <a:pt x="320" y="319"/>
                    </a:lnTo>
                    <a:lnTo>
                      <a:pt x="290" y="321"/>
                    </a:lnTo>
                    <a:lnTo>
                      <a:pt x="262" y="327"/>
                    </a:lnTo>
                    <a:lnTo>
                      <a:pt x="239" y="328"/>
                    </a:lnTo>
                    <a:lnTo>
                      <a:pt x="218" y="334"/>
                    </a:lnTo>
                    <a:lnTo>
                      <a:pt x="186" y="336"/>
                    </a:lnTo>
                    <a:lnTo>
                      <a:pt x="151" y="348"/>
                    </a:lnTo>
                    <a:lnTo>
                      <a:pt x="113" y="367"/>
                    </a:lnTo>
                    <a:lnTo>
                      <a:pt x="93" y="388"/>
                    </a:lnTo>
                    <a:lnTo>
                      <a:pt x="77" y="361"/>
                    </a:lnTo>
                    <a:lnTo>
                      <a:pt x="74" y="343"/>
                    </a:lnTo>
                    <a:lnTo>
                      <a:pt x="67" y="334"/>
                    </a:lnTo>
                    <a:lnTo>
                      <a:pt x="49" y="328"/>
                    </a:lnTo>
                    <a:lnTo>
                      <a:pt x="36" y="315"/>
                    </a:lnTo>
                    <a:lnTo>
                      <a:pt x="25" y="294"/>
                    </a:lnTo>
                    <a:lnTo>
                      <a:pt x="4" y="285"/>
                    </a:lnTo>
                    <a:lnTo>
                      <a:pt x="0" y="271"/>
                    </a:lnTo>
                    <a:lnTo>
                      <a:pt x="0" y="256"/>
                    </a:lnTo>
                    <a:lnTo>
                      <a:pt x="75" y="198"/>
                    </a:lnTo>
                    <a:lnTo>
                      <a:pt x="96" y="168"/>
                    </a:lnTo>
                    <a:lnTo>
                      <a:pt x="103" y="133"/>
                    </a:lnTo>
                    <a:lnTo>
                      <a:pt x="114" y="109"/>
                    </a:lnTo>
                    <a:lnTo>
                      <a:pt x="144" y="66"/>
                    </a:lnTo>
                    <a:lnTo>
                      <a:pt x="155" y="57"/>
                    </a:lnTo>
                    <a:lnTo>
                      <a:pt x="174" y="48"/>
                    </a:lnTo>
                    <a:lnTo>
                      <a:pt x="183" y="34"/>
                    </a:lnTo>
                    <a:lnTo>
                      <a:pt x="190" y="15"/>
                    </a:lnTo>
                    <a:close/>
                  </a:path>
                </a:pathLst>
              </a:custGeom>
              <a:solidFill>
                <a:srgbClr val="C9C9C9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" name="Freeform 118"/>
              <p:cNvSpPr>
                <a:spLocks noChangeAspect="1"/>
              </p:cNvSpPr>
              <p:nvPr/>
            </p:nvSpPr>
            <p:spPr bwMode="auto">
              <a:xfrm>
                <a:off x="1476" y="2929"/>
                <a:ext cx="921" cy="638"/>
              </a:xfrm>
              <a:custGeom>
                <a:avLst/>
                <a:gdLst>
                  <a:gd name="T0" fmla="*/ 2147483647 w 951"/>
                  <a:gd name="T1" fmla="*/ 2147483647 h 681"/>
                  <a:gd name="T2" fmla="*/ 2147483647 w 951"/>
                  <a:gd name="T3" fmla="*/ 2147483647 h 681"/>
                  <a:gd name="T4" fmla="*/ 2147483647 w 951"/>
                  <a:gd name="T5" fmla="*/ 2147483647 h 681"/>
                  <a:gd name="T6" fmla="*/ 2147483647 w 951"/>
                  <a:gd name="T7" fmla="*/ 2147483647 h 681"/>
                  <a:gd name="T8" fmla="*/ 2147483647 w 951"/>
                  <a:gd name="T9" fmla="*/ 2147483647 h 681"/>
                  <a:gd name="T10" fmla="*/ 2147483647 w 951"/>
                  <a:gd name="T11" fmla="*/ 2147483647 h 681"/>
                  <a:gd name="T12" fmla="*/ 2147483647 w 951"/>
                  <a:gd name="T13" fmla="*/ 2147483647 h 681"/>
                  <a:gd name="T14" fmla="*/ 2147483647 w 951"/>
                  <a:gd name="T15" fmla="*/ 2147483647 h 681"/>
                  <a:gd name="T16" fmla="*/ 2147483647 w 951"/>
                  <a:gd name="T17" fmla="*/ 2147483647 h 681"/>
                  <a:gd name="T18" fmla="*/ 2147483647 w 951"/>
                  <a:gd name="T19" fmla="*/ 2147483647 h 681"/>
                  <a:gd name="T20" fmla="*/ 2147483647 w 951"/>
                  <a:gd name="T21" fmla="*/ 2147483647 h 681"/>
                  <a:gd name="T22" fmla="*/ 2147483647 w 951"/>
                  <a:gd name="T23" fmla="*/ 2147483647 h 681"/>
                  <a:gd name="T24" fmla="*/ 2147483647 w 951"/>
                  <a:gd name="T25" fmla="*/ 2147483647 h 681"/>
                  <a:gd name="T26" fmla="*/ 2147483647 w 951"/>
                  <a:gd name="T27" fmla="*/ 2147483647 h 681"/>
                  <a:gd name="T28" fmla="*/ 2147483647 w 951"/>
                  <a:gd name="T29" fmla="*/ 2147483647 h 681"/>
                  <a:gd name="T30" fmla="*/ 2147483647 w 951"/>
                  <a:gd name="T31" fmla="*/ 2147483647 h 681"/>
                  <a:gd name="T32" fmla="*/ 2147483647 w 951"/>
                  <a:gd name="T33" fmla="*/ 2147483647 h 681"/>
                  <a:gd name="T34" fmla="*/ 2147483647 w 951"/>
                  <a:gd name="T35" fmla="*/ 2147483647 h 681"/>
                  <a:gd name="T36" fmla="*/ 2147483647 w 951"/>
                  <a:gd name="T37" fmla="*/ 2147483647 h 681"/>
                  <a:gd name="T38" fmla="*/ 2147483647 w 951"/>
                  <a:gd name="T39" fmla="*/ 2147483647 h 681"/>
                  <a:gd name="T40" fmla="*/ 2147483647 w 951"/>
                  <a:gd name="T41" fmla="*/ 2147483647 h 681"/>
                  <a:gd name="T42" fmla="*/ 2147483647 w 951"/>
                  <a:gd name="T43" fmla="*/ 2147483647 h 681"/>
                  <a:gd name="T44" fmla="*/ 2147483647 w 951"/>
                  <a:gd name="T45" fmla="*/ 2147483647 h 681"/>
                  <a:gd name="T46" fmla="*/ 2147483647 w 951"/>
                  <a:gd name="T47" fmla="*/ 2147483647 h 681"/>
                  <a:gd name="T48" fmla="*/ 2147483647 w 951"/>
                  <a:gd name="T49" fmla="*/ 2147483647 h 681"/>
                  <a:gd name="T50" fmla="*/ 2147483647 w 951"/>
                  <a:gd name="T51" fmla="*/ 2147483647 h 681"/>
                  <a:gd name="T52" fmla="*/ 2147483647 w 951"/>
                  <a:gd name="T53" fmla="*/ 2147483647 h 681"/>
                  <a:gd name="T54" fmla="*/ 2147483647 w 951"/>
                  <a:gd name="T55" fmla="*/ 2147483647 h 681"/>
                  <a:gd name="T56" fmla="*/ 2147483647 w 951"/>
                  <a:gd name="T57" fmla="*/ 2147483647 h 681"/>
                  <a:gd name="T58" fmla="*/ 2147483647 w 951"/>
                  <a:gd name="T59" fmla="*/ 2147483647 h 681"/>
                  <a:gd name="T60" fmla="*/ 2147483647 w 951"/>
                  <a:gd name="T61" fmla="*/ 2147483647 h 681"/>
                  <a:gd name="T62" fmla="*/ 2147483647 w 951"/>
                  <a:gd name="T63" fmla="*/ 2147483647 h 681"/>
                  <a:gd name="T64" fmla="*/ 2147483647 w 951"/>
                  <a:gd name="T65" fmla="*/ 2147483647 h 681"/>
                  <a:gd name="T66" fmla="*/ 2147483647 w 951"/>
                  <a:gd name="T67" fmla="*/ 2147483647 h 681"/>
                  <a:gd name="T68" fmla="*/ 2147483647 w 951"/>
                  <a:gd name="T69" fmla="*/ 2147483647 h 681"/>
                  <a:gd name="T70" fmla="*/ 2147483647 w 951"/>
                  <a:gd name="T71" fmla="*/ 2147483647 h 681"/>
                  <a:gd name="T72" fmla="*/ 2147483647 w 951"/>
                  <a:gd name="T73" fmla="*/ 2147483647 h 681"/>
                  <a:gd name="T74" fmla="*/ 2147483647 w 951"/>
                  <a:gd name="T75" fmla="*/ 2147483647 h 681"/>
                  <a:gd name="T76" fmla="*/ 2147483647 w 951"/>
                  <a:gd name="T77" fmla="*/ 2147483647 h 681"/>
                  <a:gd name="T78" fmla="*/ 2147483647 w 951"/>
                  <a:gd name="T79" fmla="*/ 2147483647 h 681"/>
                  <a:gd name="T80" fmla="*/ 2147483647 w 951"/>
                  <a:gd name="T81" fmla="*/ 2147483647 h 681"/>
                  <a:gd name="T82" fmla="*/ 2147483647 w 951"/>
                  <a:gd name="T83" fmla="*/ 2147483647 h 681"/>
                  <a:gd name="T84" fmla="*/ 2147483647 w 951"/>
                  <a:gd name="T85" fmla="*/ 2147483647 h 681"/>
                  <a:gd name="T86" fmla="*/ 2147483647 w 951"/>
                  <a:gd name="T87" fmla="*/ 2147483647 h 681"/>
                  <a:gd name="T88" fmla="*/ 2147483647 w 951"/>
                  <a:gd name="T89" fmla="*/ 2147483647 h 681"/>
                  <a:gd name="T90" fmla="*/ 2147483647 w 951"/>
                  <a:gd name="T91" fmla="*/ 2147483647 h 681"/>
                  <a:gd name="T92" fmla="*/ 2147483647 w 951"/>
                  <a:gd name="T93" fmla="*/ 2147483647 h 681"/>
                  <a:gd name="T94" fmla="*/ 2147483647 w 951"/>
                  <a:gd name="T95" fmla="*/ 2147483647 h 681"/>
                  <a:gd name="T96" fmla="*/ 2147483647 w 951"/>
                  <a:gd name="T97" fmla="*/ 2147483647 h 681"/>
                  <a:gd name="T98" fmla="*/ 2147483647 w 951"/>
                  <a:gd name="T99" fmla="*/ 2147483647 h 681"/>
                  <a:gd name="T100" fmla="*/ 2147483647 w 951"/>
                  <a:gd name="T101" fmla="*/ 2147483647 h 681"/>
                  <a:gd name="T102" fmla="*/ 2147483647 w 951"/>
                  <a:gd name="T103" fmla="*/ 2147483647 h 681"/>
                  <a:gd name="T104" fmla="*/ 2147483647 w 951"/>
                  <a:gd name="T105" fmla="*/ 2147483647 h 681"/>
                  <a:gd name="T106" fmla="*/ 2147483647 w 951"/>
                  <a:gd name="T107" fmla="*/ 2147483647 h 6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51"/>
                  <a:gd name="T163" fmla="*/ 0 h 681"/>
                  <a:gd name="T164" fmla="*/ 951 w 951"/>
                  <a:gd name="T165" fmla="*/ 681 h 6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51" h="681">
                    <a:moveTo>
                      <a:pt x="104" y="57"/>
                    </a:moveTo>
                    <a:lnTo>
                      <a:pt x="111" y="57"/>
                    </a:lnTo>
                    <a:lnTo>
                      <a:pt x="117" y="51"/>
                    </a:lnTo>
                    <a:lnTo>
                      <a:pt x="128" y="49"/>
                    </a:lnTo>
                    <a:lnTo>
                      <a:pt x="138" y="48"/>
                    </a:lnTo>
                    <a:lnTo>
                      <a:pt x="147" y="45"/>
                    </a:lnTo>
                    <a:lnTo>
                      <a:pt x="153" y="37"/>
                    </a:lnTo>
                    <a:lnTo>
                      <a:pt x="164" y="34"/>
                    </a:lnTo>
                    <a:lnTo>
                      <a:pt x="168" y="37"/>
                    </a:lnTo>
                    <a:lnTo>
                      <a:pt x="179" y="39"/>
                    </a:lnTo>
                    <a:lnTo>
                      <a:pt x="185" y="42"/>
                    </a:lnTo>
                    <a:lnTo>
                      <a:pt x="191" y="49"/>
                    </a:lnTo>
                    <a:lnTo>
                      <a:pt x="195" y="60"/>
                    </a:lnTo>
                    <a:lnTo>
                      <a:pt x="204" y="66"/>
                    </a:lnTo>
                    <a:lnTo>
                      <a:pt x="215" y="69"/>
                    </a:lnTo>
                    <a:lnTo>
                      <a:pt x="225" y="76"/>
                    </a:lnTo>
                    <a:lnTo>
                      <a:pt x="233" y="82"/>
                    </a:lnTo>
                    <a:lnTo>
                      <a:pt x="239" y="84"/>
                    </a:lnTo>
                    <a:lnTo>
                      <a:pt x="249" y="90"/>
                    </a:lnTo>
                    <a:lnTo>
                      <a:pt x="264" y="94"/>
                    </a:lnTo>
                    <a:lnTo>
                      <a:pt x="275" y="94"/>
                    </a:lnTo>
                    <a:lnTo>
                      <a:pt x="293" y="96"/>
                    </a:lnTo>
                    <a:lnTo>
                      <a:pt x="306" y="90"/>
                    </a:lnTo>
                    <a:lnTo>
                      <a:pt x="318" y="85"/>
                    </a:lnTo>
                    <a:lnTo>
                      <a:pt x="338" y="75"/>
                    </a:lnTo>
                    <a:lnTo>
                      <a:pt x="344" y="66"/>
                    </a:lnTo>
                    <a:lnTo>
                      <a:pt x="356" y="58"/>
                    </a:lnTo>
                    <a:lnTo>
                      <a:pt x="359" y="49"/>
                    </a:lnTo>
                    <a:lnTo>
                      <a:pt x="371" y="43"/>
                    </a:lnTo>
                    <a:lnTo>
                      <a:pt x="374" y="33"/>
                    </a:lnTo>
                    <a:lnTo>
                      <a:pt x="378" y="31"/>
                    </a:lnTo>
                    <a:lnTo>
                      <a:pt x="380" y="24"/>
                    </a:lnTo>
                    <a:lnTo>
                      <a:pt x="383" y="22"/>
                    </a:lnTo>
                    <a:lnTo>
                      <a:pt x="393" y="21"/>
                    </a:lnTo>
                    <a:lnTo>
                      <a:pt x="401" y="16"/>
                    </a:lnTo>
                    <a:lnTo>
                      <a:pt x="404" y="7"/>
                    </a:lnTo>
                    <a:lnTo>
                      <a:pt x="411" y="0"/>
                    </a:lnTo>
                    <a:lnTo>
                      <a:pt x="417" y="4"/>
                    </a:lnTo>
                    <a:lnTo>
                      <a:pt x="424" y="3"/>
                    </a:lnTo>
                    <a:lnTo>
                      <a:pt x="433" y="3"/>
                    </a:lnTo>
                    <a:lnTo>
                      <a:pt x="441" y="6"/>
                    </a:lnTo>
                    <a:lnTo>
                      <a:pt x="451" y="3"/>
                    </a:lnTo>
                    <a:lnTo>
                      <a:pt x="459" y="4"/>
                    </a:lnTo>
                    <a:lnTo>
                      <a:pt x="465" y="9"/>
                    </a:lnTo>
                    <a:lnTo>
                      <a:pt x="481" y="3"/>
                    </a:lnTo>
                    <a:lnTo>
                      <a:pt x="489" y="4"/>
                    </a:lnTo>
                    <a:lnTo>
                      <a:pt x="499" y="9"/>
                    </a:lnTo>
                    <a:lnTo>
                      <a:pt x="516" y="16"/>
                    </a:lnTo>
                    <a:lnTo>
                      <a:pt x="534" y="19"/>
                    </a:lnTo>
                    <a:lnTo>
                      <a:pt x="546" y="27"/>
                    </a:lnTo>
                    <a:lnTo>
                      <a:pt x="559" y="30"/>
                    </a:lnTo>
                    <a:lnTo>
                      <a:pt x="568" y="22"/>
                    </a:lnTo>
                    <a:lnTo>
                      <a:pt x="573" y="25"/>
                    </a:lnTo>
                    <a:lnTo>
                      <a:pt x="598" y="18"/>
                    </a:lnTo>
                    <a:lnTo>
                      <a:pt x="594" y="34"/>
                    </a:lnTo>
                    <a:lnTo>
                      <a:pt x="603" y="40"/>
                    </a:lnTo>
                    <a:lnTo>
                      <a:pt x="609" y="49"/>
                    </a:lnTo>
                    <a:lnTo>
                      <a:pt x="613" y="63"/>
                    </a:lnTo>
                    <a:lnTo>
                      <a:pt x="616" y="72"/>
                    </a:lnTo>
                    <a:lnTo>
                      <a:pt x="709" y="108"/>
                    </a:lnTo>
                    <a:lnTo>
                      <a:pt x="696" y="151"/>
                    </a:lnTo>
                    <a:lnTo>
                      <a:pt x="684" y="153"/>
                    </a:lnTo>
                    <a:lnTo>
                      <a:pt x="684" y="165"/>
                    </a:lnTo>
                    <a:lnTo>
                      <a:pt x="703" y="310"/>
                    </a:lnTo>
                    <a:lnTo>
                      <a:pt x="697" y="319"/>
                    </a:lnTo>
                    <a:lnTo>
                      <a:pt x="696" y="331"/>
                    </a:lnTo>
                    <a:lnTo>
                      <a:pt x="703" y="343"/>
                    </a:lnTo>
                    <a:lnTo>
                      <a:pt x="697" y="348"/>
                    </a:lnTo>
                    <a:lnTo>
                      <a:pt x="688" y="354"/>
                    </a:lnTo>
                    <a:lnTo>
                      <a:pt x="679" y="361"/>
                    </a:lnTo>
                    <a:lnTo>
                      <a:pt x="642" y="378"/>
                    </a:lnTo>
                    <a:lnTo>
                      <a:pt x="612" y="393"/>
                    </a:lnTo>
                    <a:lnTo>
                      <a:pt x="564" y="432"/>
                    </a:lnTo>
                    <a:lnTo>
                      <a:pt x="553" y="435"/>
                    </a:lnTo>
                    <a:lnTo>
                      <a:pt x="546" y="436"/>
                    </a:lnTo>
                    <a:lnTo>
                      <a:pt x="547" y="430"/>
                    </a:lnTo>
                    <a:lnTo>
                      <a:pt x="556" y="424"/>
                    </a:lnTo>
                    <a:lnTo>
                      <a:pt x="567" y="411"/>
                    </a:lnTo>
                    <a:lnTo>
                      <a:pt x="567" y="400"/>
                    </a:lnTo>
                    <a:lnTo>
                      <a:pt x="565" y="391"/>
                    </a:lnTo>
                    <a:lnTo>
                      <a:pt x="555" y="385"/>
                    </a:lnTo>
                    <a:lnTo>
                      <a:pt x="546" y="391"/>
                    </a:lnTo>
                    <a:lnTo>
                      <a:pt x="543" y="402"/>
                    </a:lnTo>
                    <a:lnTo>
                      <a:pt x="538" y="403"/>
                    </a:lnTo>
                    <a:lnTo>
                      <a:pt x="535" y="391"/>
                    </a:lnTo>
                    <a:lnTo>
                      <a:pt x="525" y="393"/>
                    </a:lnTo>
                    <a:lnTo>
                      <a:pt x="522" y="399"/>
                    </a:lnTo>
                    <a:lnTo>
                      <a:pt x="526" y="406"/>
                    </a:lnTo>
                    <a:lnTo>
                      <a:pt x="532" y="412"/>
                    </a:lnTo>
                    <a:lnTo>
                      <a:pt x="532" y="417"/>
                    </a:lnTo>
                    <a:lnTo>
                      <a:pt x="516" y="412"/>
                    </a:lnTo>
                    <a:lnTo>
                      <a:pt x="510" y="408"/>
                    </a:lnTo>
                    <a:lnTo>
                      <a:pt x="504" y="402"/>
                    </a:lnTo>
                    <a:lnTo>
                      <a:pt x="496" y="402"/>
                    </a:lnTo>
                    <a:lnTo>
                      <a:pt x="490" y="408"/>
                    </a:lnTo>
                    <a:lnTo>
                      <a:pt x="493" y="417"/>
                    </a:lnTo>
                    <a:lnTo>
                      <a:pt x="502" y="427"/>
                    </a:lnTo>
                    <a:lnTo>
                      <a:pt x="517" y="436"/>
                    </a:lnTo>
                    <a:lnTo>
                      <a:pt x="523" y="447"/>
                    </a:lnTo>
                    <a:lnTo>
                      <a:pt x="531" y="454"/>
                    </a:lnTo>
                    <a:lnTo>
                      <a:pt x="532" y="454"/>
                    </a:lnTo>
                    <a:lnTo>
                      <a:pt x="546" y="454"/>
                    </a:lnTo>
                    <a:lnTo>
                      <a:pt x="561" y="454"/>
                    </a:lnTo>
                    <a:lnTo>
                      <a:pt x="576" y="451"/>
                    </a:lnTo>
                    <a:lnTo>
                      <a:pt x="589" y="459"/>
                    </a:lnTo>
                    <a:lnTo>
                      <a:pt x="583" y="466"/>
                    </a:lnTo>
                    <a:lnTo>
                      <a:pt x="571" y="475"/>
                    </a:lnTo>
                    <a:lnTo>
                      <a:pt x="559" y="481"/>
                    </a:lnTo>
                    <a:lnTo>
                      <a:pt x="552" y="471"/>
                    </a:lnTo>
                    <a:lnTo>
                      <a:pt x="546" y="468"/>
                    </a:lnTo>
                    <a:lnTo>
                      <a:pt x="535" y="466"/>
                    </a:lnTo>
                    <a:lnTo>
                      <a:pt x="529" y="456"/>
                    </a:lnTo>
                    <a:lnTo>
                      <a:pt x="525" y="460"/>
                    </a:lnTo>
                    <a:lnTo>
                      <a:pt x="519" y="462"/>
                    </a:lnTo>
                    <a:lnTo>
                      <a:pt x="517" y="468"/>
                    </a:lnTo>
                    <a:lnTo>
                      <a:pt x="543" y="481"/>
                    </a:lnTo>
                    <a:lnTo>
                      <a:pt x="556" y="483"/>
                    </a:lnTo>
                    <a:lnTo>
                      <a:pt x="559" y="496"/>
                    </a:lnTo>
                    <a:lnTo>
                      <a:pt x="570" y="510"/>
                    </a:lnTo>
                    <a:lnTo>
                      <a:pt x="574" y="523"/>
                    </a:lnTo>
                    <a:lnTo>
                      <a:pt x="580" y="538"/>
                    </a:lnTo>
                    <a:lnTo>
                      <a:pt x="591" y="546"/>
                    </a:lnTo>
                    <a:lnTo>
                      <a:pt x="588" y="550"/>
                    </a:lnTo>
                    <a:lnTo>
                      <a:pt x="588" y="556"/>
                    </a:lnTo>
                    <a:lnTo>
                      <a:pt x="595" y="553"/>
                    </a:lnTo>
                    <a:lnTo>
                      <a:pt x="600" y="544"/>
                    </a:lnTo>
                    <a:lnTo>
                      <a:pt x="598" y="535"/>
                    </a:lnTo>
                    <a:lnTo>
                      <a:pt x="625" y="531"/>
                    </a:lnTo>
                    <a:lnTo>
                      <a:pt x="639" y="531"/>
                    </a:lnTo>
                    <a:lnTo>
                      <a:pt x="645" y="523"/>
                    </a:lnTo>
                    <a:lnTo>
                      <a:pt x="652" y="519"/>
                    </a:lnTo>
                    <a:lnTo>
                      <a:pt x="660" y="522"/>
                    </a:lnTo>
                    <a:lnTo>
                      <a:pt x="666" y="531"/>
                    </a:lnTo>
                    <a:lnTo>
                      <a:pt x="669" y="535"/>
                    </a:lnTo>
                    <a:lnTo>
                      <a:pt x="675" y="540"/>
                    </a:lnTo>
                    <a:lnTo>
                      <a:pt x="687" y="538"/>
                    </a:lnTo>
                    <a:lnTo>
                      <a:pt x="694" y="538"/>
                    </a:lnTo>
                    <a:lnTo>
                      <a:pt x="700" y="549"/>
                    </a:lnTo>
                    <a:lnTo>
                      <a:pt x="700" y="537"/>
                    </a:lnTo>
                    <a:lnTo>
                      <a:pt x="706" y="537"/>
                    </a:lnTo>
                    <a:lnTo>
                      <a:pt x="712" y="544"/>
                    </a:lnTo>
                    <a:lnTo>
                      <a:pt x="721" y="541"/>
                    </a:lnTo>
                    <a:lnTo>
                      <a:pt x="733" y="543"/>
                    </a:lnTo>
                    <a:lnTo>
                      <a:pt x="750" y="526"/>
                    </a:lnTo>
                    <a:lnTo>
                      <a:pt x="750" y="514"/>
                    </a:lnTo>
                    <a:lnTo>
                      <a:pt x="757" y="513"/>
                    </a:lnTo>
                    <a:lnTo>
                      <a:pt x="763" y="513"/>
                    </a:lnTo>
                    <a:lnTo>
                      <a:pt x="768" y="507"/>
                    </a:lnTo>
                    <a:lnTo>
                      <a:pt x="774" y="510"/>
                    </a:lnTo>
                    <a:lnTo>
                      <a:pt x="777" y="519"/>
                    </a:lnTo>
                    <a:lnTo>
                      <a:pt x="786" y="522"/>
                    </a:lnTo>
                    <a:lnTo>
                      <a:pt x="795" y="519"/>
                    </a:lnTo>
                    <a:lnTo>
                      <a:pt x="807" y="519"/>
                    </a:lnTo>
                    <a:lnTo>
                      <a:pt x="813" y="526"/>
                    </a:lnTo>
                    <a:lnTo>
                      <a:pt x="822" y="523"/>
                    </a:lnTo>
                    <a:lnTo>
                      <a:pt x="822" y="517"/>
                    </a:lnTo>
                    <a:lnTo>
                      <a:pt x="826" y="525"/>
                    </a:lnTo>
                    <a:lnTo>
                      <a:pt x="831" y="532"/>
                    </a:lnTo>
                    <a:lnTo>
                      <a:pt x="838" y="538"/>
                    </a:lnTo>
                    <a:lnTo>
                      <a:pt x="844" y="544"/>
                    </a:lnTo>
                    <a:lnTo>
                      <a:pt x="856" y="547"/>
                    </a:lnTo>
                    <a:lnTo>
                      <a:pt x="856" y="553"/>
                    </a:lnTo>
                    <a:lnTo>
                      <a:pt x="853" y="559"/>
                    </a:lnTo>
                    <a:lnTo>
                      <a:pt x="846" y="559"/>
                    </a:lnTo>
                    <a:lnTo>
                      <a:pt x="843" y="562"/>
                    </a:lnTo>
                    <a:lnTo>
                      <a:pt x="844" y="571"/>
                    </a:lnTo>
                    <a:lnTo>
                      <a:pt x="844" y="576"/>
                    </a:lnTo>
                    <a:lnTo>
                      <a:pt x="843" y="583"/>
                    </a:lnTo>
                    <a:lnTo>
                      <a:pt x="855" y="583"/>
                    </a:lnTo>
                    <a:lnTo>
                      <a:pt x="855" y="573"/>
                    </a:lnTo>
                    <a:lnTo>
                      <a:pt x="861" y="568"/>
                    </a:lnTo>
                    <a:lnTo>
                      <a:pt x="862" y="577"/>
                    </a:lnTo>
                    <a:lnTo>
                      <a:pt x="867" y="585"/>
                    </a:lnTo>
                    <a:lnTo>
                      <a:pt x="876" y="579"/>
                    </a:lnTo>
                    <a:lnTo>
                      <a:pt x="874" y="574"/>
                    </a:lnTo>
                    <a:lnTo>
                      <a:pt x="868" y="568"/>
                    </a:lnTo>
                    <a:lnTo>
                      <a:pt x="864" y="558"/>
                    </a:lnTo>
                    <a:lnTo>
                      <a:pt x="877" y="552"/>
                    </a:lnTo>
                    <a:lnTo>
                      <a:pt x="883" y="558"/>
                    </a:lnTo>
                    <a:lnTo>
                      <a:pt x="889" y="559"/>
                    </a:lnTo>
                    <a:lnTo>
                      <a:pt x="885" y="576"/>
                    </a:lnTo>
                    <a:lnTo>
                      <a:pt x="894" y="580"/>
                    </a:lnTo>
                    <a:lnTo>
                      <a:pt x="897" y="577"/>
                    </a:lnTo>
                    <a:lnTo>
                      <a:pt x="898" y="571"/>
                    </a:lnTo>
                    <a:lnTo>
                      <a:pt x="919" y="571"/>
                    </a:lnTo>
                    <a:lnTo>
                      <a:pt x="927" y="564"/>
                    </a:lnTo>
                    <a:lnTo>
                      <a:pt x="928" y="567"/>
                    </a:lnTo>
                    <a:lnTo>
                      <a:pt x="924" y="580"/>
                    </a:lnTo>
                    <a:lnTo>
                      <a:pt x="931" y="580"/>
                    </a:lnTo>
                    <a:lnTo>
                      <a:pt x="940" y="579"/>
                    </a:lnTo>
                    <a:lnTo>
                      <a:pt x="945" y="583"/>
                    </a:lnTo>
                    <a:lnTo>
                      <a:pt x="951" y="589"/>
                    </a:lnTo>
                    <a:lnTo>
                      <a:pt x="943" y="595"/>
                    </a:lnTo>
                    <a:lnTo>
                      <a:pt x="934" y="601"/>
                    </a:lnTo>
                    <a:lnTo>
                      <a:pt x="918" y="615"/>
                    </a:lnTo>
                    <a:lnTo>
                      <a:pt x="906" y="615"/>
                    </a:lnTo>
                    <a:lnTo>
                      <a:pt x="903" y="621"/>
                    </a:lnTo>
                    <a:lnTo>
                      <a:pt x="897" y="621"/>
                    </a:lnTo>
                    <a:lnTo>
                      <a:pt x="889" y="621"/>
                    </a:lnTo>
                    <a:lnTo>
                      <a:pt x="891" y="624"/>
                    </a:lnTo>
                    <a:lnTo>
                      <a:pt x="898" y="628"/>
                    </a:lnTo>
                    <a:lnTo>
                      <a:pt x="894" y="634"/>
                    </a:lnTo>
                    <a:lnTo>
                      <a:pt x="889" y="642"/>
                    </a:lnTo>
                    <a:lnTo>
                      <a:pt x="895" y="652"/>
                    </a:lnTo>
                    <a:lnTo>
                      <a:pt x="895" y="661"/>
                    </a:lnTo>
                    <a:lnTo>
                      <a:pt x="894" y="667"/>
                    </a:lnTo>
                    <a:lnTo>
                      <a:pt x="885" y="669"/>
                    </a:lnTo>
                    <a:lnTo>
                      <a:pt x="874" y="673"/>
                    </a:lnTo>
                    <a:lnTo>
                      <a:pt x="867" y="669"/>
                    </a:lnTo>
                    <a:lnTo>
                      <a:pt x="861" y="667"/>
                    </a:lnTo>
                    <a:lnTo>
                      <a:pt x="846" y="681"/>
                    </a:lnTo>
                    <a:lnTo>
                      <a:pt x="835" y="675"/>
                    </a:lnTo>
                    <a:lnTo>
                      <a:pt x="825" y="675"/>
                    </a:lnTo>
                    <a:lnTo>
                      <a:pt x="819" y="667"/>
                    </a:lnTo>
                    <a:lnTo>
                      <a:pt x="808" y="649"/>
                    </a:lnTo>
                    <a:lnTo>
                      <a:pt x="789" y="648"/>
                    </a:lnTo>
                    <a:lnTo>
                      <a:pt x="780" y="649"/>
                    </a:lnTo>
                    <a:lnTo>
                      <a:pt x="774" y="637"/>
                    </a:lnTo>
                    <a:lnTo>
                      <a:pt x="763" y="631"/>
                    </a:lnTo>
                    <a:lnTo>
                      <a:pt x="747" y="625"/>
                    </a:lnTo>
                    <a:lnTo>
                      <a:pt x="735" y="621"/>
                    </a:lnTo>
                    <a:lnTo>
                      <a:pt x="726" y="615"/>
                    </a:lnTo>
                    <a:lnTo>
                      <a:pt x="711" y="613"/>
                    </a:lnTo>
                    <a:lnTo>
                      <a:pt x="708" y="606"/>
                    </a:lnTo>
                    <a:lnTo>
                      <a:pt x="682" y="598"/>
                    </a:lnTo>
                    <a:lnTo>
                      <a:pt x="676" y="595"/>
                    </a:lnTo>
                    <a:lnTo>
                      <a:pt x="664" y="588"/>
                    </a:lnTo>
                    <a:lnTo>
                      <a:pt x="660" y="580"/>
                    </a:lnTo>
                    <a:lnTo>
                      <a:pt x="667" y="573"/>
                    </a:lnTo>
                    <a:lnTo>
                      <a:pt x="676" y="568"/>
                    </a:lnTo>
                    <a:lnTo>
                      <a:pt x="681" y="553"/>
                    </a:lnTo>
                    <a:lnTo>
                      <a:pt x="679" y="544"/>
                    </a:lnTo>
                    <a:lnTo>
                      <a:pt x="669" y="544"/>
                    </a:lnTo>
                    <a:lnTo>
                      <a:pt x="660" y="538"/>
                    </a:lnTo>
                    <a:lnTo>
                      <a:pt x="648" y="540"/>
                    </a:lnTo>
                    <a:lnTo>
                      <a:pt x="637" y="546"/>
                    </a:lnTo>
                    <a:lnTo>
                      <a:pt x="625" y="558"/>
                    </a:lnTo>
                    <a:lnTo>
                      <a:pt x="633" y="562"/>
                    </a:lnTo>
                    <a:lnTo>
                      <a:pt x="645" y="564"/>
                    </a:lnTo>
                    <a:lnTo>
                      <a:pt x="645" y="571"/>
                    </a:lnTo>
                    <a:lnTo>
                      <a:pt x="633" y="574"/>
                    </a:lnTo>
                    <a:lnTo>
                      <a:pt x="624" y="576"/>
                    </a:lnTo>
                    <a:lnTo>
                      <a:pt x="604" y="573"/>
                    </a:lnTo>
                    <a:lnTo>
                      <a:pt x="559" y="571"/>
                    </a:lnTo>
                    <a:lnTo>
                      <a:pt x="529" y="577"/>
                    </a:lnTo>
                    <a:lnTo>
                      <a:pt x="483" y="595"/>
                    </a:lnTo>
                    <a:lnTo>
                      <a:pt x="451" y="624"/>
                    </a:lnTo>
                    <a:lnTo>
                      <a:pt x="415" y="628"/>
                    </a:lnTo>
                    <a:lnTo>
                      <a:pt x="400" y="628"/>
                    </a:lnTo>
                    <a:lnTo>
                      <a:pt x="384" y="624"/>
                    </a:lnTo>
                    <a:lnTo>
                      <a:pt x="370" y="622"/>
                    </a:lnTo>
                    <a:lnTo>
                      <a:pt x="354" y="622"/>
                    </a:lnTo>
                    <a:lnTo>
                      <a:pt x="318" y="610"/>
                    </a:lnTo>
                    <a:lnTo>
                      <a:pt x="297" y="612"/>
                    </a:lnTo>
                    <a:lnTo>
                      <a:pt x="277" y="604"/>
                    </a:lnTo>
                    <a:lnTo>
                      <a:pt x="252" y="606"/>
                    </a:lnTo>
                    <a:lnTo>
                      <a:pt x="207" y="598"/>
                    </a:lnTo>
                    <a:lnTo>
                      <a:pt x="178" y="595"/>
                    </a:lnTo>
                    <a:lnTo>
                      <a:pt x="165" y="592"/>
                    </a:lnTo>
                    <a:lnTo>
                      <a:pt x="135" y="586"/>
                    </a:lnTo>
                    <a:lnTo>
                      <a:pt x="111" y="583"/>
                    </a:lnTo>
                    <a:lnTo>
                      <a:pt x="108" y="111"/>
                    </a:lnTo>
                    <a:lnTo>
                      <a:pt x="0" y="111"/>
                    </a:lnTo>
                    <a:lnTo>
                      <a:pt x="24" y="91"/>
                    </a:lnTo>
                    <a:lnTo>
                      <a:pt x="31" y="90"/>
                    </a:lnTo>
                    <a:lnTo>
                      <a:pt x="37" y="87"/>
                    </a:lnTo>
                    <a:lnTo>
                      <a:pt x="67" y="78"/>
                    </a:lnTo>
                    <a:lnTo>
                      <a:pt x="72" y="72"/>
                    </a:lnTo>
                    <a:lnTo>
                      <a:pt x="79" y="76"/>
                    </a:lnTo>
                    <a:lnTo>
                      <a:pt x="93" y="73"/>
                    </a:lnTo>
                    <a:lnTo>
                      <a:pt x="97" y="60"/>
                    </a:lnTo>
                    <a:lnTo>
                      <a:pt x="104" y="57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" name="Freeform 120"/>
              <p:cNvSpPr>
                <a:spLocks noChangeAspect="1"/>
              </p:cNvSpPr>
              <p:nvPr/>
            </p:nvSpPr>
            <p:spPr bwMode="auto">
              <a:xfrm>
                <a:off x="2140" y="2584"/>
                <a:ext cx="545" cy="442"/>
              </a:xfrm>
              <a:custGeom>
                <a:avLst/>
                <a:gdLst>
                  <a:gd name="T0" fmla="*/ 2147483647 w 562"/>
                  <a:gd name="T1" fmla="*/ 2147483647 h 472"/>
                  <a:gd name="T2" fmla="*/ 2147483647 w 562"/>
                  <a:gd name="T3" fmla="*/ 2147483647 h 472"/>
                  <a:gd name="T4" fmla="*/ 2147483647 w 562"/>
                  <a:gd name="T5" fmla="*/ 2147483647 h 472"/>
                  <a:gd name="T6" fmla="*/ 2147483647 w 562"/>
                  <a:gd name="T7" fmla="*/ 2147483647 h 472"/>
                  <a:gd name="T8" fmla="*/ 2147483647 w 562"/>
                  <a:gd name="T9" fmla="*/ 2147483647 h 472"/>
                  <a:gd name="T10" fmla="*/ 2147483647 w 562"/>
                  <a:gd name="T11" fmla="*/ 0 h 472"/>
                  <a:gd name="T12" fmla="*/ 2147483647 w 562"/>
                  <a:gd name="T13" fmla="*/ 2147483647 h 472"/>
                  <a:gd name="T14" fmla="*/ 2147483647 w 562"/>
                  <a:gd name="T15" fmla="*/ 2147483647 h 472"/>
                  <a:gd name="T16" fmla="*/ 2147483647 w 562"/>
                  <a:gd name="T17" fmla="*/ 2147483647 h 472"/>
                  <a:gd name="T18" fmla="*/ 2147483647 w 562"/>
                  <a:gd name="T19" fmla="*/ 2147483647 h 472"/>
                  <a:gd name="T20" fmla="*/ 2147483647 w 562"/>
                  <a:gd name="T21" fmla="*/ 2147483647 h 472"/>
                  <a:gd name="T22" fmla="*/ 2147483647 w 562"/>
                  <a:gd name="T23" fmla="*/ 2147483647 h 472"/>
                  <a:gd name="T24" fmla="*/ 2147483647 w 562"/>
                  <a:gd name="T25" fmla="*/ 2147483647 h 472"/>
                  <a:gd name="T26" fmla="*/ 2147483647 w 562"/>
                  <a:gd name="T27" fmla="*/ 2147483647 h 472"/>
                  <a:gd name="T28" fmla="*/ 2147483647 w 562"/>
                  <a:gd name="T29" fmla="*/ 2147483647 h 472"/>
                  <a:gd name="T30" fmla="*/ 2147483647 w 562"/>
                  <a:gd name="T31" fmla="*/ 2147483647 h 472"/>
                  <a:gd name="T32" fmla="*/ 2147483647 w 562"/>
                  <a:gd name="T33" fmla="*/ 2147483647 h 472"/>
                  <a:gd name="T34" fmla="*/ 2147483647 w 562"/>
                  <a:gd name="T35" fmla="*/ 2147483647 h 472"/>
                  <a:gd name="T36" fmla="*/ 2147483647 w 562"/>
                  <a:gd name="T37" fmla="*/ 2147483647 h 472"/>
                  <a:gd name="T38" fmla="*/ 2147483647 w 562"/>
                  <a:gd name="T39" fmla="*/ 2147483647 h 472"/>
                  <a:gd name="T40" fmla="*/ 2147483647 w 562"/>
                  <a:gd name="T41" fmla="*/ 2147483647 h 472"/>
                  <a:gd name="T42" fmla="*/ 2147483647 w 562"/>
                  <a:gd name="T43" fmla="*/ 2147483647 h 472"/>
                  <a:gd name="T44" fmla="*/ 2147483647 w 562"/>
                  <a:gd name="T45" fmla="*/ 2147483647 h 472"/>
                  <a:gd name="T46" fmla="*/ 2147483647 w 562"/>
                  <a:gd name="T47" fmla="*/ 2147483647 h 472"/>
                  <a:gd name="T48" fmla="*/ 2147483647 w 562"/>
                  <a:gd name="T49" fmla="*/ 2147483647 h 472"/>
                  <a:gd name="T50" fmla="*/ 2147483647 w 562"/>
                  <a:gd name="T51" fmla="*/ 2147483647 h 472"/>
                  <a:gd name="T52" fmla="*/ 2147483647 w 562"/>
                  <a:gd name="T53" fmla="*/ 2147483647 h 472"/>
                  <a:gd name="T54" fmla="*/ 2147483647 w 562"/>
                  <a:gd name="T55" fmla="*/ 2147483647 h 472"/>
                  <a:gd name="T56" fmla="*/ 2147483647 w 562"/>
                  <a:gd name="T57" fmla="*/ 2147483647 h 472"/>
                  <a:gd name="T58" fmla="*/ 2147483647 w 562"/>
                  <a:gd name="T59" fmla="*/ 2147483647 h 472"/>
                  <a:gd name="T60" fmla="*/ 2147483647 w 562"/>
                  <a:gd name="T61" fmla="*/ 2147483647 h 472"/>
                  <a:gd name="T62" fmla="*/ 2147483647 w 562"/>
                  <a:gd name="T63" fmla="*/ 2147483647 h 472"/>
                  <a:gd name="T64" fmla="*/ 2147483647 w 562"/>
                  <a:gd name="T65" fmla="*/ 2147483647 h 472"/>
                  <a:gd name="T66" fmla="*/ 2147483647 w 562"/>
                  <a:gd name="T67" fmla="*/ 2147483647 h 472"/>
                  <a:gd name="T68" fmla="*/ 2147483647 w 562"/>
                  <a:gd name="T69" fmla="*/ 2147483647 h 472"/>
                  <a:gd name="T70" fmla="*/ 2147483647 w 562"/>
                  <a:gd name="T71" fmla="*/ 2147483647 h 472"/>
                  <a:gd name="T72" fmla="*/ 2147483647 w 562"/>
                  <a:gd name="T73" fmla="*/ 2147483647 h 472"/>
                  <a:gd name="T74" fmla="*/ 2147483647 w 562"/>
                  <a:gd name="T75" fmla="*/ 2147483647 h 472"/>
                  <a:gd name="T76" fmla="*/ 2147483647 w 562"/>
                  <a:gd name="T77" fmla="*/ 2147483647 h 472"/>
                  <a:gd name="T78" fmla="*/ 2147483647 w 562"/>
                  <a:gd name="T79" fmla="*/ 2147483647 h 472"/>
                  <a:gd name="T80" fmla="*/ 2147483647 w 562"/>
                  <a:gd name="T81" fmla="*/ 2147483647 h 472"/>
                  <a:gd name="T82" fmla="*/ 2147483647 w 562"/>
                  <a:gd name="T83" fmla="*/ 2147483647 h 472"/>
                  <a:gd name="T84" fmla="*/ 2147483647 w 562"/>
                  <a:gd name="T85" fmla="*/ 2147483647 h 472"/>
                  <a:gd name="T86" fmla="*/ 2147483647 w 562"/>
                  <a:gd name="T87" fmla="*/ 2147483647 h 472"/>
                  <a:gd name="T88" fmla="*/ 2147483647 w 562"/>
                  <a:gd name="T89" fmla="*/ 2147483647 h 472"/>
                  <a:gd name="T90" fmla="*/ 2147483647 w 562"/>
                  <a:gd name="T91" fmla="*/ 2147483647 h 472"/>
                  <a:gd name="T92" fmla="*/ 2147483647 w 562"/>
                  <a:gd name="T93" fmla="*/ 2147483647 h 472"/>
                  <a:gd name="T94" fmla="*/ 2147483647 w 562"/>
                  <a:gd name="T95" fmla="*/ 2147483647 h 472"/>
                  <a:gd name="T96" fmla="*/ 2147483647 w 562"/>
                  <a:gd name="T97" fmla="*/ 2147483647 h 472"/>
                  <a:gd name="T98" fmla="*/ 2147483647 w 562"/>
                  <a:gd name="T99" fmla="*/ 2147483647 h 472"/>
                  <a:gd name="T100" fmla="*/ 2147483647 w 562"/>
                  <a:gd name="T101" fmla="*/ 2147483647 h 472"/>
                  <a:gd name="T102" fmla="*/ 2147483647 w 562"/>
                  <a:gd name="T103" fmla="*/ 2147483647 h 472"/>
                  <a:gd name="T104" fmla="*/ 2147483647 w 562"/>
                  <a:gd name="T105" fmla="*/ 2147483647 h 472"/>
                  <a:gd name="T106" fmla="*/ 2147483647 w 562"/>
                  <a:gd name="T107" fmla="*/ 2147483647 h 472"/>
                  <a:gd name="T108" fmla="*/ 2147483647 w 562"/>
                  <a:gd name="T109" fmla="*/ 2147483647 h 472"/>
                  <a:gd name="T110" fmla="*/ 2147483647 w 562"/>
                  <a:gd name="T111" fmla="*/ 2147483647 h 472"/>
                  <a:gd name="T112" fmla="*/ 2147483647 w 562"/>
                  <a:gd name="T113" fmla="*/ 2147483647 h 4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2"/>
                  <a:gd name="T172" fmla="*/ 0 h 472"/>
                  <a:gd name="T173" fmla="*/ 562 w 562"/>
                  <a:gd name="T174" fmla="*/ 472 h 4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2" h="472">
                    <a:moveTo>
                      <a:pt x="321" y="112"/>
                    </a:moveTo>
                    <a:lnTo>
                      <a:pt x="324" y="108"/>
                    </a:lnTo>
                    <a:lnTo>
                      <a:pt x="322" y="100"/>
                    </a:lnTo>
                    <a:lnTo>
                      <a:pt x="319" y="94"/>
                    </a:lnTo>
                    <a:lnTo>
                      <a:pt x="321" y="87"/>
                    </a:lnTo>
                    <a:lnTo>
                      <a:pt x="315" y="81"/>
                    </a:lnTo>
                    <a:lnTo>
                      <a:pt x="315" y="73"/>
                    </a:lnTo>
                    <a:lnTo>
                      <a:pt x="315" y="66"/>
                    </a:lnTo>
                    <a:lnTo>
                      <a:pt x="312" y="58"/>
                    </a:lnTo>
                    <a:lnTo>
                      <a:pt x="303" y="57"/>
                    </a:lnTo>
                    <a:lnTo>
                      <a:pt x="303" y="49"/>
                    </a:lnTo>
                    <a:lnTo>
                      <a:pt x="292" y="42"/>
                    </a:lnTo>
                    <a:lnTo>
                      <a:pt x="288" y="37"/>
                    </a:lnTo>
                    <a:lnTo>
                      <a:pt x="283" y="27"/>
                    </a:lnTo>
                    <a:lnTo>
                      <a:pt x="273" y="24"/>
                    </a:lnTo>
                    <a:lnTo>
                      <a:pt x="264" y="19"/>
                    </a:lnTo>
                    <a:lnTo>
                      <a:pt x="258" y="12"/>
                    </a:lnTo>
                    <a:lnTo>
                      <a:pt x="258" y="0"/>
                    </a:lnTo>
                    <a:lnTo>
                      <a:pt x="202" y="0"/>
                    </a:lnTo>
                    <a:lnTo>
                      <a:pt x="210" y="15"/>
                    </a:lnTo>
                    <a:lnTo>
                      <a:pt x="214" y="25"/>
                    </a:lnTo>
                    <a:lnTo>
                      <a:pt x="219" y="39"/>
                    </a:lnTo>
                    <a:lnTo>
                      <a:pt x="219" y="48"/>
                    </a:lnTo>
                    <a:lnTo>
                      <a:pt x="228" y="49"/>
                    </a:lnTo>
                    <a:lnTo>
                      <a:pt x="234" y="51"/>
                    </a:lnTo>
                    <a:lnTo>
                      <a:pt x="244" y="54"/>
                    </a:lnTo>
                    <a:lnTo>
                      <a:pt x="243" y="63"/>
                    </a:lnTo>
                    <a:lnTo>
                      <a:pt x="256" y="76"/>
                    </a:lnTo>
                    <a:lnTo>
                      <a:pt x="261" y="91"/>
                    </a:lnTo>
                    <a:lnTo>
                      <a:pt x="273" y="106"/>
                    </a:lnTo>
                    <a:lnTo>
                      <a:pt x="157" y="109"/>
                    </a:lnTo>
                    <a:lnTo>
                      <a:pt x="141" y="99"/>
                    </a:lnTo>
                    <a:lnTo>
                      <a:pt x="133" y="93"/>
                    </a:lnTo>
                    <a:lnTo>
                      <a:pt x="120" y="94"/>
                    </a:lnTo>
                    <a:lnTo>
                      <a:pt x="115" y="88"/>
                    </a:lnTo>
                    <a:lnTo>
                      <a:pt x="105" y="90"/>
                    </a:lnTo>
                    <a:lnTo>
                      <a:pt x="102" y="87"/>
                    </a:lnTo>
                    <a:lnTo>
                      <a:pt x="42" y="108"/>
                    </a:lnTo>
                    <a:lnTo>
                      <a:pt x="25" y="100"/>
                    </a:lnTo>
                    <a:lnTo>
                      <a:pt x="13" y="93"/>
                    </a:lnTo>
                    <a:lnTo>
                      <a:pt x="9" y="97"/>
                    </a:lnTo>
                    <a:lnTo>
                      <a:pt x="3" y="99"/>
                    </a:lnTo>
                    <a:lnTo>
                      <a:pt x="1" y="121"/>
                    </a:lnTo>
                    <a:lnTo>
                      <a:pt x="0" y="138"/>
                    </a:lnTo>
                    <a:lnTo>
                      <a:pt x="9" y="141"/>
                    </a:lnTo>
                    <a:lnTo>
                      <a:pt x="27" y="142"/>
                    </a:lnTo>
                    <a:lnTo>
                      <a:pt x="33" y="150"/>
                    </a:lnTo>
                    <a:lnTo>
                      <a:pt x="32" y="157"/>
                    </a:lnTo>
                    <a:lnTo>
                      <a:pt x="24" y="159"/>
                    </a:lnTo>
                    <a:lnTo>
                      <a:pt x="27" y="168"/>
                    </a:lnTo>
                    <a:lnTo>
                      <a:pt x="20" y="175"/>
                    </a:lnTo>
                    <a:lnTo>
                      <a:pt x="17" y="184"/>
                    </a:lnTo>
                    <a:lnTo>
                      <a:pt x="27" y="199"/>
                    </a:lnTo>
                    <a:lnTo>
                      <a:pt x="27" y="211"/>
                    </a:lnTo>
                    <a:lnTo>
                      <a:pt x="32" y="222"/>
                    </a:lnTo>
                    <a:lnTo>
                      <a:pt x="30" y="231"/>
                    </a:lnTo>
                    <a:lnTo>
                      <a:pt x="11" y="244"/>
                    </a:lnTo>
                    <a:lnTo>
                      <a:pt x="14" y="246"/>
                    </a:lnTo>
                    <a:lnTo>
                      <a:pt x="15" y="256"/>
                    </a:lnTo>
                    <a:lnTo>
                      <a:pt x="20" y="267"/>
                    </a:lnTo>
                    <a:lnTo>
                      <a:pt x="30" y="267"/>
                    </a:lnTo>
                    <a:lnTo>
                      <a:pt x="36" y="270"/>
                    </a:lnTo>
                    <a:lnTo>
                      <a:pt x="38" y="280"/>
                    </a:lnTo>
                    <a:lnTo>
                      <a:pt x="30" y="282"/>
                    </a:lnTo>
                    <a:lnTo>
                      <a:pt x="26" y="294"/>
                    </a:lnTo>
                    <a:lnTo>
                      <a:pt x="11" y="294"/>
                    </a:lnTo>
                    <a:lnTo>
                      <a:pt x="5" y="301"/>
                    </a:lnTo>
                    <a:lnTo>
                      <a:pt x="3" y="312"/>
                    </a:lnTo>
                    <a:lnTo>
                      <a:pt x="5" y="322"/>
                    </a:lnTo>
                    <a:lnTo>
                      <a:pt x="8" y="330"/>
                    </a:lnTo>
                    <a:lnTo>
                      <a:pt x="18" y="330"/>
                    </a:lnTo>
                    <a:lnTo>
                      <a:pt x="27" y="325"/>
                    </a:lnTo>
                    <a:lnTo>
                      <a:pt x="32" y="321"/>
                    </a:lnTo>
                    <a:lnTo>
                      <a:pt x="38" y="324"/>
                    </a:lnTo>
                    <a:lnTo>
                      <a:pt x="50" y="324"/>
                    </a:lnTo>
                    <a:lnTo>
                      <a:pt x="59" y="318"/>
                    </a:lnTo>
                    <a:lnTo>
                      <a:pt x="62" y="328"/>
                    </a:lnTo>
                    <a:lnTo>
                      <a:pt x="68" y="339"/>
                    </a:lnTo>
                    <a:lnTo>
                      <a:pt x="66" y="343"/>
                    </a:lnTo>
                    <a:lnTo>
                      <a:pt x="72" y="354"/>
                    </a:lnTo>
                    <a:lnTo>
                      <a:pt x="63" y="363"/>
                    </a:lnTo>
                    <a:lnTo>
                      <a:pt x="50" y="381"/>
                    </a:lnTo>
                    <a:lnTo>
                      <a:pt x="44" y="399"/>
                    </a:lnTo>
                    <a:lnTo>
                      <a:pt x="33" y="435"/>
                    </a:lnTo>
                    <a:lnTo>
                      <a:pt x="72" y="435"/>
                    </a:lnTo>
                    <a:lnTo>
                      <a:pt x="84" y="451"/>
                    </a:lnTo>
                    <a:lnTo>
                      <a:pt x="100" y="439"/>
                    </a:lnTo>
                    <a:lnTo>
                      <a:pt x="154" y="465"/>
                    </a:lnTo>
                    <a:lnTo>
                      <a:pt x="171" y="445"/>
                    </a:lnTo>
                    <a:lnTo>
                      <a:pt x="169" y="436"/>
                    </a:lnTo>
                    <a:lnTo>
                      <a:pt x="192" y="418"/>
                    </a:lnTo>
                    <a:lnTo>
                      <a:pt x="202" y="417"/>
                    </a:lnTo>
                    <a:lnTo>
                      <a:pt x="199" y="409"/>
                    </a:lnTo>
                    <a:lnTo>
                      <a:pt x="201" y="397"/>
                    </a:lnTo>
                    <a:lnTo>
                      <a:pt x="207" y="396"/>
                    </a:lnTo>
                    <a:lnTo>
                      <a:pt x="216" y="391"/>
                    </a:lnTo>
                    <a:lnTo>
                      <a:pt x="228" y="384"/>
                    </a:lnTo>
                    <a:lnTo>
                      <a:pt x="234" y="382"/>
                    </a:lnTo>
                    <a:lnTo>
                      <a:pt x="244" y="385"/>
                    </a:lnTo>
                    <a:lnTo>
                      <a:pt x="249" y="387"/>
                    </a:lnTo>
                    <a:lnTo>
                      <a:pt x="253" y="384"/>
                    </a:lnTo>
                    <a:lnTo>
                      <a:pt x="256" y="382"/>
                    </a:lnTo>
                    <a:lnTo>
                      <a:pt x="261" y="385"/>
                    </a:lnTo>
                    <a:lnTo>
                      <a:pt x="265" y="391"/>
                    </a:lnTo>
                    <a:lnTo>
                      <a:pt x="273" y="393"/>
                    </a:lnTo>
                    <a:lnTo>
                      <a:pt x="276" y="399"/>
                    </a:lnTo>
                    <a:lnTo>
                      <a:pt x="280" y="399"/>
                    </a:lnTo>
                    <a:lnTo>
                      <a:pt x="285" y="393"/>
                    </a:lnTo>
                    <a:lnTo>
                      <a:pt x="294" y="396"/>
                    </a:lnTo>
                    <a:lnTo>
                      <a:pt x="300" y="399"/>
                    </a:lnTo>
                    <a:lnTo>
                      <a:pt x="301" y="409"/>
                    </a:lnTo>
                    <a:lnTo>
                      <a:pt x="303" y="412"/>
                    </a:lnTo>
                    <a:lnTo>
                      <a:pt x="306" y="421"/>
                    </a:lnTo>
                    <a:lnTo>
                      <a:pt x="319" y="439"/>
                    </a:lnTo>
                    <a:lnTo>
                      <a:pt x="331" y="435"/>
                    </a:lnTo>
                    <a:lnTo>
                      <a:pt x="339" y="435"/>
                    </a:lnTo>
                    <a:lnTo>
                      <a:pt x="343" y="439"/>
                    </a:lnTo>
                    <a:lnTo>
                      <a:pt x="345" y="444"/>
                    </a:lnTo>
                    <a:lnTo>
                      <a:pt x="345" y="451"/>
                    </a:lnTo>
                    <a:lnTo>
                      <a:pt x="346" y="457"/>
                    </a:lnTo>
                    <a:lnTo>
                      <a:pt x="354" y="472"/>
                    </a:lnTo>
                    <a:lnTo>
                      <a:pt x="435" y="471"/>
                    </a:lnTo>
                    <a:lnTo>
                      <a:pt x="433" y="466"/>
                    </a:lnTo>
                    <a:lnTo>
                      <a:pt x="444" y="463"/>
                    </a:lnTo>
                    <a:lnTo>
                      <a:pt x="451" y="447"/>
                    </a:lnTo>
                    <a:lnTo>
                      <a:pt x="562" y="442"/>
                    </a:lnTo>
                    <a:lnTo>
                      <a:pt x="562" y="430"/>
                    </a:lnTo>
                    <a:lnTo>
                      <a:pt x="558" y="420"/>
                    </a:lnTo>
                    <a:lnTo>
                      <a:pt x="553" y="411"/>
                    </a:lnTo>
                    <a:lnTo>
                      <a:pt x="550" y="405"/>
                    </a:lnTo>
                    <a:lnTo>
                      <a:pt x="543" y="397"/>
                    </a:lnTo>
                    <a:lnTo>
                      <a:pt x="472" y="397"/>
                    </a:lnTo>
                    <a:lnTo>
                      <a:pt x="465" y="390"/>
                    </a:lnTo>
                    <a:lnTo>
                      <a:pt x="468" y="381"/>
                    </a:lnTo>
                    <a:lnTo>
                      <a:pt x="477" y="375"/>
                    </a:lnTo>
                    <a:lnTo>
                      <a:pt x="469" y="366"/>
                    </a:lnTo>
                    <a:lnTo>
                      <a:pt x="469" y="361"/>
                    </a:lnTo>
                    <a:lnTo>
                      <a:pt x="468" y="352"/>
                    </a:lnTo>
                    <a:lnTo>
                      <a:pt x="468" y="340"/>
                    </a:lnTo>
                    <a:lnTo>
                      <a:pt x="466" y="330"/>
                    </a:lnTo>
                    <a:lnTo>
                      <a:pt x="465" y="312"/>
                    </a:lnTo>
                    <a:lnTo>
                      <a:pt x="454" y="304"/>
                    </a:lnTo>
                    <a:lnTo>
                      <a:pt x="451" y="295"/>
                    </a:lnTo>
                    <a:lnTo>
                      <a:pt x="453" y="286"/>
                    </a:lnTo>
                    <a:lnTo>
                      <a:pt x="456" y="277"/>
                    </a:lnTo>
                    <a:lnTo>
                      <a:pt x="465" y="271"/>
                    </a:lnTo>
                    <a:lnTo>
                      <a:pt x="450" y="267"/>
                    </a:lnTo>
                    <a:lnTo>
                      <a:pt x="435" y="261"/>
                    </a:lnTo>
                    <a:lnTo>
                      <a:pt x="415" y="259"/>
                    </a:lnTo>
                    <a:lnTo>
                      <a:pt x="397" y="261"/>
                    </a:lnTo>
                    <a:lnTo>
                      <a:pt x="384" y="259"/>
                    </a:lnTo>
                    <a:lnTo>
                      <a:pt x="373" y="255"/>
                    </a:lnTo>
                    <a:lnTo>
                      <a:pt x="363" y="249"/>
                    </a:lnTo>
                    <a:lnTo>
                      <a:pt x="358" y="243"/>
                    </a:lnTo>
                    <a:lnTo>
                      <a:pt x="357" y="235"/>
                    </a:lnTo>
                    <a:lnTo>
                      <a:pt x="360" y="229"/>
                    </a:lnTo>
                    <a:lnTo>
                      <a:pt x="360" y="220"/>
                    </a:lnTo>
                    <a:lnTo>
                      <a:pt x="345" y="211"/>
                    </a:lnTo>
                    <a:lnTo>
                      <a:pt x="342" y="204"/>
                    </a:lnTo>
                    <a:lnTo>
                      <a:pt x="336" y="198"/>
                    </a:lnTo>
                    <a:lnTo>
                      <a:pt x="330" y="193"/>
                    </a:lnTo>
                    <a:lnTo>
                      <a:pt x="327" y="186"/>
                    </a:lnTo>
                    <a:lnTo>
                      <a:pt x="325" y="178"/>
                    </a:lnTo>
                    <a:lnTo>
                      <a:pt x="324" y="172"/>
                    </a:lnTo>
                    <a:lnTo>
                      <a:pt x="324" y="162"/>
                    </a:lnTo>
                    <a:lnTo>
                      <a:pt x="321" y="148"/>
                    </a:lnTo>
                    <a:lnTo>
                      <a:pt x="313" y="142"/>
                    </a:lnTo>
                    <a:lnTo>
                      <a:pt x="304" y="139"/>
                    </a:lnTo>
                    <a:lnTo>
                      <a:pt x="306" y="132"/>
                    </a:lnTo>
                    <a:lnTo>
                      <a:pt x="310" y="126"/>
                    </a:lnTo>
                    <a:lnTo>
                      <a:pt x="316" y="124"/>
                    </a:lnTo>
                    <a:lnTo>
                      <a:pt x="322" y="121"/>
                    </a:lnTo>
                    <a:lnTo>
                      <a:pt x="321" y="112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" name="Freeform 122"/>
              <p:cNvSpPr>
                <a:spLocks noChangeAspect="1"/>
              </p:cNvSpPr>
              <p:nvPr/>
            </p:nvSpPr>
            <p:spPr bwMode="auto">
              <a:xfrm>
                <a:off x="2135" y="2941"/>
                <a:ext cx="680" cy="366"/>
              </a:xfrm>
              <a:custGeom>
                <a:avLst/>
                <a:gdLst>
                  <a:gd name="T0" fmla="*/ 2147483647 w 842"/>
                  <a:gd name="T1" fmla="*/ 2147483647 h 404"/>
                  <a:gd name="T2" fmla="*/ 2147483647 w 842"/>
                  <a:gd name="T3" fmla="*/ 2147483647 h 404"/>
                  <a:gd name="T4" fmla="*/ 2147483647 w 842"/>
                  <a:gd name="T5" fmla="*/ 2147483647 h 404"/>
                  <a:gd name="T6" fmla="*/ 2147483647 w 842"/>
                  <a:gd name="T7" fmla="*/ 2147483647 h 404"/>
                  <a:gd name="T8" fmla="*/ 2147483647 w 842"/>
                  <a:gd name="T9" fmla="*/ 2147483647 h 404"/>
                  <a:gd name="T10" fmla="*/ 2147483647 w 842"/>
                  <a:gd name="T11" fmla="*/ 2147483647 h 404"/>
                  <a:gd name="T12" fmla="*/ 2147483647 w 842"/>
                  <a:gd name="T13" fmla="*/ 2147483647 h 404"/>
                  <a:gd name="T14" fmla="*/ 2147483647 w 842"/>
                  <a:gd name="T15" fmla="*/ 2147483647 h 404"/>
                  <a:gd name="T16" fmla="*/ 2147483647 w 842"/>
                  <a:gd name="T17" fmla="*/ 2147483647 h 404"/>
                  <a:gd name="T18" fmla="*/ 2147483647 w 842"/>
                  <a:gd name="T19" fmla="*/ 2147483647 h 404"/>
                  <a:gd name="T20" fmla="*/ 2147483647 w 842"/>
                  <a:gd name="T21" fmla="*/ 2147483647 h 404"/>
                  <a:gd name="T22" fmla="*/ 2147483647 w 842"/>
                  <a:gd name="T23" fmla="*/ 2147483647 h 404"/>
                  <a:gd name="T24" fmla="*/ 2147483647 w 842"/>
                  <a:gd name="T25" fmla="*/ 2147483647 h 404"/>
                  <a:gd name="T26" fmla="*/ 2147483647 w 842"/>
                  <a:gd name="T27" fmla="*/ 2147483647 h 404"/>
                  <a:gd name="T28" fmla="*/ 2147483647 w 842"/>
                  <a:gd name="T29" fmla="*/ 2147483647 h 404"/>
                  <a:gd name="T30" fmla="*/ 2147483647 w 842"/>
                  <a:gd name="T31" fmla="*/ 2147483647 h 404"/>
                  <a:gd name="T32" fmla="*/ 2147483647 w 842"/>
                  <a:gd name="T33" fmla="*/ 2147483647 h 404"/>
                  <a:gd name="T34" fmla="*/ 2147483647 w 842"/>
                  <a:gd name="T35" fmla="*/ 2147483647 h 404"/>
                  <a:gd name="T36" fmla="*/ 2147483647 w 842"/>
                  <a:gd name="T37" fmla="*/ 2147483647 h 404"/>
                  <a:gd name="T38" fmla="*/ 2147483647 w 842"/>
                  <a:gd name="T39" fmla="*/ 2147483647 h 404"/>
                  <a:gd name="T40" fmla="*/ 2147483647 w 842"/>
                  <a:gd name="T41" fmla="*/ 2147483647 h 404"/>
                  <a:gd name="T42" fmla="*/ 2147483647 w 842"/>
                  <a:gd name="T43" fmla="*/ 2147483647 h 404"/>
                  <a:gd name="T44" fmla="*/ 2147483647 w 842"/>
                  <a:gd name="T45" fmla="*/ 2147483647 h 404"/>
                  <a:gd name="T46" fmla="*/ 2147483647 w 842"/>
                  <a:gd name="T47" fmla="*/ 2147483647 h 404"/>
                  <a:gd name="T48" fmla="*/ 2147483647 w 842"/>
                  <a:gd name="T49" fmla="*/ 2147483647 h 404"/>
                  <a:gd name="T50" fmla="*/ 2147483647 w 842"/>
                  <a:gd name="T51" fmla="*/ 2147483647 h 404"/>
                  <a:gd name="T52" fmla="*/ 2147483647 w 842"/>
                  <a:gd name="T53" fmla="*/ 2147483647 h 404"/>
                  <a:gd name="T54" fmla="*/ 2147483647 w 842"/>
                  <a:gd name="T55" fmla="*/ 2147483647 h 404"/>
                  <a:gd name="T56" fmla="*/ 2147483647 w 842"/>
                  <a:gd name="T57" fmla="*/ 2147483647 h 404"/>
                  <a:gd name="T58" fmla="*/ 2147483647 w 842"/>
                  <a:gd name="T59" fmla="*/ 2147483647 h 404"/>
                  <a:gd name="T60" fmla="*/ 2147483647 w 842"/>
                  <a:gd name="T61" fmla="*/ 2147483647 h 404"/>
                  <a:gd name="T62" fmla="*/ 2147483647 w 842"/>
                  <a:gd name="T63" fmla="*/ 2147483647 h 404"/>
                  <a:gd name="T64" fmla="*/ 2147483647 w 842"/>
                  <a:gd name="T65" fmla="*/ 2147483647 h 404"/>
                  <a:gd name="T66" fmla="*/ 2147483647 w 842"/>
                  <a:gd name="T67" fmla="*/ 2147483647 h 404"/>
                  <a:gd name="T68" fmla="*/ 2147483647 w 842"/>
                  <a:gd name="T69" fmla="*/ 2147483647 h 404"/>
                  <a:gd name="T70" fmla="*/ 2147483647 w 842"/>
                  <a:gd name="T71" fmla="*/ 2147483647 h 404"/>
                  <a:gd name="T72" fmla="*/ 2147483647 w 842"/>
                  <a:gd name="T73" fmla="*/ 2147483647 h 404"/>
                  <a:gd name="T74" fmla="*/ 2147483647 w 842"/>
                  <a:gd name="T75" fmla="*/ 2147483647 h 404"/>
                  <a:gd name="T76" fmla="*/ 2147483647 w 842"/>
                  <a:gd name="T77" fmla="*/ 2147483647 h 404"/>
                  <a:gd name="T78" fmla="*/ 2147483647 w 842"/>
                  <a:gd name="T79" fmla="*/ 2147483647 h 404"/>
                  <a:gd name="T80" fmla="*/ 2147483647 w 842"/>
                  <a:gd name="T81" fmla="*/ 2147483647 h 404"/>
                  <a:gd name="T82" fmla="*/ 2147483647 w 842"/>
                  <a:gd name="T83" fmla="*/ 2147483647 h 404"/>
                  <a:gd name="T84" fmla="*/ 2147483647 w 842"/>
                  <a:gd name="T85" fmla="*/ 2147483647 h 404"/>
                  <a:gd name="T86" fmla="*/ 2147483647 w 842"/>
                  <a:gd name="T87" fmla="*/ 2147483647 h 404"/>
                  <a:gd name="T88" fmla="*/ 2147483647 w 842"/>
                  <a:gd name="T89" fmla="*/ 2147483647 h 404"/>
                  <a:gd name="T90" fmla="*/ 2147483647 w 842"/>
                  <a:gd name="T91" fmla="*/ 2147483647 h 404"/>
                  <a:gd name="T92" fmla="*/ 2147483647 w 842"/>
                  <a:gd name="T93" fmla="*/ 2147483647 h 404"/>
                  <a:gd name="T94" fmla="*/ 2147483647 w 842"/>
                  <a:gd name="T95" fmla="*/ 2147483647 h 404"/>
                  <a:gd name="T96" fmla="*/ 2147483647 w 842"/>
                  <a:gd name="T97" fmla="*/ 2147483647 h 404"/>
                  <a:gd name="T98" fmla="*/ 2147483647 w 842"/>
                  <a:gd name="T99" fmla="*/ 2147483647 h 404"/>
                  <a:gd name="T100" fmla="*/ 2147483647 w 842"/>
                  <a:gd name="T101" fmla="*/ 2147483647 h 4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2"/>
                  <a:gd name="T154" fmla="*/ 0 h 404"/>
                  <a:gd name="T155" fmla="*/ 842 w 842"/>
                  <a:gd name="T156" fmla="*/ 404 h 4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2" h="404">
                    <a:moveTo>
                      <a:pt x="158" y="404"/>
                    </a:moveTo>
                    <a:lnTo>
                      <a:pt x="142" y="392"/>
                    </a:lnTo>
                    <a:lnTo>
                      <a:pt x="127" y="396"/>
                    </a:lnTo>
                    <a:lnTo>
                      <a:pt x="124" y="387"/>
                    </a:lnTo>
                    <a:lnTo>
                      <a:pt x="137" y="383"/>
                    </a:lnTo>
                    <a:lnTo>
                      <a:pt x="136" y="374"/>
                    </a:lnTo>
                    <a:lnTo>
                      <a:pt x="145" y="368"/>
                    </a:lnTo>
                    <a:lnTo>
                      <a:pt x="152" y="357"/>
                    </a:lnTo>
                    <a:lnTo>
                      <a:pt x="155" y="348"/>
                    </a:lnTo>
                    <a:lnTo>
                      <a:pt x="161" y="344"/>
                    </a:lnTo>
                    <a:lnTo>
                      <a:pt x="164" y="353"/>
                    </a:lnTo>
                    <a:lnTo>
                      <a:pt x="169" y="360"/>
                    </a:lnTo>
                    <a:lnTo>
                      <a:pt x="178" y="362"/>
                    </a:lnTo>
                    <a:lnTo>
                      <a:pt x="188" y="360"/>
                    </a:lnTo>
                    <a:lnTo>
                      <a:pt x="190" y="353"/>
                    </a:lnTo>
                    <a:lnTo>
                      <a:pt x="188" y="342"/>
                    </a:lnTo>
                    <a:lnTo>
                      <a:pt x="188" y="330"/>
                    </a:lnTo>
                    <a:lnTo>
                      <a:pt x="182" y="324"/>
                    </a:lnTo>
                    <a:lnTo>
                      <a:pt x="184" y="314"/>
                    </a:lnTo>
                    <a:lnTo>
                      <a:pt x="179" y="309"/>
                    </a:lnTo>
                    <a:lnTo>
                      <a:pt x="169" y="312"/>
                    </a:lnTo>
                    <a:lnTo>
                      <a:pt x="157" y="315"/>
                    </a:lnTo>
                    <a:lnTo>
                      <a:pt x="145" y="311"/>
                    </a:lnTo>
                    <a:lnTo>
                      <a:pt x="134" y="306"/>
                    </a:lnTo>
                    <a:lnTo>
                      <a:pt x="112" y="306"/>
                    </a:lnTo>
                    <a:lnTo>
                      <a:pt x="103" y="314"/>
                    </a:lnTo>
                    <a:lnTo>
                      <a:pt x="94" y="321"/>
                    </a:lnTo>
                    <a:lnTo>
                      <a:pt x="83" y="326"/>
                    </a:lnTo>
                    <a:lnTo>
                      <a:pt x="62" y="326"/>
                    </a:lnTo>
                    <a:lnTo>
                      <a:pt x="49" y="324"/>
                    </a:lnTo>
                    <a:lnTo>
                      <a:pt x="43" y="315"/>
                    </a:lnTo>
                    <a:lnTo>
                      <a:pt x="55" y="315"/>
                    </a:lnTo>
                    <a:lnTo>
                      <a:pt x="59" y="303"/>
                    </a:lnTo>
                    <a:lnTo>
                      <a:pt x="44" y="302"/>
                    </a:lnTo>
                    <a:lnTo>
                      <a:pt x="25" y="308"/>
                    </a:lnTo>
                    <a:lnTo>
                      <a:pt x="2" y="155"/>
                    </a:lnTo>
                    <a:lnTo>
                      <a:pt x="0" y="146"/>
                    </a:lnTo>
                    <a:lnTo>
                      <a:pt x="14" y="144"/>
                    </a:lnTo>
                    <a:lnTo>
                      <a:pt x="46" y="55"/>
                    </a:lnTo>
                    <a:lnTo>
                      <a:pt x="92" y="55"/>
                    </a:lnTo>
                    <a:lnTo>
                      <a:pt x="107" y="71"/>
                    </a:lnTo>
                    <a:lnTo>
                      <a:pt x="126" y="59"/>
                    </a:lnTo>
                    <a:lnTo>
                      <a:pt x="191" y="86"/>
                    </a:lnTo>
                    <a:lnTo>
                      <a:pt x="211" y="65"/>
                    </a:lnTo>
                    <a:lnTo>
                      <a:pt x="209" y="56"/>
                    </a:lnTo>
                    <a:lnTo>
                      <a:pt x="237" y="37"/>
                    </a:lnTo>
                    <a:lnTo>
                      <a:pt x="249" y="36"/>
                    </a:lnTo>
                    <a:lnTo>
                      <a:pt x="245" y="28"/>
                    </a:lnTo>
                    <a:lnTo>
                      <a:pt x="247" y="16"/>
                    </a:lnTo>
                    <a:lnTo>
                      <a:pt x="255" y="14"/>
                    </a:lnTo>
                    <a:lnTo>
                      <a:pt x="265" y="9"/>
                    </a:lnTo>
                    <a:lnTo>
                      <a:pt x="280" y="2"/>
                    </a:lnTo>
                    <a:lnTo>
                      <a:pt x="287" y="0"/>
                    </a:lnTo>
                    <a:lnTo>
                      <a:pt x="299" y="3"/>
                    </a:lnTo>
                    <a:lnTo>
                      <a:pt x="305" y="5"/>
                    </a:lnTo>
                    <a:lnTo>
                      <a:pt x="310" y="2"/>
                    </a:lnTo>
                    <a:lnTo>
                      <a:pt x="313" y="0"/>
                    </a:lnTo>
                    <a:lnTo>
                      <a:pt x="319" y="3"/>
                    </a:lnTo>
                    <a:lnTo>
                      <a:pt x="324" y="9"/>
                    </a:lnTo>
                    <a:lnTo>
                      <a:pt x="334" y="11"/>
                    </a:lnTo>
                    <a:lnTo>
                      <a:pt x="337" y="18"/>
                    </a:lnTo>
                    <a:lnTo>
                      <a:pt x="342" y="18"/>
                    </a:lnTo>
                    <a:lnTo>
                      <a:pt x="348" y="11"/>
                    </a:lnTo>
                    <a:lnTo>
                      <a:pt x="359" y="14"/>
                    </a:lnTo>
                    <a:lnTo>
                      <a:pt x="366" y="18"/>
                    </a:lnTo>
                    <a:lnTo>
                      <a:pt x="368" y="28"/>
                    </a:lnTo>
                    <a:lnTo>
                      <a:pt x="370" y="31"/>
                    </a:lnTo>
                    <a:lnTo>
                      <a:pt x="374" y="40"/>
                    </a:lnTo>
                    <a:lnTo>
                      <a:pt x="389" y="59"/>
                    </a:lnTo>
                    <a:lnTo>
                      <a:pt x="404" y="55"/>
                    </a:lnTo>
                    <a:lnTo>
                      <a:pt x="413" y="55"/>
                    </a:lnTo>
                    <a:lnTo>
                      <a:pt x="418" y="59"/>
                    </a:lnTo>
                    <a:lnTo>
                      <a:pt x="420" y="64"/>
                    </a:lnTo>
                    <a:lnTo>
                      <a:pt x="420" y="71"/>
                    </a:lnTo>
                    <a:lnTo>
                      <a:pt x="422" y="78"/>
                    </a:lnTo>
                    <a:lnTo>
                      <a:pt x="431" y="93"/>
                    </a:lnTo>
                    <a:lnTo>
                      <a:pt x="528" y="92"/>
                    </a:lnTo>
                    <a:lnTo>
                      <a:pt x="526" y="87"/>
                    </a:lnTo>
                    <a:lnTo>
                      <a:pt x="539" y="84"/>
                    </a:lnTo>
                    <a:lnTo>
                      <a:pt x="548" y="67"/>
                    </a:lnTo>
                    <a:lnTo>
                      <a:pt x="681" y="62"/>
                    </a:lnTo>
                    <a:lnTo>
                      <a:pt x="686" y="65"/>
                    </a:lnTo>
                    <a:lnTo>
                      <a:pt x="694" y="57"/>
                    </a:lnTo>
                    <a:lnTo>
                      <a:pt x="712" y="57"/>
                    </a:lnTo>
                    <a:lnTo>
                      <a:pt x="712" y="62"/>
                    </a:lnTo>
                    <a:lnTo>
                      <a:pt x="787" y="59"/>
                    </a:lnTo>
                    <a:lnTo>
                      <a:pt x="796" y="66"/>
                    </a:lnTo>
                    <a:lnTo>
                      <a:pt x="805" y="69"/>
                    </a:lnTo>
                    <a:lnTo>
                      <a:pt x="806" y="80"/>
                    </a:lnTo>
                    <a:lnTo>
                      <a:pt x="823" y="89"/>
                    </a:lnTo>
                    <a:lnTo>
                      <a:pt x="833" y="77"/>
                    </a:lnTo>
                    <a:lnTo>
                      <a:pt x="842" y="78"/>
                    </a:lnTo>
                    <a:lnTo>
                      <a:pt x="842" y="92"/>
                    </a:lnTo>
                    <a:lnTo>
                      <a:pt x="832" y="111"/>
                    </a:lnTo>
                    <a:lnTo>
                      <a:pt x="832" y="120"/>
                    </a:lnTo>
                    <a:lnTo>
                      <a:pt x="808" y="123"/>
                    </a:lnTo>
                    <a:lnTo>
                      <a:pt x="800" y="135"/>
                    </a:lnTo>
                    <a:lnTo>
                      <a:pt x="805" y="143"/>
                    </a:lnTo>
                    <a:lnTo>
                      <a:pt x="805" y="153"/>
                    </a:lnTo>
                    <a:lnTo>
                      <a:pt x="401" y="185"/>
                    </a:lnTo>
                    <a:lnTo>
                      <a:pt x="311" y="290"/>
                    </a:lnTo>
                    <a:lnTo>
                      <a:pt x="158" y="404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" name="Freeform 123"/>
              <p:cNvSpPr>
                <a:spLocks noChangeAspect="1"/>
              </p:cNvSpPr>
              <p:nvPr/>
            </p:nvSpPr>
            <p:spPr bwMode="auto">
              <a:xfrm>
                <a:off x="2612" y="3079"/>
                <a:ext cx="325" cy="256"/>
              </a:xfrm>
              <a:custGeom>
                <a:avLst/>
                <a:gdLst>
                  <a:gd name="T0" fmla="*/ 0 w 335"/>
                  <a:gd name="T1" fmla="*/ 2147483647 h 274"/>
                  <a:gd name="T2" fmla="*/ 2147483647 w 335"/>
                  <a:gd name="T3" fmla="*/ 2147483647 h 274"/>
                  <a:gd name="T4" fmla="*/ 2147483647 w 335"/>
                  <a:gd name="T5" fmla="*/ 2147483647 h 274"/>
                  <a:gd name="T6" fmla="*/ 2147483647 w 335"/>
                  <a:gd name="T7" fmla="*/ 2147483647 h 274"/>
                  <a:gd name="T8" fmla="*/ 2147483647 w 335"/>
                  <a:gd name="T9" fmla="*/ 2147483647 h 274"/>
                  <a:gd name="T10" fmla="*/ 2147483647 w 335"/>
                  <a:gd name="T11" fmla="*/ 2147483647 h 274"/>
                  <a:gd name="T12" fmla="*/ 2147483647 w 335"/>
                  <a:gd name="T13" fmla="*/ 2147483647 h 274"/>
                  <a:gd name="T14" fmla="*/ 2147483647 w 335"/>
                  <a:gd name="T15" fmla="*/ 2147483647 h 274"/>
                  <a:gd name="T16" fmla="*/ 2147483647 w 335"/>
                  <a:gd name="T17" fmla="*/ 2147483647 h 274"/>
                  <a:gd name="T18" fmla="*/ 2147483647 w 335"/>
                  <a:gd name="T19" fmla="*/ 2147483647 h 274"/>
                  <a:gd name="T20" fmla="*/ 2147483647 w 335"/>
                  <a:gd name="T21" fmla="*/ 2147483647 h 274"/>
                  <a:gd name="T22" fmla="*/ 2147483647 w 335"/>
                  <a:gd name="T23" fmla="*/ 2147483647 h 274"/>
                  <a:gd name="T24" fmla="*/ 2147483647 w 335"/>
                  <a:gd name="T25" fmla="*/ 2147483647 h 274"/>
                  <a:gd name="T26" fmla="*/ 2147483647 w 335"/>
                  <a:gd name="T27" fmla="*/ 2147483647 h 274"/>
                  <a:gd name="T28" fmla="*/ 2147483647 w 335"/>
                  <a:gd name="T29" fmla="*/ 2147483647 h 274"/>
                  <a:gd name="T30" fmla="*/ 2147483647 w 335"/>
                  <a:gd name="T31" fmla="*/ 2147483647 h 274"/>
                  <a:gd name="T32" fmla="*/ 2147483647 w 335"/>
                  <a:gd name="T33" fmla="*/ 2147483647 h 274"/>
                  <a:gd name="T34" fmla="*/ 2147483647 w 335"/>
                  <a:gd name="T35" fmla="*/ 2147483647 h 274"/>
                  <a:gd name="T36" fmla="*/ 2147483647 w 335"/>
                  <a:gd name="T37" fmla="*/ 2147483647 h 274"/>
                  <a:gd name="T38" fmla="*/ 2147483647 w 335"/>
                  <a:gd name="T39" fmla="*/ 2147483647 h 274"/>
                  <a:gd name="T40" fmla="*/ 2147483647 w 335"/>
                  <a:gd name="T41" fmla="*/ 2147483647 h 274"/>
                  <a:gd name="T42" fmla="*/ 2147483647 w 335"/>
                  <a:gd name="T43" fmla="*/ 2147483647 h 274"/>
                  <a:gd name="T44" fmla="*/ 2147483647 w 335"/>
                  <a:gd name="T45" fmla="*/ 2147483647 h 274"/>
                  <a:gd name="T46" fmla="*/ 2147483647 w 335"/>
                  <a:gd name="T47" fmla="*/ 2147483647 h 274"/>
                  <a:gd name="T48" fmla="*/ 2147483647 w 335"/>
                  <a:gd name="T49" fmla="*/ 2147483647 h 274"/>
                  <a:gd name="T50" fmla="*/ 2147483647 w 335"/>
                  <a:gd name="T51" fmla="*/ 2147483647 h 274"/>
                  <a:gd name="T52" fmla="*/ 2147483647 w 335"/>
                  <a:gd name="T53" fmla="*/ 2147483647 h 274"/>
                  <a:gd name="T54" fmla="*/ 2147483647 w 335"/>
                  <a:gd name="T55" fmla="*/ 2147483647 h 274"/>
                  <a:gd name="T56" fmla="*/ 2147483647 w 335"/>
                  <a:gd name="T57" fmla="*/ 2147483647 h 274"/>
                  <a:gd name="T58" fmla="*/ 2147483647 w 335"/>
                  <a:gd name="T59" fmla="*/ 2147483647 h 274"/>
                  <a:gd name="T60" fmla="*/ 2147483647 w 335"/>
                  <a:gd name="T61" fmla="*/ 2147483647 h 274"/>
                  <a:gd name="T62" fmla="*/ 2147483647 w 335"/>
                  <a:gd name="T63" fmla="*/ 2147483647 h 274"/>
                  <a:gd name="T64" fmla="*/ 0 w 335"/>
                  <a:gd name="T65" fmla="*/ 2147483647 h 2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274"/>
                  <a:gd name="T101" fmla="*/ 335 w 335"/>
                  <a:gd name="T102" fmla="*/ 274 h 2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274">
                    <a:moveTo>
                      <a:pt x="0" y="18"/>
                    </a:moveTo>
                    <a:lnTo>
                      <a:pt x="0" y="25"/>
                    </a:lnTo>
                    <a:lnTo>
                      <a:pt x="0" y="33"/>
                    </a:lnTo>
                    <a:lnTo>
                      <a:pt x="3" y="39"/>
                    </a:lnTo>
                    <a:lnTo>
                      <a:pt x="6" y="45"/>
                    </a:lnTo>
                    <a:lnTo>
                      <a:pt x="21" y="45"/>
                    </a:lnTo>
                    <a:lnTo>
                      <a:pt x="29" y="61"/>
                    </a:lnTo>
                    <a:lnTo>
                      <a:pt x="53" y="81"/>
                    </a:lnTo>
                    <a:lnTo>
                      <a:pt x="60" y="100"/>
                    </a:lnTo>
                    <a:lnTo>
                      <a:pt x="59" y="138"/>
                    </a:lnTo>
                    <a:lnTo>
                      <a:pt x="65" y="141"/>
                    </a:lnTo>
                    <a:lnTo>
                      <a:pt x="75" y="168"/>
                    </a:lnTo>
                    <a:lnTo>
                      <a:pt x="81" y="178"/>
                    </a:lnTo>
                    <a:lnTo>
                      <a:pt x="90" y="195"/>
                    </a:lnTo>
                    <a:lnTo>
                      <a:pt x="99" y="208"/>
                    </a:lnTo>
                    <a:lnTo>
                      <a:pt x="111" y="216"/>
                    </a:lnTo>
                    <a:lnTo>
                      <a:pt x="126" y="220"/>
                    </a:lnTo>
                    <a:lnTo>
                      <a:pt x="135" y="223"/>
                    </a:lnTo>
                    <a:lnTo>
                      <a:pt x="143" y="223"/>
                    </a:lnTo>
                    <a:lnTo>
                      <a:pt x="149" y="226"/>
                    </a:lnTo>
                    <a:lnTo>
                      <a:pt x="177" y="229"/>
                    </a:lnTo>
                    <a:lnTo>
                      <a:pt x="182" y="226"/>
                    </a:lnTo>
                    <a:lnTo>
                      <a:pt x="215" y="225"/>
                    </a:lnTo>
                    <a:lnTo>
                      <a:pt x="252" y="247"/>
                    </a:lnTo>
                    <a:lnTo>
                      <a:pt x="264" y="249"/>
                    </a:lnTo>
                    <a:lnTo>
                      <a:pt x="267" y="252"/>
                    </a:lnTo>
                    <a:lnTo>
                      <a:pt x="297" y="252"/>
                    </a:lnTo>
                    <a:lnTo>
                      <a:pt x="317" y="274"/>
                    </a:lnTo>
                    <a:lnTo>
                      <a:pt x="324" y="274"/>
                    </a:lnTo>
                    <a:lnTo>
                      <a:pt x="326" y="273"/>
                    </a:lnTo>
                    <a:lnTo>
                      <a:pt x="323" y="243"/>
                    </a:lnTo>
                    <a:lnTo>
                      <a:pt x="326" y="240"/>
                    </a:lnTo>
                    <a:lnTo>
                      <a:pt x="332" y="237"/>
                    </a:lnTo>
                    <a:lnTo>
                      <a:pt x="333" y="228"/>
                    </a:lnTo>
                    <a:lnTo>
                      <a:pt x="335" y="220"/>
                    </a:lnTo>
                    <a:lnTo>
                      <a:pt x="332" y="213"/>
                    </a:lnTo>
                    <a:lnTo>
                      <a:pt x="327" y="205"/>
                    </a:lnTo>
                    <a:lnTo>
                      <a:pt x="329" y="198"/>
                    </a:lnTo>
                    <a:lnTo>
                      <a:pt x="326" y="187"/>
                    </a:lnTo>
                    <a:lnTo>
                      <a:pt x="329" y="177"/>
                    </a:lnTo>
                    <a:lnTo>
                      <a:pt x="332" y="171"/>
                    </a:lnTo>
                    <a:lnTo>
                      <a:pt x="326" y="160"/>
                    </a:lnTo>
                    <a:lnTo>
                      <a:pt x="318" y="150"/>
                    </a:lnTo>
                    <a:lnTo>
                      <a:pt x="302" y="141"/>
                    </a:lnTo>
                    <a:lnTo>
                      <a:pt x="296" y="135"/>
                    </a:lnTo>
                    <a:lnTo>
                      <a:pt x="282" y="138"/>
                    </a:lnTo>
                    <a:lnTo>
                      <a:pt x="275" y="136"/>
                    </a:lnTo>
                    <a:lnTo>
                      <a:pt x="264" y="132"/>
                    </a:lnTo>
                    <a:lnTo>
                      <a:pt x="251" y="129"/>
                    </a:lnTo>
                    <a:lnTo>
                      <a:pt x="240" y="120"/>
                    </a:lnTo>
                    <a:lnTo>
                      <a:pt x="233" y="111"/>
                    </a:lnTo>
                    <a:lnTo>
                      <a:pt x="231" y="103"/>
                    </a:lnTo>
                    <a:lnTo>
                      <a:pt x="227" y="97"/>
                    </a:lnTo>
                    <a:lnTo>
                      <a:pt x="225" y="87"/>
                    </a:lnTo>
                    <a:lnTo>
                      <a:pt x="222" y="76"/>
                    </a:lnTo>
                    <a:lnTo>
                      <a:pt x="224" y="67"/>
                    </a:lnTo>
                    <a:lnTo>
                      <a:pt x="213" y="61"/>
                    </a:lnTo>
                    <a:lnTo>
                      <a:pt x="201" y="58"/>
                    </a:lnTo>
                    <a:lnTo>
                      <a:pt x="198" y="54"/>
                    </a:lnTo>
                    <a:lnTo>
                      <a:pt x="201" y="48"/>
                    </a:lnTo>
                    <a:lnTo>
                      <a:pt x="204" y="42"/>
                    </a:lnTo>
                    <a:lnTo>
                      <a:pt x="197" y="34"/>
                    </a:lnTo>
                    <a:lnTo>
                      <a:pt x="186" y="24"/>
                    </a:lnTo>
                    <a:lnTo>
                      <a:pt x="185" y="12"/>
                    </a:lnTo>
                    <a:lnTo>
                      <a:pt x="179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7" name="Freeform 127"/>
              <p:cNvSpPr>
                <a:spLocks noChangeAspect="1"/>
              </p:cNvSpPr>
              <p:nvPr/>
            </p:nvSpPr>
            <p:spPr bwMode="auto">
              <a:xfrm>
                <a:off x="3003" y="2429"/>
                <a:ext cx="473" cy="442"/>
              </a:xfrm>
              <a:custGeom>
                <a:avLst/>
                <a:gdLst>
                  <a:gd name="T0" fmla="*/ 2147483647 w 488"/>
                  <a:gd name="T1" fmla="*/ 2147483647 h 472"/>
                  <a:gd name="T2" fmla="*/ 2147483647 w 488"/>
                  <a:gd name="T3" fmla="*/ 2147483647 h 472"/>
                  <a:gd name="T4" fmla="*/ 2147483647 w 488"/>
                  <a:gd name="T5" fmla="*/ 2147483647 h 472"/>
                  <a:gd name="T6" fmla="*/ 2147483647 w 488"/>
                  <a:gd name="T7" fmla="*/ 2147483647 h 472"/>
                  <a:gd name="T8" fmla="*/ 2147483647 w 488"/>
                  <a:gd name="T9" fmla="*/ 2147483647 h 472"/>
                  <a:gd name="T10" fmla="*/ 2147483647 w 488"/>
                  <a:gd name="T11" fmla="*/ 2147483647 h 472"/>
                  <a:gd name="T12" fmla="*/ 2147483647 w 488"/>
                  <a:gd name="T13" fmla="*/ 2147483647 h 472"/>
                  <a:gd name="T14" fmla="*/ 2147483647 w 488"/>
                  <a:gd name="T15" fmla="*/ 2147483647 h 472"/>
                  <a:gd name="T16" fmla="*/ 2147483647 w 488"/>
                  <a:gd name="T17" fmla="*/ 2147483647 h 472"/>
                  <a:gd name="T18" fmla="*/ 2147483647 w 488"/>
                  <a:gd name="T19" fmla="*/ 2147483647 h 472"/>
                  <a:gd name="T20" fmla="*/ 2147483647 w 488"/>
                  <a:gd name="T21" fmla="*/ 2147483647 h 472"/>
                  <a:gd name="T22" fmla="*/ 2147483647 w 488"/>
                  <a:gd name="T23" fmla="*/ 2147483647 h 472"/>
                  <a:gd name="T24" fmla="*/ 2147483647 w 488"/>
                  <a:gd name="T25" fmla="*/ 2147483647 h 472"/>
                  <a:gd name="T26" fmla="*/ 2147483647 w 488"/>
                  <a:gd name="T27" fmla="*/ 2147483647 h 472"/>
                  <a:gd name="T28" fmla="*/ 2147483647 w 488"/>
                  <a:gd name="T29" fmla="*/ 2147483647 h 472"/>
                  <a:gd name="T30" fmla="*/ 2147483647 w 488"/>
                  <a:gd name="T31" fmla="*/ 2147483647 h 472"/>
                  <a:gd name="T32" fmla="*/ 2147483647 w 488"/>
                  <a:gd name="T33" fmla="*/ 2147483647 h 472"/>
                  <a:gd name="T34" fmla="*/ 2147483647 w 488"/>
                  <a:gd name="T35" fmla="*/ 2147483647 h 472"/>
                  <a:gd name="T36" fmla="*/ 2147483647 w 488"/>
                  <a:gd name="T37" fmla="*/ 2147483647 h 472"/>
                  <a:gd name="T38" fmla="*/ 2147483647 w 488"/>
                  <a:gd name="T39" fmla="*/ 2147483647 h 472"/>
                  <a:gd name="T40" fmla="*/ 2147483647 w 488"/>
                  <a:gd name="T41" fmla="*/ 2147483647 h 472"/>
                  <a:gd name="T42" fmla="*/ 2147483647 w 488"/>
                  <a:gd name="T43" fmla="*/ 2147483647 h 472"/>
                  <a:gd name="T44" fmla="*/ 2147483647 w 488"/>
                  <a:gd name="T45" fmla="*/ 2147483647 h 472"/>
                  <a:gd name="T46" fmla="*/ 2147483647 w 488"/>
                  <a:gd name="T47" fmla="*/ 2147483647 h 472"/>
                  <a:gd name="T48" fmla="*/ 2147483647 w 488"/>
                  <a:gd name="T49" fmla="*/ 2147483647 h 472"/>
                  <a:gd name="T50" fmla="*/ 2147483647 w 488"/>
                  <a:gd name="T51" fmla="*/ 2147483647 h 472"/>
                  <a:gd name="T52" fmla="*/ 2147483647 w 488"/>
                  <a:gd name="T53" fmla="*/ 2147483647 h 472"/>
                  <a:gd name="T54" fmla="*/ 2147483647 w 488"/>
                  <a:gd name="T55" fmla="*/ 2147483647 h 472"/>
                  <a:gd name="T56" fmla="*/ 2147483647 w 488"/>
                  <a:gd name="T57" fmla="*/ 2147483647 h 472"/>
                  <a:gd name="T58" fmla="*/ 2147483647 w 488"/>
                  <a:gd name="T59" fmla="*/ 2147483647 h 472"/>
                  <a:gd name="T60" fmla="*/ 2147483647 w 488"/>
                  <a:gd name="T61" fmla="*/ 2147483647 h 472"/>
                  <a:gd name="T62" fmla="*/ 2147483647 w 488"/>
                  <a:gd name="T63" fmla="*/ 2147483647 h 472"/>
                  <a:gd name="T64" fmla="*/ 2147483647 w 488"/>
                  <a:gd name="T65" fmla="*/ 2147483647 h 472"/>
                  <a:gd name="T66" fmla="*/ 2147483647 w 488"/>
                  <a:gd name="T67" fmla="*/ 2147483647 h 472"/>
                  <a:gd name="T68" fmla="*/ 2147483647 w 488"/>
                  <a:gd name="T69" fmla="*/ 2147483647 h 472"/>
                  <a:gd name="T70" fmla="*/ 2147483647 w 488"/>
                  <a:gd name="T71" fmla="*/ 2147483647 h 472"/>
                  <a:gd name="T72" fmla="*/ 2147483647 w 488"/>
                  <a:gd name="T73" fmla="*/ 2147483647 h 472"/>
                  <a:gd name="T74" fmla="*/ 2147483647 w 488"/>
                  <a:gd name="T75" fmla="*/ 2147483647 h 472"/>
                  <a:gd name="T76" fmla="*/ 2147483647 w 488"/>
                  <a:gd name="T77" fmla="*/ 2147483647 h 472"/>
                  <a:gd name="T78" fmla="*/ 2147483647 w 488"/>
                  <a:gd name="T79" fmla="*/ 2147483647 h 472"/>
                  <a:gd name="T80" fmla="*/ 2147483647 w 488"/>
                  <a:gd name="T81" fmla="*/ 2147483647 h 472"/>
                  <a:gd name="T82" fmla="*/ 2147483647 w 488"/>
                  <a:gd name="T83" fmla="*/ 2147483647 h 472"/>
                  <a:gd name="T84" fmla="*/ 2147483647 w 488"/>
                  <a:gd name="T85" fmla="*/ 2147483647 h 472"/>
                  <a:gd name="T86" fmla="*/ 2147483647 w 488"/>
                  <a:gd name="T87" fmla="*/ 2147483647 h 472"/>
                  <a:gd name="T88" fmla="*/ 2147483647 w 488"/>
                  <a:gd name="T89" fmla="*/ 2147483647 h 472"/>
                  <a:gd name="T90" fmla="*/ 2147483647 w 488"/>
                  <a:gd name="T91" fmla="*/ 2147483647 h 472"/>
                  <a:gd name="T92" fmla="*/ 2147483647 w 488"/>
                  <a:gd name="T93" fmla="*/ 2147483647 h 472"/>
                  <a:gd name="T94" fmla="*/ 2147483647 w 488"/>
                  <a:gd name="T95" fmla="*/ 2147483647 h 472"/>
                  <a:gd name="T96" fmla="*/ 2147483647 w 488"/>
                  <a:gd name="T97" fmla="*/ 0 h 4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8"/>
                  <a:gd name="T148" fmla="*/ 0 h 472"/>
                  <a:gd name="T149" fmla="*/ 488 w 488"/>
                  <a:gd name="T150" fmla="*/ 472 h 4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8" h="472">
                    <a:moveTo>
                      <a:pt x="382" y="0"/>
                    </a:moveTo>
                    <a:lnTo>
                      <a:pt x="74" y="6"/>
                    </a:lnTo>
                    <a:lnTo>
                      <a:pt x="66" y="14"/>
                    </a:lnTo>
                    <a:lnTo>
                      <a:pt x="57" y="20"/>
                    </a:lnTo>
                    <a:lnTo>
                      <a:pt x="43" y="27"/>
                    </a:lnTo>
                    <a:lnTo>
                      <a:pt x="48" y="35"/>
                    </a:lnTo>
                    <a:lnTo>
                      <a:pt x="49" y="41"/>
                    </a:lnTo>
                    <a:lnTo>
                      <a:pt x="43" y="44"/>
                    </a:lnTo>
                    <a:lnTo>
                      <a:pt x="37" y="50"/>
                    </a:lnTo>
                    <a:lnTo>
                      <a:pt x="28" y="47"/>
                    </a:lnTo>
                    <a:lnTo>
                      <a:pt x="24" y="56"/>
                    </a:lnTo>
                    <a:lnTo>
                      <a:pt x="16" y="59"/>
                    </a:lnTo>
                    <a:lnTo>
                      <a:pt x="9" y="62"/>
                    </a:lnTo>
                    <a:lnTo>
                      <a:pt x="4" y="69"/>
                    </a:lnTo>
                    <a:lnTo>
                      <a:pt x="1" y="77"/>
                    </a:lnTo>
                    <a:lnTo>
                      <a:pt x="0" y="83"/>
                    </a:lnTo>
                    <a:lnTo>
                      <a:pt x="9" y="87"/>
                    </a:lnTo>
                    <a:lnTo>
                      <a:pt x="15" y="92"/>
                    </a:lnTo>
                    <a:lnTo>
                      <a:pt x="15" y="99"/>
                    </a:lnTo>
                    <a:lnTo>
                      <a:pt x="12" y="110"/>
                    </a:lnTo>
                    <a:lnTo>
                      <a:pt x="10" y="119"/>
                    </a:lnTo>
                    <a:lnTo>
                      <a:pt x="7" y="123"/>
                    </a:lnTo>
                    <a:lnTo>
                      <a:pt x="16" y="128"/>
                    </a:lnTo>
                    <a:lnTo>
                      <a:pt x="19" y="131"/>
                    </a:lnTo>
                    <a:lnTo>
                      <a:pt x="24" y="138"/>
                    </a:lnTo>
                    <a:lnTo>
                      <a:pt x="28" y="153"/>
                    </a:lnTo>
                    <a:lnTo>
                      <a:pt x="27" y="161"/>
                    </a:lnTo>
                    <a:lnTo>
                      <a:pt x="25" y="180"/>
                    </a:lnTo>
                    <a:lnTo>
                      <a:pt x="22" y="174"/>
                    </a:lnTo>
                    <a:lnTo>
                      <a:pt x="21" y="189"/>
                    </a:lnTo>
                    <a:lnTo>
                      <a:pt x="13" y="201"/>
                    </a:lnTo>
                    <a:lnTo>
                      <a:pt x="19" y="204"/>
                    </a:lnTo>
                    <a:lnTo>
                      <a:pt x="15" y="209"/>
                    </a:lnTo>
                    <a:lnTo>
                      <a:pt x="21" y="212"/>
                    </a:lnTo>
                    <a:lnTo>
                      <a:pt x="24" y="218"/>
                    </a:lnTo>
                    <a:lnTo>
                      <a:pt x="19" y="219"/>
                    </a:lnTo>
                    <a:lnTo>
                      <a:pt x="21" y="225"/>
                    </a:lnTo>
                    <a:lnTo>
                      <a:pt x="18" y="231"/>
                    </a:lnTo>
                    <a:lnTo>
                      <a:pt x="22" y="239"/>
                    </a:lnTo>
                    <a:lnTo>
                      <a:pt x="33" y="239"/>
                    </a:lnTo>
                    <a:lnTo>
                      <a:pt x="36" y="243"/>
                    </a:lnTo>
                    <a:lnTo>
                      <a:pt x="39" y="251"/>
                    </a:lnTo>
                    <a:lnTo>
                      <a:pt x="34" y="249"/>
                    </a:lnTo>
                    <a:lnTo>
                      <a:pt x="27" y="254"/>
                    </a:lnTo>
                    <a:lnTo>
                      <a:pt x="28" y="260"/>
                    </a:lnTo>
                    <a:lnTo>
                      <a:pt x="33" y="264"/>
                    </a:lnTo>
                    <a:lnTo>
                      <a:pt x="39" y="269"/>
                    </a:lnTo>
                    <a:lnTo>
                      <a:pt x="45" y="266"/>
                    </a:lnTo>
                    <a:lnTo>
                      <a:pt x="52" y="263"/>
                    </a:lnTo>
                    <a:lnTo>
                      <a:pt x="51" y="272"/>
                    </a:lnTo>
                    <a:lnTo>
                      <a:pt x="55" y="276"/>
                    </a:lnTo>
                    <a:lnTo>
                      <a:pt x="60" y="282"/>
                    </a:lnTo>
                    <a:lnTo>
                      <a:pt x="67" y="284"/>
                    </a:lnTo>
                    <a:lnTo>
                      <a:pt x="69" y="290"/>
                    </a:lnTo>
                    <a:lnTo>
                      <a:pt x="78" y="287"/>
                    </a:lnTo>
                    <a:lnTo>
                      <a:pt x="82" y="296"/>
                    </a:lnTo>
                    <a:lnTo>
                      <a:pt x="91" y="294"/>
                    </a:lnTo>
                    <a:lnTo>
                      <a:pt x="97" y="308"/>
                    </a:lnTo>
                    <a:lnTo>
                      <a:pt x="107" y="312"/>
                    </a:lnTo>
                    <a:lnTo>
                      <a:pt x="116" y="307"/>
                    </a:lnTo>
                    <a:lnTo>
                      <a:pt x="124" y="312"/>
                    </a:lnTo>
                    <a:lnTo>
                      <a:pt x="131" y="309"/>
                    </a:lnTo>
                    <a:lnTo>
                      <a:pt x="131" y="313"/>
                    </a:lnTo>
                    <a:lnTo>
                      <a:pt x="136" y="318"/>
                    </a:lnTo>
                    <a:lnTo>
                      <a:pt x="149" y="325"/>
                    </a:lnTo>
                    <a:lnTo>
                      <a:pt x="148" y="333"/>
                    </a:lnTo>
                    <a:lnTo>
                      <a:pt x="158" y="334"/>
                    </a:lnTo>
                    <a:lnTo>
                      <a:pt x="160" y="336"/>
                    </a:lnTo>
                    <a:lnTo>
                      <a:pt x="160" y="342"/>
                    </a:lnTo>
                    <a:lnTo>
                      <a:pt x="164" y="348"/>
                    </a:lnTo>
                    <a:lnTo>
                      <a:pt x="161" y="357"/>
                    </a:lnTo>
                    <a:lnTo>
                      <a:pt x="172" y="360"/>
                    </a:lnTo>
                    <a:lnTo>
                      <a:pt x="173" y="367"/>
                    </a:lnTo>
                    <a:lnTo>
                      <a:pt x="178" y="373"/>
                    </a:lnTo>
                    <a:lnTo>
                      <a:pt x="184" y="373"/>
                    </a:lnTo>
                    <a:lnTo>
                      <a:pt x="190" y="369"/>
                    </a:lnTo>
                    <a:lnTo>
                      <a:pt x="193" y="369"/>
                    </a:lnTo>
                    <a:lnTo>
                      <a:pt x="200" y="370"/>
                    </a:lnTo>
                    <a:lnTo>
                      <a:pt x="205" y="375"/>
                    </a:lnTo>
                    <a:lnTo>
                      <a:pt x="199" y="382"/>
                    </a:lnTo>
                    <a:lnTo>
                      <a:pt x="196" y="390"/>
                    </a:lnTo>
                    <a:lnTo>
                      <a:pt x="200" y="396"/>
                    </a:lnTo>
                    <a:lnTo>
                      <a:pt x="205" y="399"/>
                    </a:lnTo>
                    <a:lnTo>
                      <a:pt x="209" y="400"/>
                    </a:lnTo>
                    <a:lnTo>
                      <a:pt x="211" y="408"/>
                    </a:lnTo>
                    <a:lnTo>
                      <a:pt x="217" y="414"/>
                    </a:lnTo>
                    <a:lnTo>
                      <a:pt x="233" y="412"/>
                    </a:lnTo>
                    <a:lnTo>
                      <a:pt x="244" y="417"/>
                    </a:lnTo>
                    <a:lnTo>
                      <a:pt x="241" y="420"/>
                    </a:lnTo>
                    <a:lnTo>
                      <a:pt x="248" y="427"/>
                    </a:lnTo>
                    <a:lnTo>
                      <a:pt x="251" y="432"/>
                    </a:lnTo>
                    <a:lnTo>
                      <a:pt x="245" y="438"/>
                    </a:lnTo>
                    <a:lnTo>
                      <a:pt x="256" y="439"/>
                    </a:lnTo>
                    <a:lnTo>
                      <a:pt x="260" y="451"/>
                    </a:lnTo>
                    <a:lnTo>
                      <a:pt x="263" y="463"/>
                    </a:lnTo>
                    <a:lnTo>
                      <a:pt x="272" y="465"/>
                    </a:lnTo>
                    <a:lnTo>
                      <a:pt x="280" y="472"/>
                    </a:lnTo>
                    <a:lnTo>
                      <a:pt x="287" y="472"/>
                    </a:lnTo>
                    <a:lnTo>
                      <a:pt x="292" y="471"/>
                    </a:lnTo>
                    <a:lnTo>
                      <a:pt x="293" y="463"/>
                    </a:lnTo>
                    <a:lnTo>
                      <a:pt x="301" y="457"/>
                    </a:lnTo>
                    <a:lnTo>
                      <a:pt x="301" y="448"/>
                    </a:lnTo>
                    <a:lnTo>
                      <a:pt x="299" y="441"/>
                    </a:lnTo>
                    <a:lnTo>
                      <a:pt x="304" y="435"/>
                    </a:lnTo>
                    <a:lnTo>
                      <a:pt x="314" y="441"/>
                    </a:lnTo>
                    <a:lnTo>
                      <a:pt x="313" y="427"/>
                    </a:lnTo>
                    <a:lnTo>
                      <a:pt x="323" y="421"/>
                    </a:lnTo>
                    <a:lnTo>
                      <a:pt x="331" y="421"/>
                    </a:lnTo>
                    <a:lnTo>
                      <a:pt x="335" y="424"/>
                    </a:lnTo>
                    <a:lnTo>
                      <a:pt x="340" y="429"/>
                    </a:lnTo>
                    <a:lnTo>
                      <a:pt x="352" y="432"/>
                    </a:lnTo>
                    <a:lnTo>
                      <a:pt x="356" y="432"/>
                    </a:lnTo>
                    <a:lnTo>
                      <a:pt x="355" y="438"/>
                    </a:lnTo>
                    <a:lnTo>
                      <a:pt x="361" y="436"/>
                    </a:lnTo>
                    <a:lnTo>
                      <a:pt x="364" y="430"/>
                    </a:lnTo>
                    <a:lnTo>
                      <a:pt x="373" y="432"/>
                    </a:lnTo>
                    <a:lnTo>
                      <a:pt x="379" y="444"/>
                    </a:lnTo>
                    <a:lnTo>
                      <a:pt x="401" y="442"/>
                    </a:lnTo>
                    <a:lnTo>
                      <a:pt x="427" y="427"/>
                    </a:lnTo>
                    <a:lnTo>
                      <a:pt x="448" y="415"/>
                    </a:lnTo>
                    <a:lnTo>
                      <a:pt x="469" y="397"/>
                    </a:lnTo>
                    <a:lnTo>
                      <a:pt x="488" y="375"/>
                    </a:lnTo>
                    <a:lnTo>
                      <a:pt x="476" y="355"/>
                    </a:lnTo>
                    <a:lnTo>
                      <a:pt x="470" y="333"/>
                    </a:lnTo>
                    <a:lnTo>
                      <a:pt x="470" y="319"/>
                    </a:lnTo>
                    <a:lnTo>
                      <a:pt x="470" y="301"/>
                    </a:lnTo>
                    <a:lnTo>
                      <a:pt x="467" y="288"/>
                    </a:lnTo>
                    <a:lnTo>
                      <a:pt x="464" y="282"/>
                    </a:lnTo>
                    <a:lnTo>
                      <a:pt x="455" y="280"/>
                    </a:lnTo>
                    <a:lnTo>
                      <a:pt x="455" y="273"/>
                    </a:lnTo>
                    <a:lnTo>
                      <a:pt x="457" y="264"/>
                    </a:lnTo>
                    <a:lnTo>
                      <a:pt x="454" y="256"/>
                    </a:lnTo>
                    <a:lnTo>
                      <a:pt x="451" y="253"/>
                    </a:lnTo>
                    <a:lnTo>
                      <a:pt x="443" y="241"/>
                    </a:lnTo>
                    <a:lnTo>
                      <a:pt x="439" y="240"/>
                    </a:lnTo>
                    <a:lnTo>
                      <a:pt x="434" y="232"/>
                    </a:lnTo>
                    <a:lnTo>
                      <a:pt x="425" y="226"/>
                    </a:lnTo>
                    <a:lnTo>
                      <a:pt x="422" y="222"/>
                    </a:lnTo>
                    <a:lnTo>
                      <a:pt x="412" y="217"/>
                    </a:lnTo>
                    <a:lnTo>
                      <a:pt x="412" y="207"/>
                    </a:lnTo>
                    <a:lnTo>
                      <a:pt x="412" y="196"/>
                    </a:lnTo>
                    <a:lnTo>
                      <a:pt x="407" y="183"/>
                    </a:lnTo>
                    <a:lnTo>
                      <a:pt x="406" y="174"/>
                    </a:lnTo>
                    <a:lnTo>
                      <a:pt x="403" y="165"/>
                    </a:lnTo>
                    <a:lnTo>
                      <a:pt x="392" y="160"/>
                    </a:lnTo>
                    <a:lnTo>
                      <a:pt x="385" y="151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FBEBE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" name="Freeform 131"/>
              <p:cNvSpPr>
                <a:spLocks noChangeAspect="1"/>
              </p:cNvSpPr>
              <p:nvPr/>
            </p:nvSpPr>
            <p:spPr bwMode="auto">
              <a:xfrm>
                <a:off x="2234" y="3096"/>
                <a:ext cx="715" cy="514"/>
              </a:xfrm>
              <a:custGeom>
                <a:avLst/>
                <a:gdLst>
                  <a:gd name="T0" fmla="*/ 2147483647 w 886"/>
                  <a:gd name="T1" fmla="*/ 2147483647 h 567"/>
                  <a:gd name="T2" fmla="*/ 2147483647 w 886"/>
                  <a:gd name="T3" fmla="*/ 2147483647 h 567"/>
                  <a:gd name="T4" fmla="*/ 2147483647 w 886"/>
                  <a:gd name="T5" fmla="*/ 2147483647 h 567"/>
                  <a:gd name="T6" fmla="*/ 2147483647 w 886"/>
                  <a:gd name="T7" fmla="*/ 2147483647 h 567"/>
                  <a:gd name="T8" fmla="*/ 2147483647 w 886"/>
                  <a:gd name="T9" fmla="*/ 2147483647 h 567"/>
                  <a:gd name="T10" fmla="*/ 2147483647 w 886"/>
                  <a:gd name="T11" fmla="*/ 2147483647 h 567"/>
                  <a:gd name="T12" fmla="*/ 2147483647 w 886"/>
                  <a:gd name="T13" fmla="*/ 2147483647 h 567"/>
                  <a:gd name="T14" fmla="*/ 2147483647 w 886"/>
                  <a:gd name="T15" fmla="*/ 2147483647 h 567"/>
                  <a:gd name="T16" fmla="*/ 2147483647 w 886"/>
                  <a:gd name="T17" fmla="*/ 2147483647 h 567"/>
                  <a:gd name="T18" fmla="*/ 2147483647 w 886"/>
                  <a:gd name="T19" fmla="*/ 2147483647 h 567"/>
                  <a:gd name="T20" fmla="*/ 2147483647 w 886"/>
                  <a:gd name="T21" fmla="*/ 2147483647 h 567"/>
                  <a:gd name="T22" fmla="*/ 2147483647 w 886"/>
                  <a:gd name="T23" fmla="*/ 2147483647 h 567"/>
                  <a:gd name="T24" fmla="*/ 2147483647 w 886"/>
                  <a:gd name="T25" fmla="*/ 2147483647 h 567"/>
                  <a:gd name="T26" fmla="*/ 2147483647 w 886"/>
                  <a:gd name="T27" fmla="*/ 2147483647 h 567"/>
                  <a:gd name="T28" fmla="*/ 2147483647 w 886"/>
                  <a:gd name="T29" fmla="*/ 2147483647 h 567"/>
                  <a:gd name="T30" fmla="*/ 2147483647 w 886"/>
                  <a:gd name="T31" fmla="*/ 2147483647 h 567"/>
                  <a:gd name="T32" fmla="*/ 2147483647 w 886"/>
                  <a:gd name="T33" fmla="*/ 2147483647 h 567"/>
                  <a:gd name="T34" fmla="*/ 2147483647 w 886"/>
                  <a:gd name="T35" fmla="*/ 2147483647 h 567"/>
                  <a:gd name="T36" fmla="*/ 2147483647 w 886"/>
                  <a:gd name="T37" fmla="*/ 2147483647 h 567"/>
                  <a:gd name="T38" fmla="*/ 2147483647 w 886"/>
                  <a:gd name="T39" fmla="*/ 2147483647 h 567"/>
                  <a:gd name="T40" fmla="*/ 2147483647 w 886"/>
                  <a:gd name="T41" fmla="*/ 2147483647 h 567"/>
                  <a:gd name="T42" fmla="*/ 2147483647 w 886"/>
                  <a:gd name="T43" fmla="*/ 2147483647 h 567"/>
                  <a:gd name="T44" fmla="*/ 2147483647 w 886"/>
                  <a:gd name="T45" fmla="*/ 2147483647 h 567"/>
                  <a:gd name="T46" fmla="*/ 2147483647 w 886"/>
                  <a:gd name="T47" fmla="*/ 2147483647 h 567"/>
                  <a:gd name="T48" fmla="*/ 2147483647 w 886"/>
                  <a:gd name="T49" fmla="*/ 2147483647 h 567"/>
                  <a:gd name="T50" fmla="*/ 2147483647 w 886"/>
                  <a:gd name="T51" fmla="*/ 2147483647 h 567"/>
                  <a:gd name="T52" fmla="*/ 2147483647 w 886"/>
                  <a:gd name="T53" fmla="*/ 2147483647 h 567"/>
                  <a:gd name="T54" fmla="*/ 2147483647 w 886"/>
                  <a:gd name="T55" fmla="*/ 2147483647 h 567"/>
                  <a:gd name="T56" fmla="*/ 2147483647 w 886"/>
                  <a:gd name="T57" fmla="*/ 2147483647 h 567"/>
                  <a:gd name="T58" fmla="*/ 2147483647 w 886"/>
                  <a:gd name="T59" fmla="*/ 2147483647 h 567"/>
                  <a:gd name="T60" fmla="*/ 2147483647 w 886"/>
                  <a:gd name="T61" fmla="*/ 2147483647 h 567"/>
                  <a:gd name="T62" fmla="*/ 2147483647 w 886"/>
                  <a:gd name="T63" fmla="*/ 2147483647 h 567"/>
                  <a:gd name="T64" fmla="*/ 2147483647 w 886"/>
                  <a:gd name="T65" fmla="*/ 2147483647 h 567"/>
                  <a:gd name="T66" fmla="*/ 2147483647 w 886"/>
                  <a:gd name="T67" fmla="*/ 2147483647 h 567"/>
                  <a:gd name="T68" fmla="*/ 2147483647 w 886"/>
                  <a:gd name="T69" fmla="*/ 2147483647 h 567"/>
                  <a:gd name="T70" fmla="*/ 2147483647 w 886"/>
                  <a:gd name="T71" fmla="*/ 2147483647 h 567"/>
                  <a:gd name="T72" fmla="*/ 2147483647 w 886"/>
                  <a:gd name="T73" fmla="*/ 2147483647 h 567"/>
                  <a:gd name="T74" fmla="*/ 2147483647 w 886"/>
                  <a:gd name="T75" fmla="*/ 2147483647 h 567"/>
                  <a:gd name="T76" fmla="*/ 2147483647 w 886"/>
                  <a:gd name="T77" fmla="*/ 2147483647 h 567"/>
                  <a:gd name="T78" fmla="*/ 2147483647 w 886"/>
                  <a:gd name="T79" fmla="*/ 2147483647 h 567"/>
                  <a:gd name="T80" fmla="*/ 2147483647 w 886"/>
                  <a:gd name="T81" fmla="*/ 2147483647 h 567"/>
                  <a:gd name="T82" fmla="*/ 2147483647 w 886"/>
                  <a:gd name="T83" fmla="*/ 2147483647 h 567"/>
                  <a:gd name="T84" fmla="*/ 2147483647 w 886"/>
                  <a:gd name="T85" fmla="*/ 2147483647 h 567"/>
                  <a:gd name="T86" fmla="*/ 2147483647 w 886"/>
                  <a:gd name="T87" fmla="*/ 2147483647 h 567"/>
                  <a:gd name="T88" fmla="*/ 2147483647 w 886"/>
                  <a:gd name="T89" fmla="*/ 2147483647 h 567"/>
                  <a:gd name="T90" fmla="*/ 2147483647 w 886"/>
                  <a:gd name="T91" fmla="*/ 2147483647 h 567"/>
                  <a:gd name="T92" fmla="*/ 2147483647 w 886"/>
                  <a:gd name="T93" fmla="*/ 2147483647 h 567"/>
                  <a:gd name="T94" fmla="*/ 2147483647 w 886"/>
                  <a:gd name="T95" fmla="*/ 2147483647 h 567"/>
                  <a:gd name="T96" fmla="*/ 2147483647 w 886"/>
                  <a:gd name="T97" fmla="*/ 2147483647 h 567"/>
                  <a:gd name="T98" fmla="*/ 0 w 886"/>
                  <a:gd name="T99" fmla="*/ 2147483647 h 567"/>
                  <a:gd name="T100" fmla="*/ 2147483647 w 886"/>
                  <a:gd name="T101" fmla="*/ 2147483647 h 5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86"/>
                  <a:gd name="T154" fmla="*/ 0 h 567"/>
                  <a:gd name="T155" fmla="*/ 886 w 886"/>
                  <a:gd name="T156" fmla="*/ 567 h 5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86" h="567">
                    <a:moveTo>
                      <a:pt x="471" y="0"/>
                    </a:moveTo>
                    <a:lnTo>
                      <a:pt x="471" y="7"/>
                    </a:lnTo>
                    <a:lnTo>
                      <a:pt x="471" y="15"/>
                    </a:lnTo>
                    <a:lnTo>
                      <a:pt x="474" y="22"/>
                    </a:lnTo>
                    <a:lnTo>
                      <a:pt x="478" y="28"/>
                    </a:lnTo>
                    <a:lnTo>
                      <a:pt x="496" y="28"/>
                    </a:lnTo>
                    <a:lnTo>
                      <a:pt x="505" y="44"/>
                    </a:lnTo>
                    <a:lnTo>
                      <a:pt x="534" y="65"/>
                    </a:lnTo>
                    <a:lnTo>
                      <a:pt x="543" y="85"/>
                    </a:lnTo>
                    <a:lnTo>
                      <a:pt x="541" y="124"/>
                    </a:lnTo>
                    <a:lnTo>
                      <a:pt x="549" y="127"/>
                    </a:lnTo>
                    <a:lnTo>
                      <a:pt x="561" y="155"/>
                    </a:lnTo>
                    <a:lnTo>
                      <a:pt x="568" y="165"/>
                    </a:lnTo>
                    <a:lnTo>
                      <a:pt x="579" y="182"/>
                    </a:lnTo>
                    <a:lnTo>
                      <a:pt x="589" y="196"/>
                    </a:lnTo>
                    <a:lnTo>
                      <a:pt x="604" y="204"/>
                    </a:lnTo>
                    <a:lnTo>
                      <a:pt x="622" y="208"/>
                    </a:lnTo>
                    <a:lnTo>
                      <a:pt x="633" y="211"/>
                    </a:lnTo>
                    <a:lnTo>
                      <a:pt x="642" y="211"/>
                    </a:lnTo>
                    <a:lnTo>
                      <a:pt x="649" y="214"/>
                    </a:lnTo>
                    <a:lnTo>
                      <a:pt x="683" y="218"/>
                    </a:lnTo>
                    <a:lnTo>
                      <a:pt x="689" y="214"/>
                    </a:lnTo>
                    <a:lnTo>
                      <a:pt x="729" y="213"/>
                    </a:lnTo>
                    <a:lnTo>
                      <a:pt x="773" y="236"/>
                    </a:lnTo>
                    <a:lnTo>
                      <a:pt x="788" y="238"/>
                    </a:lnTo>
                    <a:lnTo>
                      <a:pt x="791" y="241"/>
                    </a:lnTo>
                    <a:lnTo>
                      <a:pt x="827" y="241"/>
                    </a:lnTo>
                    <a:lnTo>
                      <a:pt x="851" y="264"/>
                    </a:lnTo>
                    <a:lnTo>
                      <a:pt x="860" y="264"/>
                    </a:lnTo>
                    <a:lnTo>
                      <a:pt x="862" y="263"/>
                    </a:lnTo>
                    <a:lnTo>
                      <a:pt x="868" y="270"/>
                    </a:lnTo>
                    <a:lnTo>
                      <a:pt x="869" y="278"/>
                    </a:lnTo>
                    <a:lnTo>
                      <a:pt x="864" y="286"/>
                    </a:lnTo>
                    <a:lnTo>
                      <a:pt x="861" y="294"/>
                    </a:lnTo>
                    <a:lnTo>
                      <a:pt x="864" y="307"/>
                    </a:lnTo>
                    <a:lnTo>
                      <a:pt x="861" y="319"/>
                    </a:lnTo>
                    <a:lnTo>
                      <a:pt x="858" y="323"/>
                    </a:lnTo>
                    <a:lnTo>
                      <a:pt x="876" y="329"/>
                    </a:lnTo>
                    <a:lnTo>
                      <a:pt x="886" y="343"/>
                    </a:lnTo>
                    <a:lnTo>
                      <a:pt x="873" y="346"/>
                    </a:lnTo>
                    <a:lnTo>
                      <a:pt x="866" y="347"/>
                    </a:lnTo>
                    <a:lnTo>
                      <a:pt x="851" y="351"/>
                    </a:lnTo>
                    <a:lnTo>
                      <a:pt x="846" y="360"/>
                    </a:lnTo>
                    <a:lnTo>
                      <a:pt x="828" y="360"/>
                    </a:lnTo>
                    <a:lnTo>
                      <a:pt x="822" y="366"/>
                    </a:lnTo>
                    <a:lnTo>
                      <a:pt x="810" y="368"/>
                    </a:lnTo>
                    <a:lnTo>
                      <a:pt x="804" y="377"/>
                    </a:lnTo>
                    <a:lnTo>
                      <a:pt x="792" y="375"/>
                    </a:lnTo>
                    <a:lnTo>
                      <a:pt x="783" y="371"/>
                    </a:lnTo>
                    <a:lnTo>
                      <a:pt x="785" y="363"/>
                    </a:lnTo>
                    <a:lnTo>
                      <a:pt x="743" y="385"/>
                    </a:lnTo>
                    <a:lnTo>
                      <a:pt x="728" y="369"/>
                    </a:lnTo>
                    <a:lnTo>
                      <a:pt x="713" y="368"/>
                    </a:lnTo>
                    <a:lnTo>
                      <a:pt x="706" y="359"/>
                    </a:lnTo>
                    <a:lnTo>
                      <a:pt x="707" y="347"/>
                    </a:lnTo>
                    <a:lnTo>
                      <a:pt x="700" y="335"/>
                    </a:lnTo>
                    <a:lnTo>
                      <a:pt x="689" y="344"/>
                    </a:lnTo>
                    <a:lnTo>
                      <a:pt x="689" y="354"/>
                    </a:lnTo>
                    <a:lnTo>
                      <a:pt x="696" y="362"/>
                    </a:lnTo>
                    <a:lnTo>
                      <a:pt x="704" y="374"/>
                    </a:lnTo>
                    <a:lnTo>
                      <a:pt x="707" y="385"/>
                    </a:lnTo>
                    <a:lnTo>
                      <a:pt x="702" y="399"/>
                    </a:lnTo>
                    <a:lnTo>
                      <a:pt x="713" y="405"/>
                    </a:lnTo>
                    <a:lnTo>
                      <a:pt x="704" y="425"/>
                    </a:lnTo>
                    <a:lnTo>
                      <a:pt x="682" y="430"/>
                    </a:lnTo>
                    <a:lnTo>
                      <a:pt x="664" y="431"/>
                    </a:lnTo>
                    <a:lnTo>
                      <a:pt x="660" y="443"/>
                    </a:lnTo>
                    <a:lnTo>
                      <a:pt x="664" y="453"/>
                    </a:lnTo>
                    <a:lnTo>
                      <a:pt x="671" y="465"/>
                    </a:lnTo>
                    <a:lnTo>
                      <a:pt x="681" y="471"/>
                    </a:lnTo>
                    <a:lnTo>
                      <a:pt x="675" y="483"/>
                    </a:lnTo>
                    <a:lnTo>
                      <a:pt x="675" y="499"/>
                    </a:lnTo>
                    <a:lnTo>
                      <a:pt x="666" y="510"/>
                    </a:lnTo>
                    <a:lnTo>
                      <a:pt x="649" y="510"/>
                    </a:lnTo>
                    <a:lnTo>
                      <a:pt x="659" y="521"/>
                    </a:lnTo>
                    <a:lnTo>
                      <a:pt x="663" y="533"/>
                    </a:lnTo>
                    <a:lnTo>
                      <a:pt x="653" y="539"/>
                    </a:lnTo>
                    <a:lnTo>
                      <a:pt x="637" y="538"/>
                    </a:lnTo>
                    <a:lnTo>
                      <a:pt x="631" y="535"/>
                    </a:lnTo>
                    <a:lnTo>
                      <a:pt x="624" y="548"/>
                    </a:lnTo>
                    <a:lnTo>
                      <a:pt x="609" y="564"/>
                    </a:lnTo>
                    <a:lnTo>
                      <a:pt x="599" y="567"/>
                    </a:lnTo>
                    <a:lnTo>
                      <a:pt x="599" y="544"/>
                    </a:lnTo>
                    <a:lnTo>
                      <a:pt x="606" y="536"/>
                    </a:lnTo>
                    <a:lnTo>
                      <a:pt x="621" y="532"/>
                    </a:lnTo>
                    <a:lnTo>
                      <a:pt x="637" y="514"/>
                    </a:lnTo>
                    <a:lnTo>
                      <a:pt x="646" y="514"/>
                    </a:lnTo>
                    <a:lnTo>
                      <a:pt x="653" y="508"/>
                    </a:lnTo>
                    <a:lnTo>
                      <a:pt x="635" y="507"/>
                    </a:lnTo>
                    <a:lnTo>
                      <a:pt x="631" y="501"/>
                    </a:lnTo>
                    <a:lnTo>
                      <a:pt x="599" y="498"/>
                    </a:lnTo>
                    <a:lnTo>
                      <a:pt x="592" y="493"/>
                    </a:lnTo>
                    <a:lnTo>
                      <a:pt x="588" y="487"/>
                    </a:lnTo>
                    <a:lnTo>
                      <a:pt x="598" y="483"/>
                    </a:lnTo>
                    <a:lnTo>
                      <a:pt x="601" y="476"/>
                    </a:lnTo>
                    <a:lnTo>
                      <a:pt x="592" y="474"/>
                    </a:lnTo>
                    <a:lnTo>
                      <a:pt x="581" y="474"/>
                    </a:lnTo>
                    <a:lnTo>
                      <a:pt x="558" y="473"/>
                    </a:lnTo>
                    <a:lnTo>
                      <a:pt x="551" y="474"/>
                    </a:lnTo>
                    <a:lnTo>
                      <a:pt x="516" y="473"/>
                    </a:lnTo>
                    <a:lnTo>
                      <a:pt x="508" y="468"/>
                    </a:lnTo>
                    <a:lnTo>
                      <a:pt x="505" y="462"/>
                    </a:lnTo>
                    <a:lnTo>
                      <a:pt x="508" y="458"/>
                    </a:lnTo>
                    <a:lnTo>
                      <a:pt x="515" y="449"/>
                    </a:lnTo>
                    <a:lnTo>
                      <a:pt x="523" y="449"/>
                    </a:lnTo>
                    <a:lnTo>
                      <a:pt x="534" y="448"/>
                    </a:lnTo>
                    <a:lnTo>
                      <a:pt x="527" y="442"/>
                    </a:lnTo>
                    <a:lnTo>
                      <a:pt x="526" y="436"/>
                    </a:lnTo>
                    <a:lnTo>
                      <a:pt x="540" y="433"/>
                    </a:lnTo>
                    <a:lnTo>
                      <a:pt x="534" y="428"/>
                    </a:lnTo>
                    <a:lnTo>
                      <a:pt x="523" y="422"/>
                    </a:lnTo>
                    <a:lnTo>
                      <a:pt x="519" y="412"/>
                    </a:lnTo>
                    <a:lnTo>
                      <a:pt x="516" y="402"/>
                    </a:lnTo>
                    <a:lnTo>
                      <a:pt x="523" y="393"/>
                    </a:lnTo>
                    <a:lnTo>
                      <a:pt x="527" y="383"/>
                    </a:lnTo>
                    <a:lnTo>
                      <a:pt x="531" y="369"/>
                    </a:lnTo>
                    <a:lnTo>
                      <a:pt x="531" y="365"/>
                    </a:lnTo>
                    <a:lnTo>
                      <a:pt x="529" y="359"/>
                    </a:lnTo>
                    <a:lnTo>
                      <a:pt x="538" y="354"/>
                    </a:lnTo>
                    <a:lnTo>
                      <a:pt x="540" y="340"/>
                    </a:lnTo>
                    <a:lnTo>
                      <a:pt x="544" y="335"/>
                    </a:lnTo>
                    <a:lnTo>
                      <a:pt x="551" y="337"/>
                    </a:lnTo>
                    <a:lnTo>
                      <a:pt x="558" y="331"/>
                    </a:lnTo>
                    <a:lnTo>
                      <a:pt x="558" y="325"/>
                    </a:lnTo>
                    <a:lnTo>
                      <a:pt x="547" y="319"/>
                    </a:lnTo>
                    <a:lnTo>
                      <a:pt x="547" y="312"/>
                    </a:lnTo>
                    <a:lnTo>
                      <a:pt x="538" y="315"/>
                    </a:lnTo>
                    <a:lnTo>
                      <a:pt x="531" y="325"/>
                    </a:lnTo>
                    <a:lnTo>
                      <a:pt x="533" y="332"/>
                    </a:lnTo>
                    <a:lnTo>
                      <a:pt x="527" y="341"/>
                    </a:lnTo>
                    <a:lnTo>
                      <a:pt x="523" y="351"/>
                    </a:lnTo>
                    <a:lnTo>
                      <a:pt x="522" y="362"/>
                    </a:lnTo>
                    <a:lnTo>
                      <a:pt x="519" y="372"/>
                    </a:lnTo>
                    <a:lnTo>
                      <a:pt x="511" y="359"/>
                    </a:lnTo>
                    <a:lnTo>
                      <a:pt x="504" y="363"/>
                    </a:lnTo>
                    <a:lnTo>
                      <a:pt x="495" y="381"/>
                    </a:lnTo>
                    <a:lnTo>
                      <a:pt x="498" y="412"/>
                    </a:lnTo>
                    <a:lnTo>
                      <a:pt x="508" y="425"/>
                    </a:lnTo>
                    <a:lnTo>
                      <a:pt x="490" y="442"/>
                    </a:lnTo>
                    <a:lnTo>
                      <a:pt x="472" y="439"/>
                    </a:lnTo>
                    <a:lnTo>
                      <a:pt x="426" y="455"/>
                    </a:lnTo>
                    <a:lnTo>
                      <a:pt x="394" y="456"/>
                    </a:lnTo>
                    <a:lnTo>
                      <a:pt x="371" y="468"/>
                    </a:lnTo>
                    <a:lnTo>
                      <a:pt x="364" y="467"/>
                    </a:lnTo>
                    <a:lnTo>
                      <a:pt x="389" y="449"/>
                    </a:lnTo>
                    <a:lnTo>
                      <a:pt x="396" y="452"/>
                    </a:lnTo>
                    <a:lnTo>
                      <a:pt x="396" y="439"/>
                    </a:lnTo>
                    <a:lnTo>
                      <a:pt x="401" y="431"/>
                    </a:lnTo>
                    <a:lnTo>
                      <a:pt x="394" y="421"/>
                    </a:lnTo>
                    <a:lnTo>
                      <a:pt x="385" y="415"/>
                    </a:lnTo>
                    <a:lnTo>
                      <a:pt x="383" y="403"/>
                    </a:lnTo>
                    <a:lnTo>
                      <a:pt x="379" y="391"/>
                    </a:lnTo>
                    <a:lnTo>
                      <a:pt x="378" y="375"/>
                    </a:lnTo>
                    <a:lnTo>
                      <a:pt x="371" y="359"/>
                    </a:lnTo>
                    <a:lnTo>
                      <a:pt x="365" y="341"/>
                    </a:lnTo>
                    <a:lnTo>
                      <a:pt x="339" y="338"/>
                    </a:lnTo>
                    <a:lnTo>
                      <a:pt x="333" y="341"/>
                    </a:lnTo>
                    <a:lnTo>
                      <a:pt x="313" y="346"/>
                    </a:lnTo>
                    <a:lnTo>
                      <a:pt x="292" y="351"/>
                    </a:lnTo>
                    <a:lnTo>
                      <a:pt x="279" y="349"/>
                    </a:lnTo>
                    <a:lnTo>
                      <a:pt x="268" y="349"/>
                    </a:lnTo>
                    <a:lnTo>
                      <a:pt x="257" y="343"/>
                    </a:lnTo>
                    <a:lnTo>
                      <a:pt x="252" y="353"/>
                    </a:lnTo>
                    <a:lnTo>
                      <a:pt x="245" y="347"/>
                    </a:lnTo>
                    <a:lnTo>
                      <a:pt x="250" y="341"/>
                    </a:lnTo>
                    <a:lnTo>
                      <a:pt x="257" y="338"/>
                    </a:lnTo>
                    <a:lnTo>
                      <a:pt x="267" y="337"/>
                    </a:lnTo>
                    <a:lnTo>
                      <a:pt x="277" y="334"/>
                    </a:lnTo>
                    <a:lnTo>
                      <a:pt x="279" y="326"/>
                    </a:lnTo>
                    <a:lnTo>
                      <a:pt x="293" y="326"/>
                    </a:lnTo>
                    <a:lnTo>
                      <a:pt x="292" y="322"/>
                    </a:lnTo>
                    <a:lnTo>
                      <a:pt x="285" y="306"/>
                    </a:lnTo>
                    <a:lnTo>
                      <a:pt x="285" y="294"/>
                    </a:lnTo>
                    <a:lnTo>
                      <a:pt x="289" y="282"/>
                    </a:lnTo>
                    <a:lnTo>
                      <a:pt x="293" y="263"/>
                    </a:lnTo>
                    <a:lnTo>
                      <a:pt x="293" y="238"/>
                    </a:lnTo>
                    <a:lnTo>
                      <a:pt x="293" y="230"/>
                    </a:lnTo>
                    <a:lnTo>
                      <a:pt x="299" y="223"/>
                    </a:lnTo>
                    <a:lnTo>
                      <a:pt x="317" y="223"/>
                    </a:lnTo>
                    <a:lnTo>
                      <a:pt x="336" y="229"/>
                    </a:lnTo>
                    <a:lnTo>
                      <a:pt x="357" y="236"/>
                    </a:lnTo>
                    <a:lnTo>
                      <a:pt x="349" y="224"/>
                    </a:lnTo>
                    <a:lnTo>
                      <a:pt x="333" y="218"/>
                    </a:lnTo>
                    <a:lnTo>
                      <a:pt x="325" y="210"/>
                    </a:lnTo>
                    <a:lnTo>
                      <a:pt x="311" y="208"/>
                    </a:lnTo>
                    <a:lnTo>
                      <a:pt x="300" y="205"/>
                    </a:lnTo>
                    <a:lnTo>
                      <a:pt x="286" y="210"/>
                    </a:lnTo>
                    <a:lnTo>
                      <a:pt x="286" y="224"/>
                    </a:lnTo>
                    <a:lnTo>
                      <a:pt x="281" y="232"/>
                    </a:lnTo>
                    <a:lnTo>
                      <a:pt x="271" y="233"/>
                    </a:lnTo>
                    <a:lnTo>
                      <a:pt x="245" y="226"/>
                    </a:lnTo>
                    <a:lnTo>
                      <a:pt x="228" y="227"/>
                    </a:lnTo>
                    <a:lnTo>
                      <a:pt x="192" y="238"/>
                    </a:lnTo>
                    <a:lnTo>
                      <a:pt x="178" y="235"/>
                    </a:lnTo>
                    <a:lnTo>
                      <a:pt x="162" y="226"/>
                    </a:lnTo>
                    <a:lnTo>
                      <a:pt x="127" y="229"/>
                    </a:lnTo>
                    <a:lnTo>
                      <a:pt x="55" y="257"/>
                    </a:lnTo>
                    <a:lnTo>
                      <a:pt x="22" y="275"/>
                    </a:lnTo>
                    <a:lnTo>
                      <a:pt x="29" y="264"/>
                    </a:lnTo>
                    <a:lnTo>
                      <a:pt x="0" y="267"/>
                    </a:lnTo>
                    <a:lnTo>
                      <a:pt x="29" y="251"/>
                    </a:lnTo>
                    <a:lnTo>
                      <a:pt x="32" y="242"/>
                    </a:lnTo>
                    <a:lnTo>
                      <a:pt x="29" y="235"/>
                    </a:lnTo>
                    <a:lnTo>
                      <a:pt x="188" y="119"/>
                    </a:lnTo>
                    <a:lnTo>
                      <a:pt x="281" y="13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67DF7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" name="Freeform 135"/>
              <p:cNvSpPr>
                <a:spLocks noChangeAspect="1"/>
              </p:cNvSpPr>
              <p:nvPr/>
            </p:nvSpPr>
            <p:spPr bwMode="auto">
              <a:xfrm>
                <a:off x="3772" y="2857"/>
                <a:ext cx="462" cy="294"/>
              </a:xfrm>
              <a:custGeom>
                <a:avLst/>
                <a:gdLst>
                  <a:gd name="T0" fmla="*/ 2147483647 w 477"/>
                  <a:gd name="T1" fmla="*/ 2147483647 h 315"/>
                  <a:gd name="T2" fmla="*/ 2147483647 w 477"/>
                  <a:gd name="T3" fmla="*/ 2147483647 h 315"/>
                  <a:gd name="T4" fmla="*/ 2147483647 w 477"/>
                  <a:gd name="T5" fmla="*/ 2147483647 h 315"/>
                  <a:gd name="T6" fmla="*/ 2147483647 w 477"/>
                  <a:gd name="T7" fmla="*/ 2147483647 h 315"/>
                  <a:gd name="T8" fmla="*/ 2147483647 w 477"/>
                  <a:gd name="T9" fmla="*/ 2147483647 h 315"/>
                  <a:gd name="T10" fmla="*/ 2147483647 w 477"/>
                  <a:gd name="T11" fmla="*/ 2147483647 h 315"/>
                  <a:gd name="T12" fmla="*/ 2147483647 w 477"/>
                  <a:gd name="T13" fmla="*/ 2147483647 h 315"/>
                  <a:gd name="T14" fmla="*/ 2147483647 w 477"/>
                  <a:gd name="T15" fmla="*/ 2147483647 h 315"/>
                  <a:gd name="T16" fmla="*/ 2147483647 w 477"/>
                  <a:gd name="T17" fmla="*/ 2147483647 h 315"/>
                  <a:gd name="T18" fmla="*/ 2147483647 w 477"/>
                  <a:gd name="T19" fmla="*/ 2147483647 h 315"/>
                  <a:gd name="T20" fmla="*/ 2147483647 w 477"/>
                  <a:gd name="T21" fmla="*/ 2147483647 h 315"/>
                  <a:gd name="T22" fmla="*/ 2147483647 w 477"/>
                  <a:gd name="T23" fmla="*/ 2147483647 h 315"/>
                  <a:gd name="T24" fmla="*/ 2147483647 w 477"/>
                  <a:gd name="T25" fmla="*/ 2147483647 h 315"/>
                  <a:gd name="T26" fmla="*/ 2147483647 w 477"/>
                  <a:gd name="T27" fmla="*/ 2147483647 h 315"/>
                  <a:gd name="T28" fmla="*/ 2147483647 w 477"/>
                  <a:gd name="T29" fmla="*/ 2147483647 h 315"/>
                  <a:gd name="T30" fmla="*/ 2147483647 w 477"/>
                  <a:gd name="T31" fmla="*/ 2147483647 h 315"/>
                  <a:gd name="T32" fmla="*/ 2147483647 w 477"/>
                  <a:gd name="T33" fmla="*/ 2147483647 h 315"/>
                  <a:gd name="T34" fmla="*/ 2147483647 w 477"/>
                  <a:gd name="T35" fmla="*/ 2147483647 h 315"/>
                  <a:gd name="T36" fmla="*/ 2147483647 w 477"/>
                  <a:gd name="T37" fmla="*/ 2147483647 h 315"/>
                  <a:gd name="T38" fmla="*/ 2147483647 w 477"/>
                  <a:gd name="T39" fmla="*/ 2147483647 h 315"/>
                  <a:gd name="T40" fmla="*/ 2147483647 w 477"/>
                  <a:gd name="T41" fmla="*/ 2147483647 h 315"/>
                  <a:gd name="T42" fmla="*/ 2147483647 w 477"/>
                  <a:gd name="T43" fmla="*/ 2147483647 h 315"/>
                  <a:gd name="T44" fmla="*/ 2147483647 w 477"/>
                  <a:gd name="T45" fmla="*/ 2147483647 h 315"/>
                  <a:gd name="T46" fmla="*/ 2147483647 w 477"/>
                  <a:gd name="T47" fmla="*/ 2147483647 h 315"/>
                  <a:gd name="T48" fmla="*/ 2147483647 w 477"/>
                  <a:gd name="T49" fmla="*/ 2147483647 h 315"/>
                  <a:gd name="T50" fmla="*/ 2147483647 w 477"/>
                  <a:gd name="T51" fmla="*/ 2147483647 h 315"/>
                  <a:gd name="T52" fmla="*/ 2147483647 w 477"/>
                  <a:gd name="T53" fmla="*/ 2147483647 h 315"/>
                  <a:gd name="T54" fmla="*/ 2147483647 w 477"/>
                  <a:gd name="T55" fmla="*/ 2147483647 h 315"/>
                  <a:gd name="T56" fmla="*/ 2147483647 w 477"/>
                  <a:gd name="T57" fmla="*/ 2147483647 h 315"/>
                  <a:gd name="T58" fmla="*/ 2147483647 w 477"/>
                  <a:gd name="T59" fmla="*/ 2147483647 h 315"/>
                  <a:gd name="T60" fmla="*/ 2147483647 w 477"/>
                  <a:gd name="T61" fmla="*/ 2147483647 h 315"/>
                  <a:gd name="T62" fmla="*/ 2147483647 w 477"/>
                  <a:gd name="T63" fmla="*/ 2147483647 h 315"/>
                  <a:gd name="T64" fmla="*/ 2147483647 w 477"/>
                  <a:gd name="T65" fmla="*/ 0 h 315"/>
                  <a:gd name="T66" fmla="*/ 2147483647 w 477"/>
                  <a:gd name="T67" fmla="*/ 2147483647 h 315"/>
                  <a:gd name="T68" fmla="*/ 2147483647 w 477"/>
                  <a:gd name="T69" fmla="*/ 2147483647 h 315"/>
                  <a:gd name="T70" fmla="*/ 2147483647 w 477"/>
                  <a:gd name="T71" fmla="*/ 2147483647 h 315"/>
                  <a:gd name="T72" fmla="*/ 2147483647 w 477"/>
                  <a:gd name="T73" fmla="*/ 2147483647 h 315"/>
                  <a:gd name="T74" fmla="*/ 2147483647 w 477"/>
                  <a:gd name="T75" fmla="*/ 2147483647 h 315"/>
                  <a:gd name="T76" fmla="*/ 2147483647 w 477"/>
                  <a:gd name="T77" fmla="*/ 2147483647 h 315"/>
                  <a:gd name="T78" fmla="*/ 2147483647 w 477"/>
                  <a:gd name="T79" fmla="*/ 2147483647 h 315"/>
                  <a:gd name="T80" fmla="*/ 2147483647 w 477"/>
                  <a:gd name="T81" fmla="*/ 2147483647 h 315"/>
                  <a:gd name="T82" fmla="*/ 2147483647 w 477"/>
                  <a:gd name="T83" fmla="*/ 2147483647 h 315"/>
                  <a:gd name="T84" fmla="*/ 2147483647 w 477"/>
                  <a:gd name="T85" fmla="*/ 2147483647 h 315"/>
                  <a:gd name="T86" fmla="*/ 2147483647 w 477"/>
                  <a:gd name="T87" fmla="*/ 2147483647 h 315"/>
                  <a:gd name="T88" fmla="*/ 2147483647 w 477"/>
                  <a:gd name="T89" fmla="*/ 2147483647 h 315"/>
                  <a:gd name="T90" fmla="*/ 2147483647 w 477"/>
                  <a:gd name="T91" fmla="*/ 2147483647 h 315"/>
                  <a:gd name="T92" fmla="*/ 2147483647 w 477"/>
                  <a:gd name="T93" fmla="*/ 2147483647 h 315"/>
                  <a:gd name="T94" fmla="*/ 2147483647 w 477"/>
                  <a:gd name="T95" fmla="*/ 2147483647 h 315"/>
                  <a:gd name="T96" fmla="*/ 2147483647 w 477"/>
                  <a:gd name="T97" fmla="*/ 2147483647 h 315"/>
                  <a:gd name="T98" fmla="*/ 2147483647 w 477"/>
                  <a:gd name="T99" fmla="*/ 2147483647 h 315"/>
                  <a:gd name="T100" fmla="*/ 2147483647 w 477"/>
                  <a:gd name="T101" fmla="*/ 2147483647 h 315"/>
                  <a:gd name="T102" fmla="*/ 2147483647 w 477"/>
                  <a:gd name="T103" fmla="*/ 2147483647 h 315"/>
                  <a:gd name="T104" fmla="*/ 2147483647 w 477"/>
                  <a:gd name="T105" fmla="*/ 2147483647 h 315"/>
                  <a:gd name="T106" fmla="*/ 2147483647 w 477"/>
                  <a:gd name="T107" fmla="*/ 2147483647 h 3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7"/>
                  <a:gd name="T163" fmla="*/ 0 h 315"/>
                  <a:gd name="T164" fmla="*/ 477 w 477"/>
                  <a:gd name="T165" fmla="*/ 315 h 3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7" h="315">
                    <a:moveTo>
                      <a:pt x="137" y="241"/>
                    </a:moveTo>
                    <a:lnTo>
                      <a:pt x="147" y="249"/>
                    </a:lnTo>
                    <a:lnTo>
                      <a:pt x="161" y="253"/>
                    </a:lnTo>
                    <a:lnTo>
                      <a:pt x="174" y="255"/>
                    </a:lnTo>
                    <a:lnTo>
                      <a:pt x="182" y="253"/>
                    </a:lnTo>
                    <a:lnTo>
                      <a:pt x="200" y="258"/>
                    </a:lnTo>
                    <a:lnTo>
                      <a:pt x="209" y="264"/>
                    </a:lnTo>
                    <a:lnTo>
                      <a:pt x="218" y="271"/>
                    </a:lnTo>
                    <a:lnTo>
                      <a:pt x="221" y="283"/>
                    </a:lnTo>
                    <a:lnTo>
                      <a:pt x="228" y="307"/>
                    </a:lnTo>
                    <a:lnTo>
                      <a:pt x="227" y="313"/>
                    </a:lnTo>
                    <a:lnTo>
                      <a:pt x="218" y="315"/>
                    </a:lnTo>
                    <a:lnTo>
                      <a:pt x="206" y="306"/>
                    </a:lnTo>
                    <a:lnTo>
                      <a:pt x="194" y="291"/>
                    </a:lnTo>
                    <a:lnTo>
                      <a:pt x="183" y="282"/>
                    </a:lnTo>
                    <a:lnTo>
                      <a:pt x="161" y="280"/>
                    </a:lnTo>
                    <a:lnTo>
                      <a:pt x="147" y="279"/>
                    </a:lnTo>
                    <a:lnTo>
                      <a:pt x="147" y="295"/>
                    </a:lnTo>
                    <a:lnTo>
                      <a:pt x="138" y="289"/>
                    </a:lnTo>
                    <a:lnTo>
                      <a:pt x="132" y="291"/>
                    </a:lnTo>
                    <a:lnTo>
                      <a:pt x="125" y="282"/>
                    </a:lnTo>
                    <a:lnTo>
                      <a:pt x="86" y="249"/>
                    </a:lnTo>
                    <a:lnTo>
                      <a:pt x="83" y="258"/>
                    </a:lnTo>
                    <a:lnTo>
                      <a:pt x="78" y="267"/>
                    </a:lnTo>
                    <a:lnTo>
                      <a:pt x="65" y="276"/>
                    </a:lnTo>
                    <a:lnTo>
                      <a:pt x="53" y="280"/>
                    </a:lnTo>
                    <a:lnTo>
                      <a:pt x="41" y="283"/>
                    </a:lnTo>
                    <a:lnTo>
                      <a:pt x="24" y="286"/>
                    </a:lnTo>
                    <a:lnTo>
                      <a:pt x="11" y="280"/>
                    </a:lnTo>
                    <a:lnTo>
                      <a:pt x="2" y="274"/>
                    </a:lnTo>
                    <a:lnTo>
                      <a:pt x="0" y="262"/>
                    </a:lnTo>
                    <a:lnTo>
                      <a:pt x="0" y="250"/>
                    </a:lnTo>
                    <a:lnTo>
                      <a:pt x="6" y="237"/>
                    </a:lnTo>
                    <a:lnTo>
                      <a:pt x="15" y="223"/>
                    </a:lnTo>
                    <a:lnTo>
                      <a:pt x="20" y="211"/>
                    </a:lnTo>
                    <a:lnTo>
                      <a:pt x="20" y="165"/>
                    </a:lnTo>
                    <a:lnTo>
                      <a:pt x="27" y="154"/>
                    </a:lnTo>
                    <a:lnTo>
                      <a:pt x="35" y="156"/>
                    </a:lnTo>
                    <a:lnTo>
                      <a:pt x="47" y="157"/>
                    </a:lnTo>
                    <a:lnTo>
                      <a:pt x="60" y="156"/>
                    </a:lnTo>
                    <a:lnTo>
                      <a:pt x="66" y="148"/>
                    </a:lnTo>
                    <a:lnTo>
                      <a:pt x="74" y="151"/>
                    </a:lnTo>
                    <a:lnTo>
                      <a:pt x="84" y="151"/>
                    </a:lnTo>
                    <a:lnTo>
                      <a:pt x="96" y="151"/>
                    </a:lnTo>
                    <a:lnTo>
                      <a:pt x="104" y="147"/>
                    </a:lnTo>
                    <a:lnTo>
                      <a:pt x="108" y="136"/>
                    </a:lnTo>
                    <a:lnTo>
                      <a:pt x="116" y="147"/>
                    </a:lnTo>
                    <a:lnTo>
                      <a:pt x="131" y="142"/>
                    </a:lnTo>
                    <a:lnTo>
                      <a:pt x="147" y="132"/>
                    </a:lnTo>
                    <a:lnTo>
                      <a:pt x="170" y="121"/>
                    </a:lnTo>
                    <a:lnTo>
                      <a:pt x="188" y="103"/>
                    </a:lnTo>
                    <a:lnTo>
                      <a:pt x="213" y="76"/>
                    </a:lnTo>
                    <a:lnTo>
                      <a:pt x="228" y="54"/>
                    </a:lnTo>
                    <a:lnTo>
                      <a:pt x="239" y="31"/>
                    </a:lnTo>
                    <a:lnTo>
                      <a:pt x="248" y="24"/>
                    </a:lnTo>
                    <a:lnTo>
                      <a:pt x="251" y="37"/>
                    </a:lnTo>
                    <a:lnTo>
                      <a:pt x="257" y="37"/>
                    </a:lnTo>
                    <a:lnTo>
                      <a:pt x="255" y="30"/>
                    </a:lnTo>
                    <a:lnTo>
                      <a:pt x="260" y="22"/>
                    </a:lnTo>
                    <a:lnTo>
                      <a:pt x="264" y="22"/>
                    </a:lnTo>
                    <a:lnTo>
                      <a:pt x="266" y="34"/>
                    </a:lnTo>
                    <a:lnTo>
                      <a:pt x="266" y="45"/>
                    </a:lnTo>
                    <a:lnTo>
                      <a:pt x="267" y="54"/>
                    </a:lnTo>
                    <a:lnTo>
                      <a:pt x="270" y="60"/>
                    </a:lnTo>
                    <a:lnTo>
                      <a:pt x="276" y="67"/>
                    </a:lnTo>
                    <a:lnTo>
                      <a:pt x="287" y="73"/>
                    </a:lnTo>
                    <a:lnTo>
                      <a:pt x="294" y="73"/>
                    </a:lnTo>
                    <a:lnTo>
                      <a:pt x="303" y="82"/>
                    </a:lnTo>
                    <a:lnTo>
                      <a:pt x="311" y="84"/>
                    </a:lnTo>
                    <a:lnTo>
                      <a:pt x="320" y="84"/>
                    </a:lnTo>
                    <a:lnTo>
                      <a:pt x="324" y="87"/>
                    </a:lnTo>
                    <a:lnTo>
                      <a:pt x="323" y="93"/>
                    </a:lnTo>
                    <a:lnTo>
                      <a:pt x="317" y="100"/>
                    </a:lnTo>
                    <a:lnTo>
                      <a:pt x="306" y="106"/>
                    </a:lnTo>
                    <a:lnTo>
                      <a:pt x="303" y="115"/>
                    </a:lnTo>
                    <a:lnTo>
                      <a:pt x="312" y="114"/>
                    </a:lnTo>
                    <a:lnTo>
                      <a:pt x="320" y="112"/>
                    </a:lnTo>
                    <a:lnTo>
                      <a:pt x="323" y="108"/>
                    </a:lnTo>
                    <a:lnTo>
                      <a:pt x="323" y="100"/>
                    </a:lnTo>
                    <a:lnTo>
                      <a:pt x="327" y="93"/>
                    </a:lnTo>
                    <a:lnTo>
                      <a:pt x="327" y="87"/>
                    </a:lnTo>
                    <a:lnTo>
                      <a:pt x="327" y="82"/>
                    </a:lnTo>
                    <a:lnTo>
                      <a:pt x="320" y="76"/>
                    </a:lnTo>
                    <a:lnTo>
                      <a:pt x="311" y="76"/>
                    </a:lnTo>
                    <a:lnTo>
                      <a:pt x="324" y="73"/>
                    </a:lnTo>
                    <a:lnTo>
                      <a:pt x="335" y="61"/>
                    </a:lnTo>
                    <a:lnTo>
                      <a:pt x="342" y="55"/>
                    </a:lnTo>
                    <a:lnTo>
                      <a:pt x="357" y="37"/>
                    </a:lnTo>
                    <a:lnTo>
                      <a:pt x="363" y="24"/>
                    </a:lnTo>
                    <a:lnTo>
                      <a:pt x="363" y="16"/>
                    </a:lnTo>
                    <a:lnTo>
                      <a:pt x="366" y="9"/>
                    </a:lnTo>
                    <a:lnTo>
                      <a:pt x="369" y="3"/>
                    </a:lnTo>
                    <a:lnTo>
                      <a:pt x="374" y="7"/>
                    </a:lnTo>
                    <a:lnTo>
                      <a:pt x="377" y="12"/>
                    </a:lnTo>
                    <a:lnTo>
                      <a:pt x="380" y="18"/>
                    </a:lnTo>
                    <a:lnTo>
                      <a:pt x="390" y="21"/>
                    </a:lnTo>
                    <a:lnTo>
                      <a:pt x="407" y="21"/>
                    </a:lnTo>
                    <a:lnTo>
                      <a:pt x="411" y="13"/>
                    </a:lnTo>
                    <a:lnTo>
                      <a:pt x="423" y="0"/>
                    </a:lnTo>
                    <a:lnTo>
                      <a:pt x="434" y="7"/>
                    </a:lnTo>
                    <a:lnTo>
                      <a:pt x="441" y="15"/>
                    </a:lnTo>
                    <a:lnTo>
                      <a:pt x="456" y="22"/>
                    </a:lnTo>
                    <a:lnTo>
                      <a:pt x="473" y="21"/>
                    </a:lnTo>
                    <a:lnTo>
                      <a:pt x="477" y="31"/>
                    </a:lnTo>
                    <a:lnTo>
                      <a:pt x="458" y="39"/>
                    </a:lnTo>
                    <a:lnTo>
                      <a:pt x="459" y="40"/>
                    </a:lnTo>
                    <a:lnTo>
                      <a:pt x="453" y="49"/>
                    </a:lnTo>
                    <a:lnTo>
                      <a:pt x="449" y="57"/>
                    </a:lnTo>
                    <a:lnTo>
                      <a:pt x="443" y="61"/>
                    </a:lnTo>
                    <a:lnTo>
                      <a:pt x="432" y="63"/>
                    </a:lnTo>
                    <a:lnTo>
                      <a:pt x="429" y="69"/>
                    </a:lnTo>
                    <a:lnTo>
                      <a:pt x="432" y="76"/>
                    </a:lnTo>
                    <a:lnTo>
                      <a:pt x="428" y="88"/>
                    </a:lnTo>
                    <a:lnTo>
                      <a:pt x="426" y="100"/>
                    </a:lnTo>
                    <a:lnTo>
                      <a:pt x="420" y="105"/>
                    </a:lnTo>
                    <a:lnTo>
                      <a:pt x="414" y="105"/>
                    </a:lnTo>
                    <a:lnTo>
                      <a:pt x="407" y="108"/>
                    </a:lnTo>
                    <a:lnTo>
                      <a:pt x="398" y="108"/>
                    </a:lnTo>
                    <a:lnTo>
                      <a:pt x="389" y="112"/>
                    </a:lnTo>
                    <a:lnTo>
                      <a:pt x="386" y="121"/>
                    </a:lnTo>
                    <a:lnTo>
                      <a:pt x="384" y="132"/>
                    </a:lnTo>
                    <a:lnTo>
                      <a:pt x="395" y="138"/>
                    </a:lnTo>
                    <a:lnTo>
                      <a:pt x="399" y="150"/>
                    </a:lnTo>
                    <a:lnTo>
                      <a:pt x="395" y="153"/>
                    </a:lnTo>
                    <a:lnTo>
                      <a:pt x="387" y="153"/>
                    </a:lnTo>
                    <a:lnTo>
                      <a:pt x="381" y="153"/>
                    </a:lnTo>
                    <a:lnTo>
                      <a:pt x="375" y="147"/>
                    </a:lnTo>
                    <a:lnTo>
                      <a:pt x="369" y="141"/>
                    </a:lnTo>
                    <a:lnTo>
                      <a:pt x="360" y="136"/>
                    </a:lnTo>
                    <a:lnTo>
                      <a:pt x="354" y="133"/>
                    </a:lnTo>
                    <a:lnTo>
                      <a:pt x="344" y="130"/>
                    </a:lnTo>
                    <a:lnTo>
                      <a:pt x="309" y="133"/>
                    </a:lnTo>
                    <a:lnTo>
                      <a:pt x="300" y="138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5" y="156"/>
                    </a:lnTo>
                    <a:lnTo>
                      <a:pt x="281" y="165"/>
                    </a:lnTo>
                    <a:lnTo>
                      <a:pt x="273" y="171"/>
                    </a:lnTo>
                    <a:lnTo>
                      <a:pt x="270" y="175"/>
                    </a:lnTo>
                    <a:lnTo>
                      <a:pt x="269" y="180"/>
                    </a:lnTo>
                    <a:lnTo>
                      <a:pt x="261" y="193"/>
                    </a:lnTo>
                    <a:lnTo>
                      <a:pt x="267" y="189"/>
                    </a:lnTo>
                    <a:lnTo>
                      <a:pt x="251" y="189"/>
                    </a:lnTo>
                    <a:lnTo>
                      <a:pt x="248" y="192"/>
                    </a:lnTo>
                    <a:lnTo>
                      <a:pt x="245" y="187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8" y="180"/>
                    </a:lnTo>
                    <a:lnTo>
                      <a:pt x="213" y="184"/>
                    </a:lnTo>
                    <a:lnTo>
                      <a:pt x="207" y="190"/>
                    </a:lnTo>
                    <a:lnTo>
                      <a:pt x="197" y="193"/>
                    </a:lnTo>
                    <a:lnTo>
                      <a:pt x="189" y="201"/>
                    </a:lnTo>
                    <a:lnTo>
                      <a:pt x="182" y="204"/>
                    </a:lnTo>
                    <a:lnTo>
                      <a:pt x="173" y="196"/>
                    </a:lnTo>
                    <a:lnTo>
                      <a:pt x="156" y="189"/>
                    </a:lnTo>
                    <a:lnTo>
                      <a:pt x="153" y="195"/>
                    </a:lnTo>
                    <a:lnTo>
                      <a:pt x="147" y="195"/>
                    </a:lnTo>
                    <a:lnTo>
                      <a:pt x="144" y="198"/>
                    </a:lnTo>
                    <a:lnTo>
                      <a:pt x="143" y="207"/>
                    </a:lnTo>
                    <a:lnTo>
                      <a:pt x="135" y="208"/>
                    </a:lnTo>
                    <a:lnTo>
                      <a:pt x="123" y="237"/>
                    </a:lnTo>
                    <a:lnTo>
                      <a:pt x="137" y="241"/>
                    </a:lnTo>
                    <a:close/>
                  </a:path>
                </a:pathLst>
              </a:custGeom>
              <a:solidFill>
                <a:srgbClr val="FDE0B5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" name="Freeform 139"/>
              <p:cNvSpPr>
                <a:spLocks noChangeAspect="1"/>
              </p:cNvSpPr>
              <p:nvPr/>
            </p:nvSpPr>
            <p:spPr bwMode="auto">
              <a:xfrm>
                <a:off x="3650" y="2987"/>
                <a:ext cx="314" cy="541"/>
              </a:xfrm>
              <a:custGeom>
                <a:avLst/>
                <a:gdLst>
                  <a:gd name="T0" fmla="*/ 2147483647 w 324"/>
                  <a:gd name="T1" fmla="*/ 2147483647 h 578"/>
                  <a:gd name="T2" fmla="*/ 2147483647 w 324"/>
                  <a:gd name="T3" fmla="*/ 2147483647 h 578"/>
                  <a:gd name="T4" fmla="*/ 2147483647 w 324"/>
                  <a:gd name="T5" fmla="*/ 2147483647 h 578"/>
                  <a:gd name="T6" fmla="*/ 2147483647 w 324"/>
                  <a:gd name="T7" fmla="*/ 2147483647 h 578"/>
                  <a:gd name="T8" fmla="*/ 2147483647 w 324"/>
                  <a:gd name="T9" fmla="*/ 2147483647 h 578"/>
                  <a:gd name="T10" fmla="*/ 2147483647 w 324"/>
                  <a:gd name="T11" fmla="*/ 2147483647 h 578"/>
                  <a:gd name="T12" fmla="*/ 2147483647 w 324"/>
                  <a:gd name="T13" fmla="*/ 2147483647 h 578"/>
                  <a:gd name="T14" fmla="*/ 2147483647 w 324"/>
                  <a:gd name="T15" fmla="*/ 2147483647 h 578"/>
                  <a:gd name="T16" fmla="*/ 2147483647 w 324"/>
                  <a:gd name="T17" fmla="*/ 2147483647 h 578"/>
                  <a:gd name="T18" fmla="*/ 2147483647 w 324"/>
                  <a:gd name="T19" fmla="*/ 2147483647 h 578"/>
                  <a:gd name="T20" fmla="*/ 2147483647 w 324"/>
                  <a:gd name="T21" fmla="*/ 2147483647 h 578"/>
                  <a:gd name="T22" fmla="*/ 2147483647 w 324"/>
                  <a:gd name="T23" fmla="*/ 2147483647 h 578"/>
                  <a:gd name="T24" fmla="*/ 2147483647 w 324"/>
                  <a:gd name="T25" fmla="*/ 2147483647 h 578"/>
                  <a:gd name="T26" fmla="*/ 2147483647 w 324"/>
                  <a:gd name="T27" fmla="*/ 2147483647 h 578"/>
                  <a:gd name="T28" fmla="*/ 2147483647 w 324"/>
                  <a:gd name="T29" fmla="*/ 2147483647 h 578"/>
                  <a:gd name="T30" fmla="*/ 2147483647 w 324"/>
                  <a:gd name="T31" fmla="*/ 2147483647 h 578"/>
                  <a:gd name="T32" fmla="*/ 2147483647 w 324"/>
                  <a:gd name="T33" fmla="*/ 2147483647 h 578"/>
                  <a:gd name="T34" fmla="*/ 2147483647 w 324"/>
                  <a:gd name="T35" fmla="*/ 2147483647 h 578"/>
                  <a:gd name="T36" fmla="*/ 2147483647 w 324"/>
                  <a:gd name="T37" fmla="*/ 2147483647 h 578"/>
                  <a:gd name="T38" fmla="*/ 2147483647 w 324"/>
                  <a:gd name="T39" fmla="*/ 2147483647 h 578"/>
                  <a:gd name="T40" fmla="*/ 2147483647 w 324"/>
                  <a:gd name="T41" fmla="*/ 2147483647 h 578"/>
                  <a:gd name="T42" fmla="*/ 2147483647 w 324"/>
                  <a:gd name="T43" fmla="*/ 2147483647 h 578"/>
                  <a:gd name="T44" fmla="*/ 0 w 324"/>
                  <a:gd name="T45" fmla="*/ 2147483647 h 578"/>
                  <a:gd name="T46" fmla="*/ 2147483647 w 324"/>
                  <a:gd name="T47" fmla="*/ 2147483647 h 578"/>
                  <a:gd name="T48" fmla="*/ 2147483647 w 324"/>
                  <a:gd name="T49" fmla="*/ 2147483647 h 578"/>
                  <a:gd name="T50" fmla="*/ 2147483647 w 324"/>
                  <a:gd name="T51" fmla="*/ 2147483647 h 578"/>
                  <a:gd name="T52" fmla="*/ 2147483647 w 324"/>
                  <a:gd name="T53" fmla="*/ 2147483647 h 578"/>
                  <a:gd name="T54" fmla="*/ 2147483647 w 324"/>
                  <a:gd name="T55" fmla="*/ 2147483647 h 578"/>
                  <a:gd name="T56" fmla="*/ 2147483647 w 324"/>
                  <a:gd name="T57" fmla="*/ 2147483647 h 578"/>
                  <a:gd name="T58" fmla="*/ 2147483647 w 324"/>
                  <a:gd name="T59" fmla="*/ 2147483647 h 578"/>
                  <a:gd name="T60" fmla="*/ 2147483647 w 324"/>
                  <a:gd name="T61" fmla="*/ 2147483647 h 578"/>
                  <a:gd name="T62" fmla="*/ 2147483647 w 324"/>
                  <a:gd name="T63" fmla="*/ 2147483647 h 578"/>
                  <a:gd name="T64" fmla="*/ 2147483647 w 324"/>
                  <a:gd name="T65" fmla="*/ 2147483647 h 578"/>
                  <a:gd name="T66" fmla="*/ 2147483647 w 324"/>
                  <a:gd name="T67" fmla="*/ 2147483647 h 578"/>
                  <a:gd name="T68" fmla="*/ 2147483647 w 324"/>
                  <a:gd name="T69" fmla="*/ 2147483647 h 578"/>
                  <a:gd name="T70" fmla="*/ 2147483647 w 324"/>
                  <a:gd name="T71" fmla="*/ 2147483647 h 578"/>
                  <a:gd name="T72" fmla="*/ 2147483647 w 324"/>
                  <a:gd name="T73" fmla="*/ 2147483647 h 578"/>
                  <a:gd name="T74" fmla="*/ 2147483647 w 324"/>
                  <a:gd name="T75" fmla="*/ 2147483647 h 578"/>
                  <a:gd name="T76" fmla="*/ 2147483647 w 324"/>
                  <a:gd name="T77" fmla="*/ 2147483647 h 578"/>
                  <a:gd name="T78" fmla="*/ 2147483647 w 324"/>
                  <a:gd name="T79" fmla="*/ 2147483647 h 578"/>
                  <a:gd name="T80" fmla="*/ 2147483647 w 324"/>
                  <a:gd name="T81" fmla="*/ 2147483647 h 578"/>
                  <a:gd name="T82" fmla="*/ 2147483647 w 324"/>
                  <a:gd name="T83" fmla="*/ 2147483647 h 578"/>
                  <a:gd name="T84" fmla="*/ 2147483647 w 324"/>
                  <a:gd name="T85" fmla="*/ 2147483647 h 578"/>
                  <a:gd name="T86" fmla="*/ 2147483647 w 324"/>
                  <a:gd name="T87" fmla="*/ 2147483647 h 578"/>
                  <a:gd name="T88" fmla="*/ 2147483647 w 324"/>
                  <a:gd name="T89" fmla="*/ 2147483647 h 578"/>
                  <a:gd name="T90" fmla="*/ 2147483647 w 324"/>
                  <a:gd name="T91" fmla="*/ 2147483647 h 578"/>
                  <a:gd name="T92" fmla="*/ 2147483647 w 324"/>
                  <a:gd name="T93" fmla="*/ 2147483647 h 578"/>
                  <a:gd name="T94" fmla="*/ 2147483647 w 324"/>
                  <a:gd name="T95" fmla="*/ 2147483647 h 578"/>
                  <a:gd name="T96" fmla="*/ 2147483647 w 324"/>
                  <a:gd name="T97" fmla="*/ 2147483647 h 578"/>
                  <a:gd name="T98" fmla="*/ 2147483647 w 324"/>
                  <a:gd name="T99" fmla="*/ 2147483647 h 578"/>
                  <a:gd name="T100" fmla="*/ 2147483647 w 324"/>
                  <a:gd name="T101" fmla="*/ 2147483647 h 578"/>
                  <a:gd name="T102" fmla="*/ 2147483647 w 324"/>
                  <a:gd name="T103" fmla="*/ 2147483647 h 578"/>
                  <a:gd name="T104" fmla="*/ 2147483647 w 324"/>
                  <a:gd name="T105" fmla="*/ 2147483647 h 578"/>
                  <a:gd name="T106" fmla="*/ 2147483647 w 324"/>
                  <a:gd name="T107" fmla="*/ 2147483647 h 5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4"/>
                  <a:gd name="T163" fmla="*/ 0 h 578"/>
                  <a:gd name="T164" fmla="*/ 324 w 324"/>
                  <a:gd name="T165" fmla="*/ 578 h 5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4" h="578">
                    <a:moveTo>
                      <a:pt x="193" y="531"/>
                    </a:moveTo>
                    <a:lnTo>
                      <a:pt x="189" y="527"/>
                    </a:lnTo>
                    <a:lnTo>
                      <a:pt x="181" y="527"/>
                    </a:lnTo>
                    <a:lnTo>
                      <a:pt x="172" y="530"/>
                    </a:lnTo>
                    <a:lnTo>
                      <a:pt x="174" y="521"/>
                    </a:lnTo>
                    <a:lnTo>
                      <a:pt x="169" y="518"/>
                    </a:lnTo>
                    <a:lnTo>
                      <a:pt x="171" y="513"/>
                    </a:lnTo>
                    <a:lnTo>
                      <a:pt x="172" y="507"/>
                    </a:lnTo>
                    <a:lnTo>
                      <a:pt x="165" y="509"/>
                    </a:lnTo>
                    <a:lnTo>
                      <a:pt x="156" y="512"/>
                    </a:lnTo>
                    <a:lnTo>
                      <a:pt x="148" y="518"/>
                    </a:lnTo>
                    <a:lnTo>
                      <a:pt x="145" y="527"/>
                    </a:lnTo>
                    <a:lnTo>
                      <a:pt x="151" y="533"/>
                    </a:lnTo>
                    <a:lnTo>
                      <a:pt x="159" y="537"/>
                    </a:lnTo>
                    <a:lnTo>
                      <a:pt x="151" y="543"/>
                    </a:lnTo>
                    <a:lnTo>
                      <a:pt x="142" y="543"/>
                    </a:lnTo>
                    <a:lnTo>
                      <a:pt x="135" y="540"/>
                    </a:lnTo>
                    <a:lnTo>
                      <a:pt x="135" y="534"/>
                    </a:lnTo>
                    <a:lnTo>
                      <a:pt x="133" y="528"/>
                    </a:lnTo>
                    <a:lnTo>
                      <a:pt x="132" y="525"/>
                    </a:lnTo>
                    <a:lnTo>
                      <a:pt x="124" y="522"/>
                    </a:lnTo>
                    <a:lnTo>
                      <a:pt x="127" y="516"/>
                    </a:lnTo>
                    <a:lnTo>
                      <a:pt x="124" y="507"/>
                    </a:lnTo>
                    <a:lnTo>
                      <a:pt x="118" y="503"/>
                    </a:lnTo>
                    <a:lnTo>
                      <a:pt x="117" y="498"/>
                    </a:lnTo>
                    <a:lnTo>
                      <a:pt x="118" y="495"/>
                    </a:lnTo>
                    <a:lnTo>
                      <a:pt x="124" y="492"/>
                    </a:lnTo>
                    <a:lnTo>
                      <a:pt x="126" y="485"/>
                    </a:lnTo>
                    <a:lnTo>
                      <a:pt x="126" y="477"/>
                    </a:lnTo>
                    <a:lnTo>
                      <a:pt x="126" y="474"/>
                    </a:lnTo>
                    <a:lnTo>
                      <a:pt x="130" y="465"/>
                    </a:lnTo>
                    <a:lnTo>
                      <a:pt x="129" y="461"/>
                    </a:lnTo>
                    <a:lnTo>
                      <a:pt x="129" y="450"/>
                    </a:lnTo>
                    <a:lnTo>
                      <a:pt x="124" y="444"/>
                    </a:lnTo>
                    <a:lnTo>
                      <a:pt x="121" y="434"/>
                    </a:lnTo>
                    <a:lnTo>
                      <a:pt x="120" y="422"/>
                    </a:lnTo>
                    <a:lnTo>
                      <a:pt x="121" y="407"/>
                    </a:lnTo>
                    <a:lnTo>
                      <a:pt x="126" y="401"/>
                    </a:lnTo>
                    <a:lnTo>
                      <a:pt x="126" y="393"/>
                    </a:lnTo>
                    <a:lnTo>
                      <a:pt x="126" y="383"/>
                    </a:lnTo>
                    <a:lnTo>
                      <a:pt x="123" y="375"/>
                    </a:lnTo>
                    <a:lnTo>
                      <a:pt x="117" y="374"/>
                    </a:lnTo>
                    <a:lnTo>
                      <a:pt x="108" y="374"/>
                    </a:lnTo>
                    <a:lnTo>
                      <a:pt x="96" y="368"/>
                    </a:lnTo>
                    <a:lnTo>
                      <a:pt x="88" y="365"/>
                    </a:lnTo>
                    <a:lnTo>
                      <a:pt x="79" y="360"/>
                    </a:lnTo>
                    <a:lnTo>
                      <a:pt x="79" y="353"/>
                    </a:lnTo>
                    <a:lnTo>
                      <a:pt x="78" y="344"/>
                    </a:lnTo>
                    <a:lnTo>
                      <a:pt x="54" y="326"/>
                    </a:lnTo>
                    <a:lnTo>
                      <a:pt x="52" y="314"/>
                    </a:lnTo>
                    <a:lnTo>
                      <a:pt x="48" y="305"/>
                    </a:lnTo>
                    <a:lnTo>
                      <a:pt x="52" y="303"/>
                    </a:lnTo>
                    <a:lnTo>
                      <a:pt x="69" y="285"/>
                    </a:lnTo>
                    <a:lnTo>
                      <a:pt x="76" y="282"/>
                    </a:lnTo>
                    <a:lnTo>
                      <a:pt x="70" y="278"/>
                    </a:lnTo>
                    <a:lnTo>
                      <a:pt x="64" y="263"/>
                    </a:lnTo>
                    <a:lnTo>
                      <a:pt x="109" y="255"/>
                    </a:lnTo>
                    <a:lnTo>
                      <a:pt x="105" y="240"/>
                    </a:lnTo>
                    <a:lnTo>
                      <a:pt x="108" y="233"/>
                    </a:lnTo>
                    <a:lnTo>
                      <a:pt x="103" y="228"/>
                    </a:lnTo>
                    <a:lnTo>
                      <a:pt x="94" y="230"/>
                    </a:lnTo>
                    <a:lnTo>
                      <a:pt x="66" y="227"/>
                    </a:lnTo>
                    <a:lnTo>
                      <a:pt x="43" y="192"/>
                    </a:lnTo>
                    <a:lnTo>
                      <a:pt x="37" y="171"/>
                    </a:lnTo>
                    <a:lnTo>
                      <a:pt x="31" y="167"/>
                    </a:lnTo>
                    <a:lnTo>
                      <a:pt x="10" y="144"/>
                    </a:lnTo>
                    <a:lnTo>
                      <a:pt x="10" y="128"/>
                    </a:lnTo>
                    <a:lnTo>
                      <a:pt x="10" y="116"/>
                    </a:lnTo>
                    <a:lnTo>
                      <a:pt x="0" y="83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25" y="6"/>
                    </a:lnTo>
                    <a:lnTo>
                      <a:pt x="46" y="15"/>
                    </a:lnTo>
                    <a:lnTo>
                      <a:pt x="61" y="18"/>
                    </a:lnTo>
                    <a:lnTo>
                      <a:pt x="76" y="20"/>
                    </a:lnTo>
                    <a:lnTo>
                      <a:pt x="93" y="24"/>
                    </a:lnTo>
                    <a:lnTo>
                      <a:pt x="102" y="26"/>
                    </a:lnTo>
                    <a:lnTo>
                      <a:pt x="115" y="29"/>
                    </a:lnTo>
                    <a:lnTo>
                      <a:pt x="127" y="30"/>
                    </a:lnTo>
                    <a:lnTo>
                      <a:pt x="147" y="24"/>
                    </a:lnTo>
                    <a:lnTo>
                      <a:pt x="148" y="69"/>
                    </a:lnTo>
                    <a:lnTo>
                      <a:pt x="141" y="84"/>
                    </a:lnTo>
                    <a:lnTo>
                      <a:pt x="132" y="98"/>
                    </a:lnTo>
                    <a:lnTo>
                      <a:pt x="129" y="110"/>
                    </a:lnTo>
                    <a:lnTo>
                      <a:pt x="127" y="123"/>
                    </a:lnTo>
                    <a:lnTo>
                      <a:pt x="129" y="134"/>
                    </a:lnTo>
                    <a:lnTo>
                      <a:pt x="138" y="141"/>
                    </a:lnTo>
                    <a:lnTo>
                      <a:pt x="150" y="147"/>
                    </a:lnTo>
                    <a:lnTo>
                      <a:pt x="169" y="144"/>
                    </a:lnTo>
                    <a:lnTo>
                      <a:pt x="186" y="138"/>
                    </a:lnTo>
                    <a:lnTo>
                      <a:pt x="205" y="129"/>
                    </a:lnTo>
                    <a:lnTo>
                      <a:pt x="211" y="122"/>
                    </a:lnTo>
                    <a:lnTo>
                      <a:pt x="214" y="111"/>
                    </a:lnTo>
                    <a:lnTo>
                      <a:pt x="253" y="143"/>
                    </a:lnTo>
                    <a:lnTo>
                      <a:pt x="258" y="153"/>
                    </a:lnTo>
                    <a:lnTo>
                      <a:pt x="253" y="161"/>
                    </a:lnTo>
                    <a:lnTo>
                      <a:pt x="247" y="173"/>
                    </a:lnTo>
                    <a:lnTo>
                      <a:pt x="241" y="185"/>
                    </a:lnTo>
                    <a:lnTo>
                      <a:pt x="241" y="194"/>
                    </a:lnTo>
                    <a:lnTo>
                      <a:pt x="232" y="200"/>
                    </a:lnTo>
                    <a:lnTo>
                      <a:pt x="223" y="209"/>
                    </a:lnTo>
                    <a:lnTo>
                      <a:pt x="213" y="210"/>
                    </a:lnTo>
                    <a:lnTo>
                      <a:pt x="207" y="216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205" y="254"/>
                    </a:lnTo>
                    <a:lnTo>
                      <a:pt x="210" y="261"/>
                    </a:lnTo>
                    <a:lnTo>
                      <a:pt x="213" y="269"/>
                    </a:lnTo>
                    <a:lnTo>
                      <a:pt x="199" y="278"/>
                    </a:lnTo>
                    <a:lnTo>
                      <a:pt x="204" y="288"/>
                    </a:lnTo>
                    <a:lnTo>
                      <a:pt x="210" y="300"/>
                    </a:lnTo>
                    <a:lnTo>
                      <a:pt x="207" y="309"/>
                    </a:lnTo>
                    <a:lnTo>
                      <a:pt x="216" y="326"/>
                    </a:lnTo>
                    <a:lnTo>
                      <a:pt x="232" y="342"/>
                    </a:lnTo>
                    <a:lnTo>
                      <a:pt x="238" y="360"/>
                    </a:lnTo>
                    <a:lnTo>
                      <a:pt x="258" y="371"/>
                    </a:lnTo>
                    <a:lnTo>
                      <a:pt x="270" y="426"/>
                    </a:lnTo>
                    <a:lnTo>
                      <a:pt x="285" y="428"/>
                    </a:lnTo>
                    <a:lnTo>
                      <a:pt x="288" y="438"/>
                    </a:lnTo>
                    <a:lnTo>
                      <a:pt x="291" y="447"/>
                    </a:lnTo>
                    <a:lnTo>
                      <a:pt x="292" y="458"/>
                    </a:lnTo>
                    <a:lnTo>
                      <a:pt x="291" y="470"/>
                    </a:lnTo>
                    <a:lnTo>
                      <a:pt x="288" y="482"/>
                    </a:lnTo>
                    <a:lnTo>
                      <a:pt x="285" y="494"/>
                    </a:lnTo>
                    <a:lnTo>
                      <a:pt x="289" y="503"/>
                    </a:lnTo>
                    <a:lnTo>
                      <a:pt x="292" y="518"/>
                    </a:lnTo>
                    <a:lnTo>
                      <a:pt x="298" y="527"/>
                    </a:lnTo>
                    <a:lnTo>
                      <a:pt x="309" y="528"/>
                    </a:lnTo>
                    <a:lnTo>
                      <a:pt x="316" y="524"/>
                    </a:lnTo>
                    <a:lnTo>
                      <a:pt x="322" y="521"/>
                    </a:lnTo>
                    <a:lnTo>
                      <a:pt x="324" y="530"/>
                    </a:lnTo>
                    <a:lnTo>
                      <a:pt x="319" y="534"/>
                    </a:lnTo>
                    <a:lnTo>
                      <a:pt x="310" y="539"/>
                    </a:lnTo>
                    <a:lnTo>
                      <a:pt x="303" y="539"/>
                    </a:lnTo>
                    <a:lnTo>
                      <a:pt x="294" y="537"/>
                    </a:lnTo>
                    <a:lnTo>
                      <a:pt x="286" y="525"/>
                    </a:lnTo>
                    <a:lnTo>
                      <a:pt x="274" y="530"/>
                    </a:lnTo>
                    <a:lnTo>
                      <a:pt x="273" y="539"/>
                    </a:lnTo>
                    <a:lnTo>
                      <a:pt x="273" y="548"/>
                    </a:lnTo>
                    <a:lnTo>
                      <a:pt x="279" y="560"/>
                    </a:lnTo>
                    <a:lnTo>
                      <a:pt x="294" y="564"/>
                    </a:lnTo>
                    <a:lnTo>
                      <a:pt x="294" y="578"/>
                    </a:lnTo>
                    <a:lnTo>
                      <a:pt x="282" y="575"/>
                    </a:lnTo>
                    <a:lnTo>
                      <a:pt x="271" y="570"/>
                    </a:lnTo>
                    <a:lnTo>
                      <a:pt x="265" y="560"/>
                    </a:lnTo>
                    <a:lnTo>
                      <a:pt x="256" y="563"/>
                    </a:lnTo>
                    <a:lnTo>
                      <a:pt x="247" y="561"/>
                    </a:lnTo>
                    <a:lnTo>
                      <a:pt x="244" y="557"/>
                    </a:lnTo>
                    <a:lnTo>
                      <a:pt x="237" y="552"/>
                    </a:lnTo>
                    <a:lnTo>
                      <a:pt x="229" y="551"/>
                    </a:lnTo>
                    <a:lnTo>
                      <a:pt x="220" y="548"/>
                    </a:lnTo>
                    <a:lnTo>
                      <a:pt x="213" y="543"/>
                    </a:lnTo>
                    <a:lnTo>
                      <a:pt x="207" y="534"/>
                    </a:lnTo>
                    <a:lnTo>
                      <a:pt x="205" y="530"/>
                    </a:lnTo>
                    <a:lnTo>
                      <a:pt x="211" y="528"/>
                    </a:lnTo>
                    <a:lnTo>
                      <a:pt x="219" y="527"/>
                    </a:lnTo>
                    <a:lnTo>
                      <a:pt x="219" y="522"/>
                    </a:lnTo>
                    <a:lnTo>
                      <a:pt x="208" y="519"/>
                    </a:lnTo>
                    <a:lnTo>
                      <a:pt x="199" y="521"/>
                    </a:lnTo>
                    <a:lnTo>
                      <a:pt x="195" y="525"/>
                    </a:lnTo>
                    <a:lnTo>
                      <a:pt x="195" y="534"/>
                    </a:lnTo>
                    <a:lnTo>
                      <a:pt x="193" y="531"/>
                    </a:lnTo>
                    <a:close/>
                  </a:path>
                </a:pathLst>
              </a:custGeom>
              <a:solidFill>
                <a:srgbClr val="FDE0B5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" name="Freeform 140"/>
              <p:cNvSpPr>
                <a:spLocks noChangeAspect="1"/>
              </p:cNvSpPr>
              <p:nvPr/>
            </p:nvSpPr>
            <p:spPr bwMode="auto">
              <a:xfrm>
                <a:off x="3842" y="3118"/>
                <a:ext cx="986" cy="914"/>
              </a:xfrm>
              <a:custGeom>
                <a:avLst/>
                <a:gdLst>
                  <a:gd name="T0" fmla="*/ 2147483647 w 1018"/>
                  <a:gd name="T1" fmla="*/ 2147483647 h 976"/>
                  <a:gd name="T2" fmla="*/ 2147483647 w 1018"/>
                  <a:gd name="T3" fmla="*/ 2147483647 h 976"/>
                  <a:gd name="T4" fmla="*/ 2147483647 w 1018"/>
                  <a:gd name="T5" fmla="*/ 2147483647 h 976"/>
                  <a:gd name="T6" fmla="*/ 2147483647 w 1018"/>
                  <a:gd name="T7" fmla="*/ 2147483647 h 976"/>
                  <a:gd name="T8" fmla="*/ 2147483647 w 1018"/>
                  <a:gd name="T9" fmla="*/ 2147483647 h 976"/>
                  <a:gd name="T10" fmla="*/ 2147483647 w 1018"/>
                  <a:gd name="T11" fmla="*/ 2147483647 h 976"/>
                  <a:gd name="T12" fmla="*/ 2147483647 w 1018"/>
                  <a:gd name="T13" fmla="*/ 2147483647 h 976"/>
                  <a:gd name="T14" fmla="*/ 2147483647 w 1018"/>
                  <a:gd name="T15" fmla="*/ 2147483647 h 976"/>
                  <a:gd name="T16" fmla="*/ 2147483647 w 1018"/>
                  <a:gd name="T17" fmla="*/ 2147483647 h 976"/>
                  <a:gd name="T18" fmla="*/ 2147483647 w 1018"/>
                  <a:gd name="T19" fmla="*/ 2147483647 h 976"/>
                  <a:gd name="T20" fmla="*/ 2147483647 w 1018"/>
                  <a:gd name="T21" fmla="*/ 2147483647 h 976"/>
                  <a:gd name="T22" fmla="*/ 2147483647 w 1018"/>
                  <a:gd name="T23" fmla="*/ 2147483647 h 976"/>
                  <a:gd name="T24" fmla="*/ 2147483647 w 1018"/>
                  <a:gd name="T25" fmla="*/ 2147483647 h 976"/>
                  <a:gd name="T26" fmla="*/ 2147483647 w 1018"/>
                  <a:gd name="T27" fmla="*/ 2147483647 h 976"/>
                  <a:gd name="T28" fmla="*/ 2147483647 w 1018"/>
                  <a:gd name="T29" fmla="*/ 2147483647 h 976"/>
                  <a:gd name="T30" fmla="*/ 2147483647 w 1018"/>
                  <a:gd name="T31" fmla="*/ 2147483647 h 976"/>
                  <a:gd name="T32" fmla="*/ 2147483647 w 1018"/>
                  <a:gd name="T33" fmla="*/ 2147483647 h 976"/>
                  <a:gd name="T34" fmla="*/ 2147483647 w 1018"/>
                  <a:gd name="T35" fmla="*/ 2147483647 h 976"/>
                  <a:gd name="T36" fmla="*/ 2147483647 w 1018"/>
                  <a:gd name="T37" fmla="*/ 2147483647 h 976"/>
                  <a:gd name="T38" fmla="*/ 2147483647 w 1018"/>
                  <a:gd name="T39" fmla="*/ 2147483647 h 976"/>
                  <a:gd name="T40" fmla="*/ 2147483647 w 1018"/>
                  <a:gd name="T41" fmla="*/ 2147483647 h 976"/>
                  <a:gd name="T42" fmla="*/ 2147483647 w 1018"/>
                  <a:gd name="T43" fmla="*/ 2147483647 h 976"/>
                  <a:gd name="T44" fmla="*/ 2147483647 w 1018"/>
                  <a:gd name="T45" fmla="*/ 2147483647 h 976"/>
                  <a:gd name="T46" fmla="*/ 2147483647 w 1018"/>
                  <a:gd name="T47" fmla="*/ 2147483647 h 976"/>
                  <a:gd name="T48" fmla="*/ 2147483647 w 1018"/>
                  <a:gd name="T49" fmla="*/ 2147483647 h 976"/>
                  <a:gd name="T50" fmla="*/ 2147483647 w 1018"/>
                  <a:gd name="T51" fmla="*/ 2147483647 h 976"/>
                  <a:gd name="T52" fmla="*/ 2147483647 w 1018"/>
                  <a:gd name="T53" fmla="*/ 2147483647 h 976"/>
                  <a:gd name="T54" fmla="*/ 2147483647 w 1018"/>
                  <a:gd name="T55" fmla="*/ 2147483647 h 976"/>
                  <a:gd name="T56" fmla="*/ 2147483647 w 1018"/>
                  <a:gd name="T57" fmla="*/ 2147483647 h 976"/>
                  <a:gd name="T58" fmla="*/ 2147483647 w 1018"/>
                  <a:gd name="T59" fmla="*/ 2147483647 h 976"/>
                  <a:gd name="T60" fmla="*/ 2147483647 w 1018"/>
                  <a:gd name="T61" fmla="*/ 2147483647 h 976"/>
                  <a:gd name="T62" fmla="*/ 2147483647 w 1018"/>
                  <a:gd name="T63" fmla="*/ 2147483647 h 976"/>
                  <a:gd name="T64" fmla="*/ 2147483647 w 1018"/>
                  <a:gd name="T65" fmla="*/ 2147483647 h 976"/>
                  <a:gd name="T66" fmla="*/ 2147483647 w 1018"/>
                  <a:gd name="T67" fmla="*/ 2147483647 h 976"/>
                  <a:gd name="T68" fmla="*/ 2147483647 w 1018"/>
                  <a:gd name="T69" fmla="*/ 2147483647 h 976"/>
                  <a:gd name="T70" fmla="*/ 2147483647 w 1018"/>
                  <a:gd name="T71" fmla="*/ 2147483647 h 976"/>
                  <a:gd name="T72" fmla="*/ 2147483647 w 1018"/>
                  <a:gd name="T73" fmla="*/ 2147483647 h 976"/>
                  <a:gd name="T74" fmla="*/ 2147483647 w 1018"/>
                  <a:gd name="T75" fmla="*/ 2147483647 h 976"/>
                  <a:gd name="T76" fmla="*/ 2147483647 w 1018"/>
                  <a:gd name="T77" fmla="*/ 2147483647 h 976"/>
                  <a:gd name="T78" fmla="*/ 2147483647 w 1018"/>
                  <a:gd name="T79" fmla="*/ 2147483647 h 976"/>
                  <a:gd name="T80" fmla="*/ 2147483647 w 1018"/>
                  <a:gd name="T81" fmla="*/ 2147483647 h 976"/>
                  <a:gd name="T82" fmla="*/ 2147483647 w 1018"/>
                  <a:gd name="T83" fmla="*/ 2147483647 h 976"/>
                  <a:gd name="T84" fmla="*/ 2147483647 w 1018"/>
                  <a:gd name="T85" fmla="*/ 2147483647 h 976"/>
                  <a:gd name="T86" fmla="*/ 2147483647 w 1018"/>
                  <a:gd name="T87" fmla="*/ 2147483647 h 976"/>
                  <a:gd name="T88" fmla="*/ 2147483647 w 1018"/>
                  <a:gd name="T89" fmla="*/ 2147483647 h 976"/>
                  <a:gd name="T90" fmla="*/ 2147483647 w 1018"/>
                  <a:gd name="T91" fmla="*/ 2147483647 h 976"/>
                  <a:gd name="T92" fmla="*/ 2147483647 w 1018"/>
                  <a:gd name="T93" fmla="*/ 2147483647 h 976"/>
                  <a:gd name="T94" fmla="*/ 2147483647 w 1018"/>
                  <a:gd name="T95" fmla="*/ 2147483647 h 976"/>
                  <a:gd name="T96" fmla="*/ 2147483647 w 1018"/>
                  <a:gd name="T97" fmla="*/ 2147483647 h 976"/>
                  <a:gd name="T98" fmla="*/ 2147483647 w 1018"/>
                  <a:gd name="T99" fmla="*/ 2147483647 h 976"/>
                  <a:gd name="T100" fmla="*/ 2147483647 w 1018"/>
                  <a:gd name="T101" fmla="*/ 2147483647 h 976"/>
                  <a:gd name="T102" fmla="*/ 2147483647 w 1018"/>
                  <a:gd name="T103" fmla="*/ 2147483647 h 976"/>
                  <a:gd name="T104" fmla="*/ 2147483647 w 1018"/>
                  <a:gd name="T105" fmla="*/ 2147483647 h 976"/>
                  <a:gd name="T106" fmla="*/ 2147483647 w 1018"/>
                  <a:gd name="T107" fmla="*/ 2147483647 h 976"/>
                  <a:gd name="T108" fmla="*/ 2147483647 w 1018"/>
                  <a:gd name="T109" fmla="*/ 2147483647 h 976"/>
                  <a:gd name="T110" fmla="*/ 2147483647 w 1018"/>
                  <a:gd name="T111" fmla="*/ 2147483647 h 976"/>
                  <a:gd name="T112" fmla="*/ 2147483647 w 1018"/>
                  <a:gd name="T113" fmla="*/ 2147483647 h 976"/>
                  <a:gd name="T114" fmla="*/ 2147483647 w 1018"/>
                  <a:gd name="T115" fmla="*/ 2147483647 h 976"/>
                  <a:gd name="T116" fmla="*/ 2147483647 w 1018"/>
                  <a:gd name="T117" fmla="*/ 2147483647 h 976"/>
                  <a:gd name="T118" fmla="*/ 2147483647 w 1018"/>
                  <a:gd name="T119" fmla="*/ 2147483647 h 9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18"/>
                  <a:gd name="T181" fmla="*/ 0 h 976"/>
                  <a:gd name="T182" fmla="*/ 1018 w 1018"/>
                  <a:gd name="T183" fmla="*/ 976 h 97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18" h="976">
                    <a:moveTo>
                      <a:pt x="339" y="306"/>
                    </a:moveTo>
                    <a:lnTo>
                      <a:pt x="331" y="303"/>
                    </a:lnTo>
                    <a:lnTo>
                      <a:pt x="327" y="297"/>
                    </a:lnTo>
                    <a:lnTo>
                      <a:pt x="322" y="291"/>
                    </a:lnTo>
                    <a:lnTo>
                      <a:pt x="322" y="286"/>
                    </a:lnTo>
                    <a:lnTo>
                      <a:pt x="322" y="277"/>
                    </a:lnTo>
                    <a:lnTo>
                      <a:pt x="325" y="279"/>
                    </a:lnTo>
                    <a:lnTo>
                      <a:pt x="342" y="282"/>
                    </a:lnTo>
                    <a:lnTo>
                      <a:pt x="349" y="289"/>
                    </a:lnTo>
                    <a:lnTo>
                      <a:pt x="363" y="291"/>
                    </a:lnTo>
                    <a:lnTo>
                      <a:pt x="370" y="285"/>
                    </a:lnTo>
                    <a:lnTo>
                      <a:pt x="379" y="280"/>
                    </a:lnTo>
                    <a:lnTo>
                      <a:pt x="387" y="285"/>
                    </a:lnTo>
                    <a:lnTo>
                      <a:pt x="408" y="288"/>
                    </a:lnTo>
                    <a:lnTo>
                      <a:pt x="408" y="295"/>
                    </a:lnTo>
                    <a:lnTo>
                      <a:pt x="421" y="297"/>
                    </a:lnTo>
                    <a:lnTo>
                      <a:pt x="427" y="289"/>
                    </a:lnTo>
                    <a:lnTo>
                      <a:pt x="424" y="280"/>
                    </a:lnTo>
                    <a:lnTo>
                      <a:pt x="411" y="279"/>
                    </a:lnTo>
                    <a:lnTo>
                      <a:pt x="399" y="277"/>
                    </a:lnTo>
                    <a:lnTo>
                      <a:pt x="397" y="268"/>
                    </a:lnTo>
                    <a:lnTo>
                      <a:pt x="400" y="262"/>
                    </a:lnTo>
                    <a:lnTo>
                      <a:pt x="411" y="259"/>
                    </a:lnTo>
                    <a:lnTo>
                      <a:pt x="424" y="265"/>
                    </a:lnTo>
                    <a:lnTo>
                      <a:pt x="435" y="271"/>
                    </a:lnTo>
                    <a:lnTo>
                      <a:pt x="436" y="264"/>
                    </a:lnTo>
                    <a:lnTo>
                      <a:pt x="457" y="264"/>
                    </a:lnTo>
                    <a:lnTo>
                      <a:pt x="457" y="258"/>
                    </a:lnTo>
                    <a:lnTo>
                      <a:pt x="442" y="259"/>
                    </a:lnTo>
                    <a:lnTo>
                      <a:pt x="432" y="255"/>
                    </a:lnTo>
                    <a:lnTo>
                      <a:pt x="418" y="255"/>
                    </a:lnTo>
                    <a:lnTo>
                      <a:pt x="405" y="250"/>
                    </a:lnTo>
                    <a:lnTo>
                      <a:pt x="400" y="241"/>
                    </a:lnTo>
                    <a:lnTo>
                      <a:pt x="399" y="232"/>
                    </a:lnTo>
                    <a:lnTo>
                      <a:pt x="385" y="231"/>
                    </a:lnTo>
                    <a:lnTo>
                      <a:pt x="385" y="222"/>
                    </a:lnTo>
                    <a:lnTo>
                      <a:pt x="375" y="223"/>
                    </a:lnTo>
                    <a:lnTo>
                      <a:pt x="366" y="222"/>
                    </a:lnTo>
                    <a:lnTo>
                      <a:pt x="352" y="220"/>
                    </a:lnTo>
                    <a:lnTo>
                      <a:pt x="349" y="214"/>
                    </a:lnTo>
                    <a:lnTo>
                      <a:pt x="352" y="205"/>
                    </a:lnTo>
                    <a:lnTo>
                      <a:pt x="364" y="211"/>
                    </a:lnTo>
                    <a:lnTo>
                      <a:pt x="369" y="219"/>
                    </a:lnTo>
                    <a:lnTo>
                      <a:pt x="378" y="223"/>
                    </a:lnTo>
                    <a:lnTo>
                      <a:pt x="387" y="219"/>
                    </a:lnTo>
                    <a:lnTo>
                      <a:pt x="400" y="228"/>
                    </a:lnTo>
                    <a:lnTo>
                      <a:pt x="415" y="231"/>
                    </a:lnTo>
                    <a:lnTo>
                      <a:pt x="430" y="247"/>
                    </a:lnTo>
                    <a:lnTo>
                      <a:pt x="451" y="244"/>
                    </a:lnTo>
                    <a:lnTo>
                      <a:pt x="463" y="247"/>
                    </a:lnTo>
                    <a:lnTo>
                      <a:pt x="478" y="246"/>
                    </a:lnTo>
                    <a:lnTo>
                      <a:pt x="471" y="240"/>
                    </a:lnTo>
                    <a:lnTo>
                      <a:pt x="471" y="231"/>
                    </a:lnTo>
                    <a:lnTo>
                      <a:pt x="460" y="225"/>
                    </a:lnTo>
                    <a:lnTo>
                      <a:pt x="454" y="223"/>
                    </a:lnTo>
                    <a:lnTo>
                      <a:pt x="436" y="225"/>
                    </a:lnTo>
                    <a:lnTo>
                      <a:pt x="427" y="225"/>
                    </a:lnTo>
                    <a:lnTo>
                      <a:pt x="420" y="217"/>
                    </a:lnTo>
                    <a:lnTo>
                      <a:pt x="399" y="201"/>
                    </a:lnTo>
                    <a:lnTo>
                      <a:pt x="391" y="193"/>
                    </a:lnTo>
                    <a:lnTo>
                      <a:pt x="376" y="189"/>
                    </a:lnTo>
                    <a:lnTo>
                      <a:pt x="369" y="187"/>
                    </a:lnTo>
                    <a:lnTo>
                      <a:pt x="358" y="183"/>
                    </a:lnTo>
                    <a:lnTo>
                      <a:pt x="358" y="177"/>
                    </a:lnTo>
                    <a:lnTo>
                      <a:pt x="358" y="168"/>
                    </a:lnTo>
                    <a:lnTo>
                      <a:pt x="352" y="156"/>
                    </a:lnTo>
                    <a:lnTo>
                      <a:pt x="339" y="148"/>
                    </a:lnTo>
                    <a:lnTo>
                      <a:pt x="328" y="142"/>
                    </a:lnTo>
                    <a:lnTo>
                      <a:pt x="309" y="145"/>
                    </a:lnTo>
                    <a:lnTo>
                      <a:pt x="295" y="147"/>
                    </a:lnTo>
                    <a:lnTo>
                      <a:pt x="280" y="147"/>
                    </a:lnTo>
                    <a:lnTo>
                      <a:pt x="270" y="144"/>
                    </a:lnTo>
                    <a:lnTo>
                      <a:pt x="262" y="139"/>
                    </a:lnTo>
                    <a:lnTo>
                      <a:pt x="264" y="129"/>
                    </a:lnTo>
                    <a:lnTo>
                      <a:pt x="261" y="124"/>
                    </a:lnTo>
                    <a:lnTo>
                      <a:pt x="255" y="120"/>
                    </a:lnTo>
                    <a:lnTo>
                      <a:pt x="252" y="108"/>
                    </a:lnTo>
                    <a:lnTo>
                      <a:pt x="241" y="103"/>
                    </a:lnTo>
                    <a:lnTo>
                      <a:pt x="232" y="102"/>
                    </a:lnTo>
                    <a:lnTo>
                      <a:pt x="222" y="106"/>
                    </a:lnTo>
                    <a:lnTo>
                      <a:pt x="210" y="109"/>
                    </a:lnTo>
                    <a:lnTo>
                      <a:pt x="196" y="111"/>
                    </a:lnTo>
                    <a:lnTo>
                      <a:pt x="189" y="111"/>
                    </a:lnTo>
                    <a:lnTo>
                      <a:pt x="186" y="105"/>
                    </a:lnTo>
                    <a:lnTo>
                      <a:pt x="184" y="99"/>
                    </a:lnTo>
                    <a:lnTo>
                      <a:pt x="181" y="88"/>
                    </a:lnTo>
                    <a:lnTo>
                      <a:pt x="172" y="79"/>
                    </a:lnTo>
                    <a:lnTo>
                      <a:pt x="165" y="70"/>
                    </a:lnTo>
                    <a:lnTo>
                      <a:pt x="160" y="58"/>
                    </a:lnTo>
                    <a:lnTo>
                      <a:pt x="153" y="42"/>
                    </a:lnTo>
                    <a:lnTo>
                      <a:pt x="147" y="37"/>
                    </a:lnTo>
                    <a:lnTo>
                      <a:pt x="136" y="30"/>
                    </a:lnTo>
                    <a:lnTo>
                      <a:pt x="132" y="21"/>
                    </a:lnTo>
                    <a:lnTo>
                      <a:pt x="123" y="12"/>
                    </a:lnTo>
                    <a:lnTo>
                      <a:pt x="115" y="6"/>
                    </a:lnTo>
                    <a:lnTo>
                      <a:pt x="106" y="0"/>
                    </a:lnTo>
                    <a:lnTo>
                      <a:pt x="94" y="3"/>
                    </a:lnTo>
                    <a:lnTo>
                      <a:pt x="78" y="3"/>
                    </a:lnTo>
                    <a:lnTo>
                      <a:pt x="78" y="7"/>
                    </a:lnTo>
                    <a:lnTo>
                      <a:pt x="73" y="15"/>
                    </a:lnTo>
                    <a:lnTo>
                      <a:pt x="70" y="10"/>
                    </a:lnTo>
                    <a:lnTo>
                      <a:pt x="59" y="13"/>
                    </a:lnTo>
                    <a:lnTo>
                      <a:pt x="54" y="21"/>
                    </a:lnTo>
                    <a:lnTo>
                      <a:pt x="48" y="33"/>
                    </a:lnTo>
                    <a:lnTo>
                      <a:pt x="42" y="45"/>
                    </a:lnTo>
                    <a:lnTo>
                      <a:pt x="42" y="54"/>
                    </a:lnTo>
                    <a:lnTo>
                      <a:pt x="33" y="60"/>
                    </a:lnTo>
                    <a:lnTo>
                      <a:pt x="24" y="69"/>
                    </a:lnTo>
                    <a:lnTo>
                      <a:pt x="14" y="70"/>
                    </a:lnTo>
                    <a:lnTo>
                      <a:pt x="8" y="76"/>
                    </a:lnTo>
                    <a:lnTo>
                      <a:pt x="3" y="88"/>
                    </a:lnTo>
                    <a:lnTo>
                      <a:pt x="2" y="102"/>
                    </a:lnTo>
                    <a:lnTo>
                      <a:pt x="6" y="114"/>
                    </a:lnTo>
                    <a:lnTo>
                      <a:pt x="11" y="121"/>
                    </a:lnTo>
                    <a:lnTo>
                      <a:pt x="14" y="129"/>
                    </a:lnTo>
                    <a:lnTo>
                      <a:pt x="0" y="138"/>
                    </a:lnTo>
                    <a:lnTo>
                      <a:pt x="5" y="148"/>
                    </a:lnTo>
                    <a:lnTo>
                      <a:pt x="11" y="160"/>
                    </a:lnTo>
                    <a:lnTo>
                      <a:pt x="8" y="169"/>
                    </a:lnTo>
                    <a:lnTo>
                      <a:pt x="17" y="186"/>
                    </a:lnTo>
                    <a:lnTo>
                      <a:pt x="33" y="202"/>
                    </a:lnTo>
                    <a:lnTo>
                      <a:pt x="39" y="220"/>
                    </a:lnTo>
                    <a:lnTo>
                      <a:pt x="59" y="231"/>
                    </a:lnTo>
                    <a:lnTo>
                      <a:pt x="71" y="286"/>
                    </a:lnTo>
                    <a:lnTo>
                      <a:pt x="86" y="288"/>
                    </a:lnTo>
                    <a:lnTo>
                      <a:pt x="89" y="298"/>
                    </a:lnTo>
                    <a:lnTo>
                      <a:pt x="92" y="307"/>
                    </a:lnTo>
                    <a:lnTo>
                      <a:pt x="93" y="318"/>
                    </a:lnTo>
                    <a:lnTo>
                      <a:pt x="92" y="330"/>
                    </a:lnTo>
                    <a:lnTo>
                      <a:pt x="89" y="342"/>
                    </a:lnTo>
                    <a:lnTo>
                      <a:pt x="86" y="354"/>
                    </a:lnTo>
                    <a:lnTo>
                      <a:pt x="90" y="363"/>
                    </a:lnTo>
                    <a:lnTo>
                      <a:pt x="93" y="378"/>
                    </a:lnTo>
                    <a:lnTo>
                      <a:pt x="99" y="387"/>
                    </a:lnTo>
                    <a:lnTo>
                      <a:pt x="110" y="388"/>
                    </a:lnTo>
                    <a:lnTo>
                      <a:pt x="117" y="384"/>
                    </a:lnTo>
                    <a:lnTo>
                      <a:pt x="123" y="381"/>
                    </a:lnTo>
                    <a:lnTo>
                      <a:pt x="125" y="390"/>
                    </a:lnTo>
                    <a:lnTo>
                      <a:pt x="120" y="394"/>
                    </a:lnTo>
                    <a:lnTo>
                      <a:pt x="111" y="399"/>
                    </a:lnTo>
                    <a:lnTo>
                      <a:pt x="104" y="399"/>
                    </a:lnTo>
                    <a:lnTo>
                      <a:pt x="95" y="397"/>
                    </a:lnTo>
                    <a:lnTo>
                      <a:pt x="83" y="400"/>
                    </a:lnTo>
                    <a:lnTo>
                      <a:pt x="83" y="412"/>
                    </a:lnTo>
                    <a:lnTo>
                      <a:pt x="89" y="417"/>
                    </a:lnTo>
                    <a:lnTo>
                      <a:pt x="95" y="424"/>
                    </a:lnTo>
                    <a:lnTo>
                      <a:pt x="102" y="423"/>
                    </a:lnTo>
                    <a:lnTo>
                      <a:pt x="111" y="426"/>
                    </a:lnTo>
                    <a:lnTo>
                      <a:pt x="102" y="435"/>
                    </a:lnTo>
                    <a:lnTo>
                      <a:pt x="108" y="439"/>
                    </a:lnTo>
                    <a:lnTo>
                      <a:pt x="113" y="444"/>
                    </a:lnTo>
                    <a:lnTo>
                      <a:pt x="105" y="448"/>
                    </a:lnTo>
                    <a:lnTo>
                      <a:pt x="95" y="450"/>
                    </a:lnTo>
                    <a:lnTo>
                      <a:pt x="101" y="456"/>
                    </a:lnTo>
                    <a:lnTo>
                      <a:pt x="113" y="460"/>
                    </a:lnTo>
                    <a:lnTo>
                      <a:pt x="119" y="459"/>
                    </a:lnTo>
                    <a:lnTo>
                      <a:pt x="126" y="459"/>
                    </a:lnTo>
                    <a:lnTo>
                      <a:pt x="140" y="457"/>
                    </a:lnTo>
                    <a:lnTo>
                      <a:pt x="147" y="456"/>
                    </a:lnTo>
                    <a:lnTo>
                      <a:pt x="150" y="445"/>
                    </a:lnTo>
                    <a:lnTo>
                      <a:pt x="144" y="435"/>
                    </a:lnTo>
                    <a:lnTo>
                      <a:pt x="137" y="427"/>
                    </a:lnTo>
                    <a:lnTo>
                      <a:pt x="141" y="424"/>
                    </a:lnTo>
                    <a:lnTo>
                      <a:pt x="150" y="421"/>
                    </a:lnTo>
                    <a:lnTo>
                      <a:pt x="147" y="412"/>
                    </a:lnTo>
                    <a:lnTo>
                      <a:pt x="155" y="406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9" y="426"/>
                    </a:lnTo>
                    <a:lnTo>
                      <a:pt x="162" y="433"/>
                    </a:lnTo>
                    <a:lnTo>
                      <a:pt x="173" y="430"/>
                    </a:lnTo>
                    <a:lnTo>
                      <a:pt x="185" y="426"/>
                    </a:lnTo>
                    <a:lnTo>
                      <a:pt x="186" y="432"/>
                    </a:lnTo>
                    <a:lnTo>
                      <a:pt x="176" y="441"/>
                    </a:lnTo>
                    <a:lnTo>
                      <a:pt x="177" y="448"/>
                    </a:lnTo>
                    <a:lnTo>
                      <a:pt x="185" y="450"/>
                    </a:lnTo>
                    <a:lnTo>
                      <a:pt x="197" y="445"/>
                    </a:lnTo>
                    <a:lnTo>
                      <a:pt x="194" y="454"/>
                    </a:lnTo>
                    <a:lnTo>
                      <a:pt x="200" y="460"/>
                    </a:lnTo>
                    <a:lnTo>
                      <a:pt x="191" y="469"/>
                    </a:lnTo>
                    <a:lnTo>
                      <a:pt x="183" y="475"/>
                    </a:lnTo>
                    <a:lnTo>
                      <a:pt x="185" y="483"/>
                    </a:lnTo>
                    <a:lnTo>
                      <a:pt x="189" y="484"/>
                    </a:lnTo>
                    <a:lnTo>
                      <a:pt x="198" y="478"/>
                    </a:lnTo>
                    <a:lnTo>
                      <a:pt x="204" y="469"/>
                    </a:lnTo>
                    <a:lnTo>
                      <a:pt x="209" y="463"/>
                    </a:lnTo>
                    <a:lnTo>
                      <a:pt x="212" y="457"/>
                    </a:lnTo>
                    <a:lnTo>
                      <a:pt x="210" y="444"/>
                    </a:lnTo>
                    <a:lnTo>
                      <a:pt x="207" y="439"/>
                    </a:lnTo>
                    <a:lnTo>
                      <a:pt x="215" y="444"/>
                    </a:lnTo>
                    <a:lnTo>
                      <a:pt x="228" y="441"/>
                    </a:lnTo>
                    <a:lnTo>
                      <a:pt x="240" y="441"/>
                    </a:lnTo>
                    <a:lnTo>
                      <a:pt x="249" y="451"/>
                    </a:lnTo>
                    <a:lnTo>
                      <a:pt x="258" y="453"/>
                    </a:lnTo>
                    <a:lnTo>
                      <a:pt x="270" y="454"/>
                    </a:lnTo>
                    <a:lnTo>
                      <a:pt x="278" y="453"/>
                    </a:lnTo>
                    <a:lnTo>
                      <a:pt x="287" y="445"/>
                    </a:lnTo>
                    <a:lnTo>
                      <a:pt x="290" y="438"/>
                    </a:lnTo>
                    <a:lnTo>
                      <a:pt x="291" y="429"/>
                    </a:lnTo>
                    <a:lnTo>
                      <a:pt x="300" y="435"/>
                    </a:lnTo>
                    <a:lnTo>
                      <a:pt x="302" y="448"/>
                    </a:lnTo>
                    <a:lnTo>
                      <a:pt x="302" y="456"/>
                    </a:lnTo>
                    <a:lnTo>
                      <a:pt x="291" y="457"/>
                    </a:lnTo>
                    <a:lnTo>
                      <a:pt x="282" y="454"/>
                    </a:lnTo>
                    <a:lnTo>
                      <a:pt x="266" y="457"/>
                    </a:lnTo>
                    <a:lnTo>
                      <a:pt x="260" y="460"/>
                    </a:lnTo>
                    <a:lnTo>
                      <a:pt x="248" y="465"/>
                    </a:lnTo>
                    <a:lnTo>
                      <a:pt x="239" y="460"/>
                    </a:lnTo>
                    <a:lnTo>
                      <a:pt x="231" y="471"/>
                    </a:lnTo>
                    <a:lnTo>
                      <a:pt x="222" y="477"/>
                    </a:lnTo>
                    <a:lnTo>
                      <a:pt x="242" y="480"/>
                    </a:lnTo>
                    <a:lnTo>
                      <a:pt x="233" y="487"/>
                    </a:lnTo>
                    <a:lnTo>
                      <a:pt x="227" y="492"/>
                    </a:lnTo>
                    <a:lnTo>
                      <a:pt x="233" y="495"/>
                    </a:lnTo>
                    <a:lnTo>
                      <a:pt x="237" y="496"/>
                    </a:lnTo>
                    <a:lnTo>
                      <a:pt x="246" y="487"/>
                    </a:lnTo>
                    <a:lnTo>
                      <a:pt x="255" y="486"/>
                    </a:lnTo>
                    <a:lnTo>
                      <a:pt x="257" y="489"/>
                    </a:lnTo>
                    <a:lnTo>
                      <a:pt x="246" y="495"/>
                    </a:lnTo>
                    <a:lnTo>
                      <a:pt x="252" y="498"/>
                    </a:lnTo>
                    <a:lnTo>
                      <a:pt x="251" y="502"/>
                    </a:lnTo>
                    <a:lnTo>
                      <a:pt x="240" y="514"/>
                    </a:lnTo>
                    <a:lnTo>
                      <a:pt x="234" y="519"/>
                    </a:lnTo>
                    <a:lnTo>
                      <a:pt x="240" y="520"/>
                    </a:lnTo>
                    <a:lnTo>
                      <a:pt x="285" y="508"/>
                    </a:lnTo>
                    <a:lnTo>
                      <a:pt x="252" y="517"/>
                    </a:lnTo>
                    <a:lnTo>
                      <a:pt x="257" y="514"/>
                    </a:lnTo>
                    <a:lnTo>
                      <a:pt x="264" y="513"/>
                    </a:lnTo>
                    <a:lnTo>
                      <a:pt x="278" y="505"/>
                    </a:lnTo>
                    <a:lnTo>
                      <a:pt x="293" y="513"/>
                    </a:lnTo>
                    <a:lnTo>
                      <a:pt x="290" y="523"/>
                    </a:lnTo>
                    <a:lnTo>
                      <a:pt x="291" y="529"/>
                    </a:lnTo>
                    <a:lnTo>
                      <a:pt x="300" y="531"/>
                    </a:lnTo>
                    <a:lnTo>
                      <a:pt x="303" y="538"/>
                    </a:lnTo>
                    <a:lnTo>
                      <a:pt x="309" y="544"/>
                    </a:lnTo>
                    <a:lnTo>
                      <a:pt x="314" y="550"/>
                    </a:lnTo>
                    <a:lnTo>
                      <a:pt x="311" y="556"/>
                    </a:lnTo>
                    <a:lnTo>
                      <a:pt x="302" y="555"/>
                    </a:lnTo>
                    <a:lnTo>
                      <a:pt x="299" y="562"/>
                    </a:lnTo>
                    <a:lnTo>
                      <a:pt x="278" y="571"/>
                    </a:lnTo>
                    <a:lnTo>
                      <a:pt x="276" y="577"/>
                    </a:lnTo>
                    <a:lnTo>
                      <a:pt x="285" y="580"/>
                    </a:lnTo>
                    <a:lnTo>
                      <a:pt x="279" y="586"/>
                    </a:lnTo>
                    <a:lnTo>
                      <a:pt x="270" y="592"/>
                    </a:lnTo>
                    <a:lnTo>
                      <a:pt x="249" y="601"/>
                    </a:lnTo>
                    <a:lnTo>
                      <a:pt x="251" y="606"/>
                    </a:lnTo>
                    <a:lnTo>
                      <a:pt x="285" y="607"/>
                    </a:lnTo>
                    <a:lnTo>
                      <a:pt x="301" y="603"/>
                    </a:lnTo>
                    <a:lnTo>
                      <a:pt x="315" y="606"/>
                    </a:lnTo>
                    <a:lnTo>
                      <a:pt x="327" y="607"/>
                    </a:lnTo>
                    <a:lnTo>
                      <a:pt x="325" y="600"/>
                    </a:lnTo>
                    <a:lnTo>
                      <a:pt x="333" y="604"/>
                    </a:lnTo>
                    <a:lnTo>
                      <a:pt x="346" y="609"/>
                    </a:lnTo>
                    <a:lnTo>
                      <a:pt x="363" y="613"/>
                    </a:lnTo>
                    <a:lnTo>
                      <a:pt x="379" y="616"/>
                    </a:lnTo>
                    <a:lnTo>
                      <a:pt x="388" y="612"/>
                    </a:lnTo>
                    <a:lnTo>
                      <a:pt x="399" y="603"/>
                    </a:lnTo>
                    <a:lnTo>
                      <a:pt x="403" y="589"/>
                    </a:lnTo>
                    <a:lnTo>
                      <a:pt x="409" y="582"/>
                    </a:lnTo>
                    <a:lnTo>
                      <a:pt x="420" y="582"/>
                    </a:lnTo>
                    <a:lnTo>
                      <a:pt x="429" y="583"/>
                    </a:lnTo>
                    <a:lnTo>
                      <a:pt x="441" y="586"/>
                    </a:lnTo>
                    <a:lnTo>
                      <a:pt x="435" y="592"/>
                    </a:lnTo>
                    <a:lnTo>
                      <a:pt x="432" y="600"/>
                    </a:lnTo>
                    <a:lnTo>
                      <a:pt x="427" y="609"/>
                    </a:lnTo>
                    <a:lnTo>
                      <a:pt x="423" y="613"/>
                    </a:lnTo>
                    <a:lnTo>
                      <a:pt x="417" y="616"/>
                    </a:lnTo>
                    <a:lnTo>
                      <a:pt x="415" y="624"/>
                    </a:lnTo>
                    <a:lnTo>
                      <a:pt x="426" y="618"/>
                    </a:lnTo>
                    <a:lnTo>
                      <a:pt x="439" y="616"/>
                    </a:lnTo>
                    <a:lnTo>
                      <a:pt x="447" y="621"/>
                    </a:lnTo>
                    <a:lnTo>
                      <a:pt x="450" y="630"/>
                    </a:lnTo>
                    <a:lnTo>
                      <a:pt x="439" y="631"/>
                    </a:lnTo>
                    <a:lnTo>
                      <a:pt x="438" y="640"/>
                    </a:lnTo>
                    <a:lnTo>
                      <a:pt x="427" y="637"/>
                    </a:lnTo>
                    <a:lnTo>
                      <a:pt x="418" y="631"/>
                    </a:lnTo>
                    <a:lnTo>
                      <a:pt x="408" y="625"/>
                    </a:lnTo>
                    <a:lnTo>
                      <a:pt x="402" y="619"/>
                    </a:lnTo>
                    <a:lnTo>
                      <a:pt x="396" y="622"/>
                    </a:lnTo>
                    <a:lnTo>
                      <a:pt x="406" y="628"/>
                    </a:lnTo>
                    <a:lnTo>
                      <a:pt x="417" y="637"/>
                    </a:lnTo>
                    <a:lnTo>
                      <a:pt x="430" y="648"/>
                    </a:lnTo>
                    <a:lnTo>
                      <a:pt x="439" y="652"/>
                    </a:lnTo>
                    <a:lnTo>
                      <a:pt x="450" y="654"/>
                    </a:lnTo>
                    <a:lnTo>
                      <a:pt x="463" y="663"/>
                    </a:lnTo>
                    <a:lnTo>
                      <a:pt x="474" y="661"/>
                    </a:lnTo>
                    <a:lnTo>
                      <a:pt x="484" y="663"/>
                    </a:lnTo>
                    <a:lnTo>
                      <a:pt x="493" y="660"/>
                    </a:lnTo>
                    <a:lnTo>
                      <a:pt x="499" y="667"/>
                    </a:lnTo>
                    <a:lnTo>
                      <a:pt x="511" y="673"/>
                    </a:lnTo>
                    <a:lnTo>
                      <a:pt x="519" y="672"/>
                    </a:lnTo>
                    <a:lnTo>
                      <a:pt x="525" y="673"/>
                    </a:lnTo>
                    <a:lnTo>
                      <a:pt x="537" y="682"/>
                    </a:lnTo>
                    <a:lnTo>
                      <a:pt x="546" y="684"/>
                    </a:lnTo>
                    <a:lnTo>
                      <a:pt x="549" y="682"/>
                    </a:lnTo>
                    <a:lnTo>
                      <a:pt x="547" y="678"/>
                    </a:lnTo>
                    <a:lnTo>
                      <a:pt x="537" y="672"/>
                    </a:lnTo>
                    <a:lnTo>
                      <a:pt x="532" y="666"/>
                    </a:lnTo>
                    <a:lnTo>
                      <a:pt x="537" y="658"/>
                    </a:lnTo>
                    <a:lnTo>
                      <a:pt x="544" y="658"/>
                    </a:lnTo>
                    <a:lnTo>
                      <a:pt x="553" y="657"/>
                    </a:lnTo>
                    <a:lnTo>
                      <a:pt x="558" y="663"/>
                    </a:lnTo>
                    <a:lnTo>
                      <a:pt x="556" y="670"/>
                    </a:lnTo>
                    <a:lnTo>
                      <a:pt x="559" y="670"/>
                    </a:lnTo>
                    <a:lnTo>
                      <a:pt x="568" y="661"/>
                    </a:lnTo>
                    <a:lnTo>
                      <a:pt x="573" y="655"/>
                    </a:lnTo>
                    <a:lnTo>
                      <a:pt x="583" y="649"/>
                    </a:lnTo>
                    <a:lnTo>
                      <a:pt x="585" y="666"/>
                    </a:lnTo>
                    <a:lnTo>
                      <a:pt x="579" y="666"/>
                    </a:lnTo>
                    <a:lnTo>
                      <a:pt x="574" y="663"/>
                    </a:lnTo>
                    <a:lnTo>
                      <a:pt x="568" y="669"/>
                    </a:lnTo>
                    <a:lnTo>
                      <a:pt x="567" y="679"/>
                    </a:lnTo>
                    <a:lnTo>
                      <a:pt x="574" y="684"/>
                    </a:lnTo>
                    <a:lnTo>
                      <a:pt x="582" y="690"/>
                    </a:lnTo>
                    <a:lnTo>
                      <a:pt x="580" y="702"/>
                    </a:lnTo>
                    <a:lnTo>
                      <a:pt x="595" y="708"/>
                    </a:lnTo>
                    <a:lnTo>
                      <a:pt x="601" y="729"/>
                    </a:lnTo>
                    <a:lnTo>
                      <a:pt x="615" y="748"/>
                    </a:lnTo>
                    <a:lnTo>
                      <a:pt x="618" y="759"/>
                    </a:lnTo>
                    <a:lnTo>
                      <a:pt x="624" y="756"/>
                    </a:lnTo>
                    <a:lnTo>
                      <a:pt x="627" y="766"/>
                    </a:lnTo>
                    <a:lnTo>
                      <a:pt x="634" y="762"/>
                    </a:lnTo>
                    <a:lnTo>
                      <a:pt x="643" y="756"/>
                    </a:lnTo>
                    <a:lnTo>
                      <a:pt x="654" y="759"/>
                    </a:lnTo>
                    <a:lnTo>
                      <a:pt x="654" y="768"/>
                    </a:lnTo>
                    <a:lnTo>
                      <a:pt x="643" y="778"/>
                    </a:lnTo>
                    <a:lnTo>
                      <a:pt x="643" y="787"/>
                    </a:lnTo>
                    <a:lnTo>
                      <a:pt x="643" y="793"/>
                    </a:lnTo>
                    <a:lnTo>
                      <a:pt x="645" y="801"/>
                    </a:lnTo>
                    <a:lnTo>
                      <a:pt x="643" y="811"/>
                    </a:lnTo>
                    <a:lnTo>
                      <a:pt x="654" y="816"/>
                    </a:lnTo>
                    <a:lnTo>
                      <a:pt x="664" y="816"/>
                    </a:lnTo>
                    <a:lnTo>
                      <a:pt x="672" y="823"/>
                    </a:lnTo>
                    <a:lnTo>
                      <a:pt x="682" y="820"/>
                    </a:lnTo>
                    <a:lnTo>
                      <a:pt x="685" y="810"/>
                    </a:lnTo>
                    <a:lnTo>
                      <a:pt x="690" y="802"/>
                    </a:lnTo>
                    <a:lnTo>
                      <a:pt x="696" y="795"/>
                    </a:lnTo>
                    <a:lnTo>
                      <a:pt x="699" y="802"/>
                    </a:lnTo>
                    <a:lnTo>
                      <a:pt x="694" y="808"/>
                    </a:lnTo>
                    <a:lnTo>
                      <a:pt x="697" y="814"/>
                    </a:lnTo>
                    <a:lnTo>
                      <a:pt x="691" y="822"/>
                    </a:lnTo>
                    <a:lnTo>
                      <a:pt x="690" y="826"/>
                    </a:lnTo>
                    <a:lnTo>
                      <a:pt x="693" y="831"/>
                    </a:lnTo>
                    <a:lnTo>
                      <a:pt x="693" y="837"/>
                    </a:lnTo>
                    <a:lnTo>
                      <a:pt x="691" y="844"/>
                    </a:lnTo>
                    <a:lnTo>
                      <a:pt x="702" y="849"/>
                    </a:lnTo>
                    <a:lnTo>
                      <a:pt x="712" y="849"/>
                    </a:lnTo>
                    <a:lnTo>
                      <a:pt x="714" y="858"/>
                    </a:lnTo>
                    <a:lnTo>
                      <a:pt x="712" y="864"/>
                    </a:lnTo>
                    <a:lnTo>
                      <a:pt x="687" y="898"/>
                    </a:lnTo>
                    <a:lnTo>
                      <a:pt x="675" y="915"/>
                    </a:lnTo>
                    <a:lnTo>
                      <a:pt x="657" y="924"/>
                    </a:lnTo>
                    <a:lnTo>
                      <a:pt x="654" y="934"/>
                    </a:lnTo>
                    <a:lnTo>
                      <a:pt x="645" y="940"/>
                    </a:lnTo>
                    <a:lnTo>
                      <a:pt x="645" y="952"/>
                    </a:lnTo>
                    <a:lnTo>
                      <a:pt x="648" y="972"/>
                    </a:lnTo>
                    <a:lnTo>
                      <a:pt x="652" y="976"/>
                    </a:lnTo>
                    <a:lnTo>
                      <a:pt x="675" y="955"/>
                    </a:lnTo>
                    <a:lnTo>
                      <a:pt x="690" y="934"/>
                    </a:lnTo>
                    <a:lnTo>
                      <a:pt x="705" y="910"/>
                    </a:lnTo>
                    <a:lnTo>
                      <a:pt x="723" y="892"/>
                    </a:lnTo>
                    <a:lnTo>
                      <a:pt x="708" y="900"/>
                    </a:lnTo>
                    <a:lnTo>
                      <a:pt x="718" y="882"/>
                    </a:lnTo>
                    <a:lnTo>
                      <a:pt x="733" y="861"/>
                    </a:lnTo>
                    <a:lnTo>
                      <a:pt x="745" y="849"/>
                    </a:lnTo>
                    <a:lnTo>
                      <a:pt x="756" y="846"/>
                    </a:lnTo>
                    <a:lnTo>
                      <a:pt x="768" y="843"/>
                    </a:lnTo>
                    <a:lnTo>
                      <a:pt x="783" y="838"/>
                    </a:lnTo>
                    <a:lnTo>
                      <a:pt x="789" y="831"/>
                    </a:lnTo>
                    <a:lnTo>
                      <a:pt x="792" y="822"/>
                    </a:lnTo>
                    <a:lnTo>
                      <a:pt x="790" y="817"/>
                    </a:lnTo>
                    <a:lnTo>
                      <a:pt x="786" y="813"/>
                    </a:lnTo>
                    <a:lnTo>
                      <a:pt x="780" y="811"/>
                    </a:lnTo>
                    <a:lnTo>
                      <a:pt x="775" y="807"/>
                    </a:lnTo>
                    <a:lnTo>
                      <a:pt x="777" y="798"/>
                    </a:lnTo>
                    <a:lnTo>
                      <a:pt x="780" y="789"/>
                    </a:lnTo>
                    <a:lnTo>
                      <a:pt x="786" y="790"/>
                    </a:lnTo>
                    <a:lnTo>
                      <a:pt x="784" y="796"/>
                    </a:lnTo>
                    <a:lnTo>
                      <a:pt x="790" y="798"/>
                    </a:lnTo>
                    <a:lnTo>
                      <a:pt x="801" y="801"/>
                    </a:lnTo>
                    <a:lnTo>
                      <a:pt x="804" y="814"/>
                    </a:lnTo>
                    <a:lnTo>
                      <a:pt x="817" y="819"/>
                    </a:lnTo>
                    <a:lnTo>
                      <a:pt x="820" y="835"/>
                    </a:lnTo>
                    <a:lnTo>
                      <a:pt x="825" y="846"/>
                    </a:lnTo>
                    <a:lnTo>
                      <a:pt x="835" y="849"/>
                    </a:lnTo>
                    <a:lnTo>
                      <a:pt x="843" y="862"/>
                    </a:lnTo>
                    <a:lnTo>
                      <a:pt x="853" y="870"/>
                    </a:lnTo>
                    <a:lnTo>
                      <a:pt x="868" y="883"/>
                    </a:lnTo>
                    <a:lnTo>
                      <a:pt x="874" y="892"/>
                    </a:lnTo>
                    <a:lnTo>
                      <a:pt x="882" y="898"/>
                    </a:lnTo>
                    <a:lnTo>
                      <a:pt x="888" y="906"/>
                    </a:lnTo>
                    <a:lnTo>
                      <a:pt x="891" y="918"/>
                    </a:lnTo>
                    <a:lnTo>
                      <a:pt x="894" y="910"/>
                    </a:lnTo>
                    <a:lnTo>
                      <a:pt x="888" y="889"/>
                    </a:lnTo>
                    <a:lnTo>
                      <a:pt x="876" y="879"/>
                    </a:lnTo>
                    <a:lnTo>
                      <a:pt x="864" y="871"/>
                    </a:lnTo>
                    <a:lnTo>
                      <a:pt x="861" y="864"/>
                    </a:lnTo>
                    <a:lnTo>
                      <a:pt x="862" y="858"/>
                    </a:lnTo>
                    <a:lnTo>
                      <a:pt x="868" y="852"/>
                    </a:lnTo>
                    <a:lnTo>
                      <a:pt x="879" y="856"/>
                    </a:lnTo>
                    <a:lnTo>
                      <a:pt x="880" y="850"/>
                    </a:lnTo>
                    <a:lnTo>
                      <a:pt x="891" y="853"/>
                    </a:lnTo>
                    <a:lnTo>
                      <a:pt x="886" y="844"/>
                    </a:lnTo>
                    <a:lnTo>
                      <a:pt x="886" y="838"/>
                    </a:lnTo>
                    <a:lnTo>
                      <a:pt x="891" y="835"/>
                    </a:lnTo>
                    <a:lnTo>
                      <a:pt x="897" y="826"/>
                    </a:lnTo>
                    <a:lnTo>
                      <a:pt x="910" y="822"/>
                    </a:lnTo>
                    <a:lnTo>
                      <a:pt x="918" y="819"/>
                    </a:lnTo>
                    <a:lnTo>
                      <a:pt x="919" y="807"/>
                    </a:lnTo>
                    <a:lnTo>
                      <a:pt x="916" y="796"/>
                    </a:lnTo>
                    <a:lnTo>
                      <a:pt x="909" y="787"/>
                    </a:lnTo>
                    <a:lnTo>
                      <a:pt x="897" y="780"/>
                    </a:lnTo>
                    <a:lnTo>
                      <a:pt x="888" y="777"/>
                    </a:lnTo>
                    <a:lnTo>
                      <a:pt x="880" y="768"/>
                    </a:lnTo>
                    <a:lnTo>
                      <a:pt x="891" y="765"/>
                    </a:lnTo>
                    <a:lnTo>
                      <a:pt x="901" y="768"/>
                    </a:lnTo>
                    <a:lnTo>
                      <a:pt x="910" y="774"/>
                    </a:lnTo>
                    <a:lnTo>
                      <a:pt x="916" y="784"/>
                    </a:lnTo>
                    <a:lnTo>
                      <a:pt x="921" y="799"/>
                    </a:lnTo>
                    <a:lnTo>
                      <a:pt x="925" y="807"/>
                    </a:lnTo>
                    <a:lnTo>
                      <a:pt x="931" y="819"/>
                    </a:lnTo>
                    <a:lnTo>
                      <a:pt x="940" y="829"/>
                    </a:lnTo>
                    <a:lnTo>
                      <a:pt x="943" y="817"/>
                    </a:lnTo>
                    <a:lnTo>
                      <a:pt x="934" y="814"/>
                    </a:lnTo>
                    <a:lnTo>
                      <a:pt x="933" y="804"/>
                    </a:lnTo>
                    <a:lnTo>
                      <a:pt x="931" y="795"/>
                    </a:lnTo>
                    <a:lnTo>
                      <a:pt x="925" y="787"/>
                    </a:lnTo>
                    <a:lnTo>
                      <a:pt x="933" y="784"/>
                    </a:lnTo>
                    <a:lnTo>
                      <a:pt x="943" y="787"/>
                    </a:lnTo>
                    <a:lnTo>
                      <a:pt x="949" y="801"/>
                    </a:lnTo>
                    <a:lnTo>
                      <a:pt x="955" y="810"/>
                    </a:lnTo>
                    <a:lnTo>
                      <a:pt x="960" y="826"/>
                    </a:lnTo>
                    <a:lnTo>
                      <a:pt x="967" y="820"/>
                    </a:lnTo>
                    <a:lnTo>
                      <a:pt x="970" y="805"/>
                    </a:lnTo>
                    <a:lnTo>
                      <a:pt x="970" y="798"/>
                    </a:lnTo>
                    <a:lnTo>
                      <a:pt x="973" y="789"/>
                    </a:lnTo>
                    <a:lnTo>
                      <a:pt x="975" y="781"/>
                    </a:lnTo>
                    <a:lnTo>
                      <a:pt x="967" y="783"/>
                    </a:lnTo>
                    <a:lnTo>
                      <a:pt x="963" y="777"/>
                    </a:lnTo>
                    <a:lnTo>
                      <a:pt x="964" y="769"/>
                    </a:lnTo>
                    <a:lnTo>
                      <a:pt x="975" y="768"/>
                    </a:lnTo>
                    <a:lnTo>
                      <a:pt x="993" y="754"/>
                    </a:lnTo>
                    <a:lnTo>
                      <a:pt x="996" y="748"/>
                    </a:lnTo>
                    <a:lnTo>
                      <a:pt x="987" y="747"/>
                    </a:lnTo>
                    <a:lnTo>
                      <a:pt x="961" y="763"/>
                    </a:lnTo>
                    <a:lnTo>
                      <a:pt x="967" y="754"/>
                    </a:lnTo>
                    <a:lnTo>
                      <a:pt x="952" y="754"/>
                    </a:lnTo>
                    <a:lnTo>
                      <a:pt x="948" y="748"/>
                    </a:lnTo>
                    <a:lnTo>
                      <a:pt x="943" y="741"/>
                    </a:lnTo>
                    <a:lnTo>
                      <a:pt x="939" y="753"/>
                    </a:lnTo>
                    <a:lnTo>
                      <a:pt x="936" y="760"/>
                    </a:lnTo>
                    <a:lnTo>
                      <a:pt x="930" y="759"/>
                    </a:lnTo>
                    <a:lnTo>
                      <a:pt x="918" y="754"/>
                    </a:lnTo>
                    <a:lnTo>
                      <a:pt x="912" y="750"/>
                    </a:lnTo>
                    <a:lnTo>
                      <a:pt x="915" y="738"/>
                    </a:lnTo>
                    <a:lnTo>
                      <a:pt x="925" y="732"/>
                    </a:lnTo>
                    <a:lnTo>
                      <a:pt x="936" y="736"/>
                    </a:lnTo>
                    <a:lnTo>
                      <a:pt x="943" y="741"/>
                    </a:lnTo>
                    <a:lnTo>
                      <a:pt x="948" y="732"/>
                    </a:lnTo>
                    <a:lnTo>
                      <a:pt x="943" y="723"/>
                    </a:lnTo>
                    <a:lnTo>
                      <a:pt x="958" y="721"/>
                    </a:lnTo>
                    <a:lnTo>
                      <a:pt x="967" y="730"/>
                    </a:lnTo>
                    <a:lnTo>
                      <a:pt x="982" y="733"/>
                    </a:lnTo>
                    <a:lnTo>
                      <a:pt x="970" y="724"/>
                    </a:lnTo>
                    <a:lnTo>
                      <a:pt x="972" y="720"/>
                    </a:lnTo>
                    <a:lnTo>
                      <a:pt x="963" y="717"/>
                    </a:lnTo>
                    <a:lnTo>
                      <a:pt x="975" y="714"/>
                    </a:lnTo>
                    <a:lnTo>
                      <a:pt x="982" y="715"/>
                    </a:lnTo>
                    <a:lnTo>
                      <a:pt x="994" y="721"/>
                    </a:lnTo>
                    <a:lnTo>
                      <a:pt x="1005" y="723"/>
                    </a:lnTo>
                    <a:lnTo>
                      <a:pt x="1015" y="724"/>
                    </a:lnTo>
                    <a:lnTo>
                      <a:pt x="1018" y="711"/>
                    </a:lnTo>
                    <a:lnTo>
                      <a:pt x="1014" y="706"/>
                    </a:lnTo>
                    <a:lnTo>
                      <a:pt x="1009" y="702"/>
                    </a:lnTo>
                    <a:lnTo>
                      <a:pt x="1003" y="693"/>
                    </a:lnTo>
                    <a:lnTo>
                      <a:pt x="993" y="691"/>
                    </a:lnTo>
                    <a:lnTo>
                      <a:pt x="988" y="685"/>
                    </a:lnTo>
                    <a:lnTo>
                      <a:pt x="997" y="672"/>
                    </a:lnTo>
                    <a:lnTo>
                      <a:pt x="981" y="679"/>
                    </a:lnTo>
                    <a:lnTo>
                      <a:pt x="972" y="678"/>
                    </a:lnTo>
                    <a:lnTo>
                      <a:pt x="960" y="682"/>
                    </a:lnTo>
                    <a:lnTo>
                      <a:pt x="952" y="684"/>
                    </a:lnTo>
                    <a:lnTo>
                      <a:pt x="952" y="694"/>
                    </a:lnTo>
                    <a:lnTo>
                      <a:pt x="945" y="703"/>
                    </a:lnTo>
                    <a:lnTo>
                      <a:pt x="937" y="706"/>
                    </a:lnTo>
                    <a:lnTo>
                      <a:pt x="924" y="705"/>
                    </a:lnTo>
                    <a:lnTo>
                      <a:pt x="933" y="697"/>
                    </a:lnTo>
                    <a:lnTo>
                      <a:pt x="934" y="691"/>
                    </a:lnTo>
                    <a:lnTo>
                      <a:pt x="925" y="690"/>
                    </a:lnTo>
                    <a:lnTo>
                      <a:pt x="918" y="688"/>
                    </a:lnTo>
                    <a:lnTo>
                      <a:pt x="915" y="697"/>
                    </a:lnTo>
                    <a:lnTo>
                      <a:pt x="915" y="709"/>
                    </a:lnTo>
                    <a:lnTo>
                      <a:pt x="910" y="717"/>
                    </a:lnTo>
                    <a:lnTo>
                      <a:pt x="901" y="714"/>
                    </a:lnTo>
                    <a:lnTo>
                      <a:pt x="906" y="705"/>
                    </a:lnTo>
                    <a:lnTo>
                      <a:pt x="906" y="694"/>
                    </a:lnTo>
                    <a:lnTo>
                      <a:pt x="907" y="685"/>
                    </a:lnTo>
                    <a:lnTo>
                      <a:pt x="915" y="675"/>
                    </a:lnTo>
                    <a:lnTo>
                      <a:pt x="904" y="670"/>
                    </a:lnTo>
                    <a:lnTo>
                      <a:pt x="900" y="670"/>
                    </a:lnTo>
                    <a:lnTo>
                      <a:pt x="898" y="663"/>
                    </a:lnTo>
                    <a:lnTo>
                      <a:pt x="897" y="660"/>
                    </a:lnTo>
                    <a:lnTo>
                      <a:pt x="888" y="658"/>
                    </a:lnTo>
                    <a:lnTo>
                      <a:pt x="876" y="661"/>
                    </a:lnTo>
                    <a:lnTo>
                      <a:pt x="876" y="654"/>
                    </a:lnTo>
                    <a:lnTo>
                      <a:pt x="880" y="646"/>
                    </a:lnTo>
                    <a:lnTo>
                      <a:pt x="888" y="654"/>
                    </a:lnTo>
                    <a:lnTo>
                      <a:pt x="898" y="646"/>
                    </a:lnTo>
                    <a:lnTo>
                      <a:pt x="907" y="652"/>
                    </a:lnTo>
                    <a:lnTo>
                      <a:pt x="910" y="640"/>
                    </a:lnTo>
                    <a:lnTo>
                      <a:pt x="910" y="631"/>
                    </a:lnTo>
                    <a:lnTo>
                      <a:pt x="901" y="630"/>
                    </a:lnTo>
                    <a:lnTo>
                      <a:pt x="892" y="624"/>
                    </a:lnTo>
                    <a:lnTo>
                      <a:pt x="885" y="613"/>
                    </a:lnTo>
                    <a:lnTo>
                      <a:pt x="885" y="603"/>
                    </a:lnTo>
                    <a:lnTo>
                      <a:pt x="876" y="607"/>
                    </a:lnTo>
                    <a:lnTo>
                      <a:pt x="871" y="612"/>
                    </a:lnTo>
                    <a:lnTo>
                      <a:pt x="865" y="621"/>
                    </a:lnTo>
                    <a:lnTo>
                      <a:pt x="858" y="616"/>
                    </a:lnTo>
                    <a:lnTo>
                      <a:pt x="868" y="606"/>
                    </a:lnTo>
                    <a:lnTo>
                      <a:pt x="873" y="597"/>
                    </a:lnTo>
                    <a:lnTo>
                      <a:pt x="861" y="588"/>
                    </a:lnTo>
                    <a:lnTo>
                      <a:pt x="858" y="577"/>
                    </a:lnTo>
                    <a:lnTo>
                      <a:pt x="847" y="570"/>
                    </a:lnTo>
                    <a:lnTo>
                      <a:pt x="841" y="556"/>
                    </a:lnTo>
                    <a:lnTo>
                      <a:pt x="832" y="549"/>
                    </a:lnTo>
                    <a:lnTo>
                      <a:pt x="823" y="543"/>
                    </a:lnTo>
                    <a:lnTo>
                      <a:pt x="823" y="553"/>
                    </a:lnTo>
                    <a:lnTo>
                      <a:pt x="829" y="559"/>
                    </a:lnTo>
                    <a:lnTo>
                      <a:pt x="826" y="574"/>
                    </a:lnTo>
                    <a:lnTo>
                      <a:pt x="816" y="571"/>
                    </a:lnTo>
                    <a:lnTo>
                      <a:pt x="808" y="574"/>
                    </a:lnTo>
                    <a:lnTo>
                      <a:pt x="804" y="588"/>
                    </a:lnTo>
                    <a:lnTo>
                      <a:pt x="799" y="595"/>
                    </a:lnTo>
                    <a:lnTo>
                      <a:pt x="789" y="591"/>
                    </a:lnTo>
                    <a:lnTo>
                      <a:pt x="777" y="589"/>
                    </a:lnTo>
                    <a:lnTo>
                      <a:pt x="766" y="588"/>
                    </a:lnTo>
                    <a:lnTo>
                      <a:pt x="774" y="580"/>
                    </a:lnTo>
                    <a:lnTo>
                      <a:pt x="777" y="570"/>
                    </a:lnTo>
                    <a:lnTo>
                      <a:pt x="769" y="558"/>
                    </a:lnTo>
                    <a:lnTo>
                      <a:pt x="759" y="553"/>
                    </a:lnTo>
                    <a:lnTo>
                      <a:pt x="748" y="549"/>
                    </a:lnTo>
                    <a:lnTo>
                      <a:pt x="735" y="543"/>
                    </a:lnTo>
                    <a:lnTo>
                      <a:pt x="730" y="553"/>
                    </a:lnTo>
                    <a:lnTo>
                      <a:pt x="717" y="555"/>
                    </a:lnTo>
                    <a:lnTo>
                      <a:pt x="711" y="558"/>
                    </a:lnTo>
                    <a:lnTo>
                      <a:pt x="706" y="556"/>
                    </a:lnTo>
                    <a:lnTo>
                      <a:pt x="700" y="553"/>
                    </a:lnTo>
                    <a:lnTo>
                      <a:pt x="696" y="559"/>
                    </a:lnTo>
                    <a:lnTo>
                      <a:pt x="687" y="570"/>
                    </a:lnTo>
                    <a:lnTo>
                      <a:pt x="679" y="565"/>
                    </a:lnTo>
                    <a:lnTo>
                      <a:pt x="673" y="564"/>
                    </a:lnTo>
                    <a:lnTo>
                      <a:pt x="672" y="559"/>
                    </a:lnTo>
                    <a:lnTo>
                      <a:pt x="676" y="553"/>
                    </a:lnTo>
                    <a:lnTo>
                      <a:pt x="681" y="549"/>
                    </a:lnTo>
                    <a:lnTo>
                      <a:pt x="675" y="546"/>
                    </a:lnTo>
                    <a:lnTo>
                      <a:pt x="670" y="549"/>
                    </a:lnTo>
                    <a:lnTo>
                      <a:pt x="663" y="549"/>
                    </a:lnTo>
                    <a:lnTo>
                      <a:pt x="658" y="543"/>
                    </a:lnTo>
                    <a:lnTo>
                      <a:pt x="658" y="535"/>
                    </a:lnTo>
                    <a:lnTo>
                      <a:pt x="655" y="528"/>
                    </a:lnTo>
                    <a:lnTo>
                      <a:pt x="657" y="522"/>
                    </a:lnTo>
                    <a:lnTo>
                      <a:pt x="667" y="519"/>
                    </a:lnTo>
                    <a:lnTo>
                      <a:pt x="676" y="526"/>
                    </a:lnTo>
                    <a:lnTo>
                      <a:pt x="679" y="522"/>
                    </a:lnTo>
                    <a:lnTo>
                      <a:pt x="676" y="514"/>
                    </a:lnTo>
                    <a:lnTo>
                      <a:pt x="670" y="513"/>
                    </a:lnTo>
                    <a:lnTo>
                      <a:pt x="663" y="513"/>
                    </a:lnTo>
                    <a:lnTo>
                      <a:pt x="657" y="513"/>
                    </a:lnTo>
                    <a:lnTo>
                      <a:pt x="649" y="516"/>
                    </a:lnTo>
                    <a:lnTo>
                      <a:pt x="643" y="522"/>
                    </a:lnTo>
                    <a:lnTo>
                      <a:pt x="639" y="528"/>
                    </a:lnTo>
                    <a:lnTo>
                      <a:pt x="636" y="523"/>
                    </a:lnTo>
                    <a:lnTo>
                      <a:pt x="642" y="513"/>
                    </a:lnTo>
                    <a:lnTo>
                      <a:pt x="639" y="510"/>
                    </a:lnTo>
                    <a:lnTo>
                      <a:pt x="634" y="511"/>
                    </a:lnTo>
                    <a:lnTo>
                      <a:pt x="630" y="516"/>
                    </a:lnTo>
                    <a:lnTo>
                      <a:pt x="624" y="526"/>
                    </a:lnTo>
                    <a:lnTo>
                      <a:pt x="616" y="528"/>
                    </a:lnTo>
                    <a:lnTo>
                      <a:pt x="616" y="517"/>
                    </a:lnTo>
                    <a:lnTo>
                      <a:pt x="618" y="511"/>
                    </a:lnTo>
                    <a:lnTo>
                      <a:pt x="610" y="508"/>
                    </a:lnTo>
                    <a:lnTo>
                      <a:pt x="603" y="510"/>
                    </a:lnTo>
                    <a:lnTo>
                      <a:pt x="595" y="510"/>
                    </a:lnTo>
                    <a:lnTo>
                      <a:pt x="585" y="507"/>
                    </a:lnTo>
                    <a:lnTo>
                      <a:pt x="574" y="507"/>
                    </a:lnTo>
                    <a:lnTo>
                      <a:pt x="562" y="511"/>
                    </a:lnTo>
                    <a:lnTo>
                      <a:pt x="547" y="517"/>
                    </a:lnTo>
                    <a:lnTo>
                      <a:pt x="532" y="523"/>
                    </a:lnTo>
                    <a:lnTo>
                      <a:pt x="520" y="523"/>
                    </a:lnTo>
                    <a:lnTo>
                      <a:pt x="507" y="517"/>
                    </a:lnTo>
                    <a:lnTo>
                      <a:pt x="498" y="514"/>
                    </a:lnTo>
                    <a:lnTo>
                      <a:pt x="490" y="514"/>
                    </a:lnTo>
                    <a:lnTo>
                      <a:pt x="490" y="502"/>
                    </a:lnTo>
                    <a:lnTo>
                      <a:pt x="486" y="504"/>
                    </a:lnTo>
                    <a:lnTo>
                      <a:pt x="478" y="499"/>
                    </a:lnTo>
                    <a:lnTo>
                      <a:pt x="480" y="493"/>
                    </a:lnTo>
                    <a:lnTo>
                      <a:pt x="486" y="486"/>
                    </a:lnTo>
                    <a:lnTo>
                      <a:pt x="498" y="486"/>
                    </a:lnTo>
                    <a:lnTo>
                      <a:pt x="504" y="493"/>
                    </a:lnTo>
                    <a:lnTo>
                      <a:pt x="513" y="501"/>
                    </a:lnTo>
                    <a:lnTo>
                      <a:pt x="517" y="496"/>
                    </a:lnTo>
                    <a:lnTo>
                      <a:pt x="513" y="489"/>
                    </a:lnTo>
                    <a:lnTo>
                      <a:pt x="499" y="481"/>
                    </a:lnTo>
                    <a:lnTo>
                      <a:pt x="501" y="475"/>
                    </a:lnTo>
                    <a:lnTo>
                      <a:pt x="493" y="466"/>
                    </a:lnTo>
                    <a:lnTo>
                      <a:pt x="490" y="460"/>
                    </a:lnTo>
                    <a:lnTo>
                      <a:pt x="489" y="454"/>
                    </a:lnTo>
                    <a:lnTo>
                      <a:pt x="498" y="457"/>
                    </a:lnTo>
                    <a:lnTo>
                      <a:pt x="498" y="465"/>
                    </a:lnTo>
                    <a:lnTo>
                      <a:pt x="498" y="471"/>
                    </a:lnTo>
                    <a:lnTo>
                      <a:pt x="507" y="472"/>
                    </a:lnTo>
                    <a:lnTo>
                      <a:pt x="513" y="469"/>
                    </a:lnTo>
                    <a:lnTo>
                      <a:pt x="513" y="463"/>
                    </a:lnTo>
                    <a:lnTo>
                      <a:pt x="513" y="456"/>
                    </a:lnTo>
                    <a:lnTo>
                      <a:pt x="513" y="453"/>
                    </a:lnTo>
                    <a:lnTo>
                      <a:pt x="523" y="453"/>
                    </a:lnTo>
                    <a:lnTo>
                      <a:pt x="526" y="444"/>
                    </a:lnTo>
                    <a:lnTo>
                      <a:pt x="516" y="448"/>
                    </a:lnTo>
                    <a:lnTo>
                      <a:pt x="504" y="453"/>
                    </a:lnTo>
                    <a:lnTo>
                      <a:pt x="501" y="445"/>
                    </a:lnTo>
                    <a:lnTo>
                      <a:pt x="498" y="439"/>
                    </a:lnTo>
                    <a:lnTo>
                      <a:pt x="487" y="445"/>
                    </a:lnTo>
                    <a:lnTo>
                      <a:pt x="478" y="450"/>
                    </a:lnTo>
                    <a:lnTo>
                      <a:pt x="481" y="438"/>
                    </a:lnTo>
                    <a:lnTo>
                      <a:pt x="477" y="432"/>
                    </a:lnTo>
                    <a:lnTo>
                      <a:pt x="466" y="433"/>
                    </a:lnTo>
                    <a:lnTo>
                      <a:pt x="460" y="424"/>
                    </a:lnTo>
                    <a:lnTo>
                      <a:pt x="457" y="412"/>
                    </a:lnTo>
                    <a:lnTo>
                      <a:pt x="445" y="414"/>
                    </a:lnTo>
                    <a:lnTo>
                      <a:pt x="439" y="420"/>
                    </a:lnTo>
                    <a:lnTo>
                      <a:pt x="442" y="427"/>
                    </a:lnTo>
                    <a:lnTo>
                      <a:pt x="436" y="429"/>
                    </a:lnTo>
                    <a:lnTo>
                      <a:pt x="427" y="421"/>
                    </a:lnTo>
                    <a:lnTo>
                      <a:pt x="424" y="408"/>
                    </a:lnTo>
                    <a:lnTo>
                      <a:pt x="418" y="408"/>
                    </a:lnTo>
                    <a:lnTo>
                      <a:pt x="406" y="406"/>
                    </a:lnTo>
                    <a:lnTo>
                      <a:pt x="406" y="399"/>
                    </a:lnTo>
                    <a:lnTo>
                      <a:pt x="406" y="390"/>
                    </a:lnTo>
                    <a:lnTo>
                      <a:pt x="396" y="390"/>
                    </a:lnTo>
                    <a:lnTo>
                      <a:pt x="390" y="394"/>
                    </a:lnTo>
                    <a:lnTo>
                      <a:pt x="387" y="391"/>
                    </a:lnTo>
                    <a:lnTo>
                      <a:pt x="378" y="387"/>
                    </a:lnTo>
                    <a:lnTo>
                      <a:pt x="372" y="378"/>
                    </a:lnTo>
                    <a:lnTo>
                      <a:pt x="376" y="370"/>
                    </a:lnTo>
                    <a:lnTo>
                      <a:pt x="372" y="363"/>
                    </a:lnTo>
                    <a:lnTo>
                      <a:pt x="369" y="358"/>
                    </a:lnTo>
                    <a:lnTo>
                      <a:pt x="363" y="354"/>
                    </a:lnTo>
                    <a:lnTo>
                      <a:pt x="358" y="348"/>
                    </a:lnTo>
                    <a:lnTo>
                      <a:pt x="366" y="337"/>
                    </a:lnTo>
                    <a:lnTo>
                      <a:pt x="361" y="333"/>
                    </a:lnTo>
                    <a:lnTo>
                      <a:pt x="351" y="334"/>
                    </a:lnTo>
                    <a:lnTo>
                      <a:pt x="342" y="328"/>
                    </a:lnTo>
                    <a:lnTo>
                      <a:pt x="334" y="318"/>
                    </a:lnTo>
                    <a:lnTo>
                      <a:pt x="322" y="310"/>
                    </a:lnTo>
                    <a:lnTo>
                      <a:pt x="310" y="310"/>
                    </a:lnTo>
                    <a:lnTo>
                      <a:pt x="298" y="309"/>
                    </a:lnTo>
                    <a:lnTo>
                      <a:pt x="288" y="304"/>
                    </a:lnTo>
                    <a:lnTo>
                      <a:pt x="288" y="300"/>
                    </a:lnTo>
                    <a:lnTo>
                      <a:pt x="277" y="291"/>
                    </a:lnTo>
                    <a:lnTo>
                      <a:pt x="300" y="292"/>
                    </a:lnTo>
                    <a:lnTo>
                      <a:pt x="300" y="298"/>
                    </a:lnTo>
                    <a:lnTo>
                      <a:pt x="294" y="300"/>
                    </a:lnTo>
                    <a:lnTo>
                      <a:pt x="303" y="306"/>
                    </a:lnTo>
                    <a:lnTo>
                      <a:pt x="312" y="303"/>
                    </a:lnTo>
                    <a:lnTo>
                      <a:pt x="282" y="288"/>
                    </a:lnTo>
                    <a:lnTo>
                      <a:pt x="339" y="312"/>
                    </a:lnTo>
                    <a:lnTo>
                      <a:pt x="339" y="306"/>
                    </a:lnTo>
                    <a:close/>
                  </a:path>
                </a:pathLst>
              </a:custGeom>
              <a:solidFill>
                <a:srgbClr val="FDE0B5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Freeform 142"/>
              <p:cNvSpPr>
                <a:spLocks noChangeAspect="1"/>
              </p:cNvSpPr>
              <p:nvPr/>
            </p:nvSpPr>
            <p:spPr bwMode="auto">
              <a:xfrm>
                <a:off x="3892" y="2957"/>
                <a:ext cx="609" cy="372"/>
              </a:xfrm>
              <a:custGeom>
                <a:avLst/>
                <a:gdLst>
                  <a:gd name="T0" fmla="*/ 2147483647 w 629"/>
                  <a:gd name="T1" fmla="*/ 2147483647 h 396"/>
                  <a:gd name="T2" fmla="*/ 2147483647 w 629"/>
                  <a:gd name="T3" fmla="*/ 2147483647 h 396"/>
                  <a:gd name="T4" fmla="*/ 2147483647 w 629"/>
                  <a:gd name="T5" fmla="*/ 2147483647 h 396"/>
                  <a:gd name="T6" fmla="*/ 2147483647 w 629"/>
                  <a:gd name="T7" fmla="*/ 2147483647 h 396"/>
                  <a:gd name="T8" fmla="*/ 2147483647 w 629"/>
                  <a:gd name="T9" fmla="*/ 2147483647 h 396"/>
                  <a:gd name="T10" fmla="*/ 2147483647 w 629"/>
                  <a:gd name="T11" fmla="*/ 2147483647 h 396"/>
                  <a:gd name="T12" fmla="*/ 2147483647 w 629"/>
                  <a:gd name="T13" fmla="*/ 2147483647 h 396"/>
                  <a:gd name="T14" fmla="*/ 2147483647 w 629"/>
                  <a:gd name="T15" fmla="*/ 2147483647 h 396"/>
                  <a:gd name="T16" fmla="*/ 2147483647 w 629"/>
                  <a:gd name="T17" fmla="*/ 2147483647 h 396"/>
                  <a:gd name="T18" fmla="*/ 2147483647 w 629"/>
                  <a:gd name="T19" fmla="*/ 2147483647 h 396"/>
                  <a:gd name="T20" fmla="*/ 2147483647 w 629"/>
                  <a:gd name="T21" fmla="*/ 2147483647 h 396"/>
                  <a:gd name="T22" fmla="*/ 2147483647 w 629"/>
                  <a:gd name="T23" fmla="*/ 2147483647 h 396"/>
                  <a:gd name="T24" fmla="*/ 2147483647 w 629"/>
                  <a:gd name="T25" fmla="*/ 2147483647 h 396"/>
                  <a:gd name="T26" fmla="*/ 2147483647 w 629"/>
                  <a:gd name="T27" fmla="*/ 2147483647 h 396"/>
                  <a:gd name="T28" fmla="*/ 2147483647 w 629"/>
                  <a:gd name="T29" fmla="*/ 2147483647 h 396"/>
                  <a:gd name="T30" fmla="*/ 2147483647 w 629"/>
                  <a:gd name="T31" fmla="*/ 2147483647 h 396"/>
                  <a:gd name="T32" fmla="*/ 2147483647 w 629"/>
                  <a:gd name="T33" fmla="*/ 2147483647 h 396"/>
                  <a:gd name="T34" fmla="*/ 2147483647 w 629"/>
                  <a:gd name="T35" fmla="*/ 2147483647 h 396"/>
                  <a:gd name="T36" fmla="*/ 2147483647 w 629"/>
                  <a:gd name="T37" fmla="*/ 2147483647 h 396"/>
                  <a:gd name="T38" fmla="*/ 2147483647 w 629"/>
                  <a:gd name="T39" fmla="*/ 2147483647 h 396"/>
                  <a:gd name="T40" fmla="*/ 2147483647 w 629"/>
                  <a:gd name="T41" fmla="*/ 2147483647 h 396"/>
                  <a:gd name="T42" fmla="*/ 2147483647 w 629"/>
                  <a:gd name="T43" fmla="*/ 2147483647 h 396"/>
                  <a:gd name="T44" fmla="*/ 2147483647 w 629"/>
                  <a:gd name="T45" fmla="*/ 2147483647 h 396"/>
                  <a:gd name="T46" fmla="*/ 2147483647 w 629"/>
                  <a:gd name="T47" fmla="*/ 2147483647 h 396"/>
                  <a:gd name="T48" fmla="*/ 2147483647 w 629"/>
                  <a:gd name="T49" fmla="*/ 2147483647 h 396"/>
                  <a:gd name="T50" fmla="*/ 2147483647 w 629"/>
                  <a:gd name="T51" fmla="*/ 2147483647 h 396"/>
                  <a:gd name="T52" fmla="*/ 2147483647 w 629"/>
                  <a:gd name="T53" fmla="*/ 2147483647 h 396"/>
                  <a:gd name="T54" fmla="*/ 2147483647 w 629"/>
                  <a:gd name="T55" fmla="*/ 2147483647 h 396"/>
                  <a:gd name="T56" fmla="*/ 2147483647 w 629"/>
                  <a:gd name="T57" fmla="*/ 2147483647 h 396"/>
                  <a:gd name="T58" fmla="*/ 2147483647 w 629"/>
                  <a:gd name="T59" fmla="*/ 2147483647 h 396"/>
                  <a:gd name="T60" fmla="*/ 2147483647 w 629"/>
                  <a:gd name="T61" fmla="*/ 2147483647 h 396"/>
                  <a:gd name="T62" fmla="*/ 2147483647 w 629"/>
                  <a:gd name="T63" fmla="*/ 2147483647 h 396"/>
                  <a:gd name="T64" fmla="*/ 2147483647 w 629"/>
                  <a:gd name="T65" fmla="*/ 2147483647 h 396"/>
                  <a:gd name="T66" fmla="*/ 2147483647 w 629"/>
                  <a:gd name="T67" fmla="*/ 2147483647 h 396"/>
                  <a:gd name="T68" fmla="*/ 2147483647 w 629"/>
                  <a:gd name="T69" fmla="*/ 2147483647 h 396"/>
                  <a:gd name="T70" fmla="*/ 2147483647 w 629"/>
                  <a:gd name="T71" fmla="*/ 2147483647 h 396"/>
                  <a:gd name="T72" fmla="*/ 2147483647 w 629"/>
                  <a:gd name="T73" fmla="*/ 2147483647 h 396"/>
                  <a:gd name="T74" fmla="*/ 2147483647 w 629"/>
                  <a:gd name="T75" fmla="*/ 2147483647 h 396"/>
                  <a:gd name="T76" fmla="*/ 2147483647 w 629"/>
                  <a:gd name="T77" fmla="*/ 2147483647 h 396"/>
                  <a:gd name="T78" fmla="*/ 2147483647 w 629"/>
                  <a:gd name="T79" fmla="*/ 2147483647 h 396"/>
                  <a:gd name="T80" fmla="*/ 2147483647 w 629"/>
                  <a:gd name="T81" fmla="*/ 2147483647 h 396"/>
                  <a:gd name="T82" fmla="*/ 2147483647 w 629"/>
                  <a:gd name="T83" fmla="*/ 2147483647 h 396"/>
                  <a:gd name="T84" fmla="*/ 2147483647 w 629"/>
                  <a:gd name="T85" fmla="*/ 2147483647 h 396"/>
                  <a:gd name="T86" fmla="*/ 2147483647 w 629"/>
                  <a:gd name="T87" fmla="*/ 2147483647 h 396"/>
                  <a:gd name="T88" fmla="*/ 2147483647 w 629"/>
                  <a:gd name="T89" fmla="*/ 2147483647 h 396"/>
                  <a:gd name="T90" fmla="*/ 2147483647 w 629"/>
                  <a:gd name="T91" fmla="*/ 2147483647 h 396"/>
                  <a:gd name="T92" fmla="*/ 2147483647 w 629"/>
                  <a:gd name="T93" fmla="*/ 2147483647 h 396"/>
                  <a:gd name="T94" fmla="*/ 2147483647 w 629"/>
                  <a:gd name="T95" fmla="*/ 2147483647 h 396"/>
                  <a:gd name="T96" fmla="*/ 2147483647 w 629"/>
                  <a:gd name="T97" fmla="*/ 2147483647 h 396"/>
                  <a:gd name="T98" fmla="*/ 2147483647 w 629"/>
                  <a:gd name="T99" fmla="*/ 2147483647 h 396"/>
                  <a:gd name="T100" fmla="*/ 2147483647 w 629"/>
                  <a:gd name="T101" fmla="*/ 2147483647 h 396"/>
                  <a:gd name="T102" fmla="*/ 2147483647 w 629"/>
                  <a:gd name="T103" fmla="*/ 2147483647 h 396"/>
                  <a:gd name="T104" fmla="*/ 2147483647 w 629"/>
                  <a:gd name="T105" fmla="*/ 2147483647 h 396"/>
                  <a:gd name="T106" fmla="*/ 2147483647 w 629"/>
                  <a:gd name="T107" fmla="*/ 2147483647 h 3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9"/>
                  <a:gd name="T163" fmla="*/ 0 h 396"/>
                  <a:gd name="T164" fmla="*/ 629 w 629"/>
                  <a:gd name="T165" fmla="*/ 396 h 3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9" h="396">
                    <a:moveTo>
                      <a:pt x="167" y="127"/>
                    </a:moveTo>
                    <a:lnTo>
                      <a:pt x="180" y="139"/>
                    </a:lnTo>
                    <a:lnTo>
                      <a:pt x="206" y="139"/>
                    </a:lnTo>
                    <a:lnTo>
                      <a:pt x="222" y="135"/>
                    </a:lnTo>
                    <a:lnTo>
                      <a:pt x="234" y="127"/>
                    </a:lnTo>
                    <a:lnTo>
                      <a:pt x="245" y="127"/>
                    </a:lnTo>
                    <a:lnTo>
                      <a:pt x="254" y="123"/>
                    </a:lnTo>
                    <a:lnTo>
                      <a:pt x="263" y="117"/>
                    </a:lnTo>
                    <a:lnTo>
                      <a:pt x="269" y="117"/>
                    </a:lnTo>
                    <a:lnTo>
                      <a:pt x="278" y="120"/>
                    </a:lnTo>
                    <a:lnTo>
                      <a:pt x="279" y="129"/>
                    </a:lnTo>
                    <a:lnTo>
                      <a:pt x="272" y="135"/>
                    </a:lnTo>
                    <a:lnTo>
                      <a:pt x="260" y="138"/>
                    </a:lnTo>
                    <a:lnTo>
                      <a:pt x="255" y="141"/>
                    </a:lnTo>
                    <a:lnTo>
                      <a:pt x="254" y="160"/>
                    </a:lnTo>
                    <a:lnTo>
                      <a:pt x="261" y="168"/>
                    </a:lnTo>
                    <a:lnTo>
                      <a:pt x="269" y="178"/>
                    </a:lnTo>
                    <a:lnTo>
                      <a:pt x="279" y="180"/>
                    </a:lnTo>
                    <a:lnTo>
                      <a:pt x="287" y="196"/>
                    </a:lnTo>
                    <a:lnTo>
                      <a:pt x="293" y="199"/>
                    </a:lnTo>
                    <a:lnTo>
                      <a:pt x="306" y="205"/>
                    </a:lnTo>
                    <a:lnTo>
                      <a:pt x="333" y="208"/>
                    </a:lnTo>
                    <a:lnTo>
                      <a:pt x="359" y="205"/>
                    </a:lnTo>
                    <a:lnTo>
                      <a:pt x="383" y="196"/>
                    </a:lnTo>
                    <a:lnTo>
                      <a:pt x="396" y="186"/>
                    </a:lnTo>
                    <a:lnTo>
                      <a:pt x="393" y="160"/>
                    </a:lnTo>
                    <a:lnTo>
                      <a:pt x="393" y="150"/>
                    </a:lnTo>
                    <a:lnTo>
                      <a:pt x="402" y="142"/>
                    </a:lnTo>
                    <a:lnTo>
                      <a:pt x="399" y="121"/>
                    </a:lnTo>
                    <a:lnTo>
                      <a:pt x="407" y="108"/>
                    </a:lnTo>
                    <a:lnTo>
                      <a:pt x="408" y="91"/>
                    </a:lnTo>
                    <a:lnTo>
                      <a:pt x="408" y="84"/>
                    </a:lnTo>
                    <a:lnTo>
                      <a:pt x="402" y="78"/>
                    </a:lnTo>
                    <a:lnTo>
                      <a:pt x="404" y="72"/>
                    </a:lnTo>
                    <a:lnTo>
                      <a:pt x="413" y="72"/>
                    </a:lnTo>
                    <a:lnTo>
                      <a:pt x="428" y="61"/>
                    </a:lnTo>
                    <a:lnTo>
                      <a:pt x="438" y="52"/>
                    </a:lnTo>
                    <a:lnTo>
                      <a:pt x="455" y="45"/>
                    </a:lnTo>
                    <a:lnTo>
                      <a:pt x="464" y="40"/>
                    </a:lnTo>
                    <a:lnTo>
                      <a:pt x="474" y="33"/>
                    </a:lnTo>
                    <a:lnTo>
                      <a:pt x="479" y="43"/>
                    </a:lnTo>
                    <a:lnTo>
                      <a:pt x="489" y="37"/>
                    </a:lnTo>
                    <a:lnTo>
                      <a:pt x="501" y="40"/>
                    </a:lnTo>
                    <a:lnTo>
                      <a:pt x="513" y="34"/>
                    </a:lnTo>
                    <a:lnTo>
                      <a:pt x="506" y="24"/>
                    </a:lnTo>
                    <a:lnTo>
                      <a:pt x="513" y="12"/>
                    </a:lnTo>
                    <a:lnTo>
                      <a:pt x="521" y="0"/>
                    </a:lnTo>
                    <a:lnTo>
                      <a:pt x="536" y="7"/>
                    </a:lnTo>
                    <a:lnTo>
                      <a:pt x="530" y="19"/>
                    </a:lnTo>
                    <a:lnTo>
                      <a:pt x="534" y="24"/>
                    </a:lnTo>
                    <a:lnTo>
                      <a:pt x="545" y="25"/>
                    </a:lnTo>
                    <a:lnTo>
                      <a:pt x="542" y="33"/>
                    </a:lnTo>
                    <a:lnTo>
                      <a:pt x="533" y="34"/>
                    </a:lnTo>
                    <a:lnTo>
                      <a:pt x="527" y="42"/>
                    </a:lnTo>
                    <a:lnTo>
                      <a:pt x="518" y="39"/>
                    </a:lnTo>
                    <a:lnTo>
                      <a:pt x="521" y="46"/>
                    </a:lnTo>
                    <a:lnTo>
                      <a:pt x="515" y="54"/>
                    </a:lnTo>
                    <a:lnTo>
                      <a:pt x="513" y="64"/>
                    </a:lnTo>
                    <a:lnTo>
                      <a:pt x="500" y="67"/>
                    </a:lnTo>
                    <a:lnTo>
                      <a:pt x="494" y="60"/>
                    </a:lnTo>
                    <a:lnTo>
                      <a:pt x="485" y="51"/>
                    </a:lnTo>
                    <a:lnTo>
                      <a:pt x="476" y="55"/>
                    </a:lnTo>
                    <a:lnTo>
                      <a:pt x="471" y="60"/>
                    </a:lnTo>
                    <a:lnTo>
                      <a:pt x="467" y="70"/>
                    </a:lnTo>
                    <a:lnTo>
                      <a:pt x="476" y="70"/>
                    </a:lnTo>
                    <a:lnTo>
                      <a:pt x="480" y="72"/>
                    </a:lnTo>
                    <a:lnTo>
                      <a:pt x="483" y="78"/>
                    </a:lnTo>
                    <a:lnTo>
                      <a:pt x="492" y="79"/>
                    </a:lnTo>
                    <a:lnTo>
                      <a:pt x="503" y="73"/>
                    </a:lnTo>
                    <a:lnTo>
                      <a:pt x="515" y="73"/>
                    </a:lnTo>
                    <a:lnTo>
                      <a:pt x="527" y="72"/>
                    </a:lnTo>
                    <a:lnTo>
                      <a:pt x="534" y="79"/>
                    </a:lnTo>
                    <a:lnTo>
                      <a:pt x="525" y="85"/>
                    </a:lnTo>
                    <a:lnTo>
                      <a:pt x="516" y="85"/>
                    </a:lnTo>
                    <a:lnTo>
                      <a:pt x="503" y="81"/>
                    </a:lnTo>
                    <a:lnTo>
                      <a:pt x="497" y="85"/>
                    </a:lnTo>
                    <a:lnTo>
                      <a:pt x="501" y="91"/>
                    </a:lnTo>
                    <a:lnTo>
                      <a:pt x="507" y="99"/>
                    </a:lnTo>
                    <a:lnTo>
                      <a:pt x="507" y="103"/>
                    </a:lnTo>
                    <a:lnTo>
                      <a:pt x="498" y="108"/>
                    </a:lnTo>
                    <a:lnTo>
                      <a:pt x="507" y="108"/>
                    </a:lnTo>
                    <a:lnTo>
                      <a:pt x="516" y="94"/>
                    </a:lnTo>
                    <a:lnTo>
                      <a:pt x="516" y="99"/>
                    </a:lnTo>
                    <a:lnTo>
                      <a:pt x="518" y="108"/>
                    </a:lnTo>
                    <a:lnTo>
                      <a:pt x="524" y="109"/>
                    </a:lnTo>
                    <a:lnTo>
                      <a:pt x="533" y="100"/>
                    </a:lnTo>
                    <a:lnTo>
                      <a:pt x="536" y="93"/>
                    </a:lnTo>
                    <a:lnTo>
                      <a:pt x="542" y="93"/>
                    </a:lnTo>
                    <a:lnTo>
                      <a:pt x="545" y="102"/>
                    </a:lnTo>
                    <a:lnTo>
                      <a:pt x="536" y="109"/>
                    </a:lnTo>
                    <a:lnTo>
                      <a:pt x="539" y="117"/>
                    </a:lnTo>
                    <a:lnTo>
                      <a:pt x="546" y="117"/>
                    </a:lnTo>
                    <a:lnTo>
                      <a:pt x="552" y="105"/>
                    </a:lnTo>
                    <a:lnTo>
                      <a:pt x="558" y="100"/>
                    </a:lnTo>
                    <a:lnTo>
                      <a:pt x="560" y="112"/>
                    </a:lnTo>
                    <a:lnTo>
                      <a:pt x="563" y="124"/>
                    </a:lnTo>
                    <a:lnTo>
                      <a:pt x="551" y="123"/>
                    </a:lnTo>
                    <a:lnTo>
                      <a:pt x="545" y="130"/>
                    </a:lnTo>
                    <a:lnTo>
                      <a:pt x="539" y="136"/>
                    </a:lnTo>
                    <a:lnTo>
                      <a:pt x="527" y="132"/>
                    </a:lnTo>
                    <a:lnTo>
                      <a:pt x="521" y="136"/>
                    </a:lnTo>
                    <a:lnTo>
                      <a:pt x="531" y="139"/>
                    </a:lnTo>
                    <a:lnTo>
                      <a:pt x="530" y="147"/>
                    </a:lnTo>
                    <a:lnTo>
                      <a:pt x="536" y="153"/>
                    </a:lnTo>
                    <a:lnTo>
                      <a:pt x="543" y="154"/>
                    </a:lnTo>
                    <a:lnTo>
                      <a:pt x="537" y="160"/>
                    </a:lnTo>
                    <a:lnTo>
                      <a:pt x="548" y="168"/>
                    </a:lnTo>
                    <a:lnTo>
                      <a:pt x="539" y="172"/>
                    </a:lnTo>
                    <a:lnTo>
                      <a:pt x="531" y="177"/>
                    </a:lnTo>
                    <a:lnTo>
                      <a:pt x="530" y="189"/>
                    </a:lnTo>
                    <a:lnTo>
                      <a:pt x="537" y="195"/>
                    </a:lnTo>
                    <a:lnTo>
                      <a:pt x="543" y="202"/>
                    </a:lnTo>
                    <a:lnTo>
                      <a:pt x="551" y="208"/>
                    </a:lnTo>
                    <a:lnTo>
                      <a:pt x="545" y="214"/>
                    </a:lnTo>
                    <a:lnTo>
                      <a:pt x="533" y="208"/>
                    </a:lnTo>
                    <a:lnTo>
                      <a:pt x="536" y="222"/>
                    </a:lnTo>
                    <a:lnTo>
                      <a:pt x="546" y="229"/>
                    </a:lnTo>
                    <a:lnTo>
                      <a:pt x="552" y="232"/>
                    </a:lnTo>
                    <a:lnTo>
                      <a:pt x="561" y="237"/>
                    </a:lnTo>
                    <a:lnTo>
                      <a:pt x="570" y="232"/>
                    </a:lnTo>
                    <a:lnTo>
                      <a:pt x="569" y="222"/>
                    </a:lnTo>
                    <a:lnTo>
                      <a:pt x="579" y="210"/>
                    </a:lnTo>
                    <a:lnTo>
                      <a:pt x="560" y="208"/>
                    </a:lnTo>
                    <a:lnTo>
                      <a:pt x="557" y="201"/>
                    </a:lnTo>
                    <a:lnTo>
                      <a:pt x="558" y="190"/>
                    </a:lnTo>
                    <a:lnTo>
                      <a:pt x="567" y="192"/>
                    </a:lnTo>
                    <a:lnTo>
                      <a:pt x="575" y="198"/>
                    </a:lnTo>
                    <a:lnTo>
                      <a:pt x="584" y="199"/>
                    </a:lnTo>
                    <a:lnTo>
                      <a:pt x="590" y="196"/>
                    </a:lnTo>
                    <a:lnTo>
                      <a:pt x="590" y="189"/>
                    </a:lnTo>
                    <a:lnTo>
                      <a:pt x="587" y="178"/>
                    </a:lnTo>
                    <a:lnTo>
                      <a:pt x="596" y="172"/>
                    </a:lnTo>
                    <a:lnTo>
                      <a:pt x="606" y="175"/>
                    </a:lnTo>
                    <a:lnTo>
                      <a:pt x="612" y="190"/>
                    </a:lnTo>
                    <a:lnTo>
                      <a:pt x="617" y="192"/>
                    </a:lnTo>
                    <a:lnTo>
                      <a:pt x="588" y="210"/>
                    </a:lnTo>
                    <a:lnTo>
                      <a:pt x="597" y="213"/>
                    </a:lnTo>
                    <a:lnTo>
                      <a:pt x="609" y="204"/>
                    </a:lnTo>
                    <a:lnTo>
                      <a:pt x="618" y="207"/>
                    </a:lnTo>
                    <a:lnTo>
                      <a:pt x="611" y="220"/>
                    </a:lnTo>
                    <a:lnTo>
                      <a:pt x="602" y="228"/>
                    </a:lnTo>
                    <a:lnTo>
                      <a:pt x="587" y="229"/>
                    </a:lnTo>
                    <a:lnTo>
                      <a:pt x="587" y="240"/>
                    </a:lnTo>
                    <a:lnTo>
                      <a:pt x="570" y="238"/>
                    </a:lnTo>
                    <a:lnTo>
                      <a:pt x="557" y="244"/>
                    </a:lnTo>
                    <a:lnTo>
                      <a:pt x="584" y="258"/>
                    </a:lnTo>
                    <a:lnTo>
                      <a:pt x="591" y="261"/>
                    </a:lnTo>
                    <a:lnTo>
                      <a:pt x="600" y="261"/>
                    </a:lnTo>
                    <a:lnTo>
                      <a:pt x="608" y="268"/>
                    </a:lnTo>
                    <a:lnTo>
                      <a:pt x="615" y="279"/>
                    </a:lnTo>
                    <a:lnTo>
                      <a:pt x="629" y="282"/>
                    </a:lnTo>
                    <a:lnTo>
                      <a:pt x="617" y="288"/>
                    </a:lnTo>
                    <a:lnTo>
                      <a:pt x="611" y="295"/>
                    </a:lnTo>
                    <a:lnTo>
                      <a:pt x="603" y="289"/>
                    </a:lnTo>
                    <a:lnTo>
                      <a:pt x="597" y="279"/>
                    </a:lnTo>
                    <a:lnTo>
                      <a:pt x="584" y="279"/>
                    </a:lnTo>
                    <a:lnTo>
                      <a:pt x="573" y="291"/>
                    </a:lnTo>
                    <a:lnTo>
                      <a:pt x="570" y="310"/>
                    </a:lnTo>
                    <a:lnTo>
                      <a:pt x="560" y="321"/>
                    </a:lnTo>
                    <a:lnTo>
                      <a:pt x="558" y="310"/>
                    </a:lnTo>
                    <a:lnTo>
                      <a:pt x="557" y="295"/>
                    </a:lnTo>
                    <a:lnTo>
                      <a:pt x="563" y="285"/>
                    </a:lnTo>
                    <a:lnTo>
                      <a:pt x="557" y="279"/>
                    </a:lnTo>
                    <a:lnTo>
                      <a:pt x="552" y="286"/>
                    </a:lnTo>
                    <a:lnTo>
                      <a:pt x="545" y="289"/>
                    </a:lnTo>
                    <a:lnTo>
                      <a:pt x="539" y="286"/>
                    </a:lnTo>
                    <a:lnTo>
                      <a:pt x="537" y="279"/>
                    </a:lnTo>
                    <a:lnTo>
                      <a:pt x="542" y="271"/>
                    </a:lnTo>
                    <a:lnTo>
                      <a:pt x="533" y="274"/>
                    </a:lnTo>
                    <a:lnTo>
                      <a:pt x="524" y="261"/>
                    </a:lnTo>
                    <a:lnTo>
                      <a:pt x="516" y="258"/>
                    </a:lnTo>
                    <a:lnTo>
                      <a:pt x="513" y="244"/>
                    </a:lnTo>
                    <a:lnTo>
                      <a:pt x="504" y="244"/>
                    </a:lnTo>
                    <a:lnTo>
                      <a:pt x="495" y="247"/>
                    </a:lnTo>
                    <a:lnTo>
                      <a:pt x="485" y="243"/>
                    </a:lnTo>
                    <a:lnTo>
                      <a:pt x="477" y="244"/>
                    </a:lnTo>
                    <a:lnTo>
                      <a:pt x="473" y="250"/>
                    </a:lnTo>
                    <a:lnTo>
                      <a:pt x="471" y="244"/>
                    </a:lnTo>
                    <a:lnTo>
                      <a:pt x="461" y="231"/>
                    </a:lnTo>
                    <a:lnTo>
                      <a:pt x="461" y="241"/>
                    </a:lnTo>
                    <a:lnTo>
                      <a:pt x="461" y="250"/>
                    </a:lnTo>
                    <a:lnTo>
                      <a:pt x="455" y="252"/>
                    </a:lnTo>
                    <a:lnTo>
                      <a:pt x="456" y="256"/>
                    </a:lnTo>
                    <a:lnTo>
                      <a:pt x="447" y="261"/>
                    </a:lnTo>
                    <a:lnTo>
                      <a:pt x="440" y="262"/>
                    </a:lnTo>
                    <a:lnTo>
                      <a:pt x="449" y="264"/>
                    </a:lnTo>
                    <a:lnTo>
                      <a:pt x="459" y="259"/>
                    </a:lnTo>
                    <a:lnTo>
                      <a:pt x="465" y="259"/>
                    </a:lnTo>
                    <a:lnTo>
                      <a:pt x="479" y="255"/>
                    </a:lnTo>
                    <a:lnTo>
                      <a:pt x="474" y="261"/>
                    </a:lnTo>
                    <a:lnTo>
                      <a:pt x="480" y="249"/>
                    </a:lnTo>
                    <a:lnTo>
                      <a:pt x="486" y="247"/>
                    </a:lnTo>
                    <a:lnTo>
                      <a:pt x="492" y="255"/>
                    </a:lnTo>
                    <a:lnTo>
                      <a:pt x="503" y="256"/>
                    </a:lnTo>
                    <a:lnTo>
                      <a:pt x="513" y="259"/>
                    </a:lnTo>
                    <a:lnTo>
                      <a:pt x="512" y="264"/>
                    </a:lnTo>
                    <a:lnTo>
                      <a:pt x="510" y="265"/>
                    </a:lnTo>
                    <a:lnTo>
                      <a:pt x="507" y="270"/>
                    </a:lnTo>
                    <a:lnTo>
                      <a:pt x="507" y="277"/>
                    </a:lnTo>
                    <a:lnTo>
                      <a:pt x="515" y="285"/>
                    </a:lnTo>
                    <a:lnTo>
                      <a:pt x="525" y="283"/>
                    </a:lnTo>
                    <a:lnTo>
                      <a:pt x="530" y="297"/>
                    </a:lnTo>
                    <a:lnTo>
                      <a:pt x="542" y="310"/>
                    </a:lnTo>
                    <a:lnTo>
                      <a:pt x="545" y="324"/>
                    </a:lnTo>
                    <a:lnTo>
                      <a:pt x="558" y="339"/>
                    </a:lnTo>
                    <a:lnTo>
                      <a:pt x="551" y="339"/>
                    </a:lnTo>
                    <a:lnTo>
                      <a:pt x="533" y="327"/>
                    </a:lnTo>
                    <a:lnTo>
                      <a:pt x="533" y="312"/>
                    </a:lnTo>
                    <a:lnTo>
                      <a:pt x="521" y="306"/>
                    </a:lnTo>
                    <a:lnTo>
                      <a:pt x="509" y="301"/>
                    </a:lnTo>
                    <a:lnTo>
                      <a:pt x="506" y="298"/>
                    </a:lnTo>
                    <a:lnTo>
                      <a:pt x="504" y="315"/>
                    </a:lnTo>
                    <a:lnTo>
                      <a:pt x="513" y="321"/>
                    </a:lnTo>
                    <a:lnTo>
                      <a:pt x="512" y="330"/>
                    </a:lnTo>
                    <a:lnTo>
                      <a:pt x="504" y="333"/>
                    </a:lnTo>
                    <a:lnTo>
                      <a:pt x="491" y="331"/>
                    </a:lnTo>
                    <a:lnTo>
                      <a:pt x="491" y="318"/>
                    </a:lnTo>
                    <a:lnTo>
                      <a:pt x="488" y="301"/>
                    </a:lnTo>
                    <a:lnTo>
                      <a:pt x="486" y="289"/>
                    </a:lnTo>
                    <a:lnTo>
                      <a:pt x="485" y="280"/>
                    </a:lnTo>
                    <a:lnTo>
                      <a:pt x="476" y="277"/>
                    </a:lnTo>
                    <a:lnTo>
                      <a:pt x="477" y="292"/>
                    </a:lnTo>
                    <a:lnTo>
                      <a:pt x="473" y="298"/>
                    </a:lnTo>
                    <a:lnTo>
                      <a:pt x="471" y="304"/>
                    </a:lnTo>
                    <a:lnTo>
                      <a:pt x="464" y="304"/>
                    </a:lnTo>
                    <a:lnTo>
                      <a:pt x="459" y="312"/>
                    </a:lnTo>
                    <a:lnTo>
                      <a:pt x="456" y="313"/>
                    </a:lnTo>
                    <a:lnTo>
                      <a:pt x="449" y="313"/>
                    </a:lnTo>
                    <a:lnTo>
                      <a:pt x="455" y="328"/>
                    </a:lnTo>
                    <a:lnTo>
                      <a:pt x="447" y="328"/>
                    </a:lnTo>
                    <a:lnTo>
                      <a:pt x="441" y="328"/>
                    </a:lnTo>
                    <a:lnTo>
                      <a:pt x="438" y="330"/>
                    </a:lnTo>
                    <a:lnTo>
                      <a:pt x="431" y="334"/>
                    </a:lnTo>
                    <a:lnTo>
                      <a:pt x="429" y="331"/>
                    </a:lnTo>
                    <a:lnTo>
                      <a:pt x="422" y="328"/>
                    </a:lnTo>
                    <a:lnTo>
                      <a:pt x="420" y="325"/>
                    </a:lnTo>
                    <a:lnTo>
                      <a:pt x="416" y="316"/>
                    </a:lnTo>
                    <a:lnTo>
                      <a:pt x="405" y="319"/>
                    </a:lnTo>
                    <a:lnTo>
                      <a:pt x="399" y="324"/>
                    </a:lnTo>
                    <a:lnTo>
                      <a:pt x="390" y="333"/>
                    </a:lnTo>
                    <a:lnTo>
                      <a:pt x="384" y="339"/>
                    </a:lnTo>
                    <a:lnTo>
                      <a:pt x="383" y="333"/>
                    </a:lnTo>
                    <a:lnTo>
                      <a:pt x="380" y="325"/>
                    </a:lnTo>
                    <a:lnTo>
                      <a:pt x="375" y="324"/>
                    </a:lnTo>
                    <a:lnTo>
                      <a:pt x="368" y="321"/>
                    </a:lnTo>
                    <a:lnTo>
                      <a:pt x="362" y="319"/>
                    </a:lnTo>
                    <a:lnTo>
                      <a:pt x="366" y="315"/>
                    </a:lnTo>
                    <a:lnTo>
                      <a:pt x="377" y="312"/>
                    </a:lnTo>
                    <a:lnTo>
                      <a:pt x="375" y="304"/>
                    </a:lnTo>
                    <a:lnTo>
                      <a:pt x="366" y="304"/>
                    </a:lnTo>
                    <a:lnTo>
                      <a:pt x="363" y="307"/>
                    </a:lnTo>
                    <a:lnTo>
                      <a:pt x="354" y="315"/>
                    </a:lnTo>
                    <a:lnTo>
                      <a:pt x="348" y="318"/>
                    </a:lnTo>
                    <a:lnTo>
                      <a:pt x="345" y="321"/>
                    </a:lnTo>
                    <a:lnTo>
                      <a:pt x="345" y="334"/>
                    </a:lnTo>
                    <a:lnTo>
                      <a:pt x="350" y="345"/>
                    </a:lnTo>
                    <a:lnTo>
                      <a:pt x="350" y="355"/>
                    </a:lnTo>
                    <a:lnTo>
                      <a:pt x="354" y="367"/>
                    </a:lnTo>
                    <a:lnTo>
                      <a:pt x="369" y="366"/>
                    </a:lnTo>
                    <a:lnTo>
                      <a:pt x="375" y="372"/>
                    </a:lnTo>
                    <a:lnTo>
                      <a:pt x="386" y="369"/>
                    </a:lnTo>
                    <a:lnTo>
                      <a:pt x="401" y="373"/>
                    </a:lnTo>
                    <a:lnTo>
                      <a:pt x="398" y="381"/>
                    </a:lnTo>
                    <a:lnTo>
                      <a:pt x="395" y="394"/>
                    </a:lnTo>
                    <a:lnTo>
                      <a:pt x="374" y="396"/>
                    </a:lnTo>
                    <a:lnTo>
                      <a:pt x="369" y="388"/>
                    </a:lnTo>
                    <a:lnTo>
                      <a:pt x="342" y="367"/>
                    </a:lnTo>
                    <a:lnTo>
                      <a:pt x="306" y="354"/>
                    </a:lnTo>
                    <a:lnTo>
                      <a:pt x="306" y="336"/>
                    </a:lnTo>
                    <a:lnTo>
                      <a:pt x="299" y="325"/>
                    </a:lnTo>
                    <a:lnTo>
                      <a:pt x="275" y="313"/>
                    </a:lnTo>
                    <a:lnTo>
                      <a:pt x="267" y="315"/>
                    </a:lnTo>
                    <a:lnTo>
                      <a:pt x="252" y="318"/>
                    </a:lnTo>
                    <a:lnTo>
                      <a:pt x="236" y="318"/>
                    </a:lnTo>
                    <a:lnTo>
                      <a:pt x="222" y="318"/>
                    </a:lnTo>
                    <a:lnTo>
                      <a:pt x="212" y="309"/>
                    </a:lnTo>
                    <a:lnTo>
                      <a:pt x="212" y="297"/>
                    </a:lnTo>
                    <a:lnTo>
                      <a:pt x="204" y="291"/>
                    </a:lnTo>
                    <a:lnTo>
                      <a:pt x="201" y="277"/>
                    </a:lnTo>
                    <a:lnTo>
                      <a:pt x="191" y="273"/>
                    </a:lnTo>
                    <a:lnTo>
                      <a:pt x="179" y="273"/>
                    </a:lnTo>
                    <a:lnTo>
                      <a:pt x="161" y="280"/>
                    </a:lnTo>
                    <a:lnTo>
                      <a:pt x="144" y="280"/>
                    </a:lnTo>
                    <a:lnTo>
                      <a:pt x="134" y="283"/>
                    </a:lnTo>
                    <a:lnTo>
                      <a:pt x="134" y="268"/>
                    </a:lnTo>
                    <a:lnTo>
                      <a:pt x="128" y="258"/>
                    </a:lnTo>
                    <a:lnTo>
                      <a:pt x="122" y="253"/>
                    </a:lnTo>
                    <a:lnTo>
                      <a:pt x="114" y="241"/>
                    </a:lnTo>
                    <a:lnTo>
                      <a:pt x="108" y="226"/>
                    </a:lnTo>
                    <a:lnTo>
                      <a:pt x="101" y="213"/>
                    </a:lnTo>
                    <a:lnTo>
                      <a:pt x="98" y="208"/>
                    </a:lnTo>
                    <a:lnTo>
                      <a:pt x="107" y="205"/>
                    </a:lnTo>
                    <a:lnTo>
                      <a:pt x="105" y="195"/>
                    </a:lnTo>
                    <a:lnTo>
                      <a:pt x="99" y="181"/>
                    </a:lnTo>
                    <a:lnTo>
                      <a:pt x="93" y="163"/>
                    </a:lnTo>
                    <a:lnTo>
                      <a:pt x="86" y="154"/>
                    </a:lnTo>
                    <a:lnTo>
                      <a:pt x="75" y="150"/>
                    </a:lnTo>
                    <a:lnTo>
                      <a:pt x="60" y="145"/>
                    </a:lnTo>
                    <a:lnTo>
                      <a:pt x="50" y="145"/>
                    </a:lnTo>
                    <a:lnTo>
                      <a:pt x="33" y="144"/>
                    </a:lnTo>
                    <a:lnTo>
                      <a:pt x="20" y="138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6" y="109"/>
                    </a:lnTo>
                    <a:lnTo>
                      <a:pt x="14" y="99"/>
                    </a:lnTo>
                    <a:lnTo>
                      <a:pt x="21" y="100"/>
                    </a:lnTo>
                    <a:lnTo>
                      <a:pt x="20" y="93"/>
                    </a:lnTo>
                    <a:lnTo>
                      <a:pt x="26" y="87"/>
                    </a:lnTo>
                    <a:lnTo>
                      <a:pt x="33" y="82"/>
                    </a:lnTo>
                    <a:lnTo>
                      <a:pt x="36" y="84"/>
                    </a:lnTo>
                    <a:lnTo>
                      <a:pt x="45" y="87"/>
                    </a:lnTo>
                    <a:lnTo>
                      <a:pt x="62" y="94"/>
                    </a:lnTo>
                    <a:lnTo>
                      <a:pt x="75" y="84"/>
                    </a:lnTo>
                    <a:lnTo>
                      <a:pt x="87" y="81"/>
                    </a:lnTo>
                    <a:lnTo>
                      <a:pt x="95" y="72"/>
                    </a:lnTo>
                    <a:lnTo>
                      <a:pt x="105" y="69"/>
                    </a:lnTo>
                    <a:lnTo>
                      <a:pt x="116" y="76"/>
                    </a:lnTo>
                    <a:lnTo>
                      <a:pt x="128" y="87"/>
                    </a:lnTo>
                    <a:lnTo>
                      <a:pt x="132" y="81"/>
                    </a:lnTo>
                    <a:lnTo>
                      <a:pt x="141" y="82"/>
                    </a:lnTo>
                    <a:lnTo>
                      <a:pt x="143" y="79"/>
                    </a:lnTo>
                    <a:lnTo>
                      <a:pt x="140" y="73"/>
                    </a:lnTo>
                    <a:lnTo>
                      <a:pt x="149" y="75"/>
                    </a:lnTo>
                    <a:lnTo>
                      <a:pt x="155" y="90"/>
                    </a:lnTo>
                    <a:lnTo>
                      <a:pt x="156" y="108"/>
                    </a:lnTo>
                    <a:lnTo>
                      <a:pt x="167" y="127"/>
                    </a:lnTo>
                    <a:close/>
                  </a:path>
                </a:pathLst>
              </a:custGeom>
              <a:solidFill>
                <a:srgbClr val="FDE0B5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" name="Freeform 134"/>
              <p:cNvSpPr>
                <a:spLocks noChangeAspect="1"/>
              </p:cNvSpPr>
              <p:nvPr/>
            </p:nvSpPr>
            <p:spPr bwMode="auto">
              <a:xfrm>
                <a:off x="3643" y="2365"/>
                <a:ext cx="627" cy="500"/>
              </a:xfrm>
              <a:custGeom>
                <a:avLst/>
                <a:gdLst>
                  <a:gd name="T0" fmla="*/ 2147483647 w 646"/>
                  <a:gd name="T1" fmla="*/ 2147483647 h 535"/>
                  <a:gd name="T2" fmla="*/ 2147483647 w 646"/>
                  <a:gd name="T3" fmla="*/ 2147483647 h 535"/>
                  <a:gd name="T4" fmla="*/ 2147483647 w 646"/>
                  <a:gd name="T5" fmla="*/ 2147483647 h 535"/>
                  <a:gd name="T6" fmla="*/ 2147483647 w 646"/>
                  <a:gd name="T7" fmla="*/ 2147483647 h 535"/>
                  <a:gd name="T8" fmla="*/ 2147483647 w 646"/>
                  <a:gd name="T9" fmla="*/ 2147483647 h 535"/>
                  <a:gd name="T10" fmla="*/ 2147483647 w 646"/>
                  <a:gd name="T11" fmla="*/ 2147483647 h 535"/>
                  <a:gd name="T12" fmla="*/ 2147483647 w 646"/>
                  <a:gd name="T13" fmla="*/ 2147483647 h 535"/>
                  <a:gd name="T14" fmla="*/ 2147483647 w 646"/>
                  <a:gd name="T15" fmla="*/ 2147483647 h 535"/>
                  <a:gd name="T16" fmla="*/ 2147483647 w 646"/>
                  <a:gd name="T17" fmla="*/ 2147483647 h 535"/>
                  <a:gd name="T18" fmla="*/ 2147483647 w 646"/>
                  <a:gd name="T19" fmla="*/ 2147483647 h 535"/>
                  <a:gd name="T20" fmla="*/ 2147483647 w 646"/>
                  <a:gd name="T21" fmla="*/ 2147483647 h 535"/>
                  <a:gd name="T22" fmla="*/ 2147483647 w 646"/>
                  <a:gd name="T23" fmla="*/ 2147483647 h 535"/>
                  <a:gd name="T24" fmla="*/ 2147483647 w 646"/>
                  <a:gd name="T25" fmla="*/ 2147483647 h 535"/>
                  <a:gd name="T26" fmla="*/ 2147483647 w 646"/>
                  <a:gd name="T27" fmla="*/ 2147483647 h 535"/>
                  <a:gd name="T28" fmla="*/ 2147483647 w 646"/>
                  <a:gd name="T29" fmla="*/ 2147483647 h 535"/>
                  <a:gd name="T30" fmla="*/ 2147483647 w 646"/>
                  <a:gd name="T31" fmla="*/ 2147483647 h 535"/>
                  <a:gd name="T32" fmla="*/ 2147483647 w 646"/>
                  <a:gd name="T33" fmla="*/ 2147483647 h 535"/>
                  <a:gd name="T34" fmla="*/ 2147483647 w 646"/>
                  <a:gd name="T35" fmla="*/ 2147483647 h 535"/>
                  <a:gd name="T36" fmla="*/ 2147483647 w 646"/>
                  <a:gd name="T37" fmla="*/ 2147483647 h 535"/>
                  <a:gd name="T38" fmla="*/ 2147483647 w 646"/>
                  <a:gd name="T39" fmla="*/ 2147483647 h 535"/>
                  <a:gd name="T40" fmla="*/ 2147483647 w 646"/>
                  <a:gd name="T41" fmla="*/ 2147483647 h 535"/>
                  <a:gd name="T42" fmla="*/ 2147483647 w 646"/>
                  <a:gd name="T43" fmla="*/ 2147483647 h 535"/>
                  <a:gd name="T44" fmla="*/ 2147483647 w 646"/>
                  <a:gd name="T45" fmla="*/ 2147483647 h 535"/>
                  <a:gd name="T46" fmla="*/ 2147483647 w 646"/>
                  <a:gd name="T47" fmla="*/ 2147483647 h 535"/>
                  <a:gd name="T48" fmla="*/ 2147483647 w 646"/>
                  <a:gd name="T49" fmla="*/ 2147483647 h 535"/>
                  <a:gd name="T50" fmla="*/ 2147483647 w 646"/>
                  <a:gd name="T51" fmla="*/ 2147483647 h 535"/>
                  <a:gd name="T52" fmla="*/ 2147483647 w 646"/>
                  <a:gd name="T53" fmla="*/ 2147483647 h 535"/>
                  <a:gd name="T54" fmla="*/ 2147483647 w 646"/>
                  <a:gd name="T55" fmla="*/ 2147483647 h 535"/>
                  <a:gd name="T56" fmla="*/ 2147483647 w 646"/>
                  <a:gd name="T57" fmla="*/ 2147483647 h 535"/>
                  <a:gd name="T58" fmla="*/ 2147483647 w 646"/>
                  <a:gd name="T59" fmla="*/ 2147483647 h 535"/>
                  <a:gd name="T60" fmla="*/ 2147483647 w 646"/>
                  <a:gd name="T61" fmla="*/ 2147483647 h 535"/>
                  <a:gd name="T62" fmla="*/ 2147483647 w 646"/>
                  <a:gd name="T63" fmla="*/ 2147483647 h 535"/>
                  <a:gd name="T64" fmla="*/ 2147483647 w 646"/>
                  <a:gd name="T65" fmla="*/ 2147483647 h 535"/>
                  <a:gd name="T66" fmla="*/ 2147483647 w 646"/>
                  <a:gd name="T67" fmla="*/ 2147483647 h 535"/>
                  <a:gd name="T68" fmla="*/ 2147483647 w 646"/>
                  <a:gd name="T69" fmla="*/ 2147483647 h 535"/>
                  <a:gd name="T70" fmla="*/ 2147483647 w 646"/>
                  <a:gd name="T71" fmla="*/ 2147483647 h 535"/>
                  <a:gd name="T72" fmla="*/ 2147483647 w 646"/>
                  <a:gd name="T73" fmla="*/ 2147483647 h 535"/>
                  <a:gd name="T74" fmla="*/ 2147483647 w 646"/>
                  <a:gd name="T75" fmla="*/ 2147483647 h 535"/>
                  <a:gd name="T76" fmla="*/ 2147483647 w 646"/>
                  <a:gd name="T77" fmla="*/ 2147483647 h 535"/>
                  <a:gd name="T78" fmla="*/ 2147483647 w 646"/>
                  <a:gd name="T79" fmla="*/ 2147483647 h 535"/>
                  <a:gd name="T80" fmla="*/ 2147483647 w 646"/>
                  <a:gd name="T81" fmla="*/ 2147483647 h 535"/>
                  <a:gd name="T82" fmla="*/ 2147483647 w 646"/>
                  <a:gd name="T83" fmla="*/ 2147483647 h 535"/>
                  <a:gd name="T84" fmla="*/ 2147483647 w 646"/>
                  <a:gd name="T85" fmla="*/ 2147483647 h 535"/>
                  <a:gd name="T86" fmla="*/ 2147483647 w 646"/>
                  <a:gd name="T87" fmla="*/ 2147483647 h 535"/>
                  <a:gd name="T88" fmla="*/ 2147483647 w 646"/>
                  <a:gd name="T89" fmla="*/ 2147483647 h 535"/>
                  <a:gd name="T90" fmla="*/ 2147483647 w 646"/>
                  <a:gd name="T91" fmla="*/ 2147483647 h 535"/>
                  <a:gd name="T92" fmla="*/ 2147483647 w 646"/>
                  <a:gd name="T93" fmla="*/ 2147483647 h 535"/>
                  <a:gd name="T94" fmla="*/ 2147483647 w 646"/>
                  <a:gd name="T95" fmla="*/ 2147483647 h 5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6"/>
                  <a:gd name="T145" fmla="*/ 0 h 535"/>
                  <a:gd name="T146" fmla="*/ 646 w 646"/>
                  <a:gd name="T147" fmla="*/ 535 h 5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6" h="535">
                    <a:moveTo>
                      <a:pt x="0" y="0"/>
                    </a:moveTo>
                    <a:lnTo>
                      <a:pt x="1" y="11"/>
                    </a:lnTo>
                    <a:lnTo>
                      <a:pt x="2" y="20"/>
                    </a:lnTo>
                    <a:lnTo>
                      <a:pt x="5" y="26"/>
                    </a:lnTo>
                    <a:lnTo>
                      <a:pt x="2" y="37"/>
                    </a:lnTo>
                    <a:lnTo>
                      <a:pt x="4" y="49"/>
                    </a:lnTo>
                    <a:lnTo>
                      <a:pt x="4" y="59"/>
                    </a:lnTo>
                    <a:lnTo>
                      <a:pt x="11" y="65"/>
                    </a:lnTo>
                    <a:lnTo>
                      <a:pt x="7" y="68"/>
                    </a:lnTo>
                    <a:lnTo>
                      <a:pt x="7" y="79"/>
                    </a:lnTo>
                    <a:lnTo>
                      <a:pt x="2" y="85"/>
                    </a:lnTo>
                    <a:lnTo>
                      <a:pt x="7" y="98"/>
                    </a:lnTo>
                    <a:lnTo>
                      <a:pt x="11" y="113"/>
                    </a:lnTo>
                    <a:lnTo>
                      <a:pt x="11" y="127"/>
                    </a:lnTo>
                    <a:lnTo>
                      <a:pt x="21" y="130"/>
                    </a:lnTo>
                    <a:lnTo>
                      <a:pt x="30" y="354"/>
                    </a:lnTo>
                    <a:lnTo>
                      <a:pt x="42" y="343"/>
                    </a:lnTo>
                    <a:lnTo>
                      <a:pt x="57" y="331"/>
                    </a:lnTo>
                    <a:lnTo>
                      <a:pt x="66" y="324"/>
                    </a:lnTo>
                    <a:lnTo>
                      <a:pt x="73" y="325"/>
                    </a:lnTo>
                    <a:lnTo>
                      <a:pt x="82" y="325"/>
                    </a:lnTo>
                    <a:lnTo>
                      <a:pt x="88" y="330"/>
                    </a:lnTo>
                    <a:lnTo>
                      <a:pt x="93" y="334"/>
                    </a:lnTo>
                    <a:lnTo>
                      <a:pt x="102" y="333"/>
                    </a:lnTo>
                    <a:lnTo>
                      <a:pt x="105" y="331"/>
                    </a:lnTo>
                    <a:lnTo>
                      <a:pt x="108" y="327"/>
                    </a:lnTo>
                    <a:lnTo>
                      <a:pt x="109" y="313"/>
                    </a:lnTo>
                    <a:lnTo>
                      <a:pt x="112" y="312"/>
                    </a:lnTo>
                    <a:lnTo>
                      <a:pt x="118" y="316"/>
                    </a:lnTo>
                    <a:lnTo>
                      <a:pt x="115" y="322"/>
                    </a:lnTo>
                    <a:lnTo>
                      <a:pt x="112" y="331"/>
                    </a:lnTo>
                    <a:lnTo>
                      <a:pt x="111" y="336"/>
                    </a:lnTo>
                    <a:lnTo>
                      <a:pt x="120" y="339"/>
                    </a:lnTo>
                    <a:lnTo>
                      <a:pt x="127" y="339"/>
                    </a:lnTo>
                    <a:lnTo>
                      <a:pt x="136" y="340"/>
                    </a:lnTo>
                    <a:lnTo>
                      <a:pt x="141" y="346"/>
                    </a:lnTo>
                    <a:lnTo>
                      <a:pt x="168" y="345"/>
                    </a:lnTo>
                    <a:lnTo>
                      <a:pt x="177" y="348"/>
                    </a:lnTo>
                    <a:lnTo>
                      <a:pt x="186" y="355"/>
                    </a:lnTo>
                    <a:lnTo>
                      <a:pt x="199" y="358"/>
                    </a:lnTo>
                    <a:lnTo>
                      <a:pt x="207" y="360"/>
                    </a:lnTo>
                    <a:lnTo>
                      <a:pt x="211" y="373"/>
                    </a:lnTo>
                    <a:lnTo>
                      <a:pt x="217" y="381"/>
                    </a:lnTo>
                    <a:lnTo>
                      <a:pt x="226" y="384"/>
                    </a:lnTo>
                    <a:lnTo>
                      <a:pt x="235" y="385"/>
                    </a:lnTo>
                    <a:lnTo>
                      <a:pt x="244" y="387"/>
                    </a:lnTo>
                    <a:lnTo>
                      <a:pt x="247" y="393"/>
                    </a:lnTo>
                    <a:lnTo>
                      <a:pt x="255" y="394"/>
                    </a:lnTo>
                    <a:lnTo>
                      <a:pt x="258" y="399"/>
                    </a:lnTo>
                    <a:lnTo>
                      <a:pt x="268" y="406"/>
                    </a:lnTo>
                    <a:lnTo>
                      <a:pt x="274" y="418"/>
                    </a:lnTo>
                    <a:lnTo>
                      <a:pt x="276" y="423"/>
                    </a:lnTo>
                    <a:lnTo>
                      <a:pt x="270" y="433"/>
                    </a:lnTo>
                    <a:lnTo>
                      <a:pt x="270" y="445"/>
                    </a:lnTo>
                    <a:lnTo>
                      <a:pt x="277" y="450"/>
                    </a:lnTo>
                    <a:lnTo>
                      <a:pt x="310" y="448"/>
                    </a:lnTo>
                    <a:lnTo>
                      <a:pt x="316" y="450"/>
                    </a:lnTo>
                    <a:lnTo>
                      <a:pt x="319" y="454"/>
                    </a:lnTo>
                    <a:lnTo>
                      <a:pt x="327" y="456"/>
                    </a:lnTo>
                    <a:lnTo>
                      <a:pt x="336" y="454"/>
                    </a:lnTo>
                    <a:lnTo>
                      <a:pt x="348" y="450"/>
                    </a:lnTo>
                    <a:lnTo>
                      <a:pt x="360" y="448"/>
                    </a:lnTo>
                    <a:lnTo>
                      <a:pt x="366" y="453"/>
                    </a:lnTo>
                    <a:lnTo>
                      <a:pt x="387" y="457"/>
                    </a:lnTo>
                    <a:lnTo>
                      <a:pt x="391" y="468"/>
                    </a:lnTo>
                    <a:lnTo>
                      <a:pt x="397" y="475"/>
                    </a:lnTo>
                    <a:lnTo>
                      <a:pt x="402" y="481"/>
                    </a:lnTo>
                    <a:lnTo>
                      <a:pt x="420" y="483"/>
                    </a:lnTo>
                    <a:lnTo>
                      <a:pt x="441" y="492"/>
                    </a:lnTo>
                    <a:lnTo>
                      <a:pt x="468" y="501"/>
                    </a:lnTo>
                    <a:lnTo>
                      <a:pt x="480" y="505"/>
                    </a:lnTo>
                    <a:lnTo>
                      <a:pt x="490" y="523"/>
                    </a:lnTo>
                    <a:lnTo>
                      <a:pt x="507" y="523"/>
                    </a:lnTo>
                    <a:lnTo>
                      <a:pt x="519" y="528"/>
                    </a:lnTo>
                    <a:lnTo>
                      <a:pt x="529" y="531"/>
                    </a:lnTo>
                    <a:lnTo>
                      <a:pt x="544" y="526"/>
                    </a:lnTo>
                    <a:lnTo>
                      <a:pt x="558" y="519"/>
                    </a:lnTo>
                    <a:lnTo>
                      <a:pt x="570" y="529"/>
                    </a:lnTo>
                    <a:lnTo>
                      <a:pt x="588" y="535"/>
                    </a:lnTo>
                    <a:lnTo>
                      <a:pt x="603" y="535"/>
                    </a:lnTo>
                    <a:lnTo>
                      <a:pt x="619" y="525"/>
                    </a:lnTo>
                    <a:lnTo>
                      <a:pt x="636" y="516"/>
                    </a:lnTo>
                    <a:lnTo>
                      <a:pt x="646" y="507"/>
                    </a:lnTo>
                    <a:lnTo>
                      <a:pt x="642" y="496"/>
                    </a:lnTo>
                    <a:lnTo>
                      <a:pt x="621" y="480"/>
                    </a:lnTo>
                    <a:lnTo>
                      <a:pt x="631" y="484"/>
                    </a:lnTo>
                    <a:lnTo>
                      <a:pt x="622" y="474"/>
                    </a:lnTo>
                    <a:lnTo>
                      <a:pt x="618" y="463"/>
                    </a:lnTo>
                    <a:lnTo>
                      <a:pt x="616" y="454"/>
                    </a:lnTo>
                    <a:lnTo>
                      <a:pt x="607" y="447"/>
                    </a:lnTo>
                    <a:lnTo>
                      <a:pt x="601" y="441"/>
                    </a:lnTo>
                    <a:lnTo>
                      <a:pt x="601" y="430"/>
                    </a:lnTo>
                    <a:lnTo>
                      <a:pt x="600" y="418"/>
                    </a:lnTo>
                    <a:lnTo>
                      <a:pt x="588" y="412"/>
                    </a:lnTo>
                    <a:lnTo>
                      <a:pt x="589" y="402"/>
                    </a:lnTo>
                    <a:lnTo>
                      <a:pt x="591" y="393"/>
                    </a:lnTo>
                    <a:lnTo>
                      <a:pt x="600" y="390"/>
                    </a:lnTo>
                    <a:lnTo>
                      <a:pt x="603" y="384"/>
                    </a:lnTo>
                    <a:lnTo>
                      <a:pt x="601" y="370"/>
                    </a:lnTo>
                    <a:lnTo>
                      <a:pt x="600" y="357"/>
                    </a:lnTo>
                    <a:lnTo>
                      <a:pt x="580" y="343"/>
                    </a:lnTo>
                    <a:lnTo>
                      <a:pt x="571" y="336"/>
                    </a:lnTo>
                    <a:lnTo>
                      <a:pt x="573" y="322"/>
                    </a:lnTo>
                    <a:lnTo>
                      <a:pt x="561" y="316"/>
                    </a:lnTo>
                    <a:lnTo>
                      <a:pt x="559" y="306"/>
                    </a:lnTo>
                    <a:lnTo>
                      <a:pt x="553" y="300"/>
                    </a:lnTo>
                    <a:lnTo>
                      <a:pt x="549" y="294"/>
                    </a:lnTo>
                    <a:lnTo>
                      <a:pt x="547" y="288"/>
                    </a:lnTo>
                    <a:lnTo>
                      <a:pt x="553" y="279"/>
                    </a:lnTo>
                    <a:lnTo>
                      <a:pt x="549" y="271"/>
                    </a:lnTo>
                    <a:lnTo>
                      <a:pt x="549" y="265"/>
                    </a:lnTo>
                    <a:lnTo>
                      <a:pt x="544" y="255"/>
                    </a:lnTo>
                    <a:lnTo>
                      <a:pt x="537" y="244"/>
                    </a:lnTo>
                    <a:lnTo>
                      <a:pt x="497" y="205"/>
                    </a:lnTo>
                    <a:lnTo>
                      <a:pt x="482" y="172"/>
                    </a:lnTo>
                    <a:lnTo>
                      <a:pt x="467" y="169"/>
                    </a:lnTo>
                    <a:lnTo>
                      <a:pt x="460" y="168"/>
                    </a:lnTo>
                    <a:lnTo>
                      <a:pt x="454" y="163"/>
                    </a:lnTo>
                    <a:lnTo>
                      <a:pt x="450" y="162"/>
                    </a:lnTo>
                    <a:lnTo>
                      <a:pt x="441" y="163"/>
                    </a:lnTo>
                    <a:lnTo>
                      <a:pt x="439" y="159"/>
                    </a:lnTo>
                    <a:lnTo>
                      <a:pt x="439" y="151"/>
                    </a:lnTo>
                    <a:lnTo>
                      <a:pt x="438" y="144"/>
                    </a:lnTo>
                    <a:lnTo>
                      <a:pt x="447" y="142"/>
                    </a:lnTo>
                    <a:lnTo>
                      <a:pt x="448" y="138"/>
                    </a:lnTo>
                    <a:lnTo>
                      <a:pt x="442" y="135"/>
                    </a:lnTo>
                    <a:lnTo>
                      <a:pt x="430" y="135"/>
                    </a:lnTo>
                    <a:lnTo>
                      <a:pt x="429" y="129"/>
                    </a:lnTo>
                    <a:lnTo>
                      <a:pt x="423" y="120"/>
                    </a:lnTo>
                    <a:lnTo>
                      <a:pt x="419" y="111"/>
                    </a:lnTo>
                    <a:lnTo>
                      <a:pt x="419" y="103"/>
                    </a:lnTo>
                    <a:lnTo>
                      <a:pt x="414" y="97"/>
                    </a:lnTo>
                    <a:lnTo>
                      <a:pt x="413" y="91"/>
                    </a:lnTo>
                    <a:lnTo>
                      <a:pt x="410" y="85"/>
                    </a:lnTo>
                    <a:lnTo>
                      <a:pt x="408" y="81"/>
                    </a:lnTo>
                    <a:lnTo>
                      <a:pt x="417" y="72"/>
                    </a:lnTo>
                    <a:lnTo>
                      <a:pt x="417" y="66"/>
                    </a:lnTo>
                    <a:lnTo>
                      <a:pt x="413" y="61"/>
                    </a:lnTo>
                    <a:lnTo>
                      <a:pt x="407" y="57"/>
                    </a:lnTo>
                    <a:lnTo>
                      <a:pt x="407" y="51"/>
                    </a:lnTo>
                    <a:lnTo>
                      <a:pt x="399" y="49"/>
                    </a:lnTo>
                    <a:lnTo>
                      <a:pt x="393" y="48"/>
                    </a:lnTo>
                    <a:lnTo>
                      <a:pt x="388" y="42"/>
                    </a:lnTo>
                    <a:lnTo>
                      <a:pt x="396" y="37"/>
                    </a:lnTo>
                    <a:lnTo>
                      <a:pt x="249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EBE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B05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4" name="Freeform 130"/>
              <p:cNvSpPr>
                <a:spLocks noChangeAspect="1"/>
              </p:cNvSpPr>
              <p:nvPr/>
            </p:nvSpPr>
            <p:spPr bwMode="auto">
              <a:xfrm>
                <a:off x="3365" y="2095"/>
                <a:ext cx="307" cy="687"/>
              </a:xfrm>
              <a:custGeom>
                <a:avLst/>
                <a:gdLst>
                  <a:gd name="T0" fmla="*/ 2147483647 w 318"/>
                  <a:gd name="T1" fmla="*/ 0 h 732"/>
                  <a:gd name="T2" fmla="*/ 2147483647 w 318"/>
                  <a:gd name="T3" fmla="*/ 2147483647 h 732"/>
                  <a:gd name="T4" fmla="*/ 2147483647 w 318"/>
                  <a:gd name="T5" fmla="*/ 2147483647 h 732"/>
                  <a:gd name="T6" fmla="*/ 2147483647 w 318"/>
                  <a:gd name="T7" fmla="*/ 2147483647 h 732"/>
                  <a:gd name="T8" fmla="*/ 2147483647 w 318"/>
                  <a:gd name="T9" fmla="*/ 2147483647 h 732"/>
                  <a:gd name="T10" fmla="*/ 2147483647 w 318"/>
                  <a:gd name="T11" fmla="*/ 2147483647 h 732"/>
                  <a:gd name="T12" fmla="*/ 2147483647 w 318"/>
                  <a:gd name="T13" fmla="*/ 2147483647 h 732"/>
                  <a:gd name="T14" fmla="*/ 2147483647 w 318"/>
                  <a:gd name="T15" fmla="*/ 2147483647 h 732"/>
                  <a:gd name="T16" fmla="*/ 2147483647 w 318"/>
                  <a:gd name="T17" fmla="*/ 2147483647 h 732"/>
                  <a:gd name="T18" fmla="*/ 2147483647 w 318"/>
                  <a:gd name="T19" fmla="*/ 2147483647 h 732"/>
                  <a:gd name="T20" fmla="*/ 2147483647 w 318"/>
                  <a:gd name="T21" fmla="*/ 2147483647 h 732"/>
                  <a:gd name="T22" fmla="*/ 2147483647 w 318"/>
                  <a:gd name="T23" fmla="*/ 2147483647 h 732"/>
                  <a:gd name="T24" fmla="*/ 2147483647 w 318"/>
                  <a:gd name="T25" fmla="*/ 2147483647 h 732"/>
                  <a:gd name="T26" fmla="*/ 2147483647 w 318"/>
                  <a:gd name="T27" fmla="*/ 2147483647 h 732"/>
                  <a:gd name="T28" fmla="*/ 2147483647 w 318"/>
                  <a:gd name="T29" fmla="*/ 2147483647 h 732"/>
                  <a:gd name="T30" fmla="*/ 2147483647 w 318"/>
                  <a:gd name="T31" fmla="*/ 2147483647 h 732"/>
                  <a:gd name="T32" fmla="*/ 2147483647 w 318"/>
                  <a:gd name="T33" fmla="*/ 2147483647 h 732"/>
                  <a:gd name="T34" fmla="*/ 2147483647 w 318"/>
                  <a:gd name="T35" fmla="*/ 2147483647 h 732"/>
                  <a:gd name="T36" fmla="*/ 2147483647 w 318"/>
                  <a:gd name="T37" fmla="*/ 2147483647 h 732"/>
                  <a:gd name="T38" fmla="*/ 2147483647 w 318"/>
                  <a:gd name="T39" fmla="*/ 2147483647 h 732"/>
                  <a:gd name="T40" fmla="*/ 2147483647 w 318"/>
                  <a:gd name="T41" fmla="*/ 2147483647 h 732"/>
                  <a:gd name="T42" fmla="*/ 2147483647 w 318"/>
                  <a:gd name="T43" fmla="*/ 2147483647 h 732"/>
                  <a:gd name="T44" fmla="*/ 2147483647 w 318"/>
                  <a:gd name="T45" fmla="*/ 2147483647 h 732"/>
                  <a:gd name="T46" fmla="*/ 2147483647 w 318"/>
                  <a:gd name="T47" fmla="*/ 2147483647 h 732"/>
                  <a:gd name="T48" fmla="*/ 2147483647 w 318"/>
                  <a:gd name="T49" fmla="*/ 2147483647 h 732"/>
                  <a:gd name="T50" fmla="*/ 2147483647 w 318"/>
                  <a:gd name="T51" fmla="*/ 2147483647 h 732"/>
                  <a:gd name="T52" fmla="*/ 2147483647 w 318"/>
                  <a:gd name="T53" fmla="*/ 2147483647 h 732"/>
                  <a:gd name="T54" fmla="*/ 2147483647 w 318"/>
                  <a:gd name="T55" fmla="*/ 2147483647 h 732"/>
                  <a:gd name="T56" fmla="*/ 2147483647 w 318"/>
                  <a:gd name="T57" fmla="*/ 2147483647 h 732"/>
                  <a:gd name="T58" fmla="*/ 2147483647 w 318"/>
                  <a:gd name="T59" fmla="*/ 2147483647 h 732"/>
                  <a:gd name="T60" fmla="*/ 2147483647 w 318"/>
                  <a:gd name="T61" fmla="*/ 2147483647 h 732"/>
                  <a:gd name="T62" fmla="*/ 2147483647 w 318"/>
                  <a:gd name="T63" fmla="*/ 2147483647 h 732"/>
                  <a:gd name="T64" fmla="*/ 2147483647 w 318"/>
                  <a:gd name="T65" fmla="*/ 2147483647 h 732"/>
                  <a:gd name="T66" fmla="*/ 2147483647 w 318"/>
                  <a:gd name="T67" fmla="*/ 2147483647 h 732"/>
                  <a:gd name="T68" fmla="*/ 2147483647 w 318"/>
                  <a:gd name="T69" fmla="*/ 2147483647 h 732"/>
                  <a:gd name="T70" fmla="*/ 2147483647 w 318"/>
                  <a:gd name="T71" fmla="*/ 2147483647 h 7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8"/>
                  <a:gd name="T109" fmla="*/ 0 h 732"/>
                  <a:gd name="T110" fmla="*/ 318 w 318"/>
                  <a:gd name="T111" fmla="*/ 732 h 7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8" h="732">
                    <a:moveTo>
                      <a:pt x="0" y="3"/>
                    </a:moveTo>
                    <a:lnTo>
                      <a:pt x="195" y="0"/>
                    </a:lnTo>
                    <a:lnTo>
                      <a:pt x="199" y="90"/>
                    </a:lnTo>
                    <a:lnTo>
                      <a:pt x="210" y="95"/>
                    </a:lnTo>
                    <a:lnTo>
                      <a:pt x="214" y="104"/>
                    </a:lnTo>
                    <a:lnTo>
                      <a:pt x="229" y="108"/>
                    </a:lnTo>
                    <a:lnTo>
                      <a:pt x="231" y="120"/>
                    </a:lnTo>
                    <a:lnTo>
                      <a:pt x="229" y="132"/>
                    </a:lnTo>
                    <a:lnTo>
                      <a:pt x="234" y="140"/>
                    </a:lnTo>
                    <a:lnTo>
                      <a:pt x="244" y="143"/>
                    </a:lnTo>
                    <a:lnTo>
                      <a:pt x="247" y="153"/>
                    </a:lnTo>
                    <a:lnTo>
                      <a:pt x="249" y="170"/>
                    </a:lnTo>
                    <a:lnTo>
                      <a:pt x="252" y="174"/>
                    </a:lnTo>
                    <a:lnTo>
                      <a:pt x="249" y="183"/>
                    </a:lnTo>
                    <a:lnTo>
                      <a:pt x="253" y="194"/>
                    </a:lnTo>
                    <a:lnTo>
                      <a:pt x="264" y="201"/>
                    </a:lnTo>
                    <a:lnTo>
                      <a:pt x="265" y="212"/>
                    </a:lnTo>
                    <a:lnTo>
                      <a:pt x="271" y="219"/>
                    </a:lnTo>
                    <a:lnTo>
                      <a:pt x="277" y="230"/>
                    </a:lnTo>
                    <a:lnTo>
                      <a:pt x="279" y="239"/>
                    </a:lnTo>
                    <a:lnTo>
                      <a:pt x="279" y="246"/>
                    </a:lnTo>
                    <a:lnTo>
                      <a:pt x="285" y="261"/>
                    </a:lnTo>
                    <a:lnTo>
                      <a:pt x="289" y="260"/>
                    </a:lnTo>
                    <a:lnTo>
                      <a:pt x="288" y="291"/>
                    </a:lnTo>
                    <a:lnTo>
                      <a:pt x="291" y="300"/>
                    </a:lnTo>
                    <a:lnTo>
                      <a:pt x="292" y="309"/>
                    </a:lnTo>
                    <a:lnTo>
                      <a:pt x="295" y="315"/>
                    </a:lnTo>
                    <a:lnTo>
                      <a:pt x="292" y="326"/>
                    </a:lnTo>
                    <a:lnTo>
                      <a:pt x="294" y="338"/>
                    </a:lnTo>
                    <a:lnTo>
                      <a:pt x="294" y="348"/>
                    </a:lnTo>
                    <a:lnTo>
                      <a:pt x="301" y="354"/>
                    </a:lnTo>
                    <a:lnTo>
                      <a:pt x="297" y="357"/>
                    </a:lnTo>
                    <a:lnTo>
                      <a:pt x="297" y="368"/>
                    </a:lnTo>
                    <a:lnTo>
                      <a:pt x="292" y="374"/>
                    </a:lnTo>
                    <a:lnTo>
                      <a:pt x="297" y="387"/>
                    </a:lnTo>
                    <a:lnTo>
                      <a:pt x="301" y="402"/>
                    </a:lnTo>
                    <a:lnTo>
                      <a:pt x="301" y="416"/>
                    </a:lnTo>
                    <a:lnTo>
                      <a:pt x="310" y="419"/>
                    </a:lnTo>
                    <a:lnTo>
                      <a:pt x="318" y="639"/>
                    </a:lnTo>
                    <a:lnTo>
                      <a:pt x="297" y="657"/>
                    </a:lnTo>
                    <a:lnTo>
                      <a:pt x="282" y="683"/>
                    </a:lnTo>
                    <a:lnTo>
                      <a:pt x="268" y="707"/>
                    </a:lnTo>
                    <a:lnTo>
                      <a:pt x="225" y="707"/>
                    </a:lnTo>
                    <a:lnTo>
                      <a:pt x="207" y="717"/>
                    </a:lnTo>
                    <a:lnTo>
                      <a:pt x="172" y="719"/>
                    </a:lnTo>
                    <a:lnTo>
                      <a:pt x="157" y="728"/>
                    </a:lnTo>
                    <a:lnTo>
                      <a:pt x="130" y="729"/>
                    </a:lnTo>
                    <a:lnTo>
                      <a:pt x="114" y="732"/>
                    </a:lnTo>
                    <a:lnTo>
                      <a:pt x="103" y="708"/>
                    </a:lnTo>
                    <a:lnTo>
                      <a:pt x="100" y="698"/>
                    </a:lnTo>
                    <a:lnTo>
                      <a:pt x="96" y="681"/>
                    </a:lnTo>
                    <a:lnTo>
                      <a:pt x="99" y="666"/>
                    </a:lnTo>
                    <a:lnTo>
                      <a:pt x="96" y="653"/>
                    </a:lnTo>
                    <a:lnTo>
                      <a:pt x="96" y="644"/>
                    </a:lnTo>
                    <a:lnTo>
                      <a:pt x="90" y="638"/>
                    </a:lnTo>
                    <a:lnTo>
                      <a:pt x="82" y="636"/>
                    </a:lnTo>
                    <a:lnTo>
                      <a:pt x="84" y="624"/>
                    </a:lnTo>
                    <a:lnTo>
                      <a:pt x="84" y="614"/>
                    </a:lnTo>
                    <a:lnTo>
                      <a:pt x="78" y="608"/>
                    </a:lnTo>
                    <a:lnTo>
                      <a:pt x="72" y="596"/>
                    </a:lnTo>
                    <a:lnTo>
                      <a:pt x="66" y="593"/>
                    </a:lnTo>
                    <a:lnTo>
                      <a:pt x="58" y="582"/>
                    </a:lnTo>
                    <a:lnTo>
                      <a:pt x="52" y="582"/>
                    </a:lnTo>
                    <a:lnTo>
                      <a:pt x="51" y="578"/>
                    </a:lnTo>
                    <a:lnTo>
                      <a:pt x="46" y="573"/>
                    </a:lnTo>
                    <a:lnTo>
                      <a:pt x="40" y="575"/>
                    </a:lnTo>
                    <a:lnTo>
                      <a:pt x="40" y="551"/>
                    </a:lnTo>
                    <a:lnTo>
                      <a:pt x="33" y="536"/>
                    </a:lnTo>
                    <a:lnTo>
                      <a:pt x="33" y="527"/>
                    </a:lnTo>
                    <a:lnTo>
                      <a:pt x="31" y="519"/>
                    </a:lnTo>
                    <a:lnTo>
                      <a:pt x="16" y="515"/>
                    </a:lnTo>
                    <a:lnTo>
                      <a:pt x="12" y="50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EBE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3198" name="Freeform 270"/>
              <p:cNvSpPr>
                <a:spLocks noChangeAspect="1"/>
              </p:cNvSpPr>
              <p:nvPr/>
            </p:nvSpPr>
            <p:spPr bwMode="auto">
              <a:xfrm>
                <a:off x="3359" y="2708"/>
                <a:ext cx="182" cy="192"/>
              </a:xfrm>
              <a:custGeom>
                <a:avLst/>
                <a:gdLst>
                  <a:gd name="T0" fmla="*/ 18 w 172"/>
                  <a:gd name="T1" fmla="*/ 172 h 192"/>
                  <a:gd name="T2" fmla="*/ 60 w 172"/>
                  <a:gd name="T3" fmla="*/ 184 h 192"/>
                  <a:gd name="T4" fmla="*/ 66 w 172"/>
                  <a:gd name="T5" fmla="*/ 188 h 192"/>
                  <a:gd name="T6" fmla="*/ 84 w 172"/>
                  <a:gd name="T7" fmla="*/ 192 h 192"/>
                  <a:gd name="T8" fmla="*/ 120 w 172"/>
                  <a:gd name="T9" fmla="*/ 166 h 192"/>
                  <a:gd name="T10" fmla="*/ 148 w 172"/>
                  <a:gd name="T11" fmla="*/ 104 h 192"/>
                  <a:gd name="T12" fmla="*/ 144 w 172"/>
                  <a:gd name="T13" fmla="*/ 68 h 192"/>
                  <a:gd name="T14" fmla="*/ 166 w 172"/>
                  <a:gd name="T15" fmla="*/ 68 h 192"/>
                  <a:gd name="T16" fmla="*/ 148 w 172"/>
                  <a:gd name="T17" fmla="*/ 38 h 192"/>
                  <a:gd name="T18" fmla="*/ 172 w 172"/>
                  <a:gd name="T19" fmla="*/ 38 h 192"/>
                  <a:gd name="T20" fmla="*/ 160 w 172"/>
                  <a:gd name="T21" fmla="*/ 22 h 192"/>
                  <a:gd name="T22" fmla="*/ 142 w 172"/>
                  <a:gd name="T23" fmla="*/ 22 h 192"/>
                  <a:gd name="T24" fmla="*/ 116 w 172"/>
                  <a:gd name="T25" fmla="*/ 8 h 192"/>
                  <a:gd name="T26" fmla="*/ 104 w 172"/>
                  <a:gd name="T27" fmla="*/ 4 h 192"/>
                  <a:gd name="T28" fmla="*/ 78 w 172"/>
                  <a:gd name="T29" fmla="*/ 0 h 192"/>
                  <a:gd name="T30" fmla="*/ 50 w 172"/>
                  <a:gd name="T31" fmla="*/ 10 h 192"/>
                  <a:gd name="T32" fmla="*/ 38 w 172"/>
                  <a:gd name="T33" fmla="*/ 36 h 192"/>
                  <a:gd name="T34" fmla="*/ 24 w 172"/>
                  <a:gd name="T35" fmla="*/ 34 h 192"/>
                  <a:gd name="T36" fmla="*/ 14 w 172"/>
                  <a:gd name="T37" fmla="*/ 64 h 192"/>
                  <a:gd name="T38" fmla="*/ 0 w 172"/>
                  <a:gd name="T39" fmla="*/ 64 h 192"/>
                  <a:gd name="T40" fmla="*/ 0 w 172"/>
                  <a:gd name="T41" fmla="*/ 130 h 192"/>
                  <a:gd name="T42" fmla="*/ 10 w 172"/>
                  <a:gd name="T43" fmla="*/ 136 h 192"/>
                  <a:gd name="T44" fmla="*/ 4 w 172"/>
                  <a:gd name="T45" fmla="*/ 160 h 192"/>
                  <a:gd name="T46" fmla="*/ 18 w 172"/>
                  <a:gd name="T47" fmla="*/ 17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192">
                    <a:moveTo>
                      <a:pt x="18" y="172"/>
                    </a:moveTo>
                    <a:cubicBezTo>
                      <a:pt x="33" y="182"/>
                      <a:pt x="42" y="181"/>
                      <a:pt x="60" y="184"/>
                    </a:cubicBezTo>
                    <a:cubicBezTo>
                      <a:pt x="62" y="185"/>
                      <a:pt x="66" y="188"/>
                      <a:pt x="66" y="188"/>
                    </a:cubicBezTo>
                    <a:lnTo>
                      <a:pt x="84" y="192"/>
                    </a:lnTo>
                    <a:lnTo>
                      <a:pt x="120" y="166"/>
                    </a:lnTo>
                    <a:lnTo>
                      <a:pt x="148" y="104"/>
                    </a:lnTo>
                    <a:lnTo>
                      <a:pt x="144" y="68"/>
                    </a:lnTo>
                    <a:lnTo>
                      <a:pt x="166" y="68"/>
                    </a:lnTo>
                    <a:lnTo>
                      <a:pt x="148" y="38"/>
                    </a:lnTo>
                    <a:lnTo>
                      <a:pt x="172" y="38"/>
                    </a:lnTo>
                    <a:lnTo>
                      <a:pt x="160" y="22"/>
                    </a:lnTo>
                    <a:lnTo>
                      <a:pt x="142" y="22"/>
                    </a:lnTo>
                    <a:lnTo>
                      <a:pt x="116" y="8"/>
                    </a:lnTo>
                    <a:lnTo>
                      <a:pt x="104" y="4"/>
                    </a:lnTo>
                    <a:lnTo>
                      <a:pt x="78" y="0"/>
                    </a:lnTo>
                    <a:lnTo>
                      <a:pt x="50" y="10"/>
                    </a:lnTo>
                    <a:lnTo>
                      <a:pt x="38" y="36"/>
                    </a:lnTo>
                    <a:lnTo>
                      <a:pt x="24" y="34"/>
                    </a:lnTo>
                    <a:lnTo>
                      <a:pt x="14" y="64"/>
                    </a:lnTo>
                    <a:lnTo>
                      <a:pt x="0" y="64"/>
                    </a:lnTo>
                    <a:lnTo>
                      <a:pt x="0" y="130"/>
                    </a:lnTo>
                    <a:lnTo>
                      <a:pt x="10" y="136"/>
                    </a:lnTo>
                    <a:lnTo>
                      <a:pt x="4" y="160"/>
                    </a:lnTo>
                    <a:cubicBezTo>
                      <a:pt x="4" y="160"/>
                      <a:pt x="18" y="172"/>
                      <a:pt x="18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3199" name="Group 271"/>
            <p:cNvGrpSpPr>
              <a:grpSpLocks noChangeAspect="1"/>
            </p:cNvGrpSpPr>
            <p:nvPr/>
          </p:nvGrpSpPr>
          <p:grpSpPr bwMode="auto">
            <a:xfrm>
              <a:off x="1324" y="785"/>
              <a:ext cx="3389" cy="2918"/>
              <a:chOff x="323" y="153"/>
              <a:chExt cx="4506" cy="3880"/>
            </a:xfrm>
          </p:grpSpPr>
          <p:sp>
            <p:nvSpPr>
              <p:cNvPr id="253200" name="Freeform 272"/>
              <p:cNvSpPr>
                <a:spLocks noChangeAspect="1"/>
              </p:cNvSpPr>
              <p:nvPr/>
            </p:nvSpPr>
            <p:spPr bwMode="auto">
              <a:xfrm>
                <a:off x="323" y="153"/>
                <a:ext cx="1149" cy="1152"/>
              </a:xfrm>
              <a:custGeom>
                <a:avLst/>
                <a:gdLst>
                  <a:gd name="T0" fmla="*/ 13 w 1149"/>
                  <a:gd name="T1" fmla="*/ 0 h 1152"/>
                  <a:gd name="T2" fmla="*/ 1149 w 1149"/>
                  <a:gd name="T3" fmla="*/ 6 h 1152"/>
                  <a:gd name="T4" fmla="*/ 1147 w 1149"/>
                  <a:gd name="T5" fmla="*/ 261 h 1152"/>
                  <a:gd name="T6" fmla="*/ 1059 w 1149"/>
                  <a:gd name="T7" fmla="*/ 260 h 1152"/>
                  <a:gd name="T8" fmla="*/ 1059 w 1149"/>
                  <a:gd name="T9" fmla="*/ 303 h 1152"/>
                  <a:gd name="T10" fmla="*/ 1048 w 1149"/>
                  <a:gd name="T11" fmla="*/ 315 h 1152"/>
                  <a:gd name="T12" fmla="*/ 1029 w 1149"/>
                  <a:gd name="T13" fmla="*/ 326 h 1152"/>
                  <a:gd name="T14" fmla="*/ 1026 w 1149"/>
                  <a:gd name="T15" fmla="*/ 345 h 1152"/>
                  <a:gd name="T16" fmla="*/ 1027 w 1149"/>
                  <a:gd name="T17" fmla="*/ 371 h 1152"/>
                  <a:gd name="T18" fmla="*/ 1026 w 1149"/>
                  <a:gd name="T19" fmla="*/ 396 h 1152"/>
                  <a:gd name="T20" fmla="*/ 1026 w 1149"/>
                  <a:gd name="T21" fmla="*/ 411 h 1152"/>
                  <a:gd name="T22" fmla="*/ 1012 w 1149"/>
                  <a:gd name="T23" fmla="*/ 414 h 1152"/>
                  <a:gd name="T24" fmla="*/ 1017 w 1149"/>
                  <a:gd name="T25" fmla="*/ 555 h 1152"/>
                  <a:gd name="T26" fmla="*/ 1104 w 1149"/>
                  <a:gd name="T27" fmla="*/ 557 h 1152"/>
                  <a:gd name="T28" fmla="*/ 1108 w 1149"/>
                  <a:gd name="T29" fmla="*/ 773 h 1152"/>
                  <a:gd name="T30" fmla="*/ 1096 w 1149"/>
                  <a:gd name="T31" fmla="*/ 792 h 1152"/>
                  <a:gd name="T32" fmla="*/ 1084 w 1149"/>
                  <a:gd name="T33" fmla="*/ 798 h 1152"/>
                  <a:gd name="T34" fmla="*/ 1080 w 1149"/>
                  <a:gd name="T35" fmla="*/ 810 h 1152"/>
                  <a:gd name="T36" fmla="*/ 1087 w 1149"/>
                  <a:gd name="T37" fmla="*/ 825 h 1152"/>
                  <a:gd name="T38" fmla="*/ 1071 w 1149"/>
                  <a:gd name="T39" fmla="*/ 837 h 1152"/>
                  <a:gd name="T40" fmla="*/ 1071 w 1149"/>
                  <a:gd name="T41" fmla="*/ 855 h 1152"/>
                  <a:gd name="T42" fmla="*/ 753 w 1149"/>
                  <a:gd name="T43" fmla="*/ 858 h 1152"/>
                  <a:gd name="T44" fmla="*/ 778 w 1149"/>
                  <a:gd name="T45" fmla="*/ 894 h 1152"/>
                  <a:gd name="T46" fmla="*/ 771 w 1149"/>
                  <a:gd name="T47" fmla="*/ 906 h 1152"/>
                  <a:gd name="T48" fmla="*/ 774 w 1149"/>
                  <a:gd name="T49" fmla="*/ 920 h 1152"/>
                  <a:gd name="T50" fmla="*/ 786 w 1149"/>
                  <a:gd name="T51" fmla="*/ 924 h 1152"/>
                  <a:gd name="T52" fmla="*/ 792 w 1149"/>
                  <a:gd name="T53" fmla="*/ 939 h 1152"/>
                  <a:gd name="T54" fmla="*/ 789 w 1149"/>
                  <a:gd name="T55" fmla="*/ 954 h 1152"/>
                  <a:gd name="T56" fmla="*/ 783 w 1149"/>
                  <a:gd name="T57" fmla="*/ 963 h 1152"/>
                  <a:gd name="T58" fmla="*/ 774 w 1149"/>
                  <a:gd name="T59" fmla="*/ 971 h 1152"/>
                  <a:gd name="T60" fmla="*/ 775 w 1149"/>
                  <a:gd name="T61" fmla="*/ 996 h 1152"/>
                  <a:gd name="T62" fmla="*/ 787 w 1149"/>
                  <a:gd name="T63" fmla="*/ 1007 h 1152"/>
                  <a:gd name="T64" fmla="*/ 805 w 1149"/>
                  <a:gd name="T65" fmla="*/ 1025 h 1152"/>
                  <a:gd name="T66" fmla="*/ 708 w 1149"/>
                  <a:gd name="T67" fmla="*/ 1023 h 1152"/>
                  <a:gd name="T68" fmla="*/ 697 w 1149"/>
                  <a:gd name="T69" fmla="*/ 1092 h 1152"/>
                  <a:gd name="T70" fmla="*/ 688 w 1149"/>
                  <a:gd name="T71" fmla="*/ 1085 h 1152"/>
                  <a:gd name="T72" fmla="*/ 669 w 1149"/>
                  <a:gd name="T73" fmla="*/ 1106 h 1152"/>
                  <a:gd name="T74" fmla="*/ 646 w 1149"/>
                  <a:gd name="T75" fmla="*/ 1098 h 1152"/>
                  <a:gd name="T76" fmla="*/ 634 w 1149"/>
                  <a:gd name="T77" fmla="*/ 1107 h 1152"/>
                  <a:gd name="T78" fmla="*/ 610 w 1149"/>
                  <a:gd name="T79" fmla="*/ 1097 h 1152"/>
                  <a:gd name="T80" fmla="*/ 600 w 1149"/>
                  <a:gd name="T81" fmla="*/ 1073 h 1152"/>
                  <a:gd name="T82" fmla="*/ 606 w 1149"/>
                  <a:gd name="T83" fmla="*/ 1062 h 1152"/>
                  <a:gd name="T84" fmla="*/ 585 w 1149"/>
                  <a:gd name="T85" fmla="*/ 1062 h 1152"/>
                  <a:gd name="T86" fmla="*/ 580 w 1149"/>
                  <a:gd name="T87" fmla="*/ 1074 h 1152"/>
                  <a:gd name="T88" fmla="*/ 559 w 1149"/>
                  <a:gd name="T89" fmla="*/ 1082 h 1152"/>
                  <a:gd name="T90" fmla="*/ 546 w 1149"/>
                  <a:gd name="T91" fmla="*/ 1073 h 1152"/>
                  <a:gd name="T92" fmla="*/ 525 w 1149"/>
                  <a:gd name="T93" fmla="*/ 1086 h 1152"/>
                  <a:gd name="T94" fmla="*/ 523 w 1149"/>
                  <a:gd name="T95" fmla="*/ 1152 h 1152"/>
                  <a:gd name="T96" fmla="*/ 156 w 1149"/>
                  <a:gd name="T97" fmla="*/ 1149 h 1152"/>
                  <a:gd name="T98" fmla="*/ 139 w 1149"/>
                  <a:gd name="T99" fmla="*/ 1140 h 1152"/>
                  <a:gd name="T100" fmla="*/ 129 w 1149"/>
                  <a:gd name="T101" fmla="*/ 1112 h 1152"/>
                  <a:gd name="T102" fmla="*/ 103 w 1149"/>
                  <a:gd name="T103" fmla="*/ 1116 h 1152"/>
                  <a:gd name="T104" fmla="*/ 100 w 1149"/>
                  <a:gd name="T105" fmla="*/ 1100 h 1152"/>
                  <a:gd name="T106" fmla="*/ 63 w 1149"/>
                  <a:gd name="T107" fmla="*/ 1080 h 1152"/>
                  <a:gd name="T108" fmla="*/ 48 w 1149"/>
                  <a:gd name="T109" fmla="*/ 1038 h 1152"/>
                  <a:gd name="T110" fmla="*/ 34 w 1149"/>
                  <a:gd name="T111" fmla="*/ 1008 h 1152"/>
                  <a:gd name="T112" fmla="*/ 0 w 1149"/>
                  <a:gd name="T113" fmla="*/ 993 h 1152"/>
                  <a:gd name="T114" fmla="*/ 13 w 1149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9" h="1152">
                    <a:moveTo>
                      <a:pt x="13" y="0"/>
                    </a:moveTo>
                    <a:lnTo>
                      <a:pt x="1149" y="6"/>
                    </a:lnTo>
                    <a:lnTo>
                      <a:pt x="1147" y="261"/>
                    </a:lnTo>
                    <a:lnTo>
                      <a:pt x="1059" y="260"/>
                    </a:lnTo>
                    <a:lnTo>
                      <a:pt x="1059" y="303"/>
                    </a:lnTo>
                    <a:lnTo>
                      <a:pt x="1048" y="315"/>
                    </a:lnTo>
                    <a:lnTo>
                      <a:pt x="1029" y="326"/>
                    </a:lnTo>
                    <a:lnTo>
                      <a:pt x="1026" y="345"/>
                    </a:lnTo>
                    <a:lnTo>
                      <a:pt x="1027" y="371"/>
                    </a:lnTo>
                    <a:lnTo>
                      <a:pt x="1026" y="396"/>
                    </a:lnTo>
                    <a:lnTo>
                      <a:pt x="1026" y="411"/>
                    </a:lnTo>
                    <a:lnTo>
                      <a:pt x="1012" y="414"/>
                    </a:lnTo>
                    <a:lnTo>
                      <a:pt x="1017" y="555"/>
                    </a:lnTo>
                    <a:lnTo>
                      <a:pt x="1104" y="557"/>
                    </a:lnTo>
                    <a:lnTo>
                      <a:pt x="1108" y="773"/>
                    </a:lnTo>
                    <a:lnTo>
                      <a:pt x="1096" y="792"/>
                    </a:lnTo>
                    <a:lnTo>
                      <a:pt x="1084" y="798"/>
                    </a:lnTo>
                    <a:lnTo>
                      <a:pt x="1080" y="810"/>
                    </a:lnTo>
                    <a:lnTo>
                      <a:pt x="1087" y="825"/>
                    </a:lnTo>
                    <a:lnTo>
                      <a:pt x="1071" y="837"/>
                    </a:lnTo>
                    <a:lnTo>
                      <a:pt x="1071" y="855"/>
                    </a:lnTo>
                    <a:lnTo>
                      <a:pt x="753" y="858"/>
                    </a:lnTo>
                    <a:lnTo>
                      <a:pt x="778" y="894"/>
                    </a:lnTo>
                    <a:lnTo>
                      <a:pt x="771" y="906"/>
                    </a:lnTo>
                    <a:lnTo>
                      <a:pt x="774" y="920"/>
                    </a:lnTo>
                    <a:lnTo>
                      <a:pt x="786" y="924"/>
                    </a:lnTo>
                    <a:lnTo>
                      <a:pt x="792" y="939"/>
                    </a:lnTo>
                    <a:lnTo>
                      <a:pt x="789" y="954"/>
                    </a:lnTo>
                    <a:lnTo>
                      <a:pt x="783" y="963"/>
                    </a:lnTo>
                    <a:lnTo>
                      <a:pt x="774" y="971"/>
                    </a:lnTo>
                    <a:lnTo>
                      <a:pt x="775" y="996"/>
                    </a:lnTo>
                    <a:lnTo>
                      <a:pt x="787" y="1007"/>
                    </a:lnTo>
                    <a:lnTo>
                      <a:pt x="805" y="1025"/>
                    </a:lnTo>
                    <a:lnTo>
                      <a:pt x="708" y="1023"/>
                    </a:lnTo>
                    <a:lnTo>
                      <a:pt x="697" y="1092"/>
                    </a:lnTo>
                    <a:lnTo>
                      <a:pt x="688" y="1085"/>
                    </a:lnTo>
                    <a:lnTo>
                      <a:pt x="669" y="1106"/>
                    </a:lnTo>
                    <a:lnTo>
                      <a:pt x="646" y="1098"/>
                    </a:lnTo>
                    <a:lnTo>
                      <a:pt x="634" y="1107"/>
                    </a:lnTo>
                    <a:lnTo>
                      <a:pt x="610" y="1097"/>
                    </a:lnTo>
                    <a:lnTo>
                      <a:pt x="600" y="1073"/>
                    </a:lnTo>
                    <a:lnTo>
                      <a:pt x="606" y="1062"/>
                    </a:lnTo>
                    <a:lnTo>
                      <a:pt x="585" y="1062"/>
                    </a:lnTo>
                    <a:lnTo>
                      <a:pt x="580" y="1074"/>
                    </a:lnTo>
                    <a:lnTo>
                      <a:pt x="559" y="1082"/>
                    </a:lnTo>
                    <a:lnTo>
                      <a:pt x="546" y="1073"/>
                    </a:lnTo>
                    <a:lnTo>
                      <a:pt x="525" y="1086"/>
                    </a:lnTo>
                    <a:lnTo>
                      <a:pt x="523" y="1152"/>
                    </a:lnTo>
                    <a:lnTo>
                      <a:pt x="156" y="1149"/>
                    </a:lnTo>
                    <a:lnTo>
                      <a:pt x="139" y="1140"/>
                    </a:lnTo>
                    <a:lnTo>
                      <a:pt x="129" y="1112"/>
                    </a:lnTo>
                    <a:lnTo>
                      <a:pt x="103" y="1116"/>
                    </a:lnTo>
                    <a:lnTo>
                      <a:pt x="100" y="1100"/>
                    </a:lnTo>
                    <a:lnTo>
                      <a:pt x="63" y="1080"/>
                    </a:lnTo>
                    <a:lnTo>
                      <a:pt x="48" y="1038"/>
                    </a:lnTo>
                    <a:lnTo>
                      <a:pt x="34" y="1008"/>
                    </a:lnTo>
                    <a:lnTo>
                      <a:pt x="0" y="993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1" name="Freeform 273"/>
              <p:cNvSpPr>
                <a:spLocks noChangeAspect="1"/>
              </p:cNvSpPr>
              <p:nvPr/>
            </p:nvSpPr>
            <p:spPr bwMode="auto">
              <a:xfrm>
                <a:off x="1392" y="155"/>
                <a:ext cx="1655" cy="1237"/>
              </a:xfrm>
              <a:custGeom>
                <a:avLst/>
                <a:gdLst>
                  <a:gd name="T0" fmla="*/ 444 w 1655"/>
                  <a:gd name="T1" fmla="*/ 1071 h 1237"/>
                  <a:gd name="T2" fmla="*/ 815 w 1655"/>
                  <a:gd name="T3" fmla="*/ 1020 h 1237"/>
                  <a:gd name="T4" fmla="*/ 846 w 1655"/>
                  <a:gd name="T5" fmla="*/ 1053 h 1237"/>
                  <a:gd name="T6" fmla="*/ 873 w 1655"/>
                  <a:gd name="T7" fmla="*/ 1077 h 1237"/>
                  <a:gd name="T8" fmla="*/ 884 w 1655"/>
                  <a:gd name="T9" fmla="*/ 1101 h 1237"/>
                  <a:gd name="T10" fmla="*/ 923 w 1655"/>
                  <a:gd name="T11" fmla="*/ 1105 h 1237"/>
                  <a:gd name="T12" fmla="*/ 957 w 1655"/>
                  <a:gd name="T13" fmla="*/ 1102 h 1237"/>
                  <a:gd name="T14" fmla="*/ 999 w 1655"/>
                  <a:gd name="T15" fmla="*/ 1065 h 1237"/>
                  <a:gd name="T16" fmla="*/ 1016 w 1655"/>
                  <a:gd name="T17" fmla="*/ 1023 h 1237"/>
                  <a:gd name="T18" fmla="*/ 1077 w 1655"/>
                  <a:gd name="T19" fmla="*/ 1111 h 1237"/>
                  <a:gd name="T20" fmla="*/ 1085 w 1655"/>
                  <a:gd name="T21" fmla="*/ 1176 h 1237"/>
                  <a:gd name="T22" fmla="*/ 1112 w 1655"/>
                  <a:gd name="T23" fmla="*/ 1237 h 1237"/>
                  <a:gd name="T24" fmla="*/ 1247 w 1655"/>
                  <a:gd name="T25" fmla="*/ 1234 h 1237"/>
                  <a:gd name="T26" fmla="*/ 1331 w 1655"/>
                  <a:gd name="T27" fmla="*/ 1129 h 1237"/>
                  <a:gd name="T28" fmla="*/ 1383 w 1655"/>
                  <a:gd name="T29" fmla="*/ 1104 h 1237"/>
                  <a:gd name="T30" fmla="*/ 1410 w 1655"/>
                  <a:gd name="T31" fmla="*/ 1032 h 1237"/>
                  <a:gd name="T32" fmla="*/ 1481 w 1655"/>
                  <a:gd name="T33" fmla="*/ 1000 h 1237"/>
                  <a:gd name="T34" fmla="*/ 1497 w 1655"/>
                  <a:gd name="T35" fmla="*/ 961 h 1237"/>
                  <a:gd name="T36" fmla="*/ 1431 w 1655"/>
                  <a:gd name="T37" fmla="*/ 940 h 1237"/>
                  <a:gd name="T38" fmla="*/ 1476 w 1655"/>
                  <a:gd name="T39" fmla="*/ 933 h 1237"/>
                  <a:gd name="T40" fmla="*/ 1493 w 1655"/>
                  <a:gd name="T41" fmla="*/ 903 h 1237"/>
                  <a:gd name="T42" fmla="*/ 1560 w 1655"/>
                  <a:gd name="T43" fmla="*/ 849 h 1237"/>
                  <a:gd name="T44" fmla="*/ 1529 w 1655"/>
                  <a:gd name="T45" fmla="*/ 811 h 1237"/>
                  <a:gd name="T46" fmla="*/ 1500 w 1655"/>
                  <a:gd name="T47" fmla="*/ 840 h 1237"/>
                  <a:gd name="T48" fmla="*/ 1436 w 1655"/>
                  <a:gd name="T49" fmla="*/ 853 h 1237"/>
                  <a:gd name="T50" fmla="*/ 1421 w 1655"/>
                  <a:gd name="T51" fmla="*/ 799 h 1237"/>
                  <a:gd name="T52" fmla="*/ 1479 w 1655"/>
                  <a:gd name="T53" fmla="*/ 766 h 1237"/>
                  <a:gd name="T54" fmla="*/ 1512 w 1655"/>
                  <a:gd name="T55" fmla="*/ 768 h 1237"/>
                  <a:gd name="T56" fmla="*/ 1575 w 1655"/>
                  <a:gd name="T57" fmla="*/ 790 h 1237"/>
                  <a:gd name="T58" fmla="*/ 1593 w 1655"/>
                  <a:gd name="T59" fmla="*/ 727 h 1237"/>
                  <a:gd name="T60" fmla="*/ 1608 w 1655"/>
                  <a:gd name="T61" fmla="*/ 690 h 1237"/>
                  <a:gd name="T62" fmla="*/ 1638 w 1655"/>
                  <a:gd name="T63" fmla="*/ 649 h 1237"/>
                  <a:gd name="T64" fmla="*/ 1559 w 1655"/>
                  <a:gd name="T65" fmla="*/ 640 h 1237"/>
                  <a:gd name="T66" fmla="*/ 1566 w 1655"/>
                  <a:gd name="T67" fmla="*/ 583 h 1237"/>
                  <a:gd name="T68" fmla="*/ 1487 w 1655"/>
                  <a:gd name="T69" fmla="*/ 541 h 1237"/>
                  <a:gd name="T70" fmla="*/ 1475 w 1655"/>
                  <a:gd name="T71" fmla="*/ 477 h 1237"/>
                  <a:gd name="T72" fmla="*/ 1509 w 1655"/>
                  <a:gd name="T73" fmla="*/ 481 h 1237"/>
                  <a:gd name="T74" fmla="*/ 1563 w 1655"/>
                  <a:gd name="T75" fmla="*/ 505 h 1237"/>
                  <a:gd name="T76" fmla="*/ 1539 w 1655"/>
                  <a:gd name="T77" fmla="*/ 471 h 1237"/>
                  <a:gd name="T78" fmla="*/ 1524 w 1655"/>
                  <a:gd name="T79" fmla="*/ 381 h 1237"/>
                  <a:gd name="T80" fmla="*/ 1473 w 1655"/>
                  <a:gd name="T81" fmla="*/ 328 h 1237"/>
                  <a:gd name="T82" fmla="*/ 1508 w 1655"/>
                  <a:gd name="T83" fmla="*/ 262 h 1237"/>
                  <a:gd name="T84" fmla="*/ 1466 w 1655"/>
                  <a:gd name="T85" fmla="*/ 250 h 1237"/>
                  <a:gd name="T86" fmla="*/ 1448 w 1655"/>
                  <a:gd name="T87" fmla="*/ 208 h 1237"/>
                  <a:gd name="T88" fmla="*/ 1487 w 1655"/>
                  <a:gd name="T89" fmla="*/ 129 h 1237"/>
                  <a:gd name="T90" fmla="*/ 1502 w 1655"/>
                  <a:gd name="T91" fmla="*/ 85 h 1237"/>
                  <a:gd name="T92" fmla="*/ 1488 w 1655"/>
                  <a:gd name="T93" fmla="*/ 36 h 1237"/>
                  <a:gd name="T94" fmla="*/ 1452 w 1655"/>
                  <a:gd name="T95" fmla="*/ 19 h 1237"/>
                  <a:gd name="T96" fmla="*/ 1422 w 1655"/>
                  <a:gd name="T97" fmla="*/ 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55" h="1237">
                    <a:moveTo>
                      <a:pt x="0" y="856"/>
                    </a:moveTo>
                    <a:lnTo>
                      <a:pt x="440" y="856"/>
                    </a:lnTo>
                    <a:lnTo>
                      <a:pt x="444" y="1071"/>
                    </a:lnTo>
                    <a:lnTo>
                      <a:pt x="800" y="1068"/>
                    </a:lnTo>
                    <a:lnTo>
                      <a:pt x="797" y="1029"/>
                    </a:lnTo>
                    <a:lnTo>
                      <a:pt x="815" y="1020"/>
                    </a:lnTo>
                    <a:lnTo>
                      <a:pt x="834" y="1029"/>
                    </a:lnTo>
                    <a:lnTo>
                      <a:pt x="843" y="1041"/>
                    </a:lnTo>
                    <a:lnTo>
                      <a:pt x="846" y="1053"/>
                    </a:lnTo>
                    <a:lnTo>
                      <a:pt x="863" y="1059"/>
                    </a:lnTo>
                    <a:lnTo>
                      <a:pt x="863" y="1069"/>
                    </a:lnTo>
                    <a:lnTo>
                      <a:pt x="873" y="1077"/>
                    </a:lnTo>
                    <a:lnTo>
                      <a:pt x="878" y="1068"/>
                    </a:lnTo>
                    <a:lnTo>
                      <a:pt x="888" y="1086"/>
                    </a:lnTo>
                    <a:lnTo>
                      <a:pt x="884" y="1101"/>
                    </a:lnTo>
                    <a:lnTo>
                      <a:pt x="903" y="1105"/>
                    </a:lnTo>
                    <a:lnTo>
                      <a:pt x="903" y="1117"/>
                    </a:lnTo>
                    <a:lnTo>
                      <a:pt x="923" y="1105"/>
                    </a:lnTo>
                    <a:lnTo>
                      <a:pt x="936" y="1114"/>
                    </a:lnTo>
                    <a:lnTo>
                      <a:pt x="951" y="1110"/>
                    </a:lnTo>
                    <a:lnTo>
                      <a:pt x="957" y="1102"/>
                    </a:lnTo>
                    <a:lnTo>
                      <a:pt x="968" y="1096"/>
                    </a:lnTo>
                    <a:lnTo>
                      <a:pt x="984" y="1068"/>
                    </a:lnTo>
                    <a:lnTo>
                      <a:pt x="999" y="1065"/>
                    </a:lnTo>
                    <a:lnTo>
                      <a:pt x="1007" y="1056"/>
                    </a:lnTo>
                    <a:lnTo>
                      <a:pt x="1014" y="1044"/>
                    </a:lnTo>
                    <a:lnTo>
                      <a:pt x="1016" y="1023"/>
                    </a:lnTo>
                    <a:lnTo>
                      <a:pt x="1059" y="1024"/>
                    </a:lnTo>
                    <a:lnTo>
                      <a:pt x="1061" y="1110"/>
                    </a:lnTo>
                    <a:lnTo>
                      <a:pt x="1077" y="1111"/>
                    </a:lnTo>
                    <a:lnTo>
                      <a:pt x="1074" y="1128"/>
                    </a:lnTo>
                    <a:lnTo>
                      <a:pt x="1091" y="1129"/>
                    </a:lnTo>
                    <a:lnTo>
                      <a:pt x="1085" y="1176"/>
                    </a:lnTo>
                    <a:lnTo>
                      <a:pt x="1080" y="1186"/>
                    </a:lnTo>
                    <a:lnTo>
                      <a:pt x="1086" y="1204"/>
                    </a:lnTo>
                    <a:lnTo>
                      <a:pt x="1112" y="1237"/>
                    </a:lnTo>
                    <a:lnTo>
                      <a:pt x="1211" y="1236"/>
                    </a:lnTo>
                    <a:lnTo>
                      <a:pt x="1230" y="1234"/>
                    </a:lnTo>
                    <a:lnTo>
                      <a:pt x="1247" y="1234"/>
                    </a:lnTo>
                    <a:lnTo>
                      <a:pt x="1257" y="1236"/>
                    </a:lnTo>
                    <a:lnTo>
                      <a:pt x="1287" y="1143"/>
                    </a:lnTo>
                    <a:lnTo>
                      <a:pt x="1331" y="1129"/>
                    </a:lnTo>
                    <a:lnTo>
                      <a:pt x="1350" y="1132"/>
                    </a:lnTo>
                    <a:lnTo>
                      <a:pt x="1379" y="1126"/>
                    </a:lnTo>
                    <a:lnTo>
                      <a:pt x="1383" y="1104"/>
                    </a:lnTo>
                    <a:lnTo>
                      <a:pt x="1401" y="1075"/>
                    </a:lnTo>
                    <a:lnTo>
                      <a:pt x="1412" y="1060"/>
                    </a:lnTo>
                    <a:lnTo>
                      <a:pt x="1410" y="1032"/>
                    </a:lnTo>
                    <a:lnTo>
                      <a:pt x="1443" y="1003"/>
                    </a:lnTo>
                    <a:lnTo>
                      <a:pt x="1461" y="1003"/>
                    </a:lnTo>
                    <a:lnTo>
                      <a:pt x="1481" y="1000"/>
                    </a:lnTo>
                    <a:lnTo>
                      <a:pt x="1494" y="984"/>
                    </a:lnTo>
                    <a:lnTo>
                      <a:pt x="1503" y="969"/>
                    </a:lnTo>
                    <a:lnTo>
                      <a:pt x="1497" y="961"/>
                    </a:lnTo>
                    <a:lnTo>
                      <a:pt x="1479" y="951"/>
                    </a:lnTo>
                    <a:lnTo>
                      <a:pt x="1457" y="949"/>
                    </a:lnTo>
                    <a:lnTo>
                      <a:pt x="1431" y="940"/>
                    </a:lnTo>
                    <a:lnTo>
                      <a:pt x="1434" y="924"/>
                    </a:lnTo>
                    <a:lnTo>
                      <a:pt x="1454" y="915"/>
                    </a:lnTo>
                    <a:lnTo>
                      <a:pt x="1476" y="933"/>
                    </a:lnTo>
                    <a:lnTo>
                      <a:pt x="1494" y="936"/>
                    </a:lnTo>
                    <a:lnTo>
                      <a:pt x="1514" y="930"/>
                    </a:lnTo>
                    <a:lnTo>
                      <a:pt x="1493" y="903"/>
                    </a:lnTo>
                    <a:lnTo>
                      <a:pt x="1538" y="885"/>
                    </a:lnTo>
                    <a:lnTo>
                      <a:pt x="1550" y="855"/>
                    </a:lnTo>
                    <a:lnTo>
                      <a:pt x="1560" y="849"/>
                    </a:lnTo>
                    <a:lnTo>
                      <a:pt x="1571" y="832"/>
                    </a:lnTo>
                    <a:lnTo>
                      <a:pt x="1550" y="822"/>
                    </a:lnTo>
                    <a:lnTo>
                      <a:pt x="1529" y="811"/>
                    </a:lnTo>
                    <a:lnTo>
                      <a:pt x="1526" y="819"/>
                    </a:lnTo>
                    <a:lnTo>
                      <a:pt x="1523" y="849"/>
                    </a:lnTo>
                    <a:lnTo>
                      <a:pt x="1500" y="840"/>
                    </a:lnTo>
                    <a:lnTo>
                      <a:pt x="1488" y="837"/>
                    </a:lnTo>
                    <a:lnTo>
                      <a:pt x="1470" y="855"/>
                    </a:lnTo>
                    <a:lnTo>
                      <a:pt x="1436" y="853"/>
                    </a:lnTo>
                    <a:lnTo>
                      <a:pt x="1422" y="844"/>
                    </a:lnTo>
                    <a:lnTo>
                      <a:pt x="1416" y="828"/>
                    </a:lnTo>
                    <a:lnTo>
                      <a:pt x="1421" y="799"/>
                    </a:lnTo>
                    <a:lnTo>
                      <a:pt x="1440" y="780"/>
                    </a:lnTo>
                    <a:lnTo>
                      <a:pt x="1460" y="771"/>
                    </a:lnTo>
                    <a:lnTo>
                      <a:pt x="1479" y="766"/>
                    </a:lnTo>
                    <a:lnTo>
                      <a:pt x="1493" y="757"/>
                    </a:lnTo>
                    <a:lnTo>
                      <a:pt x="1503" y="757"/>
                    </a:lnTo>
                    <a:lnTo>
                      <a:pt x="1512" y="768"/>
                    </a:lnTo>
                    <a:lnTo>
                      <a:pt x="1523" y="781"/>
                    </a:lnTo>
                    <a:lnTo>
                      <a:pt x="1536" y="789"/>
                    </a:lnTo>
                    <a:lnTo>
                      <a:pt x="1575" y="790"/>
                    </a:lnTo>
                    <a:lnTo>
                      <a:pt x="1587" y="769"/>
                    </a:lnTo>
                    <a:lnTo>
                      <a:pt x="1592" y="747"/>
                    </a:lnTo>
                    <a:lnTo>
                      <a:pt x="1593" y="727"/>
                    </a:lnTo>
                    <a:lnTo>
                      <a:pt x="1578" y="700"/>
                    </a:lnTo>
                    <a:lnTo>
                      <a:pt x="1589" y="684"/>
                    </a:lnTo>
                    <a:lnTo>
                      <a:pt x="1608" y="690"/>
                    </a:lnTo>
                    <a:lnTo>
                      <a:pt x="1644" y="688"/>
                    </a:lnTo>
                    <a:lnTo>
                      <a:pt x="1655" y="667"/>
                    </a:lnTo>
                    <a:lnTo>
                      <a:pt x="1638" y="649"/>
                    </a:lnTo>
                    <a:lnTo>
                      <a:pt x="1616" y="648"/>
                    </a:lnTo>
                    <a:lnTo>
                      <a:pt x="1584" y="646"/>
                    </a:lnTo>
                    <a:lnTo>
                      <a:pt x="1559" y="640"/>
                    </a:lnTo>
                    <a:lnTo>
                      <a:pt x="1557" y="625"/>
                    </a:lnTo>
                    <a:lnTo>
                      <a:pt x="1568" y="615"/>
                    </a:lnTo>
                    <a:lnTo>
                      <a:pt x="1566" y="583"/>
                    </a:lnTo>
                    <a:lnTo>
                      <a:pt x="1550" y="571"/>
                    </a:lnTo>
                    <a:lnTo>
                      <a:pt x="1517" y="558"/>
                    </a:lnTo>
                    <a:lnTo>
                      <a:pt x="1487" y="541"/>
                    </a:lnTo>
                    <a:lnTo>
                      <a:pt x="1469" y="519"/>
                    </a:lnTo>
                    <a:lnTo>
                      <a:pt x="1467" y="492"/>
                    </a:lnTo>
                    <a:lnTo>
                      <a:pt x="1475" y="477"/>
                    </a:lnTo>
                    <a:lnTo>
                      <a:pt x="1481" y="445"/>
                    </a:lnTo>
                    <a:lnTo>
                      <a:pt x="1497" y="453"/>
                    </a:lnTo>
                    <a:lnTo>
                      <a:pt x="1509" y="481"/>
                    </a:lnTo>
                    <a:lnTo>
                      <a:pt x="1527" y="499"/>
                    </a:lnTo>
                    <a:lnTo>
                      <a:pt x="1545" y="508"/>
                    </a:lnTo>
                    <a:lnTo>
                      <a:pt x="1563" y="505"/>
                    </a:lnTo>
                    <a:lnTo>
                      <a:pt x="1566" y="493"/>
                    </a:lnTo>
                    <a:lnTo>
                      <a:pt x="1560" y="480"/>
                    </a:lnTo>
                    <a:lnTo>
                      <a:pt x="1539" y="471"/>
                    </a:lnTo>
                    <a:lnTo>
                      <a:pt x="1500" y="436"/>
                    </a:lnTo>
                    <a:lnTo>
                      <a:pt x="1508" y="397"/>
                    </a:lnTo>
                    <a:lnTo>
                      <a:pt x="1524" y="381"/>
                    </a:lnTo>
                    <a:lnTo>
                      <a:pt x="1533" y="348"/>
                    </a:lnTo>
                    <a:lnTo>
                      <a:pt x="1508" y="339"/>
                    </a:lnTo>
                    <a:lnTo>
                      <a:pt x="1473" y="328"/>
                    </a:lnTo>
                    <a:lnTo>
                      <a:pt x="1470" y="315"/>
                    </a:lnTo>
                    <a:lnTo>
                      <a:pt x="1515" y="283"/>
                    </a:lnTo>
                    <a:lnTo>
                      <a:pt x="1508" y="262"/>
                    </a:lnTo>
                    <a:lnTo>
                      <a:pt x="1497" y="253"/>
                    </a:lnTo>
                    <a:lnTo>
                      <a:pt x="1478" y="246"/>
                    </a:lnTo>
                    <a:lnTo>
                      <a:pt x="1466" y="250"/>
                    </a:lnTo>
                    <a:lnTo>
                      <a:pt x="1442" y="243"/>
                    </a:lnTo>
                    <a:lnTo>
                      <a:pt x="1437" y="228"/>
                    </a:lnTo>
                    <a:lnTo>
                      <a:pt x="1448" y="208"/>
                    </a:lnTo>
                    <a:lnTo>
                      <a:pt x="1445" y="192"/>
                    </a:lnTo>
                    <a:lnTo>
                      <a:pt x="1481" y="141"/>
                    </a:lnTo>
                    <a:lnTo>
                      <a:pt x="1487" y="129"/>
                    </a:lnTo>
                    <a:lnTo>
                      <a:pt x="1496" y="121"/>
                    </a:lnTo>
                    <a:lnTo>
                      <a:pt x="1502" y="103"/>
                    </a:lnTo>
                    <a:lnTo>
                      <a:pt x="1502" y="85"/>
                    </a:lnTo>
                    <a:lnTo>
                      <a:pt x="1488" y="67"/>
                    </a:lnTo>
                    <a:lnTo>
                      <a:pt x="1487" y="51"/>
                    </a:lnTo>
                    <a:lnTo>
                      <a:pt x="1488" y="36"/>
                    </a:lnTo>
                    <a:lnTo>
                      <a:pt x="1484" y="19"/>
                    </a:lnTo>
                    <a:lnTo>
                      <a:pt x="1469" y="16"/>
                    </a:lnTo>
                    <a:lnTo>
                      <a:pt x="1452" y="19"/>
                    </a:lnTo>
                    <a:lnTo>
                      <a:pt x="1434" y="43"/>
                    </a:lnTo>
                    <a:lnTo>
                      <a:pt x="1419" y="36"/>
                    </a:lnTo>
                    <a:lnTo>
                      <a:pt x="1422" y="0"/>
                    </a:lnTo>
                    <a:lnTo>
                      <a:pt x="77" y="3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2" name="Freeform 274"/>
              <p:cNvSpPr>
                <a:spLocks noChangeAspect="1"/>
              </p:cNvSpPr>
              <p:nvPr/>
            </p:nvSpPr>
            <p:spPr bwMode="auto">
              <a:xfrm>
                <a:off x="474" y="1303"/>
                <a:ext cx="2174" cy="958"/>
              </a:xfrm>
              <a:custGeom>
                <a:avLst/>
                <a:gdLst>
                  <a:gd name="T0" fmla="*/ 24 w 2174"/>
                  <a:gd name="T1" fmla="*/ 41 h 958"/>
                  <a:gd name="T2" fmla="*/ 57 w 2174"/>
                  <a:gd name="T3" fmla="*/ 142 h 958"/>
                  <a:gd name="T4" fmla="*/ 48 w 2174"/>
                  <a:gd name="T5" fmla="*/ 199 h 958"/>
                  <a:gd name="T6" fmla="*/ 48 w 2174"/>
                  <a:gd name="T7" fmla="*/ 263 h 958"/>
                  <a:gd name="T8" fmla="*/ 105 w 2174"/>
                  <a:gd name="T9" fmla="*/ 301 h 958"/>
                  <a:gd name="T10" fmla="*/ 105 w 2174"/>
                  <a:gd name="T11" fmla="*/ 374 h 958"/>
                  <a:gd name="T12" fmla="*/ 144 w 2174"/>
                  <a:gd name="T13" fmla="*/ 395 h 958"/>
                  <a:gd name="T14" fmla="*/ 167 w 2174"/>
                  <a:gd name="T15" fmla="*/ 455 h 958"/>
                  <a:gd name="T16" fmla="*/ 164 w 2174"/>
                  <a:gd name="T17" fmla="*/ 512 h 958"/>
                  <a:gd name="T18" fmla="*/ 218 w 2174"/>
                  <a:gd name="T19" fmla="*/ 562 h 958"/>
                  <a:gd name="T20" fmla="*/ 227 w 2174"/>
                  <a:gd name="T21" fmla="*/ 622 h 958"/>
                  <a:gd name="T22" fmla="*/ 275 w 2174"/>
                  <a:gd name="T23" fmla="*/ 662 h 958"/>
                  <a:gd name="T24" fmla="*/ 275 w 2174"/>
                  <a:gd name="T25" fmla="*/ 734 h 958"/>
                  <a:gd name="T26" fmla="*/ 294 w 2174"/>
                  <a:gd name="T27" fmla="*/ 767 h 958"/>
                  <a:gd name="T28" fmla="*/ 290 w 2174"/>
                  <a:gd name="T29" fmla="*/ 796 h 958"/>
                  <a:gd name="T30" fmla="*/ 258 w 2174"/>
                  <a:gd name="T31" fmla="*/ 815 h 958"/>
                  <a:gd name="T32" fmla="*/ 293 w 2174"/>
                  <a:gd name="T33" fmla="*/ 862 h 958"/>
                  <a:gd name="T34" fmla="*/ 269 w 2174"/>
                  <a:gd name="T35" fmla="*/ 902 h 958"/>
                  <a:gd name="T36" fmla="*/ 263 w 2174"/>
                  <a:gd name="T37" fmla="*/ 940 h 958"/>
                  <a:gd name="T38" fmla="*/ 305 w 2174"/>
                  <a:gd name="T39" fmla="*/ 935 h 958"/>
                  <a:gd name="T40" fmla="*/ 641 w 2174"/>
                  <a:gd name="T41" fmla="*/ 922 h 958"/>
                  <a:gd name="T42" fmla="*/ 914 w 2174"/>
                  <a:gd name="T43" fmla="*/ 914 h 958"/>
                  <a:gd name="T44" fmla="*/ 1016 w 2174"/>
                  <a:gd name="T45" fmla="*/ 908 h 958"/>
                  <a:gd name="T46" fmla="*/ 1182 w 2174"/>
                  <a:gd name="T47" fmla="*/ 913 h 958"/>
                  <a:gd name="T48" fmla="*/ 1223 w 2174"/>
                  <a:gd name="T49" fmla="*/ 862 h 958"/>
                  <a:gd name="T50" fmla="*/ 1266 w 2174"/>
                  <a:gd name="T51" fmla="*/ 836 h 958"/>
                  <a:gd name="T52" fmla="*/ 1305 w 2174"/>
                  <a:gd name="T53" fmla="*/ 811 h 958"/>
                  <a:gd name="T54" fmla="*/ 1347 w 2174"/>
                  <a:gd name="T55" fmla="*/ 838 h 958"/>
                  <a:gd name="T56" fmla="*/ 1400 w 2174"/>
                  <a:gd name="T57" fmla="*/ 842 h 958"/>
                  <a:gd name="T58" fmla="*/ 1437 w 2174"/>
                  <a:gd name="T59" fmla="*/ 952 h 958"/>
                  <a:gd name="T60" fmla="*/ 1811 w 2174"/>
                  <a:gd name="T61" fmla="*/ 944 h 958"/>
                  <a:gd name="T62" fmla="*/ 1811 w 2174"/>
                  <a:gd name="T63" fmla="*/ 830 h 958"/>
                  <a:gd name="T64" fmla="*/ 1856 w 2174"/>
                  <a:gd name="T65" fmla="*/ 797 h 958"/>
                  <a:gd name="T66" fmla="*/ 1899 w 2174"/>
                  <a:gd name="T67" fmla="*/ 794 h 958"/>
                  <a:gd name="T68" fmla="*/ 1935 w 2174"/>
                  <a:gd name="T69" fmla="*/ 839 h 958"/>
                  <a:gd name="T70" fmla="*/ 1995 w 2174"/>
                  <a:gd name="T71" fmla="*/ 791 h 958"/>
                  <a:gd name="T72" fmla="*/ 1979 w 2174"/>
                  <a:gd name="T73" fmla="*/ 719 h 958"/>
                  <a:gd name="T74" fmla="*/ 1986 w 2174"/>
                  <a:gd name="T75" fmla="*/ 647 h 958"/>
                  <a:gd name="T76" fmla="*/ 1962 w 2174"/>
                  <a:gd name="T77" fmla="*/ 590 h 958"/>
                  <a:gd name="T78" fmla="*/ 1958 w 2174"/>
                  <a:gd name="T79" fmla="*/ 560 h 958"/>
                  <a:gd name="T80" fmla="*/ 2034 w 2174"/>
                  <a:gd name="T81" fmla="*/ 559 h 958"/>
                  <a:gd name="T82" fmla="*/ 2063 w 2174"/>
                  <a:gd name="T83" fmla="*/ 524 h 958"/>
                  <a:gd name="T84" fmla="*/ 2030 w 2174"/>
                  <a:gd name="T85" fmla="*/ 487 h 958"/>
                  <a:gd name="T86" fmla="*/ 2004 w 2174"/>
                  <a:gd name="T87" fmla="*/ 448 h 958"/>
                  <a:gd name="T88" fmla="*/ 2027 w 2174"/>
                  <a:gd name="T89" fmla="*/ 410 h 958"/>
                  <a:gd name="T90" fmla="*/ 2055 w 2174"/>
                  <a:gd name="T91" fmla="*/ 452 h 958"/>
                  <a:gd name="T92" fmla="*/ 2093 w 2174"/>
                  <a:gd name="T93" fmla="*/ 454 h 958"/>
                  <a:gd name="T94" fmla="*/ 2072 w 2174"/>
                  <a:gd name="T95" fmla="*/ 407 h 958"/>
                  <a:gd name="T96" fmla="*/ 2055 w 2174"/>
                  <a:gd name="T97" fmla="*/ 352 h 958"/>
                  <a:gd name="T98" fmla="*/ 2133 w 2174"/>
                  <a:gd name="T99" fmla="*/ 286 h 958"/>
                  <a:gd name="T100" fmla="*/ 2157 w 2174"/>
                  <a:gd name="T101" fmla="*/ 236 h 958"/>
                  <a:gd name="T102" fmla="*/ 2154 w 2174"/>
                  <a:gd name="T103" fmla="*/ 214 h 958"/>
                  <a:gd name="T104" fmla="*/ 2151 w 2174"/>
                  <a:gd name="T105" fmla="*/ 14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4" h="958">
                    <a:moveTo>
                      <a:pt x="0" y="0"/>
                    </a:moveTo>
                    <a:lnTo>
                      <a:pt x="2" y="29"/>
                    </a:lnTo>
                    <a:lnTo>
                      <a:pt x="24" y="41"/>
                    </a:lnTo>
                    <a:lnTo>
                      <a:pt x="29" y="85"/>
                    </a:lnTo>
                    <a:lnTo>
                      <a:pt x="50" y="103"/>
                    </a:lnTo>
                    <a:lnTo>
                      <a:pt x="57" y="142"/>
                    </a:lnTo>
                    <a:lnTo>
                      <a:pt x="51" y="164"/>
                    </a:lnTo>
                    <a:lnTo>
                      <a:pt x="59" y="175"/>
                    </a:lnTo>
                    <a:lnTo>
                      <a:pt x="48" y="199"/>
                    </a:lnTo>
                    <a:lnTo>
                      <a:pt x="38" y="212"/>
                    </a:lnTo>
                    <a:lnTo>
                      <a:pt x="41" y="239"/>
                    </a:lnTo>
                    <a:lnTo>
                      <a:pt x="48" y="263"/>
                    </a:lnTo>
                    <a:lnTo>
                      <a:pt x="59" y="289"/>
                    </a:lnTo>
                    <a:lnTo>
                      <a:pt x="75" y="302"/>
                    </a:lnTo>
                    <a:lnTo>
                      <a:pt x="105" y="301"/>
                    </a:lnTo>
                    <a:lnTo>
                      <a:pt x="132" y="329"/>
                    </a:lnTo>
                    <a:lnTo>
                      <a:pt x="113" y="344"/>
                    </a:lnTo>
                    <a:lnTo>
                      <a:pt x="105" y="374"/>
                    </a:lnTo>
                    <a:lnTo>
                      <a:pt x="131" y="374"/>
                    </a:lnTo>
                    <a:lnTo>
                      <a:pt x="131" y="391"/>
                    </a:lnTo>
                    <a:lnTo>
                      <a:pt x="144" y="395"/>
                    </a:lnTo>
                    <a:lnTo>
                      <a:pt x="138" y="415"/>
                    </a:lnTo>
                    <a:lnTo>
                      <a:pt x="168" y="433"/>
                    </a:lnTo>
                    <a:lnTo>
                      <a:pt x="167" y="455"/>
                    </a:lnTo>
                    <a:lnTo>
                      <a:pt x="188" y="454"/>
                    </a:lnTo>
                    <a:lnTo>
                      <a:pt x="167" y="485"/>
                    </a:lnTo>
                    <a:lnTo>
                      <a:pt x="164" y="512"/>
                    </a:lnTo>
                    <a:lnTo>
                      <a:pt x="165" y="538"/>
                    </a:lnTo>
                    <a:lnTo>
                      <a:pt x="206" y="553"/>
                    </a:lnTo>
                    <a:lnTo>
                      <a:pt x="218" y="562"/>
                    </a:lnTo>
                    <a:lnTo>
                      <a:pt x="219" y="590"/>
                    </a:lnTo>
                    <a:lnTo>
                      <a:pt x="231" y="596"/>
                    </a:lnTo>
                    <a:lnTo>
                      <a:pt x="227" y="622"/>
                    </a:lnTo>
                    <a:lnTo>
                      <a:pt x="234" y="662"/>
                    </a:lnTo>
                    <a:lnTo>
                      <a:pt x="261" y="655"/>
                    </a:lnTo>
                    <a:lnTo>
                      <a:pt x="275" y="662"/>
                    </a:lnTo>
                    <a:lnTo>
                      <a:pt x="287" y="691"/>
                    </a:lnTo>
                    <a:lnTo>
                      <a:pt x="275" y="718"/>
                    </a:lnTo>
                    <a:lnTo>
                      <a:pt x="275" y="734"/>
                    </a:lnTo>
                    <a:lnTo>
                      <a:pt x="293" y="743"/>
                    </a:lnTo>
                    <a:lnTo>
                      <a:pt x="300" y="754"/>
                    </a:lnTo>
                    <a:lnTo>
                      <a:pt x="294" y="767"/>
                    </a:lnTo>
                    <a:lnTo>
                      <a:pt x="311" y="779"/>
                    </a:lnTo>
                    <a:lnTo>
                      <a:pt x="306" y="797"/>
                    </a:lnTo>
                    <a:lnTo>
                      <a:pt x="290" y="796"/>
                    </a:lnTo>
                    <a:lnTo>
                      <a:pt x="284" y="806"/>
                    </a:lnTo>
                    <a:lnTo>
                      <a:pt x="264" y="805"/>
                    </a:lnTo>
                    <a:lnTo>
                      <a:pt x="258" y="815"/>
                    </a:lnTo>
                    <a:lnTo>
                      <a:pt x="261" y="835"/>
                    </a:lnTo>
                    <a:lnTo>
                      <a:pt x="278" y="850"/>
                    </a:lnTo>
                    <a:lnTo>
                      <a:pt x="293" y="862"/>
                    </a:lnTo>
                    <a:lnTo>
                      <a:pt x="294" y="877"/>
                    </a:lnTo>
                    <a:lnTo>
                      <a:pt x="267" y="889"/>
                    </a:lnTo>
                    <a:lnTo>
                      <a:pt x="269" y="902"/>
                    </a:lnTo>
                    <a:lnTo>
                      <a:pt x="258" y="911"/>
                    </a:lnTo>
                    <a:lnTo>
                      <a:pt x="255" y="923"/>
                    </a:lnTo>
                    <a:lnTo>
                      <a:pt x="263" y="940"/>
                    </a:lnTo>
                    <a:lnTo>
                      <a:pt x="275" y="926"/>
                    </a:lnTo>
                    <a:lnTo>
                      <a:pt x="296" y="925"/>
                    </a:lnTo>
                    <a:lnTo>
                      <a:pt x="305" y="935"/>
                    </a:lnTo>
                    <a:lnTo>
                      <a:pt x="339" y="946"/>
                    </a:lnTo>
                    <a:lnTo>
                      <a:pt x="384" y="926"/>
                    </a:lnTo>
                    <a:lnTo>
                      <a:pt x="641" y="922"/>
                    </a:lnTo>
                    <a:lnTo>
                      <a:pt x="648" y="931"/>
                    </a:lnTo>
                    <a:lnTo>
                      <a:pt x="924" y="928"/>
                    </a:lnTo>
                    <a:lnTo>
                      <a:pt x="914" y="914"/>
                    </a:lnTo>
                    <a:lnTo>
                      <a:pt x="978" y="916"/>
                    </a:lnTo>
                    <a:lnTo>
                      <a:pt x="1010" y="916"/>
                    </a:lnTo>
                    <a:lnTo>
                      <a:pt x="1016" y="908"/>
                    </a:lnTo>
                    <a:lnTo>
                      <a:pt x="1151" y="908"/>
                    </a:lnTo>
                    <a:lnTo>
                      <a:pt x="1167" y="902"/>
                    </a:lnTo>
                    <a:lnTo>
                      <a:pt x="1182" y="913"/>
                    </a:lnTo>
                    <a:lnTo>
                      <a:pt x="1206" y="908"/>
                    </a:lnTo>
                    <a:lnTo>
                      <a:pt x="1218" y="899"/>
                    </a:lnTo>
                    <a:lnTo>
                      <a:pt x="1223" y="862"/>
                    </a:lnTo>
                    <a:lnTo>
                      <a:pt x="1232" y="851"/>
                    </a:lnTo>
                    <a:lnTo>
                      <a:pt x="1247" y="847"/>
                    </a:lnTo>
                    <a:lnTo>
                      <a:pt x="1266" y="836"/>
                    </a:lnTo>
                    <a:lnTo>
                      <a:pt x="1283" y="832"/>
                    </a:lnTo>
                    <a:lnTo>
                      <a:pt x="1289" y="818"/>
                    </a:lnTo>
                    <a:lnTo>
                      <a:pt x="1305" y="811"/>
                    </a:lnTo>
                    <a:lnTo>
                      <a:pt x="1329" y="821"/>
                    </a:lnTo>
                    <a:lnTo>
                      <a:pt x="1343" y="827"/>
                    </a:lnTo>
                    <a:lnTo>
                      <a:pt x="1347" y="838"/>
                    </a:lnTo>
                    <a:lnTo>
                      <a:pt x="1358" y="845"/>
                    </a:lnTo>
                    <a:lnTo>
                      <a:pt x="1401" y="847"/>
                    </a:lnTo>
                    <a:lnTo>
                      <a:pt x="1400" y="842"/>
                    </a:lnTo>
                    <a:lnTo>
                      <a:pt x="1403" y="871"/>
                    </a:lnTo>
                    <a:lnTo>
                      <a:pt x="1439" y="916"/>
                    </a:lnTo>
                    <a:lnTo>
                      <a:pt x="1437" y="952"/>
                    </a:lnTo>
                    <a:lnTo>
                      <a:pt x="1800" y="958"/>
                    </a:lnTo>
                    <a:lnTo>
                      <a:pt x="1791" y="946"/>
                    </a:lnTo>
                    <a:lnTo>
                      <a:pt x="1811" y="944"/>
                    </a:lnTo>
                    <a:lnTo>
                      <a:pt x="1811" y="863"/>
                    </a:lnTo>
                    <a:lnTo>
                      <a:pt x="1803" y="842"/>
                    </a:lnTo>
                    <a:lnTo>
                      <a:pt x="1811" y="830"/>
                    </a:lnTo>
                    <a:lnTo>
                      <a:pt x="1827" y="829"/>
                    </a:lnTo>
                    <a:lnTo>
                      <a:pt x="1835" y="811"/>
                    </a:lnTo>
                    <a:lnTo>
                      <a:pt x="1856" y="797"/>
                    </a:lnTo>
                    <a:lnTo>
                      <a:pt x="1868" y="796"/>
                    </a:lnTo>
                    <a:lnTo>
                      <a:pt x="1895" y="803"/>
                    </a:lnTo>
                    <a:lnTo>
                      <a:pt x="1899" y="794"/>
                    </a:lnTo>
                    <a:lnTo>
                      <a:pt x="1917" y="793"/>
                    </a:lnTo>
                    <a:lnTo>
                      <a:pt x="1929" y="803"/>
                    </a:lnTo>
                    <a:lnTo>
                      <a:pt x="1935" y="839"/>
                    </a:lnTo>
                    <a:lnTo>
                      <a:pt x="1961" y="812"/>
                    </a:lnTo>
                    <a:lnTo>
                      <a:pt x="1976" y="805"/>
                    </a:lnTo>
                    <a:lnTo>
                      <a:pt x="1995" y="791"/>
                    </a:lnTo>
                    <a:lnTo>
                      <a:pt x="2019" y="775"/>
                    </a:lnTo>
                    <a:lnTo>
                      <a:pt x="2019" y="749"/>
                    </a:lnTo>
                    <a:lnTo>
                      <a:pt x="1979" y="719"/>
                    </a:lnTo>
                    <a:lnTo>
                      <a:pt x="1965" y="686"/>
                    </a:lnTo>
                    <a:lnTo>
                      <a:pt x="1979" y="665"/>
                    </a:lnTo>
                    <a:lnTo>
                      <a:pt x="1986" y="647"/>
                    </a:lnTo>
                    <a:lnTo>
                      <a:pt x="1986" y="625"/>
                    </a:lnTo>
                    <a:lnTo>
                      <a:pt x="1974" y="607"/>
                    </a:lnTo>
                    <a:lnTo>
                      <a:pt x="1962" y="590"/>
                    </a:lnTo>
                    <a:lnTo>
                      <a:pt x="1946" y="584"/>
                    </a:lnTo>
                    <a:lnTo>
                      <a:pt x="1944" y="569"/>
                    </a:lnTo>
                    <a:lnTo>
                      <a:pt x="1958" y="560"/>
                    </a:lnTo>
                    <a:lnTo>
                      <a:pt x="1983" y="559"/>
                    </a:lnTo>
                    <a:lnTo>
                      <a:pt x="2010" y="560"/>
                    </a:lnTo>
                    <a:lnTo>
                      <a:pt x="2034" y="559"/>
                    </a:lnTo>
                    <a:lnTo>
                      <a:pt x="2051" y="551"/>
                    </a:lnTo>
                    <a:lnTo>
                      <a:pt x="2058" y="536"/>
                    </a:lnTo>
                    <a:lnTo>
                      <a:pt x="2063" y="524"/>
                    </a:lnTo>
                    <a:lnTo>
                      <a:pt x="2055" y="509"/>
                    </a:lnTo>
                    <a:lnTo>
                      <a:pt x="2037" y="500"/>
                    </a:lnTo>
                    <a:lnTo>
                      <a:pt x="2030" y="487"/>
                    </a:lnTo>
                    <a:lnTo>
                      <a:pt x="2028" y="455"/>
                    </a:lnTo>
                    <a:lnTo>
                      <a:pt x="2013" y="460"/>
                    </a:lnTo>
                    <a:lnTo>
                      <a:pt x="2004" y="448"/>
                    </a:lnTo>
                    <a:lnTo>
                      <a:pt x="2003" y="434"/>
                    </a:lnTo>
                    <a:lnTo>
                      <a:pt x="2016" y="416"/>
                    </a:lnTo>
                    <a:lnTo>
                      <a:pt x="2027" y="410"/>
                    </a:lnTo>
                    <a:lnTo>
                      <a:pt x="2040" y="416"/>
                    </a:lnTo>
                    <a:lnTo>
                      <a:pt x="2046" y="437"/>
                    </a:lnTo>
                    <a:lnTo>
                      <a:pt x="2055" y="452"/>
                    </a:lnTo>
                    <a:lnTo>
                      <a:pt x="2064" y="464"/>
                    </a:lnTo>
                    <a:lnTo>
                      <a:pt x="2081" y="466"/>
                    </a:lnTo>
                    <a:lnTo>
                      <a:pt x="2093" y="454"/>
                    </a:lnTo>
                    <a:lnTo>
                      <a:pt x="2094" y="433"/>
                    </a:lnTo>
                    <a:lnTo>
                      <a:pt x="2082" y="419"/>
                    </a:lnTo>
                    <a:lnTo>
                      <a:pt x="2072" y="407"/>
                    </a:lnTo>
                    <a:lnTo>
                      <a:pt x="2063" y="391"/>
                    </a:lnTo>
                    <a:lnTo>
                      <a:pt x="2057" y="373"/>
                    </a:lnTo>
                    <a:lnTo>
                      <a:pt x="2055" y="352"/>
                    </a:lnTo>
                    <a:lnTo>
                      <a:pt x="2054" y="338"/>
                    </a:lnTo>
                    <a:lnTo>
                      <a:pt x="2048" y="328"/>
                    </a:lnTo>
                    <a:lnTo>
                      <a:pt x="2133" y="286"/>
                    </a:lnTo>
                    <a:lnTo>
                      <a:pt x="2147" y="274"/>
                    </a:lnTo>
                    <a:lnTo>
                      <a:pt x="2154" y="247"/>
                    </a:lnTo>
                    <a:lnTo>
                      <a:pt x="2157" y="236"/>
                    </a:lnTo>
                    <a:lnTo>
                      <a:pt x="2147" y="230"/>
                    </a:lnTo>
                    <a:lnTo>
                      <a:pt x="2144" y="220"/>
                    </a:lnTo>
                    <a:lnTo>
                      <a:pt x="2154" y="214"/>
                    </a:lnTo>
                    <a:lnTo>
                      <a:pt x="2156" y="200"/>
                    </a:lnTo>
                    <a:lnTo>
                      <a:pt x="2157" y="175"/>
                    </a:lnTo>
                    <a:lnTo>
                      <a:pt x="2151" y="143"/>
                    </a:lnTo>
                    <a:lnTo>
                      <a:pt x="2157" y="110"/>
                    </a:lnTo>
                    <a:lnTo>
                      <a:pt x="2174" y="89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3" name="Freeform 275"/>
              <p:cNvSpPr>
                <a:spLocks noChangeAspect="1"/>
              </p:cNvSpPr>
              <p:nvPr/>
            </p:nvSpPr>
            <p:spPr bwMode="auto">
              <a:xfrm>
                <a:off x="392" y="2243"/>
                <a:ext cx="1198" cy="1231"/>
              </a:xfrm>
              <a:custGeom>
                <a:avLst/>
                <a:gdLst>
                  <a:gd name="T0" fmla="*/ 342 w 1198"/>
                  <a:gd name="T1" fmla="*/ 42 h 1231"/>
                  <a:gd name="T2" fmla="*/ 343 w 1198"/>
                  <a:gd name="T3" fmla="*/ 64 h 1231"/>
                  <a:gd name="T4" fmla="*/ 321 w 1198"/>
                  <a:gd name="T5" fmla="*/ 102 h 1231"/>
                  <a:gd name="T6" fmla="*/ 301 w 1198"/>
                  <a:gd name="T7" fmla="*/ 135 h 1231"/>
                  <a:gd name="T8" fmla="*/ 295 w 1198"/>
                  <a:gd name="T9" fmla="*/ 172 h 1231"/>
                  <a:gd name="T10" fmla="*/ 261 w 1198"/>
                  <a:gd name="T11" fmla="*/ 192 h 1231"/>
                  <a:gd name="T12" fmla="*/ 246 w 1198"/>
                  <a:gd name="T13" fmla="*/ 225 h 1231"/>
                  <a:gd name="T14" fmla="*/ 238 w 1198"/>
                  <a:gd name="T15" fmla="*/ 241 h 1231"/>
                  <a:gd name="T16" fmla="*/ 235 w 1198"/>
                  <a:gd name="T17" fmla="*/ 265 h 1231"/>
                  <a:gd name="T18" fmla="*/ 210 w 1198"/>
                  <a:gd name="T19" fmla="*/ 270 h 1231"/>
                  <a:gd name="T20" fmla="*/ 199 w 1198"/>
                  <a:gd name="T21" fmla="*/ 300 h 1231"/>
                  <a:gd name="T22" fmla="*/ 202 w 1198"/>
                  <a:gd name="T23" fmla="*/ 328 h 1231"/>
                  <a:gd name="T24" fmla="*/ 217 w 1198"/>
                  <a:gd name="T25" fmla="*/ 346 h 1231"/>
                  <a:gd name="T26" fmla="*/ 213 w 1198"/>
                  <a:gd name="T27" fmla="*/ 376 h 1231"/>
                  <a:gd name="T28" fmla="*/ 217 w 1198"/>
                  <a:gd name="T29" fmla="*/ 396 h 1231"/>
                  <a:gd name="T30" fmla="*/ 217 w 1198"/>
                  <a:gd name="T31" fmla="*/ 418 h 1231"/>
                  <a:gd name="T32" fmla="*/ 193 w 1198"/>
                  <a:gd name="T33" fmla="*/ 441 h 1231"/>
                  <a:gd name="T34" fmla="*/ 175 w 1198"/>
                  <a:gd name="T35" fmla="*/ 474 h 1231"/>
                  <a:gd name="T36" fmla="*/ 163 w 1198"/>
                  <a:gd name="T37" fmla="*/ 495 h 1231"/>
                  <a:gd name="T38" fmla="*/ 178 w 1198"/>
                  <a:gd name="T39" fmla="*/ 511 h 1231"/>
                  <a:gd name="T40" fmla="*/ 195 w 1198"/>
                  <a:gd name="T41" fmla="*/ 547 h 1231"/>
                  <a:gd name="T42" fmla="*/ 228 w 1198"/>
                  <a:gd name="T43" fmla="*/ 570 h 1231"/>
                  <a:gd name="T44" fmla="*/ 244 w 1198"/>
                  <a:gd name="T45" fmla="*/ 622 h 1231"/>
                  <a:gd name="T46" fmla="*/ 223 w 1198"/>
                  <a:gd name="T47" fmla="*/ 660 h 1231"/>
                  <a:gd name="T48" fmla="*/ 214 w 1198"/>
                  <a:gd name="T49" fmla="*/ 688 h 1231"/>
                  <a:gd name="T50" fmla="*/ 192 w 1198"/>
                  <a:gd name="T51" fmla="*/ 736 h 1231"/>
                  <a:gd name="T52" fmla="*/ 198 w 1198"/>
                  <a:gd name="T53" fmla="*/ 763 h 1231"/>
                  <a:gd name="T54" fmla="*/ 172 w 1198"/>
                  <a:gd name="T55" fmla="*/ 810 h 1231"/>
                  <a:gd name="T56" fmla="*/ 141 w 1198"/>
                  <a:gd name="T57" fmla="*/ 826 h 1231"/>
                  <a:gd name="T58" fmla="*/ 106 w 1198"/>
                  <a:gd name="T59" fmla="*/ 877 h 1231"/>
                  <a:gd name="T60" fmla="*/ 94 w 1198"/>
                  <a:gd name="T61" fmla="*/ 924 h 1231"/>
                  <a:gd name="T62" fmla="*/ 4 w 1198"/>
                  <a:gd name="T63" fmla="*/ 1002 h 1231"/>
                  <a:gd name="T64" fmla="*/ 4 w 1198"/>
                  <a:gd name="T65" fmla="*/ 1033 h 1231"/>
                  <a:gd name="T66" fmla="*/ 34 w 1198"/>
                  <a:gd name="T67" fmla="*/ 1059 h 1231"/>
                  <a:gd name="T68" fmla="*/ 67 w 1198"/>
                  <a:gd name="T69" fmla="*/ 1077 h 1231"/>
                  <a:gd name="T70" fmla="*/ 78 w 1198"/>
                  <a:gd name="T71" fmla="*/ 1104 h 1231"/>
                  <a:gd name="T72" fmla="*/ 108 w 1198"/>
                  <a:gd name="T73" fmla="*/ 1113 h 1231"/>
                  <a:gd name="T74" fmla="*/ 162 w 1198"/>
                  <a:gd name="T75" fmla="*/ 1086 h 1231"/>
                  <a:gd name="T76" fmla="*/ 205 w 1198"/>
                  <a:gd name="T77" fmla="*/ 1077 h 1231"/>
                  <a:gd name="T78" fmla="*/ 259 w 1198"/>
                  <a:gd name="T79" fmla="*/ 1069 h 1231"/>
                  <a:gd name="T80" fmla="*/ 315 w 1198"/>
                  <a:gd name="T81" fmla="*/ 1063 h 1231"/>
                  <a:gd name="T82" fmla="*/ 400 w 1198"/>
                  <a:gd name="T83" fmla="*/ 1053 h 1231"/>
                  <a:gd name="T84" fmla="*/ 463 w 1198"/>
                  <a:gd name="T85" fmla="*/ 1057 h 1231"/>
                  <a:gd name="T86" fmla="*/ 525 w 1198"/>
                  <a:gd name="T87" fmla="*/ 1066 h 1231"/>
                  <a:gd name="T88" fmla="*/ 585 w 1198"/>
                  <a:gd name="T89" fmla="*/ 1053 h 1231"/>
                  <a:gd name="T90" fmla="*/ 655 w 1198"/>
                  <a:gd name="T91" fmla="*/ 1047 h 1231"/>
                  <a:gd name="T92" fmla="*/ 711 w 1198"/>
                  <a:gd name="T93" fmla="*/ 1057 h 1231"/>
                  <a:gd name="T94" fmla="*/ 754 w 1198"/>
                  <a:gd name="T95" fmla="*/ 1060 h 1231"/>
                  <a:gd name="T96" fmla="*/ 840 w 1198"/>
                  <a:gd name="T97" fmla="*/ 1095 h 1231"/>
                  <a:gd name="T98" fmla="*/ 978 w 1198"/>
                  <a:gd name="T99" fmla="*/ 1153 h 1231"/>
                  <a:gd name="T100" fmla="*/ 1053 w 1198"/>
                  <a:gd name="T101" fmla="*/ 1188 h 1231"/>
                  <a:gd name="T102" fmla="*/ 1198 w 1198"/>
                  <a:gd name="T103" fmla="*/ 1231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98" h="1231">
                    <a:moveTo>
                      <a:pt x="346" y="0"/>
                    </a:moveTo>
                    <a:lnTo>
                      <a:pt x="342" y="42"/>
                    </a:lnTo>
                    <a:lnTo>
                      <a:pt x="352" y="51"/>
                    </a:lnTo>
                    <a:lnTo>
                      <a:pt x="343" y="64"/>
                    </a:lnTo>
                    <a:lnTo>
                      <a:pt x="331" y="64"/>
                    </a:lnTo>
                    <a:lnTo>
                      <a:pt x="321" y="102"/>
                    </a:lnTo>
                    <a:lnTo>
                      <a:pt x="307" y="108"/>
                    </a:lnTo>
                    <a:lnTo>
                      <a:pt x="301" y="135"/>
                    </a:lnTo>
                    <a:lnTo>
                      <a:pt x="289" y="157"/>
                    </a:lnTo>
                    <a:lnTo>
                      <a:pt x="295" y="172"/>
                    </a:lnTo>
                    <a:lnTo>
                      <a:pt x="279" y="189"/>
                    </a:lnTo>
                    <a:lnTo>
                      <a:pt x="261" y="192"/>
                    </a:lnTo>
                    <a:lnTo>
                      <a:pt x="246" y="211"/>
                    </a:lnTo>
                    <a:lnTo>
                      <a:pt x="246" y="225"/>
                    </a:lnTo>
                    <a:lnTo>
                      <a:pt x="229" y="226"/>
                    </a:lnTo>
                    <a:lnTo>
                      <a:pt x="238" y="241"/>
                    </a:lnTo>
                    <a:lnTo>
                      <a:pt x="240" y="255"/>
                    </a:lnTo>
                    <a:lnTo>
                      <a:pt x="235" y="265"/>
                    </a:lnTo>
                    <a:lnTo>
                      <a:pt x="217" y="267"/>
                    </a:lnTo>
                    <a:lnTo>
                      <a:pt x="210" y="270"/>
                    </a:lnTo>
                    <a:lnTo>
                      <a:pt x="204" y="282"/>
                    </a:lnTo>
                    <a:lnTo>
                      <a:pt x="199" y="300"/>
                    </a:lnTo>
                    <a:lnTo>
                      <a:pt x="192" y="318"/>
                    </a:lnTo>
                    <a:lnTo>
                      <a:pt x="202" y="328"/>
                    </a:lnTo>
                    <a:lnTo>
                      <a:pt x="217" y="336"/>
                    </a:lnTo>
                    <a:lnTo>
                      <a:pt x="217" y="346"/>
                    </a:lnTo>
                    <a:lnTo>
                      <a:pt x="211" y="355"/>
                    </a:lnTo>
                    <a:lnTo>
                      <a:pt x="213" y="376"/>
                    </a:lnTo>
                    <a:lnTo>
                      <a:pt x="223" y="384"/>
                    </a:lnTo>
                    <a:lnTo>
                      <a:pt x="217" y="396"/>
                    </a:lnTo>
                    <a:lnTo>
                      <a:pt x="223" y="409"/>
                    </a:lnTo>
                    <a:lnTo>
                      <a:pt x="217" y="418"/>
                    </a:lnTo>
                    <a:lnTo>
                      <a:pt x="207" y="420"/>
                    </a:lnTo>
                    <a:lnTo>
                      <a:pt x="193" y="441"/>
                    </a:lnTo>
                    <a:lnTo>
                      <a:pt x="174" y="456"/>
                    </a:lnTo>
                    <a:lnTo>
                      <a:pt x="175" y="474"/>
                    </a:lnTo>
                    <a:lnTo>
                      <a:pt x="171" y="484"/>
                    </a:lnTo>
                    <a:lnTo>
                      <a:pt x="163" y="495"/>
                    </a:lnTo>
                    <a:lnTo>
                      <a:pt x="169" y="508"/>
                    </a:lnTo>
                    <a:lnTo>
                      <a:pt x="178" y="511"/>
                    </a:lnTo>
                    <a:lnTo>
                      <a:pt x="183" y="537"/>
                    </a:lnTo>
                    <a:lnTo>
                      <a:pt x="195" y="547"/>
                    </a:lnTo>
                    <a:lnTo>
                      <a:pt x="213" y="553"/>
                    </a:lnTo>
                    <a:lnTo>
                      <a:pt x="228" y="570"/>
                    </a:lnTo>
                    <a:lnTo>
                      <a:pt x="240" y="601"/>
                    </a:lnTo>
                    <a:lnTo>
                      <a:pt x="244" y="622"/>
                    </a:lnTo>
                    <a:lnTo>
                      <a:pt x="226" y="643"/>
                    </a:lnTo>
                    <a:lnTo>
                      <a:pt x="223" y="660"/>
                    </a:lnTo>
                    <a:lnTo>
                      <a:pt x="204" y="675"/>
                    </a:lnTo>
                    <a:lnTo>
                      <a:pt x="214" y="688"/>
                    </a:lnTo>
                    <a:lnTo>
                      <a:pt x="205" y="715"/>
                    </a:lnTo>
                    <a:lnTo>
                      <a:pt x="192" y="736"/>
                    </a:lnTo>
                    <a:lnTo>
                      <a:pt x="190" y="753"/>
                    </a:lnTo>
                    <a:lnTo>
                      <a:pt x="198" y="763"/>
                    </a:lnTo>
                    <a:lnTo>
                      <a:pt x="186" y="777"/>
                    </a:lnTo>
                    <a:lnTo>
                      <a:pt x="172" y="810"/>
                    </a:lnTo>
                    <a:lnTo>
                      <a:pt x="154" y="817"/>
                    </a:lnTo>
                    <a:lnTo>
                      <a:pt x="141" y="826"/>
                    </a:lnTo>
                    <a:lnTo>
                      <a:pt x="126" y="850"/>
                    </a:lnTo>
                    <a:lnTo>
                      <a:pt x="106" y="877"/>
                    </a:lnTo>
                    <a:lnTo>
                      <a:pt x="97" y="906"/>
                    </a:lnTo>
                    <a:lnTo>
                      <a:pt x="94" y="924"/>
                    </a:lnTo>
                    <a:lnTo>
                      <a:pt x="81" y="945"/>
                    </a:lnTo>
                    <a:lnTo>
                      <a:pt x="4" y="1002"/>
                    </a:lnTo>
                    <a:lnTo>
                      <a:pt x="0" y="1015"/>
                    </a:lnTo>
                    <a:lnTo>
                      <a:pt x="4" y="1033"/>
                    </a:lnTo>
                    <a:lnTo>
                      <a:pt x="30" y="1041"/>
                    </a:lnTo>
                    <a:lnTo>
                      <a:pt x="34" y="1059"/>
                    </a:lnTo>
                    <a:lnTo>
                      <a:pt x="43" y="1071"/>
                    </a:lnTo>
                    <a:lnTo>
                      <a:pt x="67" y="1077"/>
                    </a:lnTo>
                    <a:lnTo>
                      <a:pt x="75" y="1089"/>
                    </a:lnTo>
                    <a:lnTo>
                      <a:pt x="78" y="1104"/>
                    </a:lnTo>
                    <a:lnTo>
                      <a:pt x="91" y="1129"/>
                    </a:lnTo>
                    <a:lnTo>
                      <a:pt x="108" y="1113"/>
                    </a:lnTo>
                    <a:lnTo>
                      <a:pt x="138" y="1095"/>
                    </a:lnTo>
                    <a:lnTo>
                      <a:pt x="162" y="1086"/>
                    </a:lnTo>
                    <a:lnTo>
                      <a:pt x="186" y="1077"/>
                    </a:lnTo>
                    <a:lnTo>
                      <a:pt x="205" y="1077"/>
                    </a:lnTo>
                    <a:lnTo>
                      <a:pt x="240" y="1071"/>
                    </a:lnTo>
                    <a:lnTo>
                      <a:pt x="259" y="1069"/>
                    </a:lnTo>
                    <a:lnTo>
                      <a:pt x="292" y="1063"/>
                    </a:lnTo>
                    <a:lnTo>
                      <a:pt x="315" y="1063"/>
                    </a:lnTo>
                    <a:lnTo>
                      <a:pt x="352" y="1057"/>
                    </a:lnTo>
                    <a:lnTo>
                      <a:pt x="400" y="1053"/>
                    </a:lnTo>
                    <a:lnTo>
                      <a:pt x="427" y="1050"/>
                    </a:lnTo>
                    <a:lnTo>
                      <a:pt x="463" y="1057"/>
                    </a:lnTo>
                    <a:lnTo>
                      <a:pt x="480" y="1050"/>
                    </a:lnTo>
                    <a:lnTo>
                      <a:pt x="525" y="1066"/>
                    </a:lnTo>
                    <a:lnTo>
                      <a:pt x="543" y="1057"/>
                    </a:lnTo>
                    <a:lnTo>
                      <a:pt x="585" y="1053"/>
                    </a:lnTo>
                    <a:lnTo>
                      <a:pt x="622" y="1048"/>
                    </a:lnTo>
                    <a:lnTo>
                      <a:pt x="655" y="1047"/>
                    </a:lnTo>
                    <a:lnTo>
                      <a:pt x="682" y="1056"/>
                    </a:lnTo>
                    <a:lnTo>
                      <a:pt x="711" y="1057"/>
                    </a:lnTo>
                    <a:lnTo>
                      <a:pt x="729" y="1065"/>
                    </a:lnTo>
                    <a:lnTo>
                      <a:pt x="754" y="1060"/>
                    </a:lnTo>
                    <a:lnTo>
                      <a:pt x="763" y="1074"/>
                    </a:lnTo>
                    <a:lnTo>
                      <a:pt x="840" y="1095"/>
                    </a:lnTo>
                    <a:lnTo>
                      <a:pt x="864" y="1101"/>
                    </a:lnTo>
                    <a:lnTo>
                      <a:pt x="978" y="1153"/>
                    </a:lnTo>
                    <a:lnTo>
                      <a:pt x="1003" y="1170"/>
                    </a:lnTo>
                    <a:lnTo>
                      <a:pt x="1053" y="1188"/>
                    </a:lnTo>
                    <a:lnTo>
                      <a:pt x="1104" y="1207"/>
                    </a:lnTo>
                    <a:lnTo>
                      <a:pt x="1198" y="1231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4" name="Freeform 276"/>
              <p:cNvSpPr>
                <a:spLocks noChangeAspect="1"/>
              </p:cNvSpPr>
              <p:nvPr/>
            </p:nvSpPr>
            <p:spPr bwMode="auto">
              <a:xfrm>
                <a:off x="1586" y="2256"/>
                <a:ext cx="1360" cy="1352"/>
              </a:xfrm>
              <a:custGeom>
                <a:avLst/>
                <a:gdLst>
                  <a:gd name="T0" fmla="*/ 156 w 1360"/>
                  <a:gd name="T1" fmla="*/ 1238 h 1352"/>
                  <a:gd name="T2" fmla="*/ 279 w 1360"/>
                  <a:gd name="T3" fmla="*/ 1265 h 1352"/>
                  <a:gd name="T4" fmla="*/ 469 w 1360"/>
                  <a:gd name="T5" fmla="*/ 1209 h 1352"/>
                  <a:gd name="T6" fmla="*/ 510 w 1360"/>
                  <a:gd name="T7" fmla="*/ 1185 h 1352"/>
                  <a:gd name="T8" fmla="*/ 538 w 1360"/>
                  <a:gd name="T9" fmla="*/ 1209 h 1352"/>
                  <a:gd name="T10" fmla="*/ 582 w 1360"/>
                  <a:gd name="T11" fmla="*/ 1250 h 1352"/>
                  <a:gd name="T12" fmla="*/ 670 w 1360"/>
                  <a:gd name="T13" fmla="*/ 1278 h 1352"/>
                  <a:gd name="T14" fmla="*/ 736 w 1360"/>
                  <a:gd name="T15" fmla="*/ 1305 h 1352"/>
                  <a:gd name="T16" fmla="*/ 753 w 1360"/>
                  <a:gd name="T17" fmla="*/ 1256 h 1352"/>
                  <a:gd name="T18" fmla="*/ 802 w 1360"/>
                  <a:gd name="T19" fmla="*/ 1217 h 1352"/>
                  <a:gd name="T20" fmla="*/ 751 w 1360"/>
                  <a:gd name="T21" fmla="*/ 1220 h 1352"/>
                  <a:gd name="T22" fmla="*/ 700 w 1360"/>
                  <a:gd name="T23" fmla="*/ 1175 h 1352"/>
                  <a:gd name="T24" fmla="*/ 643 w 1360"/>
                  <a:gd name="T25" fmla="*/ 1160 h 1352"/>
                  <a:gd name="T26" fmla="*/ 615 w 1360"/>
                  <a:gd name="T27" fmla="*/ 1155 h 1352"/>
                  <a:gd name="T28" fmla="*/ 519 w 1360"/>
                  <a:gd name="T29" fmla="*/ 1158 h 1352"/>
                  <a:gd name="T30" fmla="*/ 457 w 1360"/>
                  <a:gd name="T31" fmla="*/ 1109 h 1352"/>
                  <a:gd name="T32" fmla="*/ 363 w 1360"/>
                  <a:gd name="T33" fmla="*/ 1055 h 1352"/>
                  <a:gd name="T34" fmla="*/ 412 w 1360"/>
                  <a:gd name="T35" fmla="*/ 1050 h 1352"/>
                  <a:gd name="T36" fmla="*/ 421 w 1360"/>
                  <a:gd name="T37" fmla="*/ 1083 h 1352"/>
                  <a:gd name="T38" fmla="*/ 565 w 1360"/>
                  <a:gd name="T39" fmla="*/ 986 h 1352"/>
                  <a:gd name="T40" fmla="*/ 595 w 1360"/>
                  <a:gd name="T41" fmla="*/ 968 h 1352"/>
                  <a:gd name="T42" fmla="*/ 661 w 1360"/>
                  <a:gd name="T43" fmla="*/ 962 h 1352"/>
                  <a:gd name="T44" fmla="*/ 690 w 1360"/>
                  <a:gd name="T45" fmla="*/ 1011 h 1352"/>
                  <a:gd name="T46" fmla="*/ 672 w 1360"/>
                  <a:gd name="T47" fmla="*/ 1046 h 1352"/>
                  <a:gd name="T48" fmla="*/ 691 w 1360"/>
                  <a:gd name="T49" fmla="*/ 1073 h 1352"/>
                  <a:gd name="T50" fmla="*/ 870 w 1360"/>
                  <a:gd name="T51" fmla="*/ 1052 h 1352"/>
                  <a:gd name="T52" fmla="*/ 934 w 1360"/>
                  <a:gd name="T53" fmla="*/ 1056 h 1352"/>
                  <a:gd name="T54" fmla="*/ 879 w 1360"/>
                  <a:gd name="T55" fmla="*/ 1110 h 1352"/>
                  <a:gd name="T56" fmla="*/ 855 w 1360"/>
                  <a:gd name="T57" fmla="*/ 1158 h 1352"/>
                  <a:gd name="T58" fmla="*/ 955 w 1360"/>
                  <a:gd name="T59" fmla="*/ 1202 h 1352"/>
                  <a:gd name="T60" fmla="*/ 1005 w 1360"/>
                  <a:gd name="T61" fmla="*/ 1248 h 1352"/>
                  <a:gd name="T62" fmla="*/ 1050 w 1360"/>
                  <a:gd name="T63" fmla="*/ 1181 h 1352"/>
                  <a:gd name="T64" fmla="*/ 1090 w 1360"/>
                  <a:gd name="T65" fmla="*/ 1160 h 1352"/>
                  <a:gd name="T66" fmla="*/ 1063 w 1360"/>
                  <a:gd name="T67" fmla="*/ 1251 h 1352"/>
                  <a:gd name="T68" fmla="*/ 1125 w 1360"/>
                  <a:gd name="T69" fmla="*/ 1284 h 1352"/>
                  <a:gd name="T70" fmla="*/ 1132 w 1360"/>
                  <a:gd name="T71" fmla="*/ 1332 h 1352"/>
                  <a:gd name="T72" fmla="*/ 1188 w 1360"/>
                  <a:gd name="T73" fmla="*/ 1319 h 1352"/>
                  <a:gd name="T74" fmla="*/ 1182 w 1360"/>
                  <a:gd name="T75" fmla="*/ 1232 h 1352"/>
                  <a:gd name="T76" fmla="*/ 1204 w 1360"/>
                  <a:gd name="T77" fmla="*/ 1155 h 1352"/>
                  <a:gd name="T78" fmla="*/ 1246 w 1360"/>
                  <a:gd name="T79" fmla="*/ 1188 h 1352"/>
                  <a:gd name="T80" fmla="*/ 1333 w 1360"/>
                  <a:gd name="T81" fmla="*/ 1167 h 1352"/>
                  <a:gd name="T82" fmla="*/ 1342 w 1360"/>
                  <a:gd name="T83" fmla="*/ 1112 h 1352"/>
                  <a:gd name="T84" fmla="*/ 1350 w 1360"/>
                  <a:gd name="T85" fmla="*/ 1025 h 1352"/>
                  <a:gd name="T86" fmla="*/ 1312 w 1360"/>
                  <a:gd name="T87" fmla="*/ 948 h 1352"/>
                  <a:gd name="T88" fmla="*/ 1243 w 1360"/>
                  <a:gd name="T89" fmla="*/ 885 h 1352"/>
                  <a:gd name="T90" fmla="*/ 1194 w 1360"/>
                  <a:gd name="T91" fmla="*/ 809 h 1352"/>
                  <a:gd name="T92" fmla="*/ 1222 w 1360"/>
                  <a:gd name="T93" fmla="*/ 755 h 1352"/>
                  <a:gd name="T94" fmla="*/ 1129 w 1360"/>
                  <a:gd name="T95" fmla="*/ 743 h 1352"/>
                  <a:gd name="T96" fmla="*/ 1083 w 1360"/>
                  <a:gd name="T97" fmla="*/ 699 h 1352"/>
                  <a:gd name="T98" fmla="*/ 1011 w 1360"/>
                  <a:gd name="T99" fmla="*/ 668 h 1352"/>
                  <a:gd name="T100" fmla="*/ 987 w 1360"/>
                  <a:gd name="T101" fmla="*/ 573 h 1352"/>
                  <a:gd name="T102" fmla="*/ 901 w 1360"/>
                  <a:gd name="T103" fmla="*/ 557 h 1352"/>
                  <a:gd name="T104" fmla="*/ 867 w 1360"/>
                  <a:gd name="T105" fmla="*/ 468 h 1352"/>
                  <a:gd name="T106" fmla="*/ 861 w 1360"/>
                  <a:gd name="T107" fmla="*/ 398 h 1352"/>
                  <a:gd name="T108" fmla="*/ 813 w 1360"/>
                  <a:gd name="T109" fmla="*/ 345 h 1352"/>
                  <a:gd name="T110" fmla="*/ 768 w 1360"/>
                  <a:gd name="T111" fmla="*/ 318 h 1352"/>
                  <a:gd name="T112" fmla="*/ 748 w 1360"/>
                  <a:gd name="T113" fmla="*/ 245 h 1352"/>
                  <a:gd name="T114" fmla="*/ 760 w 1360"/>
                  <a:gd name="T115" fmla="*/ 138 h 1352"/>
                  <a:gd name="T116" fmla="*/ 732 w 1360"/>
                  <a:gd name="T117" fmla="*/ 60 h 1352"/>
                  <a:gd name="T118" fmla="*/ 703 w 1360"/>
                  <a:gd name="T119" fmla="*/ 18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60" h="1352">
                    <a:moveTo>
                      <a:pt x="0" y="1217"/>
                    </a:moveTo>
                    <a:lnTo>
                      <a:pt x="67" y="1232"/>
                    </a:lnTo>
                    <a:lnTo>
                      <a:pt x="94" y="1233"/>
                    </a:lnTo>
                    <a:lnTo>
                      <a:pt x="136" y="1242"/>
                    </a:lnTo>
                    <a:lnTo>
                      <a:pt x="156" y="1238"/>
                    </a:lnTo>
                    <a:lnTo>
                      <a:pt x="178" y="1248"/>
                    </a:lnTo>
                    <a:lnTo>
                      <a:pt x="196" y="1245"/>
                    </a:lnTo>
                    <a:lnTo>
                      <a:pt x="232" y="1257"/>
                    </a:lnTo>
                    <a:lnTo>
                      <a:pt x="255" y="1257"/>
                    </a:lnTo>
                    <a:lnTo>
                      <a:pt x="279" y="1265"/>
                    </a:lnTo>
                    <a:lnTo>
                      <a:pt x="325" y="1259"/>
                    </a:lnTo>
                    <a:lnTo>
                      <a:pt x="358" y="1232"/>
                    </a:lnTo>
                    <a:lnTo>
                      <a:pt x="409" y="1214"/>
                    </a:lnTo>
                    <a:lnTo>
                      <a:pt x="435" y="1211"/>
                    </a:lnTo>
                    <a:lnTo>
                      <a:pt x="469" y="1209"/>
                    </a:lnTo>
                    <a:lnTo>
                      <a:pt x="493" y="1214"/>
                    </a:lnTo>
                    <a:lnTo>
                      <a:pt x="514" y="1209"/>
                    </a:lnTo>
                    <a:lnTo>
                      <a:pt x="514" y="1202"/>
                    </a:lnTo>
                    <a:lnTo>
                      <a:pt x="498" y="1196"/>
                    </a:lnTo>
                    <a:lnTo>
                      <a:pt x="510" y="1185"/>
                    </a:lnTo>
                    <a:lnTo>
                      <a:pt x="526" y="1178"/>
                    </a:lnTo>
                    <a:lnTo>
                      <a:pt x="541" y="1178"/>
                    </a:lnTo>
                    <a:lnTo>
                      <a:pt x="549" y="1185"/>
                    </a:lnTo>
                    <a:lnTo>
                      <a:pt x="550" y="1197"/>
                    </a:lnTo>
                    <a:lnTo>
                      <a:pt x="538" y="1209"/>
                    </a:lnTo>
                    <a:lnTo>
                      <a:pt x="529" y="1215"/>
                    </a:lnTo>
                    <a:lnTo>
                      <a:pt x="534" y="1226"/>
                    </a:lnTo>
                    <a:lnTo>
                      <a:pt x="564" y="1236"/>
                    </a:lnTo>
                    <a:lnTo>
                      <a:pt x="577" y="1242"/>
                    </a:lnTo>
                    <a:lnTo>
                      <a:pt x="582" y="1250"/>
                    </a:lnTo>
                    <a:lnTo>
                      <a:pt x="597" y="1251"/>
                    </a:lnTo>
                    <a:lnTo>
                      <a:pt x="622" y="1257"/>
                    </a:lnTo>
                    <a:lnTo>
                      <a:pt x="637" y="1269"/>
                    </a:lnTo>
                    <a:lnTo>
                      <a:pt x="643" y="1283"/>
                    </a:lnTo>
                    <a:lnTo>
                      <a:pt x="670" y="1278"/>
                    </a:lnTo>
                    <a:lnTo>
                      <a:pt x="687" y="1305"/>
                    </a:lnTo>
                    <a:lnTo>
                      <a:pt x="699" y="1305"/>
                    </a:lnTo>
                    <a:lnTo>
                      <a:pt x="711" y="1313"/>
                    </a:lnTo>
                    <a:lnTo>
                      <a:pt x="726" y="1301"/>
                    </a:lnTo>
                    <a:lnTo>
                      <a:pt x="736" y="1305"/>
                    </a:lnTo>
                    <a:lnTo>
                      <a:pt x="753" y="1299"/>
                    </a:lnTo>
                    <a:lnTo>
                      <a:pt x="757" y="1287"/>
                    </a:lnTo>
                    <a:lnTo>
                      <a:pt x="751" y="1277"/>
                    </a:lnTo>
                    <a:lnTo>
                      <a:pt x="759" y="1266"/>
                    </a:lnTo>
                    <a:lnTo>
                      <a:pt x="753" y="1256"/>
                    </a:lnTo>
                    <a:lnTo>
                      <a:pt x="769" y="1253"/>
                    </a:lnTo>
                    <a:lnTo>
                      <a:pt x="778" y="1248"/>
                    </a:lnTo>
                    <a:lnTo>
                      <a:pt x="802" y="1235"/>
                    </a:lnTo>
                    <a:lnTo>
                      <a:pt x="810" y="1226"/>
                    </a:lnTo>
                    <a:lnTo>
                      <a:pt x="802" y="1217"/>
                    </a:lnTo>
                    <a:lnTo>
                      <a:pt x="789" y="1218"/>
                    </a:lnTo>
                    <a:lnTo>
                      <a:pt x="787" y="1202"/>
                    </a:lnTo>
                    <a:lnTo>
                      <a:pt x="777" y="1206"/>
                    </a:lnTo>
                    <a:lnTo>
                      <a:pt x="760" y="1206"/>
                    </a:lnTo>
                    <a:lnTo>
                      <a:pt x="751" y="1220"/>
                    </a:lnTo>
                    <a:lnTo>
                      <a:pt x="750" y="1196"/>
                    </a:lnTo>
                    <a:lnTo>
                      <a:pt x="745" y="1191"/>
                    </a:lnTo>
                    <a:lnTo>
                      <a:pt x="729" y="1194"/>
                    </a:lnTo>
                    <a:lnTo>
                      <a:pt x="717" y="1185"/>
                    </a:lnTo>
                    <a:lnTo>
                      <a:pt x="700" y="1175"/>
                    </a:lnTo>
                    <a:lnTo>
                      <a:pt x="688" y="1157"/>
                    </a:lnTo>
                    <a:lnTo>
                      <a:pt x="679" y="1164"/>
                    </a:lnTo>
                    <a:lnTo>
                      <a:pt x="669" y="1154"/>
                    </a:lnTo>
                    <a:lnTo>
                      <a:pt x="654" y="1161"/>
                    </a:lnTo>
                    <a:lnTo>
                      <a:pt x="643" y="1160"/>
                    </a:lnTo>
                    <a:lnTo>
                      <a:pt x="642" y="1152"/>
                    </a:lnTo>
                    <a:lnTo>
                      <a:pt x="637" y="1149"/>
                    </a:lnTo>
                    <a:lnTo>
                      <a:pt x="631" y="1149"/>
                    </a:lnTo>
                    <a:lnTo>
                      <a:pt x="622" y="1154"/>
                    </a:lnTo>
                    <a:lnTo>
                      <a:pt x="615" y="1155"/>
                    </a:lnTo>
                    <a:lnTo>
                      <a:pt x="610" y="1176"/>
                    </a:lnTo>
                    <a:lnTo>
                      <a:pt x="583" y="1182"/>
                    </a:lnTo>
                    <a:lnTo>
                      <a:pt x="556" y="1179"/>
                    </a:lnTo>
                    <a:lnTo>
                      <a:pt x="532" y="1166"/>
                    </a:lnTo>
                    <a:lnTo>
                      <a:pt x="519" y="1158"/>
                    </a:lnTo>
                    <a:lnTo>
                      <a:pt x="507" y="1167"/>
                    </a:lnTo>
                    <a:lnTo>
                      <a:pt x="469" y="1175"/>
                    </a:lnTo>
                    <a:lnTo>
                      <a:pt x="459" y="1194"/>
                    </a:lnTo>
                    <a:lnTo>
                      <a:pt x="432" y="1130"/>
                    </a:lnTo>
                    <a:lnTo>
                      <a:pt x="457" y="1109"/>
                    </a:lnTo>
                    <a:lnTo>
                      <a:pt x="445" y="1095"/>
                    </a:lnTo>
                    <a:lnTo>
                      <a:pt x="402" y="1095"/>
                    </a:lnTo>
                    <a:lnTo>
                      <a:pt x="393" y="1082"/>
                    </a:lnTo>
                    <a:lnTo>
                      <a:pt x="370" y="1070"/>
                    </a:lnTo>
                    <a:lnTo>
                      <a:pt x="363" y="1055"/>
                    </a:lnTo>
                    <a:lnTo>
                      <a:pt x="370" y="1044"/>
                    </a:lnTo>
                    <a:lnTo>
                      <a:pt x="406" y="1064"/>
                    </a:lnTo>
                    <a:lnTo>
                      <a:pt x="396" y="1046"/>
                    </a:lnTo>
                    <a:lnTo>
                      <a:pt x="403" y="1038"/>
                    </a:lnTo>
                    <a:lnTo>
                      <a:pt x="412" y="1050"/>
                    </a:lnTo>
                    <a:lnTo>
                      <a:pt x="427" y="1037"/>
                    </a:lnTo>
                    <a:lnTo>
                      <a:pt x="438" y="1041"/>
                    </a:lnTo>
                    <a:lnTo>
                      <a:pt x="441" y="1055"/>
                    </a:lnTo>
                    <a:lnTo>
                      <a:pt x="421" y="1074"/>
                    </a:lnTo>
                    <a:lnTo>
                      <a:pt x="421" y="1083"/>
                    </a:lnTo>
                    <a:lnTo>
                      <a:pt x="457" y="1067"/>
                    </a:lnTo>
                    <a:lnTo>
                      <a:pt x="477" y="1043"/>
                    </a:lnTo>
                    <a:lnTo>
                      <a:pt x="531" y="1022"/>
                    </a:lnTo>
                    <a:lnTo>
                      <a:pt x="573" y="998"/>
                    </a:lnTo>
                    <a:lnTo>
                      <a:pt x="565" y="986"/>
                    </a:lnTo>
                    <a:lnTo>
                      <a:pt x="565" y="974"/>
                    </a:lnTo>
                    <a:lnTo>
                      <a:pt x="571" y="962"/>
                    </a:lnTo>
                    <a:lnTo>
                      <a:pt x="588" y="959"/>
                    </a:lnTo>
                    <a:lnTo>
                      <a:pt x="594" y="959"/>
                    </a:lnTo>
                    <a:lnTo>
                      <a:pt x="595" y="968"/>
                    </a:lnTo>
                    <a:lnTo>
                      <a:pt x="585" y="972"/>
                    </a:lnTo>
                    <a:lnTo>
                      <a:pt x="595" y="980"/>
                    </a:lnTo>
                    <a:lnTo>
                      <a:pt x="622" y="981"/>
                    </a:lnTo>
                    <a:lnTo>
                      <a:pt x="637" y="965"/>
                    </a:lnTo>
                    <a:lnTo>
                      <a:pt x="661" y="962"/>
                    </a:lnTo>
                    <a:lnTo>
                      <a:pt x="673" y="968"/>
                    </a:lnTo>
                    <a:lnTo>
                      <a:pt x="694" y="965"/>
                    </a:lnTo>
                    <a:lnTo>
                      <a:pt x="696" y="981"/>
                    </a:lnTo>
                    <a:lnTo>
                      <a:pt x="703" y="1004"/>
                    </a:lnTo>
                    <a:lnTo>
                      <a:pt x="690" y="1011"/>
                    </a:lnTo>
                    <a:lnTo>
                      <a:pt x="675" y="998"/>
                    </a:lnTo>
                    <a:lnTo>
                      <a:pt x="667" y="1023"/>
                    </a:lnTo>
                    <a:lnTo>
                      <a:pt x="648" y="1035"/>
                    </a:lnTo>
                    <a:lnTo>
                      <a:pt x="651" y="1047"/>
                    </a:lnTo>
                    <a:lnTo>
                      <a:pt x="672" y="1046"/>
                    </a:lnTo>
                    <a:lnTo>
                      <a:pt x="670" y="1064"/>
                    </a:lnTo>
                    <a:lnTo>
                      <a:pt x="651" y="1080"/>
                    </a:lnTo>
                    <a:lnTo>
                      <a:pt x="669" y="1082"/>
                    </a:lnTo>
                    <a:lnTo>
                      <a:pt x="667" y="1092"/>
                    </a:lnTo>
                    <a:lnTo>
                      <a:pt x="691" y="1073"/>
                    </a:lnTo>
                    <a:lnTo>
                      <a:pt x="750" y="1049"/>
                    </a:lnTo>
                    <a:lnTo>
                      <a:pt x="781" y="1047"/>
                    </a:lnTo>
                    <a:lnTo>
                      <a:pt x="796" y="1058"/>
                    </a:lnTo>
                    <a:lnTo>
                      <a:pt x="843" y="1044"/>
                    </a:lnTo>
                    <a:lnTo>
                      <a:pt x="870" y="1052"/>
                    </a:lnTo>
                    <a:lnTo>
                      <a:pt x="879" y="1049"/>
                    </a:lnTo>
                    <a:lnTo>
                      <a:pt x="880" y="1031"/>
                    </a:lnTo>
                    <a:lnTo>
                      <a:pt x="894" y="1023"/>
                    </a:lnTo>
                    <a:lnTo>
                      <a:pt x="928" y="1044"/>
                    </a:lnTo>
                    <a:lnTo>
                      <a:pt x="934" y="1056"/>
                    </a:lnTo>
                    <a:lnTo>
                      <a:pt x="904" y="1043"/>
                    </a:lnTo>
                    <a:lnTo>
                      <a:pt x="892" y="1049"/>
                    </a:lnTo>
                    <a:lnTo>
                      <a:pt x="886" y="1067"/>
                    </a:lnTo>
                    <a:lnTo>
                      <a:pt x="885" y="1088"/>
                    </a:lnTo>
                    <a:lnTo>
                      <a:pt x="879" y="1110"/>
                    </a:lnTo>
                    <a:lnTo>
                      <a:pt x="883" y="1133"/>
                    </a:lnTo>
                    <a:lnTo>
                      <a:pt x="873" y="1137"/>
                    </a:lnTo>
                    <a:lnTo>
                      <a:pt x="862" y="1146"/>
                    </a:lnTo>
                    <a:lnTo>
                      <a:pt x="847" y="1152"/>
                    </a:lnTo>
                    <a:lnTo>
                      <a:pt x="855" y="1158"/>
                    </a:lnTo>
                    <a:lnTo>
                      <a:pt x="880" y="1157"/>
                    </a:lnTo>
                    <a:lnTo>
                      <a:pt x="921" y="1148"/>
                    </a:lnTo>
                    <a:lnTo>
                      <a:pt x="939" y="1151"/>
                    </a:lnTo>
                    <a:lnTo>
                      <a:pt x="955" y="1179"/>
                    </a:lnTo>
                    <a:lnTo>
                      <a:pt x="955" y="1202"/>
                    </a:lnTo>
                    <a:lnTo>
                      <a:pt x="958" y="1218"/>
                    </a:lnTo>
                    <a:lnTo>
                      <a:pt x="975" y="1227"/>
                    </a:lnTo>
                    <a:lnTo>
                      <a:pt x="969" y="1239"/>
                    </a:lnTo>
                    <a:lnTo>
                      <a:pt x="943" y="1260"/>
                    </a:lnTo>
                    <a:lnTo>
                      <a:pt x="1005" y="1248"/>
                    </a:lnTo>
                    <a:lnTo>
                      <a:pt x="1030" y="1238"/>
                    </a:lnTo>
                    <a:lnTo>
                      <a:pt x="1045" y="1238"/>
                    </a:lnTo>
                    <a:lnTo>
                      <a:pt x="1057" y="1226"/>
                    </a:lnTo>
                    <a:lnTo>
                      <a:pt x="1050" y="1202"/>
                    </a:lnTo>
                    <a:lnTo>
                      <a:pt x="1050" y="1181"/>
                    </a:lnTo>
                    <a:lnTo>
                      <a:pt x="1062" y="1172"/>
                    </a:lnTo>
                    <a:lnTo>
                      <a:pt x="1072" y="1152"/>
                    </a:lnTo>
                    <a:lnTo>
                      <a:pt x="1083" y="1130"/>
                    </a:lnTo>
                    <a:lnTo>
                      <a:pt x="1096" y="1143"/>
                    </a:lnTo>
                    <a:lnTo>
                      <a:pt x="1090" y="1160"/>
                    </a:lnTo>
                    <a:lnTo>
                      <a:pt x="1072" y="1176"/>
                    </a:lnTo>
                    <a:lnTo>
                      <a:pt x="1068" y="1203"/>
                    </a:lnTo>
                    <a:lnTo>
                      <a:pt x="1075" y="1224"/>
                    </a:lnTo>
                    <a:lnTo>
                      <a:pt x="1080" y="1239"/>
                    </a:lnTo>
                    <a:lnTo>
                      <a:pt x="1063" y="1251"/>
                    </a:lnTo>
                    <a:lnTo>
                      <a:pt x="1057" y="1262"/>
                    </a:lnTo>
                    <a:lnTo>
                      <a:pt x="1071" y="1274"/>
                    </a:lnTo>
                    <a:lnTo>
                      <a:pt x="1123" y="1266"/>
                    </a:lnTo>
                    <a:lnTo>
                      <a:pt x="1135" y="1275"/>
                    </a:lnTo>
                    <a:lnTo>
                      <a:pt x="1125" y="1284"/>
                    </a:lnTo>
                    <a:lnTo>
                      <a:pt x="1147" y="1289"/>
                    </a:lnTo>
                    <a:lnTo>
                      <a:pt x="1162" y="1296"/>
                    </a:lnTo>
                    <a:lnTo>
                      <a:pt x="1153" y="1311"/>
                    </a:lnTo>
                    <a:lnTo>
                      <a:pt x="1137" y="1320"/>
                    </a:lnTo>
                    <a:lnTo>
                      <a:pt x="1132" y="1332"/>
                    </a:lnTo>
                    <a:lnTo>
                      <a:pt x="1132" y="1352"/>
                    </a:lnTo>
                    <a:lnTo>
                      <a:pt x="1152" y="1344"/>
                    </a:lnTo>
                    <a:lnTo>
                      <a:pt x="1162" y="1328"/>
                    </a:lnTo>
                    <a:lnTo>
                      <a:pt x="1179" y="1331"/>
                    </a:lnTo>
                    <a:lnTo>
                      <a:pt x="1188" y="1319"/>
                    </a:lnTo>
                    <a:lnTo>
                      <a:pt x="1183" y="1308"/>
                    </a:lnTo>
                    <a:lnTo>
                      <a:pt x="1195" y="1289"/>
                    </a:lnTo>
                    <a:lnTo>
                      <a:pt x="1197" y="1272"/>
                    </a:lnTo>
                    <a:lnTo>
                      <a:pt x="1186" y="1251"/>
                    </a:lnTo>
                    <a:lnTo>
                      <a:pt x="1182" y="1232"/>
                    </a:lnTo>
                    <a:lnTo>
                      <a:pt x="1216" y="1223"/>
                    </a:lnTo>
                    <a:lnTo>
                      <a:pt x="1225" y="1205"/>
                    </a:lnTo>
                    <a:lnTo>
                      <a:pt x="1216" y="1202"/>
                    </a:lnTo>
                    <a:lnTo>
                      <a:pt x="1218" y="1184"/>
                    </a:lnTo>
                    <a:lnTo>
                      <a:pt x="1204" y="1155"/>
                    </a:lnTo>
                    <a:lnTo>
                      <a:pt x="1210" y="1146"/>
                    </a:lnTo>
                    <a:lnTo>
                      <a:pt x="1222" y="1160"/>
                    </a:lnTo>
                    <a:lnTo>
                      <a:pt x="1225" y="1172"/>
                    </a:lnTo>
                    <a:lnTo>
                      <a:pt x="1237" y="1175"/>
                    </a:lnTo>
                    <a:lnTo>
                      <a:pt x="1246" y="1188"/>
                    </a:lnTo>
                    <a:lnTo>
                      <a:pt x="1279" y="1170"/>
                    </a:lnTo>
                    <a:lnTo>
                      <a:pt x="1285" y="1179"/>
                    </a:lnTo>
                    <a:lnTo>
                      <a:pt x="1305" y="1175"/>
                    </a:lnTo>
                    <a:lnTo>
                      <a:pt x="1317" y="1167"/>
                    </a:lnTo>
                    <a:lnTo>
                      <a:pt x="1333" y="1167"/>
                    </a:lnTo>
                    <a:lnTo>
                      <a:pt x="1344" y="1151"/>
                    </a:lnTo>
                    <a:lnTo>
                      <a:pt x="1360" y="1148"/>
                    </a:lnTo>
                    <a:lnTo>
                      <a:pt x="1356" y="1137"/>
                    </a:lnTo>
                    <a:lnTo>
                      <a:pt x="1345" y="1134"/>
                    </a:lnTo>
                    <a:lnTo>
                      <a:pt x="1342" y="1112"/>
                    </a:lnTo>
                    <a:lnTo>
                      <a:pt x="1353" y="1091"/>
                    </a:lnTo>
                    <a:lnTo>
                      <a:pt x="1344" y="1080"/>
                    </a:lnTo>
                    <a:lnTo>
                      <a:pt x="1339" y="1052"/>
                    </a:lnTo>
                    <a:lnTo>
                      <a:pt x="1351" y="1043"/>
                    </a:lnTo>
                    <a:lnTo>
                      <a:pt x="1350" y="1025"/>
                    </a:lnTo>
                    <a:lnTo>
                      <a:pt x="1344" y="1013"/>
                    </a:lnTo>
                    <a:lnTo>
                      <a:pt x="1347" y="989"/>
                    </a:lnTo>
                    <a:lnTo>
                      <a:pt x="1342" y="971"/>
                    </a:lnTo>
                    <a:lnTo>
                      <a:pt x="1321" y="957"/>
                    </a:lnTo>
                    <a:lnTo>
                      <a:pt x="1312" y="948"/>
                    </a:lnTo>
                    <a:lnTo>
                      <a:pt x="1294" y="948"/>
                    </a:lnTo>
                    <a:lnTo>
                      <a:pt x="1266" y="939"/>
                    </a:lnTo>
                    <a:lnTo>
                      <a:pt x="1249" y="914"/>
                    </a:lnTo>
                    <a:lnTo>
                      <a:pt x="1240" y="897"/>
                    </a:lnTo>
                    <a:lnTo>
                      <a:pt x="1243" y="885"/>
                    </a:lnTo>
                    <a:lnTo>
                      <a:pt x="1222" y="876"/>
                    </a:lnTo>
                    <a:lnTo>
                      <a:pt x="1222" y="860"/>
                    </a:lnTo>
                    <a:lnTo>
                      <a:pt x="1207" y="848"/>
                    </a:lnTo>
                    <a:lnTo>
                      <a:pt x="1200" y="821"/>
                    </a:lnTo>
                    <a:lnTo>
                      <a:pt x="1194" y="809"/>
                    </a:lnTo>
                    <a:lnTo>
                      <a:pt x="1200" y="797"/>
                    </a:lnTo>
                    <a:lnTo>
                      <a:pt x="1222" y="797"/>
                    </a:lnTo>
                    <a:lnTo>
                      <a:pt x="1225" y="782"/>
                    </a:lnTo>
                    <a:lnTo>
                      <a:pt x="1228" y="765"/>
                    </a:lnTo>
                    <a:lnTo>
                      <a:pt x="1222" y="755"/>
                    </a:lnTo>
                    <a:lnTo>
                      <a:pt x="1216" y="764"/>
                    </a:lnTo>
                    <a:lnTo>
                      <a:pt x="1203" y="759"/>
                    </a:lnTo>
                    <a:lnTo>
                      <a:pt x="1194" y="747"/>
                    </a:lnTo>
                    <a:lnTo>
                      <a:pt x="1189" y="738"/>
                    </a:lnTo>
                    <a:lnTo>
                      <a:pt x="1129" y="743"/>
                    </a:lnTo>
                    <a:lnTo>
                      <a:pt x="1122" y="735"/>
                    </a:lnTo>
                    <a:lnTo>
                      <a:pt x="1110" y="735"/>
                    </a:lnTo>
                    <a:lnTo>
                      <a:pt x="1102" y="744"/>
                    </a:lnTo>
                    <a:lnTo>
                      <a:pt x="1095" y="714"/>
                    </a:lnTo>
                    <a:lnTo>
                      <a:pt x="1083" y="699"/>
                    </a:lnTo>
                    <a:lnTo>
                      <a:pt x="1017" y="699"/>
                    </a:lnTo>
                    <a:lnTo>
                      <a:pt x="1005" y="698"/>
                    </a:lnTo>
                    <a:lnTo>
                      <a:pt x="1006" y="684"/>
                    </a:lnTo>
                    <a:lnTo>
                      <a:pt x="1018" y="674"/>
                    </a:lnTo>
                    <a:lnTo>
                      <a:pt x="1011" y="668"/>
                    </a:lnTo>
                    <a:lnTo>
                      <a:pt x="1003" y="618"/>
                    </a:lnTo>
                    <a:lnTo>
                      <a:pt x="990" y="608"/>
                    </a:lnTo>
                    <a:lnTo>
                      <a:pt x="993" y="593"/>
                    </a:lnTo>
                    <a:lnTo>
                      <a:pt x="1005" y="582"/>
                    </a:lnTo>
                    <a:lnTo>
                      <a:pt x="987" y="573"/>
                    </a:lnTo>
                    <a:lnTo>
                      <a:pt x="969" y="573"/>
                    </a:lnTo>
                    <a:lnTo>
                      <a:pt x="946" y="572"/>
                    </a:lnTo>
                    <a:lnTo>
                      <a:pt x="930" y="570"/>
                    </a:lnTo>
                    <a:lnTo>
                      <a:pt x="912" y="563"/>
                    </a:lnTo>
                    <a:lnTo>
                      <a:pt x="901" y="557"/>
                    </a:lnTo>
                    <a:lnTo>
                      <a:pt x="907" y="540"/>
                    </a:lnTo>
                    <a:lnTo>
                      <a:pt x="897" y="530"/>
                    </a:lnTo>
                    <a:lnTo>
                      <a:pt x="886" y="519"/>
                    </a:lnTo>
                    <a:lnTo>
                      <a:pt x="873" y="510"/>
                    </a:lnTo>
                    <a:lnTo>
                      <a:pt x="867" y="468"/>
                    </a:lnTo>
                    <a:lnTo>
                      <a:pt x="852" y="459"/>
                    </a:lnTo>
                    <a:lnTo>
                      <a:pt x="855" y="452"/>
                    </a:lnTo>
                    <a:lnTo>
                      <a:pt x="867" y="440"/>
                    </a:lnTo>
                    <a:lnTo>
                      <a:pt x="864" y="420"/>
                    </a:lnTo>
                    <a:lnTo>
                      <a:pt x="861" y="398"/>
                    </a:lnTo>
                    <a:lnTo>
                      <a:pt x="861" y="384"/>
                    </a:lnTo>
                    <a:lnTo>
                      <a:pt x="847" y="381"/>
                    </a:lnTo>
                    <a:lnTo>
                      <a:pt x="840" y="371"/>
                    </a:lnTo>
                    <a:lnTo>
                      <a:pt x="829" y="354"/>
                    </a:lnTo>
                    <a:lnTo>
                      <a:pt x="813" y="345"/>
                    </a:lnTo>
                    <a:lnTo>
                      <a:pt x="805" y="335"/>
                    </a:lnTo>
                    <a:lnTo>
                      <a:pt x="805" y="330"/>
                    </a:lnTo>
                    <a:lnTo>
                      <a:pt x="754" y="329"/>
                    </a:lnTo>
                    <a:lnTo>
                      <a:pt x="756" y="324"/>
                    </a:lnTo>
                    <a:lnTo>
                      <a:pt x="768" y="318"/>
                    </a:lnTo>
                    <a:lnTo>
                      <a:pt x="772" y="312"/>
                    </a:lnTo>
                    <a:lnTo>
                      <a:pt x="769" y="297"/>
                    </a:lnTo>
                    <a:lnTo>
                      <a:pt x="757" y="293"/>
                    </a:lnTo>
                    <a:lnTo>
                      <a:pt x="742" y="267"/>
                    </a:lnTo>
                    <a:lnTo>
                      <a:pt x="748" y="245"/>
                    </a:lnTo>
                    <a:lnTo>
                      <a:pt x="745" y="222"/>
                    </a:lnTo>
                    <a:lnTo>
                      <a:pt x="756" y="210"/>
                    </a:lnTo>
                    <a:lnTo>
                      <a:pt x="751" y="185"/>
                    </a:lnTo>
                    <a:lnTo>
                      <a:pt x="763" y="174"/>
                    </a:lnTo>
                    <a:lnTo>
                      <a:pt x="760" y="138"/>
                    </a:lnTo>
                    <a:lnTo>
                      <a:pt x="748" y="111"/>
                    </a:lnTo>
                    <a:lnTo>
                      <a:pt x="739" y="105"/>
                    </a:lnTo>
                    <a:lnTo>
                      <a:pt x="741" y="87"/>
                    </a:lnTo>
                    <a:lnTo>
                      <a:pt x="736" y="80"/>
                    </a:lnTo>
                    <a:lnTo>
                      <a:pt x="732" y="60"/>
                    </a:lnTo>
                    <a:lnTo>
                      <a:pt x="724" y="53"/>
                    </a:lnTo>
                    <a:lnTo>
                      <a:pt x="709" y="47"/>
                    </a:lnTo>
                    <a:lnTo>
                      <a:pt x="702" y="38"/>
                    </a:lnTo>
                    <a:lnTo>
                      <a:pt x="697" y="30"/>
                    </a:lnTo>
                    <a:lnTo>
                      <a:pt x="703" y="18"/>
                    </a:lnTo>
                    <a:lnTo>
                      <a:pt x="685" y="0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5" name="Freeform 277"/>
              <p:cNvSpPr>
                <a:spLocks noChangeAspect="1"/>
              </p:cNvSpPr>
              <p:nvPr/>
            </p:nvSpPr>
            <p:spPr bwMode="auto">
              <a:xfrm>
                <a:off x="2444" y="2103"/>
                <a:ext cx="687" cy="923"/>
              </a:xfrm>
              <a:custGeom>
                <a:avLst/>
                <a:gdLst>
                  <a:gd name="T0" fmla="*/ 474 w 687"/>
                  <a:gd name="T1" fmla="*/ 887 h 923"/>
                  <a:gd name="T2" fmla="*/ 490 w 687"/>
                  <a:gd name="T3" fmla="*/ 836 h 923"/>
                  <a:gd name="T4" fmla="*/ 505 w 687"/>
                  <a:gd name="T5" fmla="*/ 792 h 923"/>
                  <a:gd name="T6" fmla="*/ 508 w 687"/>
                  <a:gd name="T7" fmla="*/ 753 h 923"/>
                  <a:gd name="T8" fmla="*/ 561 w 687"/>
                  <a:gd name="T9" fmla="*/ 621 h 923"/>
                  <a:gd name="T10" fmla="*/ 591 w 687"/>
                  <a:gd name="T11" fmla="*/ 615 h 923"/>
                  <a:gd name="T12" fmla="*/ 619 w 687"/>
                  <a:gd name="T13" fmla="*/ 620 h 923"/>
                  <a:gd name="T14" fmla="*/ 648 w 687"/>
                  <a:gd name="T15" fmla="*/ 621 h 923"/>
                  <a:gd name="T16" fmla="*/ 645 w 687"/>
                  <a:gd name="T17" fmla="*/ 602 h 923"/>
                  <a:gd name="T18" fmla="*/ 634 w 687"/>
                  <a:gd name="T19" fmla="*/ 596 h 923"/>
                  <a:gd name="T20" fmla="*/ 619 w 687"/>
                  <a:gd name="T21" fmla="*/ 590 h 923"/>
                  <a:gd name="T22" fmla="*/ 610 w 687"/>
                  <a:gd name="T23" fmla="*/ 573 h 923"/>
                  <a:gd name="T24" fmla="*/ 589 w 687"/>
                  <a:gd name="T25" fmla="*/ 573 h 923"/>
                  <a:gd name="T26" fmla="*/ 598 w 687"/>
                  <a:gd name="T27" fmla="*/ 561 h 923"/>
                  <a:gd name="T28" fmla="*/ 577 w 687"/>
                  <a:gd name="T29" fmla="*/ 549 h 923"/>
                  <a:gd name="T30" fmla="*/ 579 w 687"/>
                  <a:gd name="T31" fmla="*/ 528 h 923"/>
                  <a:gd name="T32" fmla="*/ 571 w 687"/>
                  <a:gd name="T33" fmla="*/ 513 h 923"/>
                  <a:gd name="T34" fmla="*/ 580 w 687"/>
                  <a:gd name="T35" fmla="*/ 491 h 923"/>
                  <a:gd name="T36" fmla="*/ 585 w 687"/>
                  <a:gd name="T37" fmla="*/ 461 h 923"/>
                  <a:gd name="T38" fmla="*/ 567 w 687"/>
                  <a:gd name="T39" fmla="*/ 443 h 923"/>
                  <a:gd name="T40" fmla="*/ 571 w 687"/>
                  <a:gd name="T41" fmla="*/ 411 h 923"/>
                  <a:gd name="T42" fmla="*/ 567 w 687"/>
                  <a:gd name="T43" fmla="*/ 384 h 923"/>
                  <a:gd name="T44" fmla="*/ 586 w 687"/>
                  <a:gd name="T45" fmla="*/ 371 h 923"/>
                  <a:gd name="T46" fmla="*/ 603 w 687"/>
                  <a:gd name="T47" fmla="*/ 366 h 923"/>
                  <a:gd name="T48" fmla="*/ 598 w 687"/>
                  <a:gd name="T49" fmla="*/ 350 h 923"/>
                  <a:gd name="T50" fmla="*/ 625 w 687"/>
                  <a:gd name="T51" fmla="*/ 332 h 923"/>
                  <a:gd name="T52" fmla="*/ 640 w 687"/>
                  <a:gd name="T53" fmla="*/ 318 h 923"/>
                  <a:gd name="T54" fmla="*/ 648 w 687"/>
                  <a:gd name="T55" fmla="*/ 302 h 923"/>
                  <a:gd name="T56" fmla="*/ 681 w 687"/>
                  <a:gd name="T57" fmla="*/ 276 h 923"/>
                  <a:gd name="T58" fmla="*/ 682 w 687"/>
                  <a:gd name="T59" fmla="*/ 248 h 923"/>
                  <a:gd name="T60" fmla="*/ 681 w 687"/>
                  <a:gd name="T61" fmla="*/ 219 h 923"/>
                  <a:gd name="T62" fmla="*/ 679 w 687"/>
                  <a:gd name="T63" fmla="*/ 195 h 923"/>
                  <a:gd name="T64" fmla="*/ 684 w 687"/>
                  <a:gd name="T65" fmla="*/ 171 h 923"/>
                  <a:gd name="T66" fmla="*/ 676 w 687"/>
                  <a:gd name="T67" fmla="*/ 156 h 923"/>
                  <a:gd name="T68" fmla="*/ 678 w 687"/>
                  <a:gd name="T69" fmla="*/ 137 h 923"/>
                  <a:gd name="T70" fmla="*/ 670 w 687"/>
                  <a:gd name="T71" fmla="*/ 125 h 923"/>
                  <a:gd name="T72" fmla="*/ 672 w 687"/>
                  <a:gd name="T73" fmla="*/ 111 h 923"/>
                  <a:gd name="T74" fmla="*/ 673 w 687"/>
                  <a:gd name="T75" fmla="*/ 92 h 923"/>
                  <a:gd name="T76" fmla="*/ 664 w 687"/>
                  <a:gd name="T77" fmla="*/ 63 h 923"/>
                  <a:gd name="T78" fmla="*/ 669 w 687"/>
                  <a:gd name="T79" fmla="*/ 45 h 923"/>
                  <a:gd name="T80" fmla="*/ 676 w 687"/>
                  <a:gd name="T81" fmla="*/ 12 h 923"/>
                  <a:gd name="T82" fmla="*/ 0 w 687"/>
                  <a:gd name="T83" fmla="*/ 11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87" h="923">
                    <a:moveTo>
                      <a:pt x="372" y="923"/>
                    </a:moveTo>
                    <a:lnTo>
                      <a:pt x="474" y="887"/>
                    </a:lnTo>
                    <a:lnTo>
                      <a:pt x="472" y="840"/>
                    </a:lnTo>
                    <a:lnTo>
                      <a:pt x="490" y="836"/>
                    </a:lnTo>
                    <a:lnTo>
                      <a:pt x="486" y="798"/>
                    </a:lnTo>
                    <a:lnTo>
                      <a:pt x="505" y="792"/>
                    </a:lnTo>
                    <a:lnTo>
                      <a:pt x="502" y="780"/>
                    </a:lnTo>
                    <a:lnTo>
                      <a:pt x="508" y="753"/>
                    </a:lnTo>
                    <a:lnTo>
                      <a:pt x="544" y="636"/>
                    </a:lnTo>
                    <a:lnTo>
                      <a:pt x="561" y="621"/>
                    </a:lnTo>
                    <a:lnTo>
                      <a:pt x="573" y="615"/>
                    </a:lnTo>
                    <a:lnTo>
                      <a:pt x="591" y="615"/>
                    </a:lnTo>
                    <a:lnTo>
                      <a:pt x="601" y="614"/>
                    </a:lnTo>
                    <a:lnTo>
                      <a:pt x="619" y="620"/>
                    </a:lnTo>
                    <a:lnTo>
                      <a:pt x="633" y="615"/>
                    </a:lnTo>
                    <a:lnTo>
                      <a:pt x="648" y="621"/>
                    </a:lnTo>
                    <a:lnTo>
                      <a:pt x="651" y="614"/>
                    </a:lnTo>
                    <a:lnTo>
                      <a:pt x="645" y="602"/>
                    </a:lnTo>
                    <a:lnTo>
                      <a:pt x="637" y="605"/>
                    </a:lnTo>
                    <a:lnTo>
                      <a:pt x="634" y="596"/>
                    </a:lnTo>
                    <a:lnTo>
                      <a:pt x="625" y="596"/>
                    </a:lnTo>
                    <a:lnTo>
                      <a:pt x="619" y="590"/>
                    </a:lnTo>
                    <a:lnTo>
                      <a:pt x="613" y="585"/>
                    </a:lnTo>
                    <a:lnTo>
                      <a:pt x="610" y="573"/>
                    </a:lnTo>
                    <a:lnTo>
                      <a:pt x="597" y="579"/>
                    </a:lnTo>
                    <a:lnTo>
                      <a:pt x="589" y="573"/>
                    </a:lnTo>
                    <a:lnTo>
                      <a:pt x="586" y="564"/>
                    </a:lnTo>
                    <a:lnTo>
                      <a:pt x="598" y="561"/>
                    </a:lnTo>
                    <a:lnTo>
                      <a:pt x="591" y="552"/>
                    </a:lnTo>
                    <a:lnTo>
                      <a:pt x="577" y="549"/>
                    </a:lnTo>
                    <a:lnTo>
                      <a:pt x="576" y="540"/>
                    </a:lnTo>
                    <a:lnTo>
                      <a:pt x="579" y="528"/>
                    </a:lnTo>
                    <a:lnTo>
                      <a:pt x="576" y="521"/>
                    </a:lnTo>
                    <a:lnTo>
                      <a:pt x="571" y="513"/>
                    </a:lnTo>
                    <a:lnTo>
                      <a:pt x="579" y="500"/>
                    </a:lnTo>
                    <a:lnTo>
                      <a:pt x="580" y="491"/>
                    </a:lnTo>
                    <a:lnTo>
                      <a:pt x="585" y="474"/>
                    </a:lnTo>
                    <a:lnTo>
                      <a:pt x="585" y="461"/>
                    </a:lnTo>
                    <a:lnTo>
                      <a:pt x="579" y="449"/>
                    </a:lnTo>
                    <a:lnTo>
                      <a:pt x="567" y="443"/>
                    </a:lnTo>
                    <a:lnTo>
                      <a:pt x="574" y="423"/>
                    </a:lnTo>
                    <a:lnTo>
                      <a:pt x="571" y="411"/>
                    </a:lnTo>
                    <a:lnTo>
                      <a:pt x="561" y="404"/>
                    </a:lnTo>
                    <a:lnTo>
                      <a:pt x="567" y="384"/>
                    </a:lnTo>
                    <a:lnTo>
                      <a:pt x="580" y="380"/>
                    </a:lnTo>
                    <a:lnTo>
                      <a:pt x="586" y="371"/>
                    </a:lnTo>
                    <a:lnTo>
                      <a:pt x="597" y="374"/>
                    </a:lnTo>
                    <a:lnTo>
                      <a:pt x="603" y="366"/>
                    </a:lnTo>
                    <a:lnTo>
                      <a:pt x="606" y="362"/>
                    </a:lnTo>
                    <a:lnTo>
                      <a:pt x="598" y="350"/>
                    </a:lnTo>
                    <a:lnTo>
                      <a:pt x="610" y="343"/>
                    </a:lnTo>
                    <a:lnTo>
                      <a:pt x="625" y="332"/>
                    </a:lnTo>
                    <a:lnTo>
                      <a:pt x="627" y="318"/>
                    </a:lnTo>
                    <a:lnTo>
                      <a:pt x="640" y="318"/>
                    </a:lnTo>
                    <a:lnTo>
                      <a:pt x="637" y="309"/>
                    </a:lnTo>
                    <a:lnTo>
                      <a:pt x="648" y="302"/>
                    </a:lnTo>
                    <a:lnTo>
                      <a:pt x="672" y="290"/>
                    </a:lnTo>
                    <a:lnTo>
                      <a:pt x="681" y="276"/>
                    </a:lnTo>
                    <a:lnTo>
                      <a:pt x="681" y="261"/>
                    </a:lnTo>
                    <a:lnTo>
                      <a:pt x="682" y="248"/>
                    </a:lnTo>
                    <a:lnTo>
                      <a:pt x="679" y="233"/>
                    </a:lnTo>
                    <a:lnTo>
                      <a:pt x="681" y="219"/>
                    </a:lnTo>
                    <a:lnTo>
                      <a:pt x="684" y="207"/>
                    </a:lnTo>
                    <a:lnTo>
                      <a:pt x="679" y="195"/>
                    </a:lnTo>
                    <a:lnTo>
                      <a:pt x="685" y="183"/>
                    </a:lnTo>
                    <a:lnTo>
                      <a:pt x="684" y="171"/>
                    </a:lnTo>
                    <a:lnTo>
                      <a:pt x="679" y="165"/>
                    </a:lnTo>
                    <a:lnTo>
                      <a:pt x="676" y="156"/>
                    </a:lnTo>
                    <a:lnTo>
                      <a:pt x="687" y="144"/>
                    </a:lnTo>
                    <a:lnTo>
                      <a:pt x="678" y="137"/>
                    </a:lnTo>
                    <a:lnTo>
                      <a:pt x="673" y="135"/>
                    </a:lnTo>
                    <a:lnTo>
                      <a:pt x="670" y="125"/>
                    </a:lnTo>
                    <a:lnTo>
                      <a:pt x="663" y="119"/>
                    </a:lnTo>
                    <a:lnTo>
                      <a:pt x="672" y="111"/>
                    </a:lnTo>
                    <a:lnTo>
                      <a:pt x="681" y="104"/>
                    </a:lnTo>
                    <a:lnTo>
                      <a:pt x="673" y="92"/>
                    </a:lnTo>
                    <a:lnTo>
                      <a:pt x="669" y="75"/>
                    </a:lnTo>
                    <a:lnTo>
                      <a:pt x="664" y="63"/>
                    </a:lnTo>
                    <a:lnTo>
                      <a:pt x="661" y="54"/>
                    </a:lnTo>
                    <a:lnTo>
                      <a:pt x="669" y="45"/>
                    </a:lnTo>
                    <a:lnTo>
                      <a:pt x="678" y="27"/>
                    </a:lnTo>
                    <a:lnTo>
                      <a:pt x="676" y="12"/>
                    </a:lnTo>
                    <a:lnTo>
                      <a:pt x="685" y="0"/>
                    </a:lnTo>
                    <a:lnTo>
                      <a:pt x="0" y="11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6" name="Freeform 278"/>
              <p:cNvSpPr>
                <a:spLocks noChangeAspect="1"/>
              </p:cNvSpPr>
              <p:nvPr/>
            </p:nvSpPr>
            <p:spPr bwMode="auto">
              <a:xfrm>
                <a:off x="3120" y="2079"/>
                <a:ext cx="1151" cy="788"/>
              </a:xfrm>
              <a:custGeom>
                <a:avLst/>
                <a:gdLst>
                  <a:gd name="T0" fmla="*/ 491 w 1151"/>
                  <a:gd name="T1" fmla="*/ 14 h 788"/>
                  <a:gd name="T2" fmla="*/ 987 w 1151"/>
                  <a:gd name="T3" fmla="*/ 17 h 788"/>
                  <a:gd name="T4" fmla="*/ 971 w 1151"/>
                  <a:gd name="T5" fmla="*/ 56 h 788"/>
                  <a:gd name="T6" fmla="*/ 944 w 1151"/>
                  <a:gd name="T7" fmla="*/ 144 h 788"/>
                  <a:gd name="T8" fmla="*/ 951 w 1151"/>
                  <a:gd name="T9" fmla="*/ 182 h 788"/>
                  <a:gd name="T10" fmla="*/ 935 w 1151"/>
                  <a:gd name="T11" fmla="*/ 179 h 788"/>
                  <a:gd name="T12" fmla="*/ 924 w 1151"/>
                  <a:gd name="T13" fmla="*/ 189 h 788"/>
                  <a:gd name="T14" fmla="*/ 917 w 1151"/>
                  <a:gd name="T15" fmla="*/ 213 h 788"/>
                  <a:gd name="T16" fmla="*/ 909 w 1151"/>
                  <a:gd name="T17" fmla="*/ 237 h 788"/>
                  <a:gd name="T18" fmla="*/ 927 w 1151"/>
                  <a:gd name="T19" fmla="*/ 248 h 788"/>
                  <a:gd name="T20" fmla="*/ 905 w 1151"/>
                  <a:gd name="T21" fmla="*/ 255 h 788"/>
                  <a:gd name="T22" fmla="*/ 905 w 1151"/>
                  <a:gd name="T23" fmla="*/ 273 h 788"/>
                  <a:gd name="T24" fmla="*/ 908 w 1151"/>
                  <a:gd name="T25" fmla="*/ 293 h 788"/>
                  <a:gd name="T26" fmla="*/ 911 w 1151"/>
                  <a:gd name="T27" fmla="*/ 317 h 788"/>
                  <a:gd name="T28" fmla="*/ 905 w 1151"/>
                  <a:gd name="T29" fmla="*/ 330 h 788"/>
                  <a:gd name="T30" fmla="*/ 930 w 1151"/>
                  <a:gd name="T31" fmla="*/ 347 h 788"/>
                  <a:gd name="T32" fmla="*/ 920 w 1151"/>
                  <a:gd name="T33" fmla="*/ 362 h 788"/>
                  <a:gd name="T34" fmla="*/ 936 w 1151"/>
                  <a:gd name="T35" fmla="*/ 401 h 788"/>
                  <a:gd name="T36" fmla="*/ 954 w 1151"/>
                  <a:gd name="T37" fmla="*/ 413 h 788"/>
                  <a:gd name="T38" fmla="*/ 950 w 1151"/>
                  <a:gd name="T39" fmla="*/ 425 h 788"/>
                  <a:gd name="T40" fmla="*/ 962 w 1151"/>
                  <a:gd name="T41" fmla="*/ 438 h 788"/>
                  <a:gd name="T42" fmla="*/ 990 w 1151"/>
                  <a:gd name="T43" fmla="*/ 446 h 788"/>
                  <a:gd name="T44" fmla="*/ 1004 w 1151"/>
                  <a:gd name="T45" fmla="*/ 477 h 788"/>
                  <a:gd name="T46" fmla="*/ 1035 w 1151"/>
                  <a:gd name="T47" fmla="*/ 504 h 788"/>
                  <a:gd name="T48" fmla="*/ 1055 w 1151"/>
                  <a:gd name="T49" fmla="*/ 537 h 788"/>
                  <a:gd name="T50" fmla="*/ 1053 w 1151"/>
                  <a:gd name="T51" fmla="*/ 561 h 788"/>
                  <a:gd name="T52" fmla="*/ 1065 w 1151"/>
                  <a:gd name="T53" fmla="*/ 584 h 788"/>
                  <a:gd name="T54" fmla="*/ 1082 w 1151"/>
                  <a:gd name="T55" fmla="*/ 602 h 788"/>
                  <a:gd name="T56" fmla="*/ 1107 w 1151"/>
                  <a:gd name="T57" fmla="*/ 632 h 788"/>
                  <a:gd name="T58" fmla="*/ 1097 w 1151"/>
                  <a:gd name="T59" fmla="*/ 653 h 788"/>
                  <a:gd name="T60" fmla="*/ 1107 w 1151"/>
                  <a:gd name="T61" fmla="*/ 678 h 788"/>
                  <a:gd name="T62" fmla="*/ 1124 w 1151"/>
                  <a:gd name="T63" fmla="*/ 711 h 788"/>
                  <a:gd name="T64" fmla="*/ 1130 w 1151"/>
                  <a:gd name="T65" fmla="*/ 737 h 788"/>
                  <a:gd name="T66" fmla="*/ 1151 w 1151"/>
                  <a:gd name="T67" fmla="*/ 759 h 788"/>
                  <a:gd name="T68" fmla="*/ 1118 w 1151"/>
                  <a:gd name="T69" fmla="*/ 779 h 788"/>
                  <a:gd name="T70" fmla="*/ 1089 w 1151"/>
                  <a:gd name="T71" fmla="*/ 785 h 788"/>
                  <a:gd name="T72" fmla="*/ 1068 w 1151"/>
                  <a:gd name="T73" fmla="*/ 773 h 788"/>
                  <a:gd name="T74" fmla="*/ 1040 w 1151"/>
                  <a:gd name="T75" fmla="*/ 783 h 788"/>
                  <a:gd name="T76" fmla="*/ 1007 w 1151"/>
                  <a:gd name="T77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1" h="788">
                    <a:moveTo>
                      <a:pt x="0" y="23"/>
                    </a:moveTo>
                    <a:lnTo>
                      <a:pt x="491" y="14"/>
                    </a:lnTo>
                    <a:lnTo>
                      <a:pt x="995" y="0"/>
                    </a:lnTo>
                    <a:lnTo>
                      <a:pt x="987" y="17"/>
                    </a:lnTo>
                    <a:lnTo>
                      <a:pt x="987" y="30"/>
                    </a:lnTo>
                    <a:lnTo>
                      <a:pt x="971" y="56"/>
                    </a:lnTo>
                    <a:lnTo>
                      <a:pt x="971" y="87"/>
                    </a:lnTo>
                    <a:lnTo>
                      <a:pt x="944" y="144"/>
                    </a:lnTo>
                    <a:lnTo>
                      <a:pt x="947" y="167"/>
                    </a:lnTo>
                    <a:lnTo>
                      <a:pt x="951" y="182"/>
                    </a:lnTo>
                    <a:lnTo>
                      <a:pt x="944" y="185"/>
                    </a:lnTo>
                    <a:lnTo>
                      <a:pt x="935" y="179"/>
                    </a:lnTo>
                    <a:lnTo>
                      <a:pt x="936" y="191"/>
                    </a:lnTo>
                    <a:lnTo>
                      <a:pt x="924" y="189"/>
                    </a:lnTo>
                    <a:lnTo>
                      <a:pt x="923" y="201"/>
                    </a:lnTo>
                    <a:lnTo>
                      <a:pt x="917" y="213"/>
                    </a:lnTo>
                    <a:lnTo>
                      <a:pt x="911" y="227"/>
                    </a:lnTo>
                    <a:lnTo>
                      <a:pt x="909" y="237"/>
                    </a:lnTo>
                    <a:lnTo>
                      <a:pt x="917" y="246"/>
                    </a:lnTo>
                    <a:lnTo>
                      <a:pt x="927" y="248"/>
                    </a:lnTo>
                    <a:lnTo>
                      <a:pt x="926" y="258"/>
                    </a:lnTo>
                    <a:lnTo>
                      <a:pt x="905" y="255"/>
                    </a:lnTo>
                    <a:lnTo>
                      <a:pt x="914" y="269"/>
                    </a:lnTo>
                    <a:lnTo>
                      <a:pt x="905" y="273"/>
                    </a:lnTo>
                    <a:lnTo>
                      <a:pt x="903" y="282"/>
                    </a:lnTo>
                    <a:lnTo>
                      <a:pt x="908" y="293"/>
                    </a:lnTo>
                    <a:lnTo>
                      <a:pt x="909" y="308"/>
                    </a:lnTo>
                    <a:lnTo>
                      <a:pt x="911" y="317"/>
                    </a:lnTo>
                    <a:lnTo>
                      <a:pt x="900" y="321"/>
                    </a:lnTo>
                    <a:lnTo>
                      <a:pt x="905" y="330"/>
                    </a:lnTo>
                    <a:lnTo>
                      <a:pt x="918" y="339"/>
                    </a:lnTo>
                    <a:lnTo>
                      <a:pt x="930" y="347"/>
                    </a:lnTo>
                    <a:lnTo>
                      <a:pt x="926" y="357"/>
                    </a:lnTo>
                    <a:lnTo>
                      <a:pt x="920" y="362"/>
                    </a:lnTo>
                    <a:lnTo>
                      <a:pt x="929" y="381"/>
                    </a:lnTo>
                    <a:lnTo>
                      <a:pt x="936" y="401"/>
                    </a:lnTo>
                    <a:lnTo>
                      <a:pt x="941" y="411"/>
                    </a:lnTo>
                    <a:lnTo>
                      <a:pt x="954" y="413"/>
                    </a:lnTo>
                    <a:lnTo>
                      <a:pt x="956" y="423"/>
                    </a:lnTo>
                    <a:lnTo>
                      <a:pt x="950" y="425"/>
                    </a:lnTo>
                    <a:lnTo>
                      <a:pt x="948" y="434"/>
                    </a:lnTo>
                    <a:lnTo>
                      <a:pt x="962" y="438"/>
                    </a:lnTo>
                    <a:lnTo>
                      <a:pt x="971" y="444"/>
                    </a:lnTo>
                    <a:lnTo>
                      <a:pt x="990" y="446"/>
                    </a:lnTo>
                    <a:lnTo>
                      <a:pt x="998" y="464"/>
                    </a:lnTo>
                    <a:lnTo>
                      <a:pt x="1004" y="477"/>
                    </a:lnTo>
                    <a:lnTo>
                      <a:pt x="1019" y="489"/>
                    </a:lnTo>
                    <a:lnTo>
                      <a:pt x="1035" y="504"/>
                    </a:lnTo>
                    <a:lnTo>
                      <a:pt x="1049" y="518"/>
                    </a:lnTo>
                    <a:lnTo>
                      <a:pt x="1055" y="537"/>
                    </a:lnTo>
                    <a:lnTo>
                      <a:pt x="1058" y="552"/>
                    </a:lnTo>
                    <a:lnTo>
                      <a:pt x="1053" y="561"/>
                    </a:lnTo>
                    <a:lnTo>
                      <a:pt x="1067" y="573"/>
                    </a:lnTo>
                    <a:lnTo>
                      <a:pt x="1065" y="584"/>
                    </a:lnTo>
                    <a:lnTo>
                      <a:pt x="1079" y="588"/>
                    </a:lnTo>
                    <a:lnTo>
                      <a:pt x="1082" y="602"/>
                    </a:lnTo>
                    <a:lnTo>
                      <a:pt x="1103" y="614"/>
                    </a:lnTo>
                    <a:lnTo>
                      <a:pt x="1107" y="632"/>
                    </a:lnTo>
                    <a:lnTo>
                      <a:pt x="1109" y="645"/>
                    </a:lnTo>
                    <a:lnTo>
                      <a:pt x="1097" y="653"/>
                    </a:lnTo>
                    <a:lnTo>
                      <a:pt x="1094" y="672"/>
                    </a:lnTo>
                    <a:lnTo>
                      <a:pt x="1107" y="678"/>
                    </a:lnTo>
                    <a:lnTo>
                      <a:pt x="1107" y="699"/>
                    </a:lnTo>
                    <a:lnTo>
                      <a:pt x="1124" y="711"/>
                    </a:lnTo>
                    <a:lnTo>
                      <a:pt x="1125" y="725"/>
                    </a:lnTo>
                    <a:lnTo>
                      <a:pt x="1130" y="737"/>
                    </a:lnTo>
                    <a:lnTo>
                      <a:pt x="1143" y="747"/>
                    </a:lnTo>
                    <a:lnTo>
                      <a:pt x="1151" y="759"/>
                    </a:lnTo>
                    <a:lnTo>
                      <a:pt x="1140" y="771"/>
                    </a:lnTo>
                    <a:lnTo>
                      <a:pt x="1118" y="779"/>
                    </a:lnTo>
                    <a:lnTo>
                      <a:pt x="1107" y="785"/>
                    </a:lnTo>
                    <a:lnTo>
                      <a:pt x="1089" y="785"/>
                    </a:lnTo>
                    <a:lnTo>
                      <a:pt x="1073" y="776"/>
                    </a:lnTo>
                    <a:lnTo>
                      <a:pt x="1068" y="773"/>
                    </a:lnTo>
                    <a:lnTo>
                      <a:pt x="1055" y="777"/>
                    </a:lnTo>
                    <a:lnTo>
                      <a:pt x="1040" y="783"/>
                    </a:lnTo>
                    <a:lnTo>
                      <a:pt x="1010" y="777"/>
                    </a:lnTo>
                    <a:lnTo>
                      <a:pt x="1007" y="788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7" name="Freeform 279"/>
              <p:cNvSpPr>
                <a:spLocks noChangeAspect="1"/>
              </p:cNvSpPr>
              <p:nvPr/>
            </p:nvSpPr>
            <p:spPr bwMode="auto">
              <a:xfrm>
                <a:off x="2708" y="3440"/>
                <a:ext cx="1204" cy="528"/>
              </a:xfrm>
              <a:custGeom>
                <a:avLst/>
                <a:gdLst>
                  <a:gd name="T0" fmla="*/ 93 w 1204"/>
                  <a:gd name="T1" fmla="*/ 53 h 528"/>
                  <a:gd name="T2" fmla="*/ 87 w 1204"/>
                  <a:gd name="T3" fmla="*/ 143 h 528"/>
                  <a:gd name="T4" fmla="*/ 64 w 1204"/>
                  <a:gd name="T5" fmla="*/ 174 h 528"/>
                  <a:gd name="T6" fmla="*/ 112 w 1204"/>
                  <a:gd name="T7" fmla="*/ 158 h 528"/>
                  <a:gd name="T8" fmla="*/ 142 w 1204"/>
                  <a:gd name="T9" fmla="*/ 207 h 528"/>
                  <a:gd name="T10" fmla="*/ 178 w 1204"/>
                  <a:gd name="T11" fmla="*/ 224 h 528"/>
                  <a:gd name="T12" fmla="*/ 208 w 1204"/>
                  <a:gd name="T13" fmla="*/ 255 h 528"/>
                  <a:gd name="T14" fmla="*/ 201 w 1204"/>
                  <a:gd name="T15" fmla="*/ 303 h 528"/>
                  <a:gd name="T16" fmla="*/ 171 w 1204"/>
                  <a:gd name="T17" fmla="*/ 314 h 528"/>
                  <a:gd name="T18" fmla="*/ 159 w 1204"/>
                  <a:gd name="T19" fmla="*/ 267 h 528"/>
                  <a:gd name="T20" fmla="*/ 126 w 1204"/>
                  <a:gd name="T21" fmla="*/ 255 h 528"/>
                  <a:gd name="T22" fmla="*/ 111 w 1204"/>
                  <a:gd name="T23" fmla="*/ 209 h 528"/>
                  <a:gd name="T24" fmla="*/ 70 w 1204"/>
                  <a:gd name="T25" fmla="*/ 261 h 528"/>
                  <a:gd name="T26" fmla="*/ 9 w 1204"/>
                  <a:gd name="T27" fmla="*/ 254 h 528"/>
                  <a:gd name="T28" fmla="*/ 36 w 1204"/>
                  <a:gd name="T29" fmla="*/ 309 h 528"/>
                  <a:gd name="T30" fmla="*/ 99 w 1204"/>
                  <a:gd name="T31" fmla="*/ 351 h 528"/>
                  <a:gd name="T32" fmla="*/ 231 w 1204"/>
                  <a:gd name="T33" fmla="*/ 377 h 528"/>
                  <a:gd name="T34" fmla="*/ 282 w 1204"/>
                  <a:gd name="T35" fmla="*/ 383 h 528"/>
                  <a:gd name="T36" fmla="*/ 319 w 1204"/>
                  <a:gd name="T37" fmla="*/ 362 h 528"/>
                  <a:gd name="T38" fmla="*/ 340 w 1204"/>
                  <a:gd name="T39" fmla="*/ 401 h 528"/>
                  <a:gd name="T40" fmla="*/ 420 w 1204"/>
                  <a:gd name="T41" fmla="*/ 437 h 528"/>
                  <a:gd name="T42" fmla="*/ 465 w 1204"/>
                  <a:gd name="T43" fmla="*/ 504 h 528"/>
                  <a:gd name="T44" fmla="*/ 538 w 1204"/>
                  <a:gd name="T45" fmla="*/ 528 h 528"/>
                  <a:gd name="T46" fmla="*/ 582 w 1204"/>
                  <a:gd name="T47" fmla="*/ 497 h 528"/>
                  <a:gd name="T48" fmla="*/ 502 w 1204"/>
                  <a:gd name="T49" fmla="*/ 495 h 528"/>
                  <a:gd name="T50" fmla="*/ 487 w 1204"/>
                  <a:gd name="T51" fmla="*/ 447 h 528"/>
                  <a:gd name="T52" fmla="*/ 522 w 1204"/>
                  <a:gd name="T53" fmla="*/ 459 h 528"/>
                  <a:gd name="T54" fmla="*/ 564 w 1204"/>
                  <a:gd name="T55" fmla="*/ 431 h 528"/>
                  <a:gd name="T56" fmla="*/ 627 w 1204"/>
                  <a:gd name="T57" fmla="*/ 404 h 528"/>
                  <a:gd name="T58" fmla="*/ 645 w 1204"/>
                  <a:gd name="T59" fmla="*/ 429 h 528"/>
                  <a:gd name="T60" fmla="*/ 645 w 1204"/>
                  <a:gd name="T61" fmla="*/ 357 h 528"/>
                  <a:gd name="T62" fmla="*/ 718 w 1204"/>
                  <a:gd name="T63" fmla="*/ 368 h 528"/>
                  <a:gd name="T64" fmla="*/ 699 w 1204"/>
                  <a:gd name="T65" fmla="*/ 302 h 528"/>
                  <a:gd name="T66" fmla="*/ 670 w 1204"/>
                  <a:gd name="T67" fmla="*/ 267 h 528"/>
                  <a:gd name="T68" fmla="*/ 706 w 1204"/>
                  <a:gd name="T69" fmla="*/ 287 h 528"/>
                  <a:gd name="T70" fmla="*/ 747 w 1204"/>
                  <a:gd name="T71" fmla="*/ 276 h 528"/>
                  <a:gd name="T72" fmla="*/ 798 w 1204"/>
                  <a:gd name="T73" fmla="*/ 275 h 528"/>
                  <a:gd name="T74" fmla="*/ 819 w 1204"/>
                  <a:gd name="T75" fmla="*/ 228 h 528"/>
                  <a:gd name="T76" fmla="*/ 855 w 1204"/>
                  <a:gd name="T77" fmla="*/ 300 h 528"/>
                  <a:gd name="T78" fmla="*/ 877 w 1204"/>
                  <a:gd name="T79" fmla="*/ 308 h 528"/>
                  <a:gd name="T80" fmla="*/ 900 w 1204"/>
                  <a:gd name="T81" fmla="*/ 242 h 528"/>
                  <a:gd name="T82" fmla="*/ 906 w 1204"/>
                  <a:gd name="T83" fmla="*/ 288 h 528"/>
                  <a:gd name="T84" fmla="*/ 946 w 1204"/>
                  <a:gd name="T85" fmla="*/ 324 h 528"/>
                  <a:gd name="T86" fmla="*/ 972 w 1204"/>
                  <a:gd name="T87" fmla="*/ 303 h 528"/>
                  <a:gd name="T88" fmla="*/ 997 w 1204"/>
                  <a:gd name="T89" fmla="*/ 326 h 528"/>
                  <a:gd name="T90" fmla="*/ 982 w 1204"/>
                  <a:gd name="T91" fmla="*/ 368 h 528"/>
                  <a:gd name="T92" fmla="*/ 997 w 1204"/>
                  <a:gd name="T93" fmla="*/ 407 h 528"/>
                  <a:gd name="T94" fmla="*/ 1005 w 1204"/>
                  <a:gd name="T95" fmla="*/ 456 h 528"/>
                  <a:gd name="T96" fmla="*/ 1071 w 1204"/>
                  <a:gd name="T97" fmla="*/ 453 h 528"/>
                  <a:gd name="T98" fmla="*/ 1161 w 1204"/>
                  <a:gd name="T99" fmla="*/ 362 h 528"/>
                  <a:gd name="T100" fmla="*/ 1128 w 1204"/>
                  <a:gd name="T101" fmla="*/ 326 h 528"/>
                  <a:gd name="T102" fmla="*/ 1101 w 1204"/>
                  <a:gd name="T103" fmla="*/ 255 h 528"/>
                  <a:gd name="T104" fmla="*/ 1123 w 1204"/>
                  <a:gd name="T105" fmla="*/ 236 h 528"/>
                  <a:gd name="T106" fmla="*/ 1162 w 1204"/>
                  <a:gd name="T107" fmla="*/ 240 h 528"/>
                  <a:gd name="T108" fmla="*/ 1183 w 1204"/>
                  <a:gd name="T109" fmla="*/ 240 h 528"/>
                  <a:gd name="T110" fmla="*/ 1180 w 1204"/>
                  <a:gd name="T111" fmla="*/ 176 h 528"/>
                  <a:gd name="T112" fmla="*/ 1159 w 1204"/>
                  <a:gd name="T113" fmla="*/ 113 h 528"/>
                  <a:gd name="T114" fmla="*/ 1113 w 1204"/>
                  <a:gd name="T115" fmla="*/ 113 h 528"/>
                  <a:gd name="T116" fmla="*/ 1063 w 1204"/>
                  <a:gd name="T117" fmla="*/ 95 h 528"/>
                  <a:gd name="T118" fmla="*/ 1027 w 1204"/>
                  <a:gd name="T119" fmla="*/ 66 h 528"/>
                  <a:gd name="T120" fmla="*/ 1053 w 1204"/>
                  <a:gd name="T121" fmla="*/ 51 h 528"/>
                  <a:gd name="T122" fmla="*/ 1039 w 1204"/>
                  <a:gd name="T123" fmla="*/ 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4" h="528">
                    <a:moveTo>
                      <a:pt x="121" y="0"/>
                    </a:moveTo>
                    <a:lnTo>
                      <a:pt x="121" y="17"/>
                    </a:lnTo>
                    <a:lnTo>
                      <a:pt x="121" y="30"/>
                    </a:lnTo>
                    <a:lnTo>
                      <a:pt x="106" y="51"/>
                    </a:lnTo>
                    <a:lnTo>
                      <a:pt x="93" y="53"/>
                    </a:lnTo>
                    <a:lnTo>
                      <a:pt x="84" y="60"/>
                    </a:lnTo>
                    <a:lnTo>
                      <a:pt x="81" y="87"/>
                    </a:lnTo>
                    <a:lnTo>
                      <a:pt x="81" y="110"/>
                    </a:lnTo>
                    <a:lnTo>
                      <a:pt x="78" y="125"/>
                    </a:lnTo>
                    <a:lnTo>
                      <a:pt x="87" y="143"/>
                    </a:lnTo>
                    <a:lnTo>
                      <a:pt x="82" y="150"/>
                    </a:lnTo>
                    <a:lnTo>
                      <a:pt x="75" y="149"/>
                    </a:lnTo>
                    <a:lnTo>
                      <a:pt x="64" y="155"/>
                    </a:lnTo>
                    <a:lnTo>
                      <a:pt x="67" y="162"/>
                    </a:lnTo>
                    <a:lnTo>
                      <a:pt x="64" y="174"/>
                    </a:lnTo>
                    <a:lnTo>
                      <a:pt x="69" y="180"/>
                    </a:lnTo>
                    <a:lnTo>
                      <a:pt x="82" y="176"/>
                    </a:lnTo>
                    <a:lnTo>
                      <a:pt x="87" y="155"/>
                    </a:lnTo>
                    <a:lnTo>
                      <a:pt x="97" y="150"/>
                    </a:lnTo>
                    <a:lnTo>
                      <a:pt x="112" y="158"/>
                    </a:lnTo>
                    <a:lnTo>
                      <a:pt x="121" y="156"/>
                    </a:lnTo>
                    <a:lnTo>
                      <a:pt x="127" y="170"/>
                    </a:lnTo>
                    <a:lnTo>
                      <a:pt x="120" y="194"/>
                    </a:lnTo>
                    <a:lnTo>
                      <a:pt x="135" y="200"/>
                    </a:lnTo>
                    <a:lnTo>
                      <a:pt x="142" y="207"/>
                    </a:lnTo>
                    <a:lnTo>
                      <a:pt x="139" y="218"/>
                    </a:lnTo>
                    <a:lnTo>
                      <a:pt x="148" y="219"/>
                    </a:lnTo>
                    <a:lnTo>
                      <a:pt x="157" y="224"/>
                    </a:lnTo>
                    <a:lnTo>
                      <a:pt x="169" y="224"/>
                    </a:lnTo>
                    <a:lnTo>
                      <a:pt x="178" y="224"/>
                    </a:lnTo>
                    <a:lnTo>
                      <a:pt x="186" y="230"/>
                    </a:lnTo>
                    <a:lnTo>
                      <a:pt x="181" y="239"/>
                    </a:lnTo>
                    <a:lnTo>
                      <a:pt x="192" y="245"/>
                    </a:lnTo>
                    <a:lnTo>
                      <a:pt x="201" y="248"/>
                    </a:lnTo>
                    <a:lnTo>
                      <a:pt x="208" y="255"/>
                    </a:lnTo>
                    <a:lnTo>
                      <a:pt x="210" y="261"/>
                    </a:lnTo>
                    <a:lnTo>
                      <a:pt x="210" y="273"/>
                    </a:lnTo>
                    <a:lnTo>
                      <a:pt x="216" y="290"/>
                    </a:lnTo>
                    <a:lnTo>
                      <a:pt x="204" y="294"/>
                    </a:lnTo>
                    <a:lnTo>
                      <a:pt x="201" y="303"/>
                    </a:lnTo>
                    <a:lnTo>
                      <a:pt x="210" y="309"/>
                    </a:lnTo>
                    <a:lnTo>
                      <a:pt x="216" y="320"/>
                    </a:lnTo>
                    <a:lnTo>
                      <a:pt x="205" y="335"/>
                    </a:lnTo>
                    <a:lnTo>
                      <a:pt x="184" y="323"/>
                    </a:lnTo>
                    <a:lnTo>
                      <a:pt x="171" y="314"/>
                    </a:lnTo>
                    <a:lnTo>
                      <a:pt x="175" y="306"/>
                    </a:lnTo>
                    <a:lnTo>
                      <a:pt x="175" y="294"/>
                    </a:lnTo>
                    <a:lnTo>
                      <a:pt x="175" y="272"/>
                    </a:lnTo>
                    <a:lnTo>
                      <a:pt x="169" y="263"/>
                    </a:lnTo>
                    <a:lnTo>
                      <a:pt x="159" y="267"/>
                    </a:lnTo>
                    <a:lnTo>
                      <a:pt x="153" y="276"/>
                    </a:lnTo>
                    <a:lnTo>
                      <a:pt x="157" y="287"/>
                    </a:lnTo>
                    <a:lnTo>
                      <a:pt x="142" y="273"/>
                    </a:lnTo>
                    <a:lnTo>
                      <a:pt x="138" y="264"/>
                    </a:lnTo>
                    <a:lnTo>
                      <a:pt x="126" y="255"/>
                    </a:lnTo>
                    <a:lnTo>
                      <a:pt x="118" y="245"/>
                    </a:lnTo>
                    <a:lnTo>
                      <a:pt x="115" y="236"/>
                    </a:lnTo>
                    <a:lnTo>
                      <a:pt x="112" y="225"/>
                    </a:lnTo>
                    <a:lnTo>
                      <a:pt x="115" y="216"/>
                    </a:lnTo>
                    <a:lnTo>
                      <a:pt x="111" y="209"/>
                    </a:lnTo>
                    <a:lnTo>
                      <a:pt x="87" y="221"/>
                    </a:lnTo>
                    <a:lnTo>
                      <a:pt x="76" y="227"/>
                    </a:lnTo>
                    <a:lnTo>
                      <a:pt x="73" y="236"/>
                    </a:lnTo>
                    <a:lnTo>
                      <a:pt x="72" y="249"/>
                    </a:lnTo>
                    <a:lnTo>
                      <a:pt x="70" y="261"/>
                    </a:lnTo>
                    <a:lnTo>
                      <a:pt x="58" y="263"/>
                    </a:lnTo>
                    <a:lnTo>
                      <a:pt x="55" y="273"/>
                    </a:lnTo>
                    <a:lnTo>
                      <a:pt x="34" y="278"/>
                    </a:lnTo>
                    <a:lnTo>
                      <a:pt x="16" y="275"/>
                    </a:lnTo>
                    <a:lnTo>
                      <a:pt x="9" y="254"/>
                    </a:lnTo>
                    <a:lnTo>
                      <a:pt x="0" y="255"/>
                    </a:lnTo>
                    <a:lnTo>
                      <a:pt x="6" y="276"/>
                    </a:lnTo>
                    <a:lnTo>
                      <a:pt x="16" y="287"/>
                    </a:lnTo>
                    <a:lnTo>
                      <a:pt x="27" y="296"/>
                    </a:lnTo>
                    <a:lnTo>
                      <a:pt x="36" y="309"/>
                    </a:lnTo>
                    <a:lnTo>
                      <a:pt x="46" y="314"/>
                    </a:lnTo>
                    <a:lnTo>
                      <a:pt x="55" y="329"/>
                    </a:lnTo>
                    <a:lnTo>
                      <a:pt x="73" y="333"/>
                    </a:lnTo>
                    <a:lnTo>
                      <a:pt x="84" y="345"/>
                    </a:lnTo>
                    <a:lnTo>
                      <a:pt x="99" y="351"/>
                    </a:lnTo>
                    <a:lnTo>
                      <a:pt x="118" y="353"/>
                    </a:lnTo>
                    <a:lnTo>
                      <a:pt x="139" y="362"/>
                    </a:lnTo>
                    <a:lnTo>
                      <a:pt x="183" y="362"/>
                    </a:lnTo>
                    <a:lnTo>
                      <a:pt x="211" y="369"/>
                    </a:lnTo>
                    <a:lnTo>
                      <a:pt x="231" y="377"/>
                    </a:lnTo>
                    <a:lnTo>
                      <a:pt x="237" y="387"/>
                    </a:lnTo>
                    <a:lnTo>
                      <a:pt x="258" y="387"/>
                    </a:lnTo>
                    <a:lnTo>
                      <a:pt x="267" y="392"/>
                    </a:lnTo>
                    <a:lnTo>
                      <a:pt x="283" y="392"/>
                    </a:lnTo>
                    <a:lnTo>
                      <a:pt x="282" y="383"/>
                    </a:lnTo>
                    <a:lnTo>
                      <a:pt x="288" y="371"/>
                    </a:lnTo>
                    <a:lnTo>
                      <a:pt x="292" y="356"/>
                    </a:lnTo>
                    <a:lnTo>
                      <a:pt x="304" y="354"/>
                    </a:lnTo>
                    <a:lnTo>
                      <a:pt x="298" y="374"/>
                    </a:lnTo>
                    <a:lnTo>
                      <a:pt x="319" y="362"/>
                    </a:lnTo>
                    <a:lnTo>
                      <a:pt x="327" y="377"/>
                    </a:lnTo>
                    <a:lnTo>
                      <a:pt x="318" y="381"/>
                    </a:lnTo>
                    <a:lnTo>
                      <a:pt x="312" y="392"/>
                    </a:lnTo>
                    <a:lnTo>
                      <a:pt x="310" y="401"/>
                    </a:lnTo>
                    <a:lnTo>
                      <a:pt x="340" y="401"/>
                    </a:lnTo>
                    <a:lnTo>
                      <a:pt x="355" y="396"/>
                    </a:lnTo>
                    <a:lnTo>
                      <a:pt x="372" y="398"/>
                    </a:lnTo>
                    <a:lnTo>
                      <a:pt x="381" y="410"/>
                    </a:lnTo>
                    <a:lnTo>
                      <a:pt x="400" y="425"/>
                    </a:lnTo>
                    <a:lnTo>
                      <a:pt x="420" y="437"/>
                    </a:lnTo>
                    <a:lnTo>
                      <a:pt x="433" y="462"/>
                    </a:lnTo>
                    <a:lnTo>
                      <a:pt x="436" y="474"/>
                    </a:lnTo>
                    <a:lnTo>
                      <a:pt x="454" y="480"/>
                    </a:lnTo>
                    <a:lnTo>
                      <a:pt x="462" y="489"/>
                    </a:lnTo>
                    <a:lnTo>
                      <a:pt x="465" y="504"/>
                    </a:lnTo>
                    <a:lnTo>
                      <a:pt x="465" y="522"/>
                    </a:lnTo>
                    <a:lnTo>
                      <a:pt x="487" y="528"/>
                    </a:lnTo>
                    <a:lnTo>
                      <a:pt x="495" y="519"/>
                    </a:lnTo>
                    <a:lnTo>
                      <a:pt x="516" y="519"/>
                    </a:lnTo>
                    <a:lnTo>
                      <a:pt x="538" y="528"/>
                    </a:lnTo>
                    <a:lnTo>
                      <a:pt x="657" y="498"/>
                    </a:lnTo>
                    <a:lnTo>
                      <a:pt x="645" y="492"/>
                    </a:lnTo>
                    <a:lnTo>
                      <a:pt x="619" y="495"/>
                    </a:lnTo>
                    <a:lnTo>
                      <a:pt x="592" y="498"/>
                    </a:lnTo>
                    <a:lnTo>
                      <a:pt x="582" y="497"/>
                    </a:lnTo>
                    <a:lnTo>
                      <a:pt x="553" y="512"/>
                    </a:lnTo>
                    <a:lnTo>
                      <a:pt x="544" y="504"/>
                    </a:lnTo>
                    <a:lnTo>
                      <a:pt x="520" y="510"/>
                    </a:lnTo>
                    <a:lnTo>
                      <a:pt x="496" y="515"/>
                    </a:lnTo>
                    <a:lnTo>
                      <a:pt x="502" y="495"/>
                    </a:lnTo>
                    <a:lnTo>
                      <a:pt x="484" y="489"/>
                    </a:lnTo>
                    <a:lnTo>
                      <a:pt x="487" y="477"/>
                    </a:lnTo>
                    <a:lnTo>
                      <a:pt x="465" y="471"/>
                    </a:lnTo>
                    <a:lnTo>
                      <a:pt x="475" y="455"/>
                    </a:lnTo>
                    <a:lnTo>
                      <a:pt x="487" y="447"/>
                    </a:lnTo>
                    <a:lnTo>
                      <a:pt x="493" y="452"/>
                    </a:lnTo>
                    <a:lnTo>
                      <a:pt x="493" y="476"/>
                    </a:lnTo>
                    <a:lnTo>
                      <a:pt x="505" y="482"/>
                    </a:lnTo>
                    <a:lnTo>
                      <a:pt x="516" y="449"/>
                    </a:lnTo>
                    <a:lnTo>
                      <a:pt x="522" y="459"/>
                    </a:lnTo>
                    <a:lnTo>
                      <a:pt x="532" y="465"/>
                    </a:lnTo>
                    <a:lnTo>
                      <a:pt x="535" y="450"/>
                    </a:lnTo>
                    <a:lnTo>
                      <a:pt x="553" y="449"/>
                    </a:lnTo>
                    <a:lnTo>
                      <a:pt x="553" y="435"/>
                    </a:lnTo>
                    <a:lnTo>
                      <a:pt x="564" y="431"/>
                    </a:lnTo>
                    <a:lnTo>
                      <a:pt x="577" y="453"/>
                    </a:lnTo>
                    <a:lnTo>
                      <a:pt x="612" y="423"/>
                    </a:lnTo>
                    <a:lnTo>
                      <a:pt x="603" y="396"/>
                    </a:lnTo>
                    <a:lnTo>
                      <a:pt x="615" y="395"/>
                    </a:lnTo>
                    <a:lnTo>
                      <a:pt x="627" y="404"/>
                    </a:lnTo>
                    <a:lnTo>
                      <a:pt x="628" y="414"/>
                    </a:lnTo>
                    <a:lnTo>
                      <a:pt x="618" y="420"/>
                    </a:lnTo>
                    <a:lnTo>
                      <a:pt x="622" y="428"/>
                    </a:lnTo>
                    <a:lnTo>
                      <a:pt x="627" y="435"/>
                    </a:lnTo>
                    <a:lnTo>
                      <a:pt x="645" y="429"/>
                    </a:lnTo>
                    <a:lnTo>
                      <a:pt x="642" y="413"/>
                    </a:lnTo>
                    <a:lnTo>
                      <a:pt x="649" y="402"/>
                    </a:lnTo>
                    <a:lnTo>
                      <a:pt x="645" y="380"/>
                    </a:lnTo>
                    <a:lnTo>
                      <a:pt x="648" y="366"/>
                    </a:lnTo>
                    <a:lnTo>
                      <a:pt x="645" y="357"/>
                    </a:lnTo>
                    <a:lnTo>
                      <a:pt x="654" y="359"/>
                    </a:lnTo>
                    <a:lnTo>
                      <a:pt x="652" y="345"/>
                    </a:lnTo>
                    <a:lnTo>
                      <a:pt x="675" y="359"/>
                    </a:lnTo>
                    <a:lnTo>
                      <a:pt x="691" y="359"/>
                    </a:lnTo>
                    <a:lnTo>
                      <a:pt x="718" y="368"/>
                    </a:lnTo>
                    <a:lnTo>
                      <a:pt x="712" y="339"/>
                    </a:lnTo>
                    <a:lnTo>
                      <a:pt x="736" y="347"/>
                    </a:lnTo>
                    <a:lnTo>
                      <a:pt x="735" y="335"/>
                    </a:lnTo>
                    <a:lnTo>
                      <a:pt x="693" y="318"/>
                    </a:lnTo>
                    <a:lnTo>
                      <a:pt x="699" y="302"/>
                    </a:lnTo>
                    <a:lnTo>
                      <a:pt x="693" y="293"/>
                    </a:lnTo>
                    <a:lnTo>
                      <a:pt x="675" y="294"/>
                    </a:lnTo>
                    <a:lnTo>
                      <a:pt x="660" y="285"/>
                    </a:lnTo>
                    <a:lnTo>
                      <a:pt x="663" y="273"/>
                    </a:lnTo>
                    <a:lnTo>
                      <a:pt x="670" y="267"/>
                    </a:lnTo>
                    <a:lnTo>
                      <a:pt x="678" y="288"/>
                    </a:lnTo>
                    <a:lnTo>
                      <a:pt x="691" y="263"/>
                    </a:lnTo>
                    <a:lnTo>
                      <a:pt x="708" y="263"/>
                    </a:lnTo>
                    <a:lnTo>
                      <a:pt x="699" y="272"/>
                    </a:lnTo>
                    <a:lnTo>
                      <a:pt x="706" y="287"/>
                    </a:lnTo>
                    <a:lnTo>
                      <a:pt x="715" y="287"/>
                    </a:lnTo>
                    <a:lnTo>
                      <a:pt x="720" y="278"/>
                    </a:lnTo>
                    <a:lnTo>
                      <a:pt x="729" y="285"/>
                    </a:lnTo>
                    <a:lnTo>
                      <a:pt x="732" y="278"/>
                    </a:lnTo>
                    <a:lnTo>
                      <a:pt x="747" y="276"/>
                    </a:lnTo>
                    <a:lnTo>
                      <a:pt x="763" y="261"/>
                    </a:lnTo>
                    <a:lnTo>
                      <a:pt x="775" y="284"/>
                    </a:lnTo>
                    <a:lnTo>
                      <a:pt x="789" y="300"/>
                    </a:lnTo>
                    <a:lnTo>
                      <a:pt x="792" y="281"/>
                    </a:lnTo>
                    <a:lnTo>
                      <a:pt x="798" y="275"/>
                    </a:lnTo>
                    <a:lnTo>
                      <a:pt x="795" y="267"/>
                    </a:lnTo>
                    <a:lnTo>
                      <a:pt x="811" y="251"/>
                    </a:lnTo>
                    <a:lnTo>
                      <a:pt x="807" y="242"/>
                    </a:lnTo>
                    <a:lnTo>
                      <a:pt x="810" y="231"/>
                    </a:lnTo>
                    <a:lnTo>
                      <a:pt x="819" y="228"/>
                    </a:lnTo>
                    <a:lnTo>
                      <a:pt x="831" y="248"/>
                    </a:lnTo>
                    <a:lnTo>
                      <a:pt x="843" y="249"/>
                    </a:lnTo>
                    <a:lnTo>
                      <a:pt x="859" y="263"/>
                    </a:lnTo>
                    <a:lnTo>
                      <a:pt x="852" y="276"/>
                    </a:lnTo>
                    <a:lnTo>
                      <a:pt x="855" y="300"/>
                    </a:lnTo>
                    <a:lnTo>
                      <a:pt x="849" y="324"/>
                    </a:lnTo>
                    <a:lnTo>
                      <a:pt x="861" y="345"/>
                    </a:lnTo>
                    <a:lnTo>
                      <a:pt x="870" y="318"/>
                    </a:lnTo>
                    <a:lnTo>
                      <a:pt x="868" y="302"/>
                    </a:lnTo>
                    <a:lnTo>
                      <a:pt x="877" y="308"/>
                    </a:lnTo>
                    <a:lnTo>
                      <a:pt x="891" y="302"/>
                    </a:lnTo>
                    <a:lnTo>
                      <a:pt x="885" y="284"/>
                    </a:lnTo>
                    <a:lnTo>
                      <a:pt x="886" y="266"/>
                    </a:lnTo>
                    <a:lnTo>
                      <a:pt x="903" y="264"/>
                    </a:lnTo>
                    <a:lnTo>
                      <a:pt x="900" y="242"/>
                    </a:lnTo>
                    <a:lnTo>
                      <a:pt x="903" y="233"/>
                    </a:lnTo>
                    <a:lnTo>
                      <a:pt x="919" y="242"/>
                    </a:lnTo>
                    <a:lnTo>
                      <a:pt x="918" y="263"/>
                    </a:lnTo>
                    <a:lnTo>
                      <a:pt x="906" y="270"/>
                    </a:lnTo>
                    <a:lnTo>
                      <a:pt x="906" y="288"/>
                    </a:lnTo>
                    <a:lnTo>
                      <a:pt x="918" y="284"/>
                    </a:lnTo>
                    <a:lnTo>
                      <a:pt x="925" y="294"/>
                    </a:lnTo>
                    <a:lnTo>
                      <a:pt x="940" y="294"/>
                    </a:lnTo>
                    <a:lnTo>
                      <a:pt x="951" y="311"/>
                    </a:lnTo>
                    <a:lnTo>
                      <a:pt x="946" y="324"/>
                    </a:lnTo>
                    <a:lnTo>
                      <a:pt x="963" y="335"/>
                    </a:lnTo>
                    <a:lnTo>
                      <a:pt x="969" y="326"/>
                    </a:lnTo>
                    <a:lnTo>
                      <a:pt x="966" y="305"/>
                    </a:lnTo>
                    <a:lnTo>
                      <a:pt x="963" y="296"/>
                    </a:lnTo>
                    <a:lnTo>
                      <a:pt x="972" y="303"/>
                    </a:lnTo>
                    <a:lnTo>
                      <a:pt x="982" y="303"/>
                    </a:lnTo>
                    <a:lnTo>
                      <a:pt x="987" y="312"/>
                    </a:lnTo>
                    <a:lnTo>
                      <a:pt x="990" y="324"/>
                    </a:lnTo>
                    <a:lnTo>
                      <a:pt x="987" y="329"/>
                    </a:lnTo>
                    <a:lnTo>
                      <a:pt x="997" y="326"/>
                    </a:lnTo>
                    <a:lnTo>
                      <a:pt x="1002" y="338"/>
                    </a:lnTo>
                    <a:lnTo>
                      <a:pt x="990" y="344"/>
                    </a:lnTo>
                    <a:lnTo>
                      <a:pt x="993" y="363"/>
                    </a:lnTo>
                    <a:lnTo>
                      <a:pt x="985" y="359"/>
                    </a:lnTo>
                    <a:lnTo>
                      <a:pt x="982" y="368"/>
                    </a:lnTo>
                    <a:lnTo>
                      <a:pt x="984" y="377"/>
                    </a:lnTo>
                    <a:lnTo>
                      <a:pt x="972" y="384"/>
                    </a:lnTo>
                    <a:lnTo>
                      <a:pt x="979" y="392"/>
                    </a:lnTo>
                    <a:lnTo>
                      <a:pt x="970" y="402"/>
                    </a:lnTo>
                    <a:lnTo>
                      <a:pt x="997" y="407"/>
                    </a:lnTo>
                    <a:lnTo>
                      <a:pt x="984" y="416"/>
                    </a:lnTo>
                    <a:lnTo>
                      <a:pt x="1002" y="420"/>
                    </a:lnTo>
                    <a:lnTo>
                      <a:pt x="1008" y="437"/>
                    </a:lnTo>
                    <a:lnTo>
                      <a:pt x="997" y="447"/>
                    </a:lnTo>
                    <a:lnTo>
                      <a:pt x="1005" y="456"/>
                    </a:lnTo>
                    <a:lnTo>
                      <a:pt x="1011" y="467"/>
                    </a:lnTo>
                    <a:lnTo>
                      <a:pt x="1029" y="471"/>
                    </a:lnTo>
                    <a:lnTo>
                      <a:pt x="1041" y="456"/>
                    </a:lnTo>
                    <a:lnTo>
                      <a:pt x="1057" y="458"/>
                    </a:lnTo>
                    <a:lnTo>
                      <a:pt x="1071" y="453"/>
                    </a:lnTo>
                    <a:lnTo>
                      <a:pt x="1122" y="411"/>
                    </a:lnTo>
                    <a:lnTo>
                      <a:pt x="1158" y="377"/>
                    </a:lnTo>
                    <a:lnTo>
                      <a:pt x="1182" y="365"/>
                    </a:lnTo>
                    <a:lnTo>
                      <a:pt x="1176" y="345"/>
                    </a:lnTo>
                    <a:lnTo>
                      <a:pt x="1161" y="362"/>
                    </a:lnTo>
                    <a:lnTo>
                      <a:pt x="1144" y="377"/>
                    </a:lnTo>
                    <a:lnTo>
                      <a:pt x="1153" y="347"/>
                    </a:lnTo>
                    <a:lnTo>
                      <a:pt x="1147" y="333"/>
                    </a:lnTo>
                    <a:lnTo>
                      <a:pt x="1134" y="339"/>
                    </a:lnTo>
                    <a:lnTo>
                      <a:pt x="1128" y="326"/>
                    </a:lnTo>
                    <a:lnTo>
                      <a:pt x="1141" y="321"/>
                    </a:lnTo>
                    <a:lnTo>
                      <a:pt x="1131" y="311"/>
                    </a:lnTo>
                    <a:lnTo>
                      <a:pt x="1123" y="294"/>
                    </a:lnTo>
                    <a:lnTo>
                      <a:pt x="1113" y="275"/>
                    </a:lnTo>
                    <a:lnTo>
                      <a:pt x="1101" y="255"/>
                    </a:lnTo>
                    <a:lnTo>
                      <a:pt x="1095" y="249"/>
                    </a:lnTo>
                    <a:lnTo>
                      <a:pt x="1107" y="237"/>
                    </a:lnTo>
                    <a:lnTo>
                      <a:pt x="1111" y="242"/>
                    </a:lnTo>
                    <a:lnTo>
                      <a:pt x="1123" y="251"/>
                    </a:lnTo>
                    <a:lnTo>
                      <a:pt x="1123" y="236"/>
                    </a:lnTo>
                    <a:lnTo>
                      <a:pt x="1120" y="222"/>
                    </a:lnTo>
                    <a:lnTo>
                      <a:pt x="1128" y="215"/>
                    </a:lnTo>
                    <a:lnTo>
                      <a:pt x="1134" y="224"/>
                    </a:lnTo>
                    <a:lnTo>
                      <a:pt x="1149" y="233"/>
                    </a:lnTo>
                    <a:lnTo>
                      <a:pt x="1162" y="240"/>
                    </a:lnTo>
                    <a:lnTo>
                      <a:pt x="1170" y="257"/>
                    </a:lnTo>
                    <a:lnTo>
                      <a:pt x="1180" y="275"/>
                    </a:lnTo>
                    <a:lnTo>
                      <a:pt x="1204" y="267"/>
                    </a:lnTo>
                    <a:lnTo>
                      <a:pt x="1200" y="249"/>
                    </a:lnTo>
                    <a:lnTo>
                      <a:pt x="1183" y="240"/>
                    </a:lnTo>
                    <a:lnTo>
                      <a:pt x="1164" y="221"/>
                    </a:lnTo>
                    <a:lnTo>
                      <a:pt x="1149" y="224"/>
                    </a:lnTo>
                    <a:lnTo>
                      <a:pt x="1159" y="203"/>
                    </a:lnTo>
                    <a:lnTo>
                      <a:pt x="1162" y="180"/>
                    </a:lnTo>
                    <a:lnTo>
                      <a:pt x="1180" y="176"/>
                    </a:lnTo>
                    <a:lnTo>
                      <a:pt x="1165" y="164"/>
                    </a:lnTo>
                    <a:lnTo>
                      <a:pt x="1156" y="155"/>
                    </a:lnTo>
                    <a:lnTo>
                      <a:pt x="1162" y="147"/>
                    </a:lnTo>
                    <a:lnTo>
                      <a:pt x="1155" y="123"/>
                    </a:lnTo>
                    <a:lnTo>
                      <a:pt x="1159" y="113"/>
                    </a:lnTo>
                    <a:lnTo>
                      <a:pt x="1173" y="119"/>
                    </a:lnTo>
                    <a:lnTo>
                      <a:pt x="1162" y="107"/>
                    </a:lnTo>
                    <a:lnTo>
                      <a:pt x="1149" y="110"/>
                    </a:lnTo>
                    <a:lnTo>
                      <a:pt x="1144" y="101"/>
                    </a:lnTo>
                    <a:lnTo>
                      <a:pt x="1113" y="113"/>
                    </a:lnTo>
                    <a:lnTo>
                      <a:pt x="1113" y="98"/>
                    </a:lnTo>
                    <a:lnTo>
                      <a:pt x="1093" y="107"/>
                    </a:lnTo>
                    <a:lnTo>
                      <a:pt x="1075" y="98"/>
                    </a:lnTo>
                    <a:lnTo>
                      <a:pt x="1068" y="81"/>
                    </a:lnTo>
                    <a:lnTo>
                      <a:pt x="1063" y="95"/>
                    </a:lnTo>
                    <a:lnTo>
                      <a:pt x="1048" y="92"/>
                    </a:lnTo>
                    <a:lnTo>
                      <a:pt x="1050" y="78"/>
                    </a:lnTo>
                    <a:lnTo>
                      <a:pt x="1041" y="77"/>
                    </a:lnTo>
                    <a:lnTo>
                      <a:pt x="1038" y="65"/>
                    </a:lnTo>
                    <a:lnTo>
                      <a:pt x="1027" y="66"/>
                    </a:lnTo>
                    <a:lnTo>
                      <a:pt x="1018" y="65"/>
                    </a:lnTo>
                    <a:lnTo>
                      <a:pt x="1006" y="62"/>
                    </a:lnTo>
                    <a:lnTo>
                      <a:pt x="1014" y="54"/>
                    </a:lnTo>
                    <a:lnTo>
                      <a:pt x="1035" y="53"/>
                    </a:lnTo>
                    <a:lnTo>
                      <a:pt x="1053" y="51"/>
                    </a:lnTo>
                    <a:lnTo>
                      <a:pt x="1032" y="39"/>
                    </a:lnTo>
                    <a:lnTo>
                      <a:pt x="1018" y="39"/>
                    </a:lnTo>
                    <a:lnTo>
                      <a:pt x="1015" y="24"/>
                    </a:lnTo>
                    <a:lnTo>
                      <a:pt x="1024" y="6"/>
                    </a:lnTo>
                    <a:lnTo>
                      <a:pt x="1039" y="2"/>
                    </a:lnTo>
                    <a:lnTo>
                      <a:pt x="1059" y="8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08" name="Freeform 280"/>
              <p:cNvSpPr>
                <a:spLocks noChangeAspect="1"/>
              </p:cNvSpPr>
              <p:nvPr/>
            </p:nvSpPr>
            <p:spPr bwMode="auto">
              <a:xfrm>
                <a:off x="3762" y="2862"/>
                <a:ext cx="1067" cy="1171"/>
              </a:xfrm>
              <a:custGeom>
                <a:avLst/>
                <a:gdLst>
                  <a:gd name="T0" fmla="*/ 41 w 1067"/>
                  <a:gd name="T1" fmla="*/ 631 h 1171"/>
                  <a:gd name="T2" fmla="*/ 74 w 1067"/>
                  <a:gd name="T3" fmla="*/ 620 h 1171"/>
                  <a:gd name="T4" fmla="*/ 122 w 1067"/>
                  <a:gd name="T5" fmla="*/ 641 h 1171"/>
                  <a:gd name="T6" fmla="*/ 182 w 1067"/>
                  <a:gd name="T7" fmla="*/ 662 h 1171"/>
                  <a:gd name="T8" fmla="*/ 222 w 1067"/>
                  <a:gd name="T9" fmla="*/ 667 h 1171"/>
                  <a:gd name="T10" fmla="*/ 251 w 1067"/>
                  <a:gd name="T11" fmla="*/ 674 h 1171"/>
                  <a:gd name="T12" fmla="*/ 312 w 1067"/>
                  <a:gd name="T13" fmla="*/ 670 h 1171"/>
                  <a:gd name="T14" fmla="*/ 324 w 1067"/>
                  <a:gd name="T15" fmla="*/ 718 h 1171"/>
                  <a:gd name="T16" fmla="*/ 369 w 1067"/>
                  <a:gd name="T17" fmla="*/ 785 h 1171"/>
                  <a:gd name="T18" fmla="*/ 435 w 1067"/>
                  <a:gd name="T19" fmla="*/ 832 h 1171"/>
                  <a:gd name="T20" fmla="*/ 468 w 1067"/>
                  <a:gd name="T21" fmla="*/ 836 h 1171"/>
                  <a:gd name="T22" fmla="*/ 600 w 1067"/>
                  <a:gd name="T23" fmla="*/ 878 h 1171"/>
                  <a:gd name="T24" fmla="*/ 672 w 1067"/>
                  <a:gd name="T25" fmla="*/ 950 h 1171"/>
                  <a:gd name="T26" fmla="*/ 704 w 1067"/>
                  <a:gd name="T27" fmla="*/ 1015 h 1171"/>
                  <a:gd name="T28" fmla="*/ 767 w 1067"/>
                  <a:gd name="T29" fmla="*/ 1052 h 1171"/>
                  <a:gd name="T30" fmla="*/ 713 w 1067"/>
                  <a:gd name="T31" fmla="*/ 1171 h 1171"/>
                  <a:gd name="T32" fmla="*/ 846 w 1067"/>
                  <a:gd name="T33" fmla="*/ 1030 h 1171"/>
                  <a:gd name="T34" fmla="*/ 884 w 1067"/>
                  <a:gd name="T35" fmla="*/ 1048 h 1171"/>
                  <a:gd name="T36" fmla="*/ 920 w 1067"/>
                  <a:gd name="T37" fmla="*/ 1055 h 1171"/>
                  <a:gd name="T38" fmla="*/ 936 w 1067"/>
                  <a:gd name="T39" fmla="*/ 974 h 1171"/>
                  <a:gd name="T40" fmla="*/ 981 w 1067"/>
                  <a:gd name="T41" fmla="*/ 991 h 1171"/>
                  <a:gd name="T42" fmla="*/ 1040 w 1067"/>
                  <a:gd name="T43" fmla="*/ 964 h 1171"/>
                  <a:gd name="T44" fmla="*/ 978 w 1067"/>
                  <a:gd name="T45" fmla="*/ 943 h 1171"/>
                  <a:gd name="T46" fmla="*/ 1043 w 1067"/>
                  <a:gd name="T47" fmla="*/ 902 h 1171"/>
                  <a:gd name="T48" fmla="*/ 971 w 1067"/>
                  <a:gd name="T49" fmla="*/ 899 h 1171"/>
                  <a:gd name="T50" fmla="*/ 929 w 1067"/>
                  <a:gd name="T51" fmla="*/ 869 h 1171"/>
                  <a:gd name="T52" fmla="*/ 917 w 1067"/>
                  <a:gd name="T53" fmla="*/ 832 h 1171"/>
                  <a:gd name="T54" fmla="*/ 884 w 1067"/>
                  <a:gd name="T55" fmla="*/ 782 h 1171"/>
                  <a:gd name="T56" fmla="*/ 830 w 1067"/>
                  <a:gd name="T57" fmla="*/ 778 h 1171"/>
                  <a:gd name="T58" fmla="*/ 722 w 1067"/>
                  <a:gd name="T59" fmla="*/ 767 h 1171"/>
                  <a:gd name="T60" fmla="*/ 677 w 1067"/>
                  <a:gd name="T61" fmla="*/ 733 h 1171"/>
                  <a:gd name="T62" fmla="*/ 557 w 1067"/>
                  <a:gd name="T63" fmla="*/ 727 h 1171"/>
                  <a:gd name="T64" fmla="*/ 587 w 1067"/>
                  <a:gd name="T65" fmla="*/ 676 h 1171"/>
                  <a:gd name="T66" fmla="*/ 510 w 1067"/>
                  <a:gd name="T67" fmla="*/ 643 h 1171"/>
                  <a:gd name="T68" fmla="*/ 444 w 1067"/>
                  <a:gd name="T69" fmla="*/ 602 h 1171"/>
                  <a:gd name="T70" fmla="*/ 410 w 1067"/>
                  <a:gd name="T71" fmla="*/ 545 h 1171"/>
                  <a:gd name="T72" fmla="*/ 465 w 1067"/>
                  <a:gd name="T73" fmla="*/ 523 h 1171"/>
                  <a:gd name="T74" fmla="*/ 483 w 1067"/>
                  <a:gd name="T75" fmla="*/ 497 h 1171"/>
                  <a:gd name="T76" fmla="*/ 419 w 1067"/>
                  <a:gd name="T77" fmla="*/ 449 h 1171"/>
                  <a:gd name="T78" fmla="*/ 516 w 1067"/>
                  <a:gd name="T79" fmla="*/ 464 h 1171"/>
                  <a:gd name="T80" fmla="*/ 495 w 1067"/>
                  <a:gd name="T81" fmla="*/ 389 h 1171"/>
                  <a:gd name="T82" fmla="*/ 569 w 1067"/>
                  <a:gd name="T83" fmla="*/ 403 h 1171"/>
                  <a:gd name="T84" fmla="*/ 624 w 1067"/>
                  <a:gd name="T85" fmla="*/ 406 h 1171"/>
                  <a:gd name="T86" fmla="*/ 648 w 1067"/>
                  <a:gd name="T87" fmla="*/ 379 h 1171"/>
                  <a:gd name="T88" fmla="*/ 563 w 1067"/>
                  <a:gd name="T89" fmla="*/ 340 h 1171"/>
                  <a:gd name="T90" fmla="*/ 659 w 1067"/>
                  <a:gd name="T91" fmla="*/ 362 h 1171"/>
                  <a:gd name="T92" fmla="*/ 723 w 1067"/>
                  <a:gd name="T93" fmla="*/ 367 h 1171"/>
                  <a:gd name="T94" fmla="*/ 719 w 1067"/>
                  <a:gd name="T95" fmla="*/ 307 h 1171"/>
                  <a:gd name="T96" fmla="*/ 681 w 1067"/>
                  <a:gd name="T97" fmla="*/ 274 h 1171"/>
                  <a:gd name="T98" fmla="*/ 663 w 1067"/>
                  <a:gd name="T99" fmla="*/ 284 h 1171"/>
                  <a:gd name="T100" fmla="*/ 657 w 1067"/>
                  <a:gd name="T101" fmla="*/ 220 h 1171"/>
                  <a:gd name="T102" fmla="*/ 614 w 1067"/>
                  <a:gd name="T103" fmla="*/ 196 h 1171"/>
                  <a:gd name="T104" fmla="*/ 638 w 1067"/>
                  <a:gd name="T105" fmla="*/ 130 h 1171"/>
                  <a:gd name="T106" fmla="*/ 626 w 1067"/>
                  <a:gd name="T107" fmla="*/ 124 h 1171"/>
                  <a:gd name="T108" fmla="*/ 525 w 1067"/>
                  <a:gd name="T109" fmla="*/ 170 h 1171"/>
                  <a:gd name="T110" fmla="*/ 443 w 1067"/>
                  <a:gd name="T111" fmla="*/ 286 h 1171"/>
                  <a:gd name="T112" fmla="*/ 401 w 1067"/>
                  <a:gd name="T113" fmla="*/ 214 h 1171"/>
                  <a:gd name="T114" fmla="*/ 308 w 1067"/>
                  <a:gd name="T115" fmla="*/ 223 h 1171"/>
                  <a:gd name="T116" fmla="*/ 342 w 1067"/>
                  <a:gd name="T117" fmla="*/ 113 h 1171"/>
                  <a:gd name="T118" fmla="*/ 414 w 1067"/>
                  <a:gd name="T119" fmla="*/ 94 h 1171"/>
                  <a:gd name="T120" fmla="*/ 468 w 1067"/>
                  <a:gd name="T121" fmla="*/ 13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7" h="1171">
                    <a:moveTo>
                      <a:pt x="0" y="584"/>
                    </a:moveTo>
                    <a:lnTo>
                      <a:pt x="3" y="595"/>
                    </a:lnTo>
                    <a:lnTo>
                      <a:pt x="12" y="607"/>
                    </a:lnTo>
                    <a:lnTo>
                      <a:pt x="8" y="613"/>
                    </a:lnTo>
                    <a:lnTo>
                      <a:pt x="17" y="617"/>
                    </a:lnTo>
                    <a:lnTo>
                      <a:pt x="18" y="628"/>
                    </a:lnTo>
                    <a:lnTo>
                      <a:pt x="30" y="634"/>
                    </a:lnTo>
                    <a:lnTo>
                      <a:pt x="41" y="631"/>
                    </a:lnTo>
                    <a:lnTo>
                      <a:pt x="32" y="622"/>
                    </a:lnTo>
                    <a:lnTo>
                      <a:pt x="30" y="611"/>
                    </a:lnTo>
                    <a:lnTo>
                      <a:pt x="38" y="607"/>
                    </a:lnTo>
                    <a:lnTo>
                      <a:pt x="53" y="599"/>
                    </a:lnTo>
                    <a:lnTo>
                      <a:pt x="53" y="610"/>
                    </a:lnTo>
                    <a:lnTo>
                      <a:pt x="54" y="620"/>
                    </a:lnTo>
                    <a:lnTo>
                      <a:pt x="63" y="617"/>
                    </a:lnTo>
                    <a:lnTo>
                      <a:pt x="74" y="620"/>
                    </a:lnTo>
                    <a:lnTo>
                      <a:pt x="74" y="613"/>
                    </a:lnTo>
                    <a:lnTo>
                      <a:pt x="87" y="611"/>
                    </a:lnTo>
                    <a:lnTo>
                      <a:pt x="99" y="613"/>
                    </a:lnTo>
                    <a:lnTo>
                      <a:pt x="95" y="619"/>
                    </a:lnTo>
                    <a:lnTo>
                      <a:pt x="89" y="622"/>
                    </a:lnTo>
                    <a:lnTo>
                      <a:pt x="92" y="632"/>
                    </a:lnTo>
                    <a:lnTo>
                      <a:pt x="111" y="640"/>
                    </a:lnTo>
                    <a:lnTo>
                      <a:pt x="122" y="641"/>
                    </a:lnTo>
                    <a:lnTo>
                      <a:pt x="129" y="652"/>
                    </a:lnTo>
                    <a:lnTo>
                      <a:pt x="146" y="649"/>
                    </a:lnTo>
                    <a:lnTo>
                      <a:pt x="150" y="659"/>
                    </a:lnTo>
                    <a:lnTo>
                      <a:pt x="164" y="664"/>
                    </a:lnTo>
                    <a:lnTo>
                      <a:pt x="170" y="661"/>
                    </a:lnTo>
                    <a:lnTo>
                      <a:pt x="174" y="653"/>
                    </a:lnTo>
                    <a:lnTo>
                      <a:pt x="182" y="652"/>
                    </a:lnTo>
                    <a:lnTo>
                      <a:pt x="182" y="662"/>
                    </a:lnTo>
                    <a:lnTo>
                      <a:pt x="188" y="667"/>
                    </a:lnTo>
                    <a:lnTo>
                      <a:pt x="186" y="674"/>
                    </a:lnTo>
                    <a:lnTo>
                      <a:pt x="173" y="676"/>
                    </a:lnTo>
                    <a:lnTo>
                      <a:pt x="182" y="683"/>
                    </a:lnTo>
                    <a:lnTo>
                      <a:pt x="198" y="685"/>
                    </a:lnTo>
                    <a:lnTo>
                      <a:pt x="222" y="683"/>
                    </a:lnTo>
                    <a:lnTo>
                      <a:pt x="224" y="676"/>
                    </a:lnTo>
                    <a:lnTo>
                      <a:pt x="222" y="667"/>
                    </a:lnTo>
                    <a:lnTo>
                      <a:pt x="213" y="653"/>
                    </a:lnTo>
                    <a:lnTo>
                      <a:pt x="222" y="646"/>
                    </a:lnTo>
                    <a:lnTo>
                      <a:pt x="230" y="637"/>
                    </a:lnTo>
                    <a:lnTo>
                      <a:pt x="231" y="655"/>
                    </a:lnTo>
                    <a:lnTo>
                      <a:pt x="240" y="662"/>
                    </a:lnTo>
                    <a:lnTo>
                      <a:pt x="260" y="656"/>
                    </a:lnTo>
                    <a:lnTo>
                      <a:pt x="255" y="664"/>
                    </a:lnTo>
                    <a:lnTo>
                      <a:pt x="251" y="674"/>
                    </a:lnTo>
                    <a:lnTo>
                      <a:pt x="269" y="674"/>
                    </a:lnTo>
                    <a:lnTo>
                      <a:pt x="270" y="683"/>
                    </a:lnTo>
                    <a:lnTo>
                      <a:pt x="257" y="698"/>
                    </a:lnTo>
                    <a:lnTo>
                      <a:pt x="258" y="709"/>
                    </a:lnTo>
                    <a:lnTo>
                      <a:pt x="272" y="703"/>
                    </a:lnTo>
                    <a:lnTo>
                      <a:pt x="285" y="688"/>
                    </a:lnTo>
                    <a:lnTo>
                      <a:pt x="284" y="671"/>
                    </a:lnTo>
                    <a:lnTo>
                      <a:pt x="312" y="670"/>
                    </a:lnTo>
                    <a:lnTo>
                      <a:pt x="320" y="682"/>
                    </a:lnTo>
                    <a:lnTo>
                      <a:pt x="348" y="680"/>
                    </a:lnTo>
                    <a:lnTo>
                      <a:pt x="321" y="692"/>
                    </a:lnTo>
                    <a:lnTo>
                      <a:pt x="314" y="688"/>
                    </a:lnTo>
                    <a:lnTo>
                      <a:pt x="296" y="703"/>
                    </a:lnTo>
                    <a:lnTo>
                      <a:pt x="314" y="707"/>
                    </a:lnTo>
                    <a:lnTo>
                      <a:pt x="302" y="715"/>
                    </a:lnTo>
                    <a:lnTo>
                      <a:pt x="324" y="718"/>
                    </a:lnTo>
                    <a:lnTo>
                      <a:pt x="309" y="740"/>
                    </a:lnTo>
                    <a:lnTo>
                      <a:pt x="353" y="731"/>
                    </a:lnTo>
                    <a:lnTo>
                      <a:pt x="362" y="736"/>
                    </a:lnTo>
                    <a:lnTo>
                      <a:pt x="362" y="749"/>
                    </a:lnTo>
                    <a:lnTo>
                      <a:pt x="374" y="757"/>
                    </a:lnTo>
                    <a:lnTo>
                      <a:pt x="381" y="769"/>
                    </a:lnTo>
                    <a:lnTo>
                      <a:pt x="371" y="775"/>
                    </a:lnTo>
                    <a:lnTo>
                      <a:pt x="369" y="785"/>
                    </a:lnTo>
                    <a:lnTo>
                      <a:pt x="347" y="793"/>
                    </a:lnTo>
                    <a:lnTo>
                      <a:pt x="356" y="799"/>
                    </a:lnTo>
                    <a:lnTo>
                      <a:pt x="326" y="821"/>
                    </a:lnTo>
                    <a:lnTo>
                      <a:pt x="354" y="827"/>
                    </a:lnTo>
                    <a:lnTo>
                      <a:pt x="371" y="823"/>
                    </a:lnTo>
                    <a:lnTo>
                      <a:pt x="395" y="824"/>
                    </a:lnTo>
                    <a:lnTo>
                      <a:pt x="395" y="818"/>
                    </a:lnTo>
                    <a:lnTo>
                      <a:pt x="435" y="832"/>
                    </a:lnTo>
                    <a:lnTo>
                      <a:pt x="458" y="830"/>
                    </a:lnTo>
                    <a:lnTo>
                      <a:pt x="468" y="820"/>
                    </a:lnTo>
                    <a:lnTo>
                      <a:pt x="473" y="808"/>
                    </a:lnTo>
                    <a:lnTo>
                      <a:pt x="480" y="799"/>
                    </a:lnTo>
                    <a:lnTo>
                      <a:pt x="506" y="805"/>
                    </a:lnTo>
                    <a:lnTo>
                      <a:pt x="500" y="823"/>
                    </a:lnTo>
                    <a:lnTo>
                      <a:pt x="488" y="836"/>
                    </a:lnTo>
                    <a:lnTo>
                      <a:pt x="468" y="836"/>
                    </a:lnTo>
                    <a:lnTo>
                      <a:pt x="494" y="857"/>
                    </a:lnTo>
                    <a:lnTo>
                      <a:pt x="521" y="871"/>
                    </a:lnTo>
                    <a:lnTo>
                      <a:pt x="546" y="878"/>
                    </a:lnTo>
                    <a:lnTo>
                      <a:pt x="560" y="875"/>
                    </a:lnTo>
                    <a:lnTo>
                      <a:pt x="575" y="887"/>
                    </a:lnTo>
                    <a:lnTo>
                      <a:pt x="593" y="889"/>
                    </a:lnTo>
                    <a:lnTo>
                      <a:pt x="609" y="896"/>
                    </a:lnTo>
                    <a:lnTo>
                      <a:pt x="600" y="878"/>
                    </a:lnTo>
                    <a:lnTo>
                      <a:pt x="608" y="871"/>
                    </a:lnTo>
                    <a:lnTo>
                      <a:pt x="623" y="877"/>
                    </a:lnTo>
                    <a:lnTo>
                      <a:pt x="632" y="893"/>
                    </a:lnTo>
                    <a:lnTo>
                      <a:pt x="645" y="904"/>
                    </a:lnTo>
                    <a:lnTo>
                      <a:pt x="642" y="913"/>
                    </a:lnTo>
                    <a:lnTo>
                      <a:pt x="656" y="919"/>
                    </a:lnTo>
                    <a:lnTo>
                      <a:pt x="662" y="938"/>
                    </a:lnTo>
                    <a:lnTo>
                      <a:pt x="672" y="950"/>
                    </a:lnTo>
                    <a:lnTo>
                      <a:pt x="677" y="964"/>
                    </a:lnTo>
                    <a:lnTo>
                      <a:pt x="686" y="970"/>
                    </a:lnTo>
                    <a:lnTo>
                      <a:pt x="695" y="970"/>
                    </a:lnTo>
                    <a:lnTo>
                      <a:pt x="702" y="965"/>
                    </a:lnTo>
                    <a:lnTo>
                      <a:pt x="713" y="967"/>
                    </a:lnTo>
                    <a:lnTo>
                      <a:pt x="705" y="985"/>
                    </a:lnTo>
                    <a:lnTo>
                      <a:pt x="701" y="995"/>
                    </a:lnTo>
                    <a:lnTo>
                      <a:pt x="704" y="1015"/>
                    </a:lnTo>
                    <a:lnTo>
                      <a:pt x="722" y="1019"/>
                    </a:lnTo>
                    <a:lnTo>
                      <a:pt x="732" y="1025"/>
                    </a:lnTo>
                    <a:lnTo>
                      <a:pt x="743" y="1016"/>
                    </a:lnTo>
                    <a:lnTo>
                      <a:pt x="752" y="1003"/>
                    </a:lnTo>
                    <a:lnTo>
                      <a:pt x="756" y="1019"/>
                    </a:lnTo>
                    <a:lnTo>
                      <a:pt x="747" y="1031"/>
                    </a:lnTo>
                    <a:lnTo>
                      <a:pt x="750" y="1045"/>
                    </a:lnTo>
                    <a:lnTo>
                      <a:pt x="767" y="1052"/>
                    </a:lnTo>
                    <a:lnTo>
                      <a:pt x="770" y="1063"/>
                    </a:lnTo>
                    <a:lnTo>
                      <a:pt x="741" y="1099"/>
                    </a:lnTo>
                    <a:lnTo>
                      <a:pt x="738" y="1108"/>
                    </a:lnTo>
                    <a:lnTo>
                      <a:pt x="719" y="1118"/>
                    </a:lnTo>
                    <a:lnTo>
                      <a:pt x="719" y="1129"/>
                    </a:lnTo>
                    <a:lnTo>
                      <a:pt x="707" y="1135"/>
                    </a:lnTo>
                    <a:lnTo>
                      <a:pt x="707" y="1163"/>
                    </a:lnTo>
                    <a:lnTo>
                      <a:pt x="713" y="1171"/>
                    </a:lnTo>
                    <a:lnTo>
                      <a:pt x="746" y="1139"/>
                    </a:lnTo>
                    <a:lnTo>
                      <a:pt x="764" y="1109"/>
                    </a:lnTo>
                    <a:lnTo>
                      <a:pt x="782" y="1093"/>
                    </a:lnTo>
                    <a:lnTo>
                      <a:pt x="768" y="1096"/>
                    </a:lnTo>
                    <a:lnTo>
                      <a:pt x="797" y="1054"/>
                    </a:lnTo>
                    <a:lnTo>
                      <a:pt x="819" y="1045"/>
                    </a:lnTo>
                    <a:lnTo>
                      <a:pt x="840" y="1039"/>
                    </a:lnTo>
                    <a:lnTo>
                      <a:pt x="846" y="1030"/>
                    </a:lnTo>
                    <a:lnTo>
                      <a:pt x="845" y="1021"/>
                    </a:lnTo>
                    <a:lnTo>
                      <a:pt x="834" y="1013"/>
                    </a:lnTo>
                    <a:lnTo>
                      <a:pt x="833" y="998"/>
                    </a:lnTo>
                    <a:lnTo>
                      <a:pt x="849" y="1003"/>
                    </a:lnTo>
                    <a:lnTo>
                      <a:pt x="858" y="1016"/>
                    </a:lnTo>
                    <a:lnTo>
                      <a:pt x="867" y="1022"/>
                    </a:lnTo>
                    <a:lnTo>
                      <a:pt x="878" y="1045"/>
                    </a:lnTo>
                    <a:lnTo>
                      <a:pt x="884" y="1048"/>
                    </a:lnTo>
                    <a:lnTo>
                      <a:pt x="902" y="1066"/>
                    </a:lnTo>
                    <a:lnTo>
                      <a:pt x="927" y="1085"/>
                    </a:lnTo>
                    <a:lnTo>
                      <a:pt x="939" y="1100"/>
                    </a:lnTo>
                    <a:lnTo>
                      <a:pt x="945" y="1112"/>
                    </a:lnTo>
                    <a:lnTo>
                      <a:pt x="942" y="1091"/>
                    </a:lnTo>
                    <a:lnTo>
                      <a:pt x="927" y="1078"/>
                    </a:lnTo>
                    <a:lnTo>
                      <a:pt x="917" y="1069"/>
                    </a:lnTo>
                    <a:lnTo>
                      <a:pt x="920" y="1055"/>
                    </a:lnTo>
                    <a:lnTo>
                      <a:pt x="936" y="1054"/>
                    </a:lnTo>
                    <a:lnTo>
                      <a:pt x="939" y="1049"/>
                    </a:lnTo>
                    <a:lnTo>
                      <a:pt x="944" y="1036"/>
                    </a:lnTo>
                    <a:lnTo>
                      <a:pt x="951" y="1022"/>
                    </a:lnTo>
                    <a:lnTo>
                      <a:pt x="971" y="1019"/>
                    </a:lnTo>
                    <a:lnTo>
                      <a:pt x="965" y="1001"/>
                    </a:lnTo>
                    <a:lnTo>
                      <a:pt x="939" y="983"/>
                    </a:lnTo>
                    <a:lnTo>
                      <a:pt x="936" y="974"/>
                    </a:lnTo>
                    <a:lnTo>
                      <a:pt x="959" y="974"/>
                    </a:lnTo>
                    <a:lnTo>
                      <a:pt x="972" y="995"/>
                    </a:lnTo>
                    <a:lnTo>
                      <a:pt x="980" y="1018"/>
                    </a:lnTo>
                    <a:lnTo>
                      <a:pt x="981" y="1028"/>
                    </a:lnTo>
                    <a:lnTo>
                      <a:pt x="990" y="1034"/>
                    </a:lnTo>
                    <a:lnTo>
                      <a:pt x="990" y="1024"/>
                    </a:lnTo>
                    <a:lnTo>
                      <a:pt x="983" y="1001"/>
                    </a:lnTo>
                    <a:lnTo>
                      <a:pt x="981" y="991"/>
                    </a:lnTo>
                    <a:lnTo>
                      <a:pt x="996" y="992"/>
                    </a:lnTo>
                    <a:lnTo>
                      <a:pt x="1002" y="1010"/>
                    </a:lnTo>
                    <a:lnTo>
                      <a:pt x="1010" y="1027"/>
                    </a:lnTo>
                    <a:lnTo>
                      <a:pt x="1017" y="1022"/>
                    </a:lnTo>
                    <a:lnTo>
                      <a:pt x="1020" y="1003"/>
                    </a:lnTo>
                    <a:lnTo>
                      <a:pt x="1023" y="986"/>
                    </a:lnTo>
                    <a:lnTo>
                      <a:pt x="1019" y="976"/>
                    </a:lnTo>
                    <a:lnTo>
                      <a:pt x="1040" y="964"/>
                    </a:lnTo>
                    <a:lnTo>
                      <a:pt x="1044" y="952"/>
                    </a:lnTo>
                    <a:lnTo>
                      <a:pt x="1019" y="964"/>
                    </a:lnTo>
                    <a:lnTo>
                      <a:pt x="998" y="953"/>
                    </a:lnTo>
                    <a:lnTo>
                      <a:pt x="990" y="961"/>
                    </a:lnTo>
                    <a:lnTo>
                      <a:pt x="981" y="965"/>
                    </a:lnTo>
                    <a:lnTo>
                      <a:pt x="965" y="959"/>
                    </a:lnTo>
                    <a:lnTo>
                      <a:pt x="965" y="949"/>
                    </a:lnTo>
                    <a:lnTo>
                      <a:pt x="978" y="943"/>
                    </a:lnTo>
                    <a:lnTo>
                      <a:pt x="999" y="943"/>
                    </a:lnTo>
                    <a:lnTo>
                      <a:pt x="996" y="931"/>
                    </a:lnTo>
                    <a:lnTo>
                      <a:pt x="1029" y="938"/>
                    </a:lnTo>
                    <a:lnTo>
                      <a:pt x="1019" y="923"/>
                    </a:lnTo>
                    <a:lnTo>
                      <a:pt x="1061" y="932"/>
                    </a:lnTo>
                    <a:lnTo>
                      <a:pt x="1067" y="920"/>
                    </a:lnTo>
                    <a:lnTo>
                      <a:pt x="1058" y="911"/>
                    </a:lnTo>
                    <a:lnTo>
                      <a:pt x="1043" y="902"/>
                    </a:lnTo>
                    <a:lnTo>
                      <a:pt x="1046" y="886"/>
                    </a:lnTo>
                    <a:lnTo>
                      <a:pt x="1028" y="889"/>
                    </a:lnTo>
                    <a:lnTo>
                      <a:pt x="1005" y="895"/>
                    </a:lnTo>
                    <a:lnTo>
                      <a:pt x="1002" y="902"/>
                    </a:lnTo>
                    <a:lnTo>
                      <a:pt x="995" y="913"/>
                    </a:lnTo>
                    <a:lnTo>
                      <a:pt x="978" y="913"/>
                    </a:lnTo>
                    <a:lnTo>
                      <a:pt x="989" y="904"/>
                    </a:lnTo>
                    <a:lnTo>
                      <a:pt x="971" y="899"/>
                    </a:lnTo>
                    <a:lnTo>
                      <a:pt x="968" y="923"/>
                    </a:lnTo>
                    <a:lnTo>
                      <a:pt x="960" y="925"/>
                    </a:lnTo>
                    <a:lnTo>
                      <a:pt x="957" y="911"/>
                    </a:lnTo>
                    <a:lnTo>
                      <a:pt x="957" y="898"/>
                    </a:lnTo>
                    <a:lnTo>
                      <a:pt x="966" y="889"/>
                    </a:lnTo>
                    <a:lnTo>
                      <a:pt x="953" y="881"/>
                    </a:lnTo>
                    <a:lnTo>
                      <a:pt x="950" y="871"/>
                    </a:lnTo>
                    <a:lnTo>
                      <a:pt x="929" y="869"/>
                    </a:lnTo>
                    <a:lnTo>
                      <a:pt x="935" y="863"/>
                    </a:lnTo>
                    <a:lnTo>
                      <a:pt x="947" y="859"/>
                    </a:lnTo>
                    <a:lnTo>
                      <a:pt x="957" y="863"/>
                    </a:lnTo>
                    <a:lnTo>
                      <a:pt x="963" y="848"/>
                    </a:lnTo>
                    <a:lnTo>
                      <a:pt x="951" y="844"/>
                    </a:lnTo>
                    <a:lnTo>
                      <a:pt x="941" y="835"/>
                    </a:lnTo>
                    <a:lnTo>
                      <a:pt x="938" y="821"/>
                    </a:lnTo>
                    <a:lnTo>
                      <a:pt x="917" y="832"/>
                    </a:lnTo>
                    <a:lnTo>
                      <a:pt x="926" y="817"/>
                    </a:lnTo>
                    <a:lnTo>
                      <a:pt x="915" y="808"/>
                    </a:lnTo>
                    <a:lnTo>
                      <a:pt x="911" y="794"/>
                    </a:lnTo>
                    <a:lnTo>
                      <a:pt x="900" y="793"/>
                    </a:lnTo>
                    <a:lnTo>
                      <a:pt x="897" y="776"/>
                    </a:lnTo>
                    <a:lnTo>
                      <a:pt x="882" y="767"/>
                    </a:lnTo>
                    <a:lnTo>
                      <a:pt x="876" y="773"/>
                    </a:lnTo>
                    <a:lnTo>
                      <a:pt x="884" y="782"/>
                    </a:lnTo>
                    <a:lnTo>
                      <a:pt x="881" y="788"/>
                    </a:lnTo>
                    <a:lnTo>
                      <a:pt x="867" y="787"/>
                    </a:lnTo>
                    <a:lnTo>
                      <a:pt x="861" y="799"/>
                    </a:lnTo>
                    <a:lnTo>
                      <a:pt x="857" y="814"/>
                    </a:lnTo>
                    <a:lnTo>
                      <a:pt x="843" y="806"/>
                    </a:lnTo>
                    <a:lnTo>
                      <a:pt x="824" y="802"/>
                    </a:lnTo>
                    <a:lnTo>
                      <a:pt x="833" y="790"/>
                    </a:lnTo>
                    <a:lnTo>
                      <a:pt x="830" y="778"/>
                    </a:lnTo>
                    <a:lnTo>
                      <a:pt x="792" y="760"/>
                    </a:lnTo>
                    <a:lnTo>
                      <a:pt x="789" y="769"/>
                    </a:lnTo>
                    <a:lnTo>
                      <a:pt x="777" y="773"/>
                    </a:lnTo>
                    <a:lnTo>
                      <a:pt x="758" y="770"/>
                    </a:lnTo>
                    <a:lnTo>
                      <a:pt x="747" y="785"/>
                    </a:lnTo>
                    <a:lnTo>
                      <a:pt x="734" y="782"/>
                    </a:lnTo>
                    <a:lnTo>
                      <a:pt x="740" y="770"/>
                    </a:lnTo>
                    <a:lnTo>
                      <a:pt x="722" y="767"/>
                    </a:lnTo>
                    <a:lnTo>
                      <a:pt x="717" y="751"/>
                    </a:lnTo>
                    <a:lnTo>
                      <a:pt x="734" y="745"/>
                    </a:lnTo>
                    <a:lnTo>
                      <a:pt x="734" y="728"/>
                    </a:lnTo>
                    <a:lnTo>
                      <a:pt x="717" y="734"/>
                    </a:lnTo>
                    <a:lnTo>
                      <a:pt x="707" y="745"/>
                    </a:lnTo>
                    <a:lnTo>
                      <a:pt x="696" y="730"/>
                    </a:lnTo>
                    <a:lnTo>
                      <a:pt x="683" y="746"/>
                    </a:lnTo>
                    <a:lnTo>
                      <a:pt x="677" y="733"/>
                    </a:lnTo>
                    <a:lnTo>
                      <a:pt x="662" y="734"/>
                    </a:lnTo>
                    <a:lnTo>
                      <a:pt x="642" y="727"/>
                    </a:lnTo>
                    <a:lnTo>
                      <a:pt x="627" y="736"/>
                    </a:lnTo>
                    <a:lnTo>
                      <a:pt x="600" y="745"/>
                    </a:lnTo>
                    <a:lnTo>
                      <a:pt x="584" y="746"/>
                    </a:lnTo>
                    <a:lnTo>
                      <a:pt x="563" y="737"/>
                    </a:lnTo>
                    <a:lnTo>
                      <a:pt x="555" y="736"/>
                    </a:lnTo>
                    <a:lnTo>
                      <a:pt x="557" y="727"/>
                    </a:lnTo>
                    <a:lnTo>
                      <a:pt x="549" y="724"/>
                    </a:lnTo>
                    <a:lnTo>
                      <a:pt x="549" y="710"/>
                    </a:lnTo>
                    <a:lnTo>
                      <a:pt x="557" y="707"/>
                    </a:lnTo>
                    <a:lnTo>
                      <a:pt x="578" y="721"/>
                    </a:lnTo>
                    <a:lnTo>
                      <a:pt x="569" y="703"/>
                    </a:lnTo>
                    <a:lnTo>
                      <a:pt x="576" y="694"/>
                    </a:lnTo>
                    <a:lnTo>
                      <a:pt x="575" y="685"/>
                    </a:lnTo>
                    <a:lnTo>
                      <a:pt x="587" y="676"/>
                    </a:lnTo>
                    <a:lnTo>
                      <a:pt x="566" y="673"/>
                    </a:lnTo>
                    <a:lnTo>
                      <a:pt x="561" y="661"/>
                    </a:lnTo>
                    <a:lnTo>
                      <a:pt x="546" y="676"/>
                    </a:lnTo>
                    <a:lnTo>
                      <a:pt x="546" y="659"/>
                    </a:lnTo>
                    <a:lnTo>
                      <a:pt x="536" y="661"/>
                    </a:lnTo>
                    <a:lnTo>
                      <a:pt x="527" y="650"/>
                    </a:lnTo>
                    <a:lnTo>
                      <a:pt x="524" y="641"/>
                    </a:lnTo>
                    <a:lnTo>
                      <a:pt x="510" y="643"/>
                    </a:lnTo>
                    <a:lnTo>
                      <a:pt x="504" y="652"/>
                    </a:lnTo>
                    <a:lnTo>
                      <a:pt x="494" y="649"/>
                    </a:lnTo>
                    <a:lnTo>
                      <a:pt x="491" y="635"/>
                    </a:lnTo>
                    <a:lnTo>
                      <a:pt x="476" y="634"/>
                    </a:lnTo>
                    <a:lnTo>
                      <a:pt x="473" y="617"/>
                    </a:lnTo>
                    <a:lnTo>
                      <a:pt x="458" y="620"/>
                    </a:lnTo>
                    <a:lnTo>
                      <a:pt x="443" y="613"/>
                    </a:lnTo>
                    <a:lnTo>
                      <a:pt x="444" y="602"/>
                    </a:lnTo>
                    <a:lnTo>
                      <a:pt x="437" y="592"/>
                    </a:lnTo>
                    <a:lnTo>
                      <a:pt x="426" y="584"/>
                    </a:lnTo>
                    <a:lnTo>
                      <a:pt x="434" y="571"/>
                    </a:lnTo>
                    <a:lnTo>
                      <a:pt x="417" y="566"/>
                    </a:lnTo>
                    <a:lnTo>
                      <a:pt x="401" y="550"/>
                    </a:lnTo>
                    <a:lnTo>
                      <a:pt x="362" y="543"/>
                    </a:lnTo>
                    <a:lnTo>
                      <a:pt x="353" y="527"/>
                    </a:lnTo>
                    <a:lnTo>
                      <a:pt x="410" y="545"/>
                    </a:lnTo>
                    <a:lnTo>
                      <a:pt x="401" y="536"/>
                    </a:lnTo>
                    <a:lnTo>
                      <a:pt x="392" y="524"/>
                    </a:lnTo>
                    <a:lnTo>
                      <a:pt x="393" y="514"/>
                    </a:lnTo>
                    <a:lnTo>
                      <a:pt x="411" y="520"/>
                    </a:lnTo>
                    <a:lnTo>
                      <a:pt x="417" y="527"/>
                    </a:lnTo>
                    <a:lnTo>
                      <a:pt x="431" y="526"/>
                    </a:lnTo>
                    <a:lnTo>
                      <a:pt x="444" y="518"/>
                    </a:lnTo>
                    <a:lnTo>
                      <a:pt x="465" y="523"/>
                    </a:lnTo>
                    <a:lnTo>
                      <a:pt x="476" y="527"/>
                    </a:lnTo>
                    <a:lnTo>
                      <a:pt x="479" y="535"/>
                    </a:lnTo>
                    <a:lnTo>
                      <a:pt x="492" y="535"/>
                    </a:lnTo>
                    <a:lnTo>
                      <a:pt x="492" y="523"/>
                    </a:lnTo>
                    <a:lnTo>
                      <a:pt x="480" y="514"/>
                    </a:lnTo>
                    <a:lnTo>
                      <a:pt x="467" y="512"/>
                    </a:lnTo>
                    <a:lnTo>
                      <a:pt x="467" y="499"/>
                    </a:lnTo>
                    <a:lnTo>
                      <a:pt x="483" y="497"/>
                    </a:lnTo>
                    <a:lnTo>
                      <a:pt x="500" y="505"/>
                    </a:lnTo>
                    <a:lnTo>
                      <a:pt x="519" y="500"/>
                    </a:lnTo>
                    <a:lnTo>
                      <a:pt x="495" y="494"/>
                    </a:lnTo>
                    <a:lnTo>
                      <a:pt x="471" y="490"/>
                    </a:lnTo>
                    <a:lnTo>
                      <a:pt x="461" y="472"/>
                    </a:lnTo>
                    <a:lnTo>
                      <a:pt x="446" y="466"/>
                    </a:lnTo>
                    <a:lnTo>
                      <a:pt x="423" y="461"/>
                    </a:lnTo>
                    <a:lnTo>
                      <a:pt x="419" y="449"/>
                    </a:lnTo>
                    <a:lnTo>
                      <a:pt x="444" y="460"/>
                    </a:lnTo>
                    <a:lnTo>
                      <a:pt x="470" y="469"/>
                    </a:lnTo>
                    <a:lnTo>
                      <a:pt x="486" y="473"/>
                    </a:lnTo>
                    <a:lnTo>
                      <a:pt x="498" y="487"/>
                    </a:lnTo>
                    <a:lnTo>
                      <a:pt x="512" y="482"/>
                    </a:lnTo>
                    <a:lnTo>
                      <a:pt x="542" y="487"/>
                    </a:lnTo>
                    <a:lnTo>
                      <a:pt x="540" y="476"/>
                    </a:lnTo>
                    <a:lnTo>
                      <a:pt x="516" y="464"/>
                    </a:lnTo>
                    <a:lnTo>
                      <a:pt x="516" y="445"/>
                    </a:lnTo>
                    <a:lnTo>
                      <a:pt x="492" y="442"/>
                    </a:lnTo>
                    <a:lnTo>
                      <a:pt x="474" y="439"/>
                    </a:lnTo>
                    <a:lnTo>
                      <a:pt x="468" y="422"/>
                    </a:lnTo>
                    <a:lnTo>
                      <a:pt x="462" y="398"/>
                    </a:lnTo>
                    <a:lnTo>
                      <a:pt x="477" y="383"/>
                    </a:lnTo>
                    <a:lnTo>
                      <a:pt x="492" y="382"/>
                    </a:lnTo>
                    <a:lnTo>
                      <a:pt x="495" y="389"/>
                    </a:lnTo>
                    <a:lnTo>
                      <a:pt x="483" y="392"/>
                    </a:lnTo>
                    <a:lnTo>
                      <a:pt x="497" y="398"/>
                    </a:lnTo>
                    <a:lnTo>
                      <a:pt x="503" y="409"/>
                    </a:lnTo>
                    <a:lnTo>
                      <a:pt x="521" y="394"/>
                    </a:lnTo>
                    <a:lnTo>
                      <a:pt x="530" y="391"/>
                    </a:lnTo>
                    <a:lnTo>
                      <a:pt x="540" y="400"/>
                    </a:lnTo>
                    <a:lnTo>
                      <a:pt x="549" y="406"/>
                    </a:lnTo>
                    <a:lnTo>
                      <a:pt x="569" y="403"/>
                    </a:lnTo>
                    <a:lnTo>
                      <a:pt x="564" y="388"/>
                    </a:lnTo>
                    <a:lnTo>
                      <a:pt x="581" y="382"/>
                    </a:lnTo>
                    <a:lnTo>
                      <a:pt x="590" y="373"/>
                    </a:lnTo>
                    <a:lnTo>
                      <a:pt x="593" y="359"/>
                    </a:lnTo>
                    <a:lnTo>
                      <a:pt x="599" y="361"/>
                    </a:lnTo>
                    <a:lnTo>
                      <a:pt x="605" y="382"/>
                    </a:lnTo>
                    <a:lnTo>
                      <a:pt x="608" y="406"/>
                    </a:lnTo>
                    <a:lnTo>
                      <a:pt x="624" y="406"/>
                    </a:lnTo>
                    <a:lnTo>
                      <a:pt x="627" y="398"/>
                    </a:lnTo>
                    <a:lnTo>
                      <a:pt x="623" y="391"/>
                    </a:lnTo>
                    <a:lnTo>
                      <a:pt x="623" y="377"/>
                    </a:lnTo>
                    <a:lnTo>
                      <a:pt x="644" y="386"/>
                    </a:lnTo>
                    <a:lnTo>
                      <a:pt x="645" y="398"/>
                    </a:lnTo>
                    <a:lnTo>
                      <a:pt x="666" y="410"/>
                    </a:lnTo>
                    <a:lnTo>
                      <a:pt x="657" y="395"/>
                    </a:lnTo>
                    <a:lnTo>
                      <a:pt x="648" y="379"/>
                    </a:lnTo>
                    <a:lnTo>
                      <a:pt x="641" y="362"/>
                    </a:lnTo>
                    <a:lnTo>
                      <a:pt x="630" y="361"/>
                    </a:lnTo>
                    <a:lnTo>
                      <a:pt x="621" y="352"/>
                    </a:lnTo>
                    <a:lnTo>
                      <a:pt x="624" y="334"/>
                    </a:lnTo>
                    <a:lnTo>
                      <a:pt x="614" y="332"/>
                    </a:lnTo>
                    <a:lnTo>
                      <a:pt x="600" y="323"/>
                    </a:lnTo>
                    <a:lnTo>
                      <a:pt x="591" y="337"/>
                    </a:lnTo>
                    <a:lnTo>
                      <a:pt x="563" y="340"/>
                    </a:lnTo>
                    <a:lnTo>
                      <a:pt x="575" y="325"/>
                    </a:lnTo>
                    <a:lnTo>
                      <a:pt x="576" y="313"/>
                    </a:lnTo>
                    <a:lnTo>
                      <a:pt x="587" y="319"/>
                    </a:lnTo>
                    <a:lnTo>
                      <a:pt x="614" y="319"/>
                    </a:lnTo>
                    <a:lnTo>
                      <a:pt x="629" y="323"/>
                    </a:lnTo>
                    <a:lnTo>
                      <a:pt x="644" y="343"/>
                    </a:lnTo>
                    <a:lnTo>
                      <a:pt x="653" y="352"/>
                    </a:lnTo>
                    <a:lnTo>
                      <a:pt x="659" y="362"/>
                    </a:lnTo>
                    <a:lnTo>
                      <a:pt x="672" y="359"/>
                    </a:lnTo>
                    <a:lnTo>
                      <a:pt x="669" y="373"/>
                    </a:lnTo>
                    <a:lnTo>
                      <a:pt x="672" y="394"/>
                    </a:lnTo>
                    <a:lnTo>
                      <a:pt x="684" y="376"/>
                    </a:lnTo>
                    <a:lnTo>
                      <a:pt x="693" y="353"/>
                    </a:lnTo>
                    <a:lnTo>
                      <a:pt x="707" y="352"/>
                    </a:lnTo>
                    <a:lnTo>
                      <a:pt x="716" y="365"/>
                    </a:lnTo>
                    <a:lnTo>
                      <a:pt x="723" y="367"/>
                    </a:lnTo>
                    <a:lnTo>
                      <a:pt x="740" y="356"/>
                    </a:lnTo>
                    <a:lnTo>
                      <a:pt x="723" y="352"/>
                    </a:lnTo>
                    <a:lnTo>
                      <a:pt x="714" y="340"/>
                    </a:lnTo>
                    <a:lnTo>
                      <a:pt x="699" y="334"/>
                    </a:lnTo>
                    <a:lnTo>
                      <a:pt x="672" y="322"/>
                    </a:lnTo>
                    <a:lnTo>
                      <a:pt x="699" y="320"/>
                    </a:lnTo>
                    <a:lnTo>
                      <a:pt x="701" y="308"/>
                    </a:lnTo>
                    <a:lnTo>
                      <a:pt x="719" y="307"/>
                    </a:lnTo>
                    <a:lnTo>
                      <a:pt x="728" y="289"/>
                    </a:lnTo>
                    <a:lnTo>
                      <a:pt x="710" y="292"/>
                    </a:lnTo>
                    <a:lnTo>
                      <a:pt x="723" y="277"/>
                    </a:lnTo>
                    <a:lnTo>
                      <a:pt x="714" y="259"/>
                    </a:lnTo>
                    <a:lnTo>
                      <a:pt x="701" y="260"/>
                    </a:lnTo>
                    <a:lnTo>
                      <a:pt x="704" y="278"/>
                    </a:lnTo>
                    <a:lnTo>
                      <a:pt x="692" y="278"/>
                    </a:lnTo>
                    <a:lnTo>
                      <a:pt x="681" y="274"/>
                    </a:lnTo>
                    <a:lnTo>
                      <a:pt x="672" y="272"/>
                    </a:lnTo>
                    <a:lnTo>
                      <a:pt x="674" y="287"/>
                    </a:lnTo>
                    <a:lnTo>
                      <a:pt x="684" y="295"/>
                    </a:lnTo>
                    <a:lnTo>
                      <a:pt x="681" y="311"/>
                    </a:lnTo>
                    <a:lnTo>
                      <a:pt x="651" y="305"/>
                    </a:lnTo>
                    <a:lnTo>
                      <a:pt x="647" y="292"/>
                    </a:lnTo>
                    <a:lnTo>
                      <a:pt x="657" y="292"/>
                    </a:lnTo>
                    <a:lnTo>
                      <a:pt x="663" y="284"/>
                    </a:lnTo>
                    <a:lnTo>
                      <a:pt x="642" y="272"/>
                    </a:lnTo>
                    <a:lnTo>
                      <a:pt x="644" y="259"/>
                    </a:lnTo>
                    <a:lnTo>
                      <a:pt x="657" y="251"/>
                    </a:lnTo>
                    <a:lnTo>
                      <a:pt x="654" y="244"/>
                    </a:lnTo>
                    <a:lnTo>
                      <a:pt x="644" y="230"/>
                    </a:lnTo>
                    <a:lnTo>
                      <a:pt x="638" y="224"/>
                    </a:lnTo>
                    <a:lnTo>
                      <a:pt x="641" y="218"/>
                    </a:lnTo>
                    <a:lnTo>
                      <a:pt x="657" y="220"/>
                    </a:lnTo>
                    <a:lnTo>
                      <a:pt x="662" y="212"/>
                    </a:lnTo>
                    <a:lnTo>
                      <a:pt x="672" y="208"/>
                    </a:lnTo>
                    <a:lnTo>
                      <a:pt x="674" y="194"/>
                    </a:lnTo>
                    <a:lnTo>
                      <a:pt x="657" y="200"/>
                    </a:lnTo>
                    <a:lnTo>
                      <a:pt x="660" y="185"/>
                    </a:lnTo>
                    <a:lnTo>
                      <a:pt x="638" y="197"/>
                    </a:lnTo>
                    <a:lnTo>
                      <a:pt x="632" y="188"/>
                    </a:lnTo>
                    <a:lnTo>
                      <a:pt x="614" y="196"/>
                    </a:lnTo>
                    <a:lnTo>
                      <a:pt x="614" y="173"/>
                    </a:lnTo>
                    <a:lnTo>
                      <a:pt x="633" y="175"/>
                    </a:lnTo>
                    <a:lnTo>
                      <a:pt x="642" y="169"/>
                    </a:lnTo>
                    <a:lnTo>
                      <a:pt x="639" y="158"/>
                    </a:lnTo>
                    <a:lnTo>
                      <a:pt x="627" y="157"/>
                    </a:lnTo>
                    <a:lnTo>
                      <a:pt x="618" y="152"/>
                    </a:lnTo>
                    <a:lnTo>
                      <a:pt x="630" y="146"/>
                    </a:lnTo>
                    <a:lnTo>
                      <a:pt x="638" y="130"/>
                    </a:lnTo>
                    <a:lnTo>
                      <a:pt x="648" y="125"/>
                    </a:lnTo>
                    <a:lnTo>
                      <a:pt x="657" y="119"/>
                    </a:lnTo>
                    <a:lnTo>
                      <a:pt x="644" y="112"/>
                    </a:lnTo>
                    <a:lnTo>
                      <a:pt x="648" y="100"/>
                    </a:lnTo>
                    <a:lnTo>
                      <a:pt x="635" y="91"/>
                    </a:lnTo>
                    <a:lnTo>
                      <a:pt x="629" y="100"/>
                    </a:lnTo>
                    <a:lnTo>
                      <a:pt x="621" y="115"/>
                    </a:lnTo>
                    <a:lnTo>
                      <a:pt x="626" y="124"/>
                    </a:lnTo>
                    <a:lnTo>
                      <a:pt x="614" y="130"/>
                    </a:lnTo>
                    <a:lnTo>
                      <a:pt x="599" y="133"/>
                    </a:lnTo>
                    <a:lnTo>
                      <a:pt x="591" y="125"/>
                    </a:lnTo>
                    <a:lnTo>
                      <a:pt x="564" y="140"/>
                    </a:lnTo>
                    <a:lnTo>
                      <a:pt x="536" y="158"/>
                    </a:lnTo>
                    <a:lnTo>
                      <a:pt x="521" y="161"/>
                    </a:lnTo>
                    <a:lnTo>
                      <a:pt x="516" y="167"/>
                    </a:lnTo>
                    <a:lnTo>
                      <a:pt x="525" y="170"/>
                    </a:lnTo>
                    <a:lnTo>
                      <a:pt x="522" y="190"/>
                    </a:lnTo>
                    <a:lnTo>
                      <a:pt x="516" y="203"/>
                    </a:lnTo>
                    <a:lnTo>
                      <a:pt x="518" y="227"/>
                    </a:lnTo>
                    <a:lnTo>
                      <a:pt x="509" y="236"/>
                    </a:lnTo>
                    <a:lnTo>
                      <a:pt x="513" y="265"/>
                    </a:lnTo>
                    <a:lnTo>
                      <a:pt x="492" y="280"/>
                    </a:lnTo>
                    <a:lnTo>
                      <a:pt x="467" y="287"/>
                    </a:lnTo>
                    <a:lnTo>
                      <a:pt x="443" y="286"/>
                    </a:lnTo>
                    <a:lnTo>
                      <a:pt x="419" y="281"/>
                    </a:lnTo>
                    <a:lnTo>
                      <a:pt x="408" y="277"/>
                    </a:lnTo>
                    <a:lnTo>
                      <a:pt x="402" y="263"/>
                    </a:lnTo>
                    <a:lnTo>
                      <a:pt x="392" y="260"/>
                    </a:lnTo>
                    <a:lnTo>
                      <a:pt x="377" y="247"/>
                    </a:lnTo>
                    <a:lnTo>
                      <a:pt x="377" y="227"/>
                    </a:lnTo>
                    <a:lnTo>
                      <a:pt x="393" y="221"/>
                    </a:lnTo>
                    <a:lnTo>
                      <a:pt x="401" y="214"/>
                    </a:lnTo>
                    <a:lnTo>
                      <a:pt x="398" y="208"/>
                    </a:lnTo>
                    <a:lnTo>
                      <a:pt x="390" y="203"/>
                    </a:lnTo>
                    <a:lnTo>
                      <a:pt x="381" y="203"/>
                    </a:lnTo>
                    <a:lnTo>
                      <a:pt x="372" y="214"/>
                    </a:lnTo>
                    <a:lnTo>
                      <a:pt x="360" y="212"/>
                    </a:lnTo>
                    <a:lnTo>
                      <a:pt x="347" y="223"/>
                    </a:lnTo>
                    <a:lnTo>
                      <a:pt x="332" y="224"/>
                    </a:lnTo>
                    <a:lnTo>
                      <a:pt x="308" y="223"/>
                    </a:lnTo>
                    <a:lnTo>
                      <a:pt x="290" y="206"/>
                    </a:lnTo>
                    <a:lnTo>
                      <a:pt x="284" y="193"/>
                    </a:lnTo>
                    <a:lnTo>
                      <a:pt x="282" y="175"/>
                    </a:lnTo>
                    <a:lnTo>
                      <a:pt x="273" y="160"/>
                    </a:lnTo>
                    <a:lnTo>
                      <a:pt x="287" y="146"/>
                    </a:lnTo>
                    <a:lnTo>
                      <a:pt x="297" y="124"/>
                    </a:lnTo>
                    <a:lnTo>
                      <a:pt x="320" y="118"/>
                    </a:lnTo>
                    <a:lnTo>
                      <a:pt x="342" y="113"/>
                    </a:lnTo>
                    <a:lnTo>
                      <a:pt x="363" y="118"/>
                    </a:lnTo>
                    <a:lnTo>
                      <a:pt x="372" y="130"/>
                    </a:lnTo>
                    <a:lnTo>
                      <a:pt x="383" y="136"/>
                    </a:lnTo>
                    <a:lnTo>
                      <a:pt x="393" y="133"/>
                    </a:lnTo>
                    <a:lnTo>
                      <a:pt x="395" y="124"/>
                    </a:lnTo>
                    <a:lnTo>
                      <a:pt x="384" y="113"/>
                    </a:lnTo>
                    <a:lnTo>
                      <a:pt x="389" y="97"/>
                    </a:lnTo>
                    <a:lnTo>
                      <a:pt x="414" y="94"/>
                    </a:lnTo>
                    <a:lnTo>
                      <a:pt x="422" y="80"/>
                    </a:lnTo>
                    <a:lnTo>
                      <a:pt x="428" y="67"/>
                    </a:lnTo>
                    <a:lnTo>
                      <a:pt x="428" y="58"/>
                    </a:lnTo>
                    <a:lnTo>
                      <a:pt x="431" y="49"/>
                    </a:lnTo>
                    <a:lnTo>
                      <a:pt x="441" y="47"/>
                    </a:lnTo>
                    <a:lnTo>
                      <a:pt x="456" y="34"/>
                    </a:lnTo>
                    <a:lnTo>
                      <a:pt x="473" y="28"/>
                    </a:lnTo>
                    <a:lnTo>
                      <a:pt x="468" y="13"/>
                    </a:lnTo>
                    <a:lnTo>
                      <a:pt x="453" y="19"/>
                    </a:lnTo>
                    <a:lnTo>
                      <a:pt x="422" y="6"/>
                    </a:lnTo>
                    <a:lnTo>
                      <a:pt x="404" y="15"/>
                    </a:lnTo>
                    <a:lnTo>
                      <a:pt x="387" y="15"/>
                    </a:lnTo>
                    <a:lnTo>
                      <a:pt x="366" y="12"/>
                    </a:lnTo>
                    <a:lnTo>
                      <a:pt x="366" y="0"/>
                    </a:lnTo>
                  </a:path>
                </a:pathLst>
              </a:custGeom>
              <a:noFill/>
              <a:ln w="28575" cmpd="sng">
                <a:solidFill>
                  <a:srgbClr val="D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209" name="Text Box 281"/>
            <p:cNvSpPr txBox="1">
              <a:spLocks noChangeAspect="1" noChangeArrowheads="1"/>
            </p:cNvSpPr>
            <p:nvPr/>
          </p:nvSpPr>
          <p:spPr bwMode="auto">
            <a:xfrm>
              <a:off x="1638" y="1024"/>
              <a:ext cx="2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8</a:t>
              </a:r>
            </a:p>
          </p:txBody>
        </p:sp>
        <p:sp>
          <p:nvSpPr>
            <p:cNvPr id="253210" name="Text Box 282"/>
            <p:cNvSpPr txBox="1">
              <a:spLocks noChangeAspect="1" noChangeArrowheads="1"/>
            </p:cNvSpPr>
            <p:nvPr/>
          </p:nvSpPr>
          <p:spPr bwMode="auto">
            <a:xfrm>
              <a:off x="2604" y="965"/>
              <a:ext cx="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9</a:t>
              </a:r>
            </a:p>
          </p:txBody>
        </p:sp>
        <p:sp>
          <p:nvSpPr>
            <p:cNvPr id="253211" name="Text Box 283"/>
            <p:cNvSpPr txBox="1">
              <a:spLocks noChangeAspect="1" noChangeArrowheads="1"/>
            </p:cNvSpPr>
            <p:nvPr/>
          </p:nvSpPr>
          <p:spPr bwMode="auto">
            <a:xfrm>
              <a:off x="2413" y="1718"/>
              <a:ext cx="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7</a:t>
              </a:r>
            </a:p>
          </p:txBody>
        </p:sp>
        <p:sp>
          <p:nvSpPr>
            <p:cNvPr id="253212" name="Text Box 284"/>
            <p:cNvSpPr txBox="1">
              <a:spLocks noChangeAspect="1" noChangeArrowheads="1"/>
            </p:cNvSpPr>
            <p:nvPr/>
          </p:nvSpPr>
          <p:spPr bwMode="auto">
            <a:xfrm>
              <a:off x="1840" y="2553"/>
              <a:ext cx="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6</a:t>
              </a:r>
            </a:p>
          </p:txBody>
        </p:sp>
        <p:sp>
          <p:nvSpPr>
            <p:cNvPr id="253213" name="Text Box 285"/>
            <p:cNvSpPr txBox="1">
              <a:spLocks noChangeAspect="1" noChangeArrowheads="1"/>
            </p:cNvSpPr>
            <p:nvPr/>
          </p:nvSpPr>
          <p:spPr bwMode="auto">
            <a:xfrm>
              <a:off x="2436" y="2553"/>
              <a:ext cx="2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5</a:t>
              </a:r>
            </a:p>
          </p:txBody>
        </p:sp>
        <p:sp>
          <p:nvSpPr>
            <p:cNvPr id="253214" name="Text Box 286"/>
            <p:cNvSpPr txBox="1">
              <a:spLocks noChangeAspect="1" noChangeArrowheads="1"/>
            </p:cNvSpPr>
            <p:nvPr/>
          </p:nvSpPr>
          <p:spPr bwMode="auto">
            <a:xfrm>
              <a:off x="3017" y="2313"/>
              <a:ext cx="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2</a:t>
              </a:r>
            </a:p>
          </p:txBody>
        </p:sp>
        <p:sp>
          <p:nvSpPr>
            <p:cNvPr id="253215" name="Text Box 287"/>
            <p:cNvSpPr txBox="1">
              <a:spLocks noChangeAspect="1" noChangeArrowheads="1"/>
            </p:cNvSpPr>
            <p:nvPr/>
          </p:nvSpPr>
          <p:spPr bwMode="auto">
            <a:xfrm>
              <a:off x="3626" y="2281"/>
              <a:ext cx="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3</a:t>
              </a:r>
            </a:p>
          </p:txBody>
        </p:sp>
        <p:sp>
          <p:nvSpPr>
            <p:cNvPr id="253216" name="Text Box 288"/>
            <p:cNvSpPr txBox="1">
              <a:spLocks noChangeAspect="1" noChangeArrowheads="1"/>
            </p:cNvSpPr>
            <p:nvPr/>
          </p:nvSpPr>
          <p:spPr bwMode="auto">
            <a:xfrm>
              <a:off x="3429" y="2904"/>
              <a:ext cx="2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4</a:t>
              </a:r>
            </a:p>
          </p:txBody>
        </p:sp>
        <p:sp>
          <p:nvSpPr>
            <p:cNvPr id="253217" name="Text Box 289"/>
            <p:cNvSpPr txBox="1">
              <a:spLocks noChangeAspect="1" noChangeArrowheads="1"/>
            </p:cNvSpPr>
            <p:nvPr/>
          </p:nvSpPr>
          <p:spPr bwMode="auto">
            <a:xfrm>
              <a:off x="3911" y="2939"/>
              <a:ext cx="2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253218" name="AutoShape 290"/>
          <p:cNvSpPr>
            <a:spLocks/>
          </p:cNvSpPr>
          <p:nvPr/>
        </p:nvSpPr>
        <p:spPr bwMode="auto">
          <a:xfrm>
            <a:off x="7543800" y="3581400"/>
            <a:ext cx="1295400" cy="841375"/>
          </a:xfrm>
          <a:prstGeom prst="accentCallout1">
            <a:avLst>
              <a:gd name="adj1" fmla="val 13583"/>
              <a:gd name="adj2" fmla="val -5884"/>
              <a:gd name="adj3" fmla="val 210755"/>
              <a:gd name="adj4" fmla="val -92894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Tanya Eschete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3219" name="AutoShape 291"/>
          <p:cNvSpPr>
            <a:spLocks/>
          </p:cNvSpPr>
          <p:nvPr/>
        </p:nvSpPr>
        <p:spPr bwMode="auto">
          <a:xfrm>
            <a:off x="392113" y="2541588"/>
            <a:ext cx="1649412" cy="1236662"/>
          </a:xfrm>
          <a:prstGeom prst="accentCallout1">
            <a:avLst>
              <a:gd name="adj1" fmla="val 9241"/>
              <a:gd name="adj2" fmla="val 104620"/>
              <a:gd name="adj3" fmla="val 34532"/>
              <a:gd name="adj4" fmla="val 215398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Central Region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RC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COL Michael Wood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Daniel Doyle</a:t>
            </a:r>
          </a:p>
        </p:txBody>
      </p:sp>
      <p:sp>
        <p:nvSpPr>
          <p:cNvPr id="253220" name="AutoShape 292"/>
          <p:cNvSpPr>
            <a:spLocks/>
          </p:cNvSpPr>
          <p:nvPr/>
        </p:nvSpPr>
        <p:spPr bwMode="auto">
          <a:xfrm>
            <a:off x="392113" y="4013200"/>
            <a:ext cx="1649412" cy="1236663"/>
          </a:xfrm>
          <a:prstGeom prst="accentCallout1">
            <a:avLst>
              <a:gd name="adj1" fmla="val 9241"/>
              <a:gd name="adj2" fmla="val 104620"/>
              <a:gd name="adj3" fmla="val 13222"/>
              <a:gd name="adj4" fmla="val 162463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Southwest Region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RC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SGM Ricky Montet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John-Erik Chretien</a:t>
            </a:r>
          </a:p>
        </p:txBody>
      </p:sp>
      <p:sp>
        <p:nvSpPr>
          <p:cNvPr id="253221" name="AutoShape 293"/>
          <p:cNvSpPr>
            <a:spLocks/>
          </p:cNvSpPr>
          <p:nvPr/>
        </p:nvSpPr>
        <p:spPr bwMode="auto">
          <a:xfrm>
            <a:off x="365125" y="5254625"/>
            <a:ext cx="1676400" cy="658813"/>
          </a:xfrm>
          <a:prstGeom prst="accentCallout1">
            <a:avLst>
              <a:gd name="adj1" fmla="val 17347"/>
              <a:gd name="adj2" fmla="val 104546"/>
              <a:gd name="adj3" fmla="val -148676"/>
              <a:gd name="adj4" fmla="val 221306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John Auzenne</a:t>
            </a:r>
          </a:p>
        </p:txBody>
      </p:sp>
      <p:sp>
        <p:nvSpPr>
          <p:cNvPr id="253222" name="AutoShape 294"/>
          <p:cNvSpPr>
            <a:spLocks/>
          </p:cNvSpPr>
          <p:nvPr/>
        </p:nvSpPr>
        <p:spPr bwMode="auto">
          <a:xfrm>
            <a:off x="7553325" y="2895600"/>
            <a:ext cx="1590675" cy="658813"/>
          </a:xfrm>
          <a:prstGeom prst="accentCallout1">
            <a:avLst>
              <a:gd name="adj1" fmla="val 17347"/>
              <a:gd name="adj2" fmla="val -4792"/>
              <a:gd name="adj3" fmla="val 261204"/>
              <a:gd name="adj4" fmla="val -74051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Steve Boudreaux</a:t>
            </a:r>
          </a:p>
        </p:txBody>
      </p:sp>
      <p:sp>
        <p:nvSpPr>
          <p:cNvPr id="253223" name="AutoShape 295"/>
          <p:cNvSpPr>
            <a:spLocks/>
          </p:cNvSpPr>
          <p:nvPr/>
        </p:nvSpPr>
        <p:spPr bwMode="auto">
          <a:xfrm>
            <a:off x="7548563" y="1676400"/>
            <a:ext cx="1595437" cy="1236663"/>
          </a:xfrm>
          <a:prstGeom prst="accentCallout1">
            <a:avLst>
              <a:gd name="adj1" fmla="val 9241"/>
              <a:gd name="adj2" fmla="val -4778"/>
              <a:gd name="adj3" fmla="val 163801"/>
              <a:gd name="adj4" fmla="val -78009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Southeast Region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RC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COL William Ratcliff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Kellie Durbin</a:t>
            </a:r>
          </a:p>
        </p:txBody>
      </p:sp>
      <p:sp>
        <p:nvSpPr>
          <p:cNvPr id="253224" name="AutoShape 296"/>
          <p:cNvSpPr>
            <a:spLocks/>
          </p:cNvSpPr>
          <p:nvPr/>
        </p:nvSpPr>
        <p:spPr bwMode="auto">
          <a:xfrm>
            <a:off x="387350" y="896938"/>
            <a:ext cx="1654175" cy="1236662"/>
          </a:xfrm>
          <a:prstGeom prst="accentCallout1">
            <a:avLst>
              <a:gd name="adj1" fmla="val 8056"/>
              <a:gd name="adj2" fmla="val 104606"/>
              <a:gd name="adj3" fmla="val 52014"/>
              <a:gd name="adj4" fmla="val 144819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Northwest Region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RC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MSG Ronnie Dollar</a:t>
            </a:r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Clinton Phillips</a:t>
            </a:r>
          </a:p>
        </p:txBody>
      </p:sp>
      <p:sp>
        <p:nvSpPr>
          <p:cNvPr id="253225" name="AutoShape 297"/>
          <p:cNvSpPr>
            <a:spLocks/>
          </p:cNvSpPr>
          <p:nvPr/>
        </p:nvSpPr>
        <p:spPr bwMode="auto">
          <a:xfrm>
            <a:off x="5689600" y="866775"/>
            <a:ext cx="1606550" cy="1236663"/>
          </a:xfrm>
          <a:prstGeom prst="accentCallout1">
            <a:avLst>
              <a:gd name="adj1" fmla="val 9241"/>
              <a:gd name="adj2" fmla="val -4745"/>
              <a:gd name="adj3" fmla="val 56866"/>
              <a:gd name="adj4" fmla="val -59486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Northeast Region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RC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SFC Cary Grant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Gina Price</a:t>
            </a:r>
          </a:p>
        </p:txBody>
      </p:sp>
      <p:sp>
        <p:nvSpPr>
          <p:cNvPr id="253227" name="AutoShape 299"/>
          <p:cNvSpPr>
            <a:spLocks/>
          </p:cNvSpPr>
          <p:nvPr/>
        </p:nvSpPr>
        <p:spPr bwMode="auto">
          <a:xfrm>
            <a:off x="3565525" y="5233988"/>
            <a:ext cx="1192213" cy="1023937"/>
          </a:xfrm>
          <a:prstGeom prst="accentCallout1">
            <a:avLst>
              <a:gd name="adj1" fmla="val 11162"/>
              <a:gd name="adj2" fmla="val 106394"/>
              <a:gd name="adj3" fmla="val -102481"/>
              <a:gd name="adj4" fmla="val 131824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DCFS Region 2</a:t>
            </a:r>
            <a:r>
              <a:rPr lang="en-US" sz="1200" u="sng">
                <a:solidFill>
                  <a:srgbClr val="CC0000"/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RC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EP HQ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  <a:latin typeface="Calibri" pitchFamily="34" charset="0"/>
              </a:rPr>
              <a:t>LAM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Denda Eversull</a:t>
            </a:r>
          </a:p>
        </p:txBody>
      </p:sp>
      <p:sp>
        <p:nvSpPr>
          <p:cNvPr id="253228" name="Rectangle 300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Regional Coordinators and Lead Area Managers</a:t>
            </a:r>
          </a:p>
        </p:txBody>
      </p:sp>
    </p:spTree>
    <p:extLst>
      <p:ext uri="{BB962C8B-B14F-4D97-AF65-F5344CB8AC3E}">
        <p14:creationId xmlns:p14="http://schemas.microsoft.com/office/powerpoint/2010/main" val="8238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 noChangeAspect="1"/>
          </p:cNvGrpSpPr>
          <p:nvPr/>
        </p:nvGrpSpPr>
        <p:grpSpPr bwMode="auto">
          <a:xfrm>
            <a:off x="2209800" y="1143000"/>
            <a:ext cx="4979988" cy="4457700"/>
            <a:chOff x="322" y="156"/>
            <a:chExt cx="4250" cy="3876"/>
          </a:xfrm>
        </p:grpSpPr>
        <p:sp>
          <p:nvSpPr>
            <p:cNvPr id="15409" name="Freeform 4"/>
            <p:cNvSpPr>
              <a:spLocks noChangeAspect="1"/>
            </p:cNvSpPr>
            <p:nvPr/>
          </p:nvSpPr>
          <p:spPr bwMode="auto">
            <a:xfrm>
              <a:off x="2868" y="3105"/>
              <a:ext cx="845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0" name="Freeform 5"/>
            <p:cNvSpPr>
              <a:spLocks noChangeAspect="1"/>
            </p:cNvSpPr>
            <p:nvPr/>
          </p:nvSpPr>
          <p:spPr bwMode="auto">
            <a:xfrm>
              <a:off x="2575" y="3262"/>
              <a:ext cx="825" cy="713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2" name="Freeform 77"/>
            <p:cNvSpPr>
              <a:spLocks noChangeAspect="1"/>
            </p:cNvSpPr>
            <p:nvPr/>
          </p:nvSpPr>
          <p:spPr bwMode="auto">
            <a:xfrm>
              <a:off x="323" y="156"/>
              <a:ext cx="475" cy="807"/>
            </a:xfrm>
            <a:custGeom>
              <a:avLst/>
              <a:gdLst>
                <a:gd name="T0" fmla="*/ 2147483647 w 445"/>
                <a:gd name="T1" fmla="*/ 0 h 862"/>
                <a:gd name="T2" fmla="*/ 2147483647 w 445"/>
                <a:gd name="T3" fmla="*/ 2147483647 h 862"/>
                <a:gd name="T4" fmla="*/ 2147483647 w 445"/>
                <a:gd name="T5" fmla="*/ 2147483647 h 862"/>
                <a:gd name="T6" fmla="*/ 2147483647 w 445"/>
                <a:gd name="T7" fmla="*/ 2147483647 h 862"/>
                <a:gd name="T8" fmla="*/ 2147483647 w 445"/>
                <a:gd name="T9" fmla="*/ 2147483647 h 862"/>
                <a:gd name="T10" fmla="*/ 2147483647 w 445"/>
                <a:gd name="T11" fmla="*/ 2147483647 h 862"/>
                <a:gd name="T12" fmla="*/ 2147483647 w 445"/>
                <a:gd name="T13" fmla="*/ 2147483647 h 862"/>
                <a:gd name="T14" fmla="*/ 2147483647 w 445"/>
                <a:gd name="T15" fmla="*/ 2147483647 h 862"/>
                <a:gd name="T16" fmla="*/ 2147483647 w 445"/>
                <a:gd name="T17" fmla="*/ 2147483647 h 862"/>
                <a:gd name="T18" fmla="*/ 2147483647 w 445"/>
                <a:gd name="T19" fmla="*/ 2147483647 h 862"/>
                <a:gd name="T20" fmla="*/ 2147483647 w 445"/>
                <a:gd name="T21" fmla="*/ 2147483647 h 862"/>
                <a:gd name="T22" fmla="*/ 2147483647 w 445"/>
                <a:gd name="T23" fmla="*/ 2147483647 h 862"/>
                <a:gd name="T24" fmla="*/ 2147483647 w 445"/>
                <a:gd name="T25" fmla="*/ 2147483647 h 862"/>
                <a:gd name="T26" fmla="*/ 2147483647 w 445"/>
                <a:gd name="T27" fmla="*/ 2147483647 h 862"/>
                <a:gd name="T28" fmla="*/ 2147483647 w 445"/>
                <a:gd name="T29" fmla="*/ 2147483647 h 862"/>
                <a:gd name="T30" fmla="*/ 2147483647 w 445"/>
                <a:gd name="T31" fmla="*/ 2147483647 h 862"/>
                <a:gd name="T32" fmla="*/ 2147483647 w 445"/>
                <a:gd name="T33" fmla="*/ 2147483647 h 862"/>
                <a:gd name="T34" fmla="*/ 2147483647 w 445"/>
                <a:gd name="T35" fmla="*/ 2147483647 h 862"/>
                <a:gd name="T36" fmla="*/ 2147483647 w 445"/>
                <a:gd name="T37" fmla="*/ 2147483647 h 862"/>
                <a:gd name="T38" fmla="*/ 2147483647 w 445"/>
                <a:gd name="T39" fmla="*/ 2147483647 h 862"/>
                <a:gd name="T40" fmla="*/ 2147483647 w 445"/>
                <a:gd name="T41" fmla="*/ 2147483647 h 862"/>
                <a:gd name="T42" fmla="*/ 2147483647 w 445"/>
                <a:gd name="T43" fmla="*/ 2147483647 h 862"/>
                <a:gd name="T44" fmla="*/ 2147483647 w 445"/>
                <a:gd name="T45" fmla="*/ 2147483647 h 862"/>
                <a:gd name="T46" fmla="*/ 2147483647 w 445"/>
                <a:gd name="T47" fmla="*/ 2147483647 h 862"/>
                <a:gd name="T48" fmla="*/ 2147483647 w 445"/>
                <a:gd name="T49" fmla="*/ 2147483647 h 862"/>
                <a:gd name="T50" fmla="*/ 2147483647 w 445"/>
                <a:gd name="T51" fmla="*/ 2147483647 h 862"/>
                <a:gd name="T52" fmla="*/ 2147483647 w 445"/>
                <a:gd name="T53" fmla="*/ 2147483647 h 862"/>
                <a:gd name="T54" fmla="*/ 2147483647 w 445"/>
                <a:gd name="T55" fmla="*/ 2147483647 h 862"/>
                <a:gd name="T56" fmla="*/ 2147483647 w 445"/>
                <a:gd name="T57" fmla="*/ 2147483647 h 862"/>
                <a:gd name="T58" fmla="*/ 2147483647 w 445"/>
                <a:gd name="T59" fmla="*/ 2147483647 h 862"/>
                <a:gd name="T60" fmla="*/ 2147483647 w 445"/>
                <a:gd name="T61" fmla="*/ 2147483647 h 862"/>
                <a:gd name="T62" fmla="*/ 2147483647 w 445"/>
                <a:gd name="T63" fmla="*/ 2147483647 h 862"/>
                <a:gd name="T64" fmla="*/ 2147483647 w 445"/>
                <a:gd name="T65" fmla="*/ 2147483647 h 862"/>
                <a:gd name="T66" fmla="*/ 2147483647 w 445"/>
                <a:gd name="T67" fmla="*/ 2147483647 h 862"/>
                <a:gd name="T68" fmla="*/ 2147483647 w 445"/>
                <a:gd name="T69" fmla="*/ 2147483647 h 862"/>
                <a:gd name="T70" fmla="*/ 2147483647 w 445"/>
                <a:gd name="T71" fmla="*/ 2147483647 h 862"/>
                <a:gd name="T72" fmla="*/ 2147483647 w 445"/>
                <a:gd name="T73" fmla="*/ 2147483647 h 862"/>
                <a:gd name="T74" fmla="*/ 2147483647 w 445"/>
                <a:gd name="T75" fmla="*/ 2147483647 h 862"/>
                <a:gd name="T76" fmla="*/ 2147483647 w 445"/>
                <a:gd name="T77" fmla="*/ 2147483647 h 862"/>
                <a:gd name="T78" fmla="*/ 2147483647 w 445"/>
                <a:gd name="T79" fmla="*/ 2147483647 h 862"/>
                <a:gd name="T80" fmla="*/ 2147483647 w 445"/>
                <a:gd name="T81" fmla="*/ 2147483647 h 862"/>
                <a:gd name="T82" fmla="*/ 2147483647 w 445"/>
                <a:gd name="T83" fmla="*/ 2147483647 h 862"/>
                <a:gd name="T84" fmla="*/ 2147483647 w 445"/>
                <a:gd name="T85" fmla="*/ 2147483647 h 862"/>
                <a:gd name="T86" fmla="*/ 2147483647 w 445"/>
                <a:gd name="T87" fmla="*/ 2147483647 h 862"/>
                <a:gd name="T88" fmla="*/ 2147483647 w 445"/>
                <a:gd name="T89" fmla="*/ 2147483647 h 862"/>
                <a:gd name="T90" fmla="*/ 2147483647 w 445"/>
                <a:gd name="T91" fmla="*/ 2147483647 h 862"/>
                <a:gd name="T92" fmla="*/ 2147483647 w 445"/>
                <a:gd name="T93" fmla="*/ 2147483647 h 862"/>
                <a:gd name="T94" fmla="*/ 2147483647 w 445"/>
                <a:gd name="T95" fmla="*/ 2147483647 h 862"/>
                <a:gd name="T96" fmla="*/ 2147483647 w 445"/>
                <a:gd name="T97" fmla="*/ 2147483647 h 862"/>
                <a:gd name="T98" fmla="*/ 2147483647 w 445"/>
                <a:gd name="T99" fmla="*/ 2147483647 h 862"/>
                <a:gd name="T100" fmla="*/ 2147483647 w 445"/>
                <a:gd name="T101" fmla="*/ 2147483647 h 862"/>
                <a:gd name="T102" fmla="*/ 2147483647 w 445"/>
                <a:gd name="T103" fmla="*/ 2147483647 h 862"/>
                <a:gd name="T104" fmla="*/ 2147483647 w 445"/>
                <a:gd name="T105" fmla="*/ 2147483647 h 862"/>
                <a:gd name="T106" fmla="*/ 2147483647 w 445"/>
                <a:gd name="T107" fmla="*/ 2147483647 h 862"/>
                <a:gd name="T108" fmla="*/ 2147483647 w 445"/>
                <a:gd name="T109" fmla="*/ 2147483647 h 862"/>
                <a:gd name="T110" fmla="*/ 0 w 445"/>
                <a:gd name="T111" fmla="*/ 2147483647 h 8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5"/>
                <a:gd name="T169" fmla="*/ 0 h 862"/>
                <a:gd name="T170" fmla="*/ 445 w 445"/>
                <a:gd name="T171" fmla="*/ 862 h 8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5" h="862">
                  <a:moveTo>
                    <a:pt x="13" y="0"/>
                  </a:moveTo>
                  <a:lnTo>
                    <a:pt x="189" y="0"/>
                  </a:lnTo>
                  <a:lnTo>
                    <a:pt x="177" y="13"/>
                  </a:lnTo>
                  <a:lnTo>
                    <a:pt x="178" y="49"/>
                  </a:lnTo>
                  <a:lnTo>
                    <a:pt x="192" y="54"/>
                  </a:lnTo>
                  <a:lnTo>
                    <a:pt x="189" y="63"/>
                  </a:lnTo>
                  <a:lnTo>
                    <a:pt x="175" y="64"/>
                  </a:lnTo>
                  <a:lnTo>
                    <a:pt x="157" y="81"/>
                  </a:lnTo>
                  <a:lnTo>
                    <a:pt x="177" y="84"/>
                  </a:lnTo>
                  <a:lnTo>
                    <a:pt x="190" y="93"/>
                  </a:lnTo>
                  <a:lnTo>
                    <a:pt x="189" y="106"/>
                  </a:lnTo>
                  <a:lnTo>
                    <a:pt x="178" y="130"/>
                  </a:lnTo>
                  <a:lnTo>
                    <a:pt x="183" y="157"/>
                  </a:lnTo>
                  <a:lnTo>
                    <a:pt x="193" y="163"/>
                  </a:lnTo>
                  <a:lnTo>
                    <a:pt x="183" y="180"/>
                  </a:lnTo>
                  <a:lnTo>
                    <a:pt x="193" y="189"/>
                  </a:lnTo>
                  <a:lnTo>
                    <a:pt x="201" y="174"/>
                  </a:lnTo>
                  <a:lnTo>
                    <a:pt x="204" y="192"/>
                  </a:lnTo>
                  <a:lnTo>
                    <a:pt x="198" y="226"/>
                  </a:lnTo>
                  <a:lnTo>
                    <a:pt x="180" y="235"/>
                  </a:lnTo>
                  <a:lnTo>
                    <a:pt x="175" y="252"/>
                  </a:lnTo>
                  <a:lnTo>
                    <a:pt x="184" y="252"/>
                  </a:lnTo>
                  <a:lnTo>
                    <a:pt x="195" y="240"/>
                  </a:lnTo>
                  <a:lnTo>
                    <a:pt x="204" y="249"/>
                  </a:lnTo>
                  <a:lnTo>
                    <a:pt x="205" y="274"/>
                  </a:lnTo>
                  <a:lnTo>
                    <a:pt x="180" y="291"/>
                  </a:lnTo>
                  <a:lnTo>
                    <a:pt x="174" y="325"/>
                  </a:lnTo>
                  <a:lnTo>
                    <a:pt x="183" y="328"/>
                  </a:lnTo>
                  <a:lnTo>
                    <a:pt x="190" y="315"/>
                  </a:lnTo>
                  <a:lnTo>
                    <a:pt x="205" y="318"/>
                  </a:lnTo>
                  <a:lnTo>
                    <a:pt x="207" y="339"/>
                  </a:lnTo>
                  <a:lnTo>
                    <a:pt x="201" y="367"/>
                  </a:lnTo>
                  <a:lnTo>
                    <a:pt x="208" y="367"/>
                  </a:lnTo>
                  <a:lnTo>
                    <a:pt x="217" y="388"/>
                  </a:lnTo>
                  <a:lnTo>
                    <a:pt x="207" y="396"/>
                  </a:lnTo>
                  <a:lnTo>
                    <a:pt x="211" y="406"/>
                  </a:lnTo>
                  <a:lnTo>
                    <a:pt x="220" y="402"/>
                  </a:lnTo>
                  <a:lnTo>
                    <a:pt x="229" y="415"/>
                  </a:lnTo>
                  <a:lnTo>
                    <a:pt x="222" y="438"/>
                  </a:lnTo>
                  <a:lnTo>
                    <a:pt x="235" y="444"/>
                  </a:lnTo>
                  <a:lnTo>
                    <a:pt x="240" y="459"/>
                  </a:lnTo>
                  <a:lnTo>
                    <a:pt x="240" y="471"/>
                  </a:lnTo>
                  <a:lnTo>
                    <a:pt x="217" y="480"/>
                  </a:lnTo>
                  <a:lnTo>
                    <a:pt x="222" y="495"/>
                  </a:lnTo>
                  <a:lnTo>
                    <a:pt x="241" y="493"/>
                  </a:lnTo>
                  <a:lnTo>
                    <a:pt x="249" y="508"/>
                  </a:lnTo>
                  <a:lnTo>
                    <a:pt x="229" y="511"/>
                  </a:lnTo>
                  <a:lnTo>
                    <a:pt x="238" y="528"/>
                  </a:lnTo>
                  <a:lnTo>
                    <a:pt x="263" y="546"/>
                  </a:lnTo>
                  <a:lnTo>
                    <a:pt x="274" y="567"/>
                  </a:lnTo>
                  <a:lnTo>
                    <a:pt x="271" y="582"/>
                  </a:lnTo>
                  <a:lnTo>
                    <a:pt x="282" y="582"/>
                  </a:lnTo>
                  <a:lnTo>
                    <a:pt x="279" y="604"/>
                  </a:lnTo>
                  <a:lnTo>
                    <a:pt x="288" y="612"/>
                  </a:lnTo>
                  <a:lnTo>
                    <a:pt x="294" y="621"/>
                  </a:lnTo>
                  <a:lnTo>
                    <a:pt x="280" y="621"/>
                  </a:lnTo>
                  <a:lnTo>
                    <a:pt x="273" y="631"/>
                  </a:lnTo>
                  <a:lnTo>
                    <a:pt x="283" y="633"/>
                  </a:lnTo>
                  <a:lnTo>
                    <a:pt x="294" y="633"/>
                  </a:lnTo>
                  <a:lnTo>
                    <a:pt x="276" y="640"/>
                  </a:lnTo>
                  <a:lnTo>
                    <a:pt x="274" y="654"/>
                  </a:lnTo>
                  <a:lnTo>
                    <a:pt x="282" y="661"/>
                  </a:lnTo>
                  <a:lnTo>
                    <a:pt x="292" y="658"/>
                  </a:lnTo>
                  <a:lnTo>
                    <a:pt x="295" y="645"/>
                  </a:lnTo>
                  <a:lnTo>
                    <a:pt x="310" y="651"/>
                  </a:lnTo>
                  <a:lnTo>
                    <a:pt x="321" y="649"/>
                  </a:lnTo>
                  <a:lnTo>
                    <a:pt x="319" y="678"/>
                  </a:lnTo>
                  <a:lnTo>
                    <a:pt x="321" y="691"/>
                  </a:lnTo>
                  <a:lnTo>
                    <a:pt x="334" y="673"/>
                  </a:lnTo>
                  <a:lnTo>
                    <a:pt x="340" y="672"/>
                  </a:lnTo>
                  <a:lnTo>
                    <a:pt x="327" y="703"/>
                  </a:lnTo>
                  <a:lnTo>
                    <a:pt x="351" y="703"/>
                  </a:lnTo>
                  <a:lnTo>
                    <a:pt x="360" y="709"/>
                  </a:lnTo>
                  <a:lnTo>
                    <a:pt x="351" y="724"/>
                  </a:lnTo>
                  <a:lnTo>
                    <a:pt x="363" y="727"/>
                  </a:lnTo>
                  <a:lnTo>
                    <a:pt x="376" y="706"/>
                  </a:lnTo>
                  <a:lnTo>
                    <a:pt x="378" y="724"/>
                  </a:lnTo>
                  <a:lnTo>
                    <a:pt x="384" y="729"/>
                  </a:lnTo>
                  <a:lnTo>
                    <a:pt x="373" y="739"/>
                  </a:lnTo>
                  <a:lnTo>
                    <a:pt x="391" y="739"/>
                  </a:lnTo>
                  <a:lnTo>
                    <a:pt x="399" y="744"/>
                  </a:lnTo>
                  <a:lnTo>
                    <a:pt x="382" y="759"/>
                  </a:lnTo>
                  <a:lnTo>
                    <a:pt x="402" y="754"/>
                  </a:lnTo>
                  <a:lnTo>
                    <a:pt x="408" y="763"/>
                  </a:lnTo>
                  <a:lnTo>
                    <a:pt x="397" y="784"/>
                  </a:lnTo>
                  <a:lnTo>
                    <a:pt x="415" y="771"/>
                  </a:lnTo>
                  <a:lnTo>
                    <a:pt x="415" y="787"/>
                  </a:lnTo>
                  <a:lnTo>
                    <a:pt x="424" y="796"/>
                  </a:lnTo>
                  <a:lnTo>
                    <a:pt x="435" y="805"/>
                  </a:lnTo>
                  <a:lnTo>
                    <a:pt x="445" y="805"/>
                  </a:lnTo>
                  <a:lnTo>
                    <a:pt x="439" y="820"/>
                  </a:lnTo>
                  <a:lnTo>
                    <a:pt x="333" y="819"/>
                  </a:lnTo>
                  <a:lnTo>
                    <a:pt x="333" y="793"/>
                  </a:lnTo>
                  <a:lnTo>
                    <a:pt x="328" y="775"/>
                  </a:lnTo>
                  <a:lnTo>
                    <a:pt x="313" y="768"/>
                  </a:lnTo>
                  <a:lnTo>
                    <a:pt x="294" y="739"/>
                  </a:lnTo>
                  <a:lnTo>
                    <a:pt x="283" y="738"/>
                  </a:lnTo>
                  <a:lnTo>
                    <a:pt x="268" y="729"/>
                  </a:lnTo>
                  <a:lnTo>
                    <a:pt x="256" y="738"/>
                  </a:lnTo>
                  <a:lnTo>
                    <a:pt x="249" y="727"/>
                  </a:lnTo>
                  <a:lnTo>
                    <a:pt x="237" y="726"/>
                  </a:lnTo>
                  <a:lnTo>
                    <a:pt x="228" y="712"/>
                  </a:lnTo>
                  <a:lnTo>
                    <a:pt x="205" y="711"/>
                  </a:lnTo>
                  <a:lnTo>
                    <a:pt x="192" y="715"/>
                  </a:lnTo>
                  <a:lnTo>
                    <a:pt x="184" y="729"/>
                  </a:lnTo>
                  <a:lnTo>
                    <a:pt x="184" y="741"/>
                  </a:lnTo>
                  <a:lnTo>
                    <a:pt x="159" y="754"/>
                  </a:lnTo>
                  <a:lnTo>
                    <a:pt x="147" y="766"/>
                  </a:lnTo>
                  <a:lnTo>
                    <a:pt x="144" y="801"/>
                  </a:lnTo>
                  <a:lnTo>
                    <a:pt x="127" y="819"/>
                  </a:lnTo>
                  <a:lnTo>
                    <a:pt x="78" y="862"/>
                  </a:lnTo>
                  <a:lnTo>
                    <a:pt x="0" y="861"/>
                  </a:lnTo>
                  <a:lnTo>
                    <a:pt x="12" y="0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3" name="Freeform 78"/>
            <p:cNvSpPr>
              <a:spLocks noChangeAspect="1"/>
            </p:cNvSpPr>
            <p:nvPr/>
          </p:nvSpPr>
          <p:spPr bwMode="auto">
            <a:xfrm>
              <a:off x="490" y="156"/>
              <a:ext cx="384" cy="770"/>
            </a:xfrm>
            <a:custGeom>
              <a:avLst/>
              <a:gdLst>
                <a:gd name="T0" fmla="*/ 2147483647 w 359"/>
                <a:gd name="T1" fmla="*/ 2147483647 h 823"/>
                <a:gd name="T2" fmla="*/ 2147483647 w 359"/>
                <a:gd name="T3" fmla="*/ 2147483647 h 823"/>
                <a:gd name="T4" fmla="*/ 2147483647 w 359"/>
                <a:gd name="T5" fmla="*/ 2147483647 h 823"/>
                <a:gd name="T6" fmla="*/ 2147483647 w 359"/>
                <a:gd name="T7" fmla="*/ 2147483647 h 823"/>
                <a:gd name="T8" fmla="*/ 2147483647 w 359"/>
                <a:gd name="T9" fmla="*/ 2147483647 h 823"/>
                <a:gd name="T10" fmla="*/ 2147483647 w 359"/>
                <a:gd name="T11" fmla="*/ 2147483647 h 823"/>
                <a:gd name="T12" fmla="*/ 2147483647 w 359"/>
                <a:gd name="T13" fmla="*/ 2147483647 h 823"/>
                <a:gd name="T14" fmla="*/ 2147483647 w 359"/>
                <a:gd name="T15" fmla="*/ 2147483647 h 823"/>
                <a:gd name="T16" fmla="*/ 2147483647 w 359"/>
                <a:gd name="T17" fmla="*/ 2147483647 h 823"/>
                <a:gd name="T18" fmla="*/ 2147483647 w 359"/>
                <a:gd name="T19" fmla="*/ 2147483647 h 823"/>
                <a:gd name="T20" fmla="*/ 2147483647 w 359"/>
                <a:gd name="T21" fmla="*/ 2147483647 h 823"/>
                <a:gd name="T22" fmla="*/ 2147483647 w 359"/>
                <a:gd name="T23" fmla="*/ 2147483647 h 823"/>
                <a:gd name="T24" fmla="*/ 2147483647 w 359"/>
                <a:gd name="T25" fmla="*/ 2147483647 h 823"/>
                <a:gd name="T26" fmla="*/ 2147483647 w 359"/>
                <a:gd name="T27" fmla="*/ 2147483647 h 823"/>
                <a:gd name="T28" fmla="*/ 2147483647 w 359"/>
                <a:gd name="T29" fmla="*/ 2147483647 h 823"/>
                <a:gd name="T30" fmla="*/ 2147483647 w 359"/>
                <a:gd name="T31" fmla="*/ 2147483647 h 823"/>
                <a:gd name="T32" fmla="*/ 2147483647 w 359"/>
                <a:gd name="T33" fmla="*/ 2147483647 h 823"/>
                <a:gd name="T34" fmla="*/ 2147483647 w 359"/>
                <a:gd name="T35" fmla="*/ 2147483647 h 823"/>
                <a:gd name="T36" fmla="*/ 2147483647 w 359"/>
                <a:gd name="T37" fmla="*/ 2147483647 h 823"/>
                <a:gd name="T38" fmla="*/ 2147483647 w 359"/>
                <a:gd name="T39" fmla="*/ 2147483647 h 823"/>
                <a:gd name="T40" fmla="*/ 2147483647 w 359"/>
                <a:gd name="T41" fmla="*/ 2147483647 h 823"/>
                <a:gd name="T42" fmla="*/ 2147483647 w 359"/>
                <a:gd name="T43" fmla="*/ 2147483647 h 823"/>
                <a:gd name="T44" fmla="*/ 2147483647 w 359"/>
                <a:gd name="T45" fmla="*/ 2147483647 h 823"/>
                <a:gd name="T46" fmla="*/ 2147483647 w 359"/>
                <a:gd name="T47" fmla="*/ 2147483647 h 823"/>
                <a:gd name="T48" fmla="*/ 2147483647 w 359"/>
                <a:gd name="T49" fmla="*/ 2147483647 h 823"/>
                <a:gd name="T50" fmla="*/ 2147483647 w 359"/>
                <a:gd name="T51" fmla="*/ 2147483647 h 823"/>
                <a:gd name="T52" fmla="*/ 2147483647 w 359"/>
                <a:gd name="T53" fmla="*/ 2147483647 h 823"/>
                <a:gd name="T54" fmla="*/ 2147483647 w 359"/>
                <a:gd name="T55" fmla="*/ 2147483647 h 823"/>
                <a:gd name="T56" fmla="*/ 2147483647 w 359"/>
                <a:gd name="T57" fmla="*/ 2147483647 h 823"/>
                <a:gd name="T58" fmla="*/ 2147483647 w 359"/>
                <a:gd name="T59" fmla="*/ 2147483647 h 823"/>
                <a:gd name="T60" fmla="*/ 2147483647 w 359"/>
                <a:gd name="T61" fmla="*/ 2147483647 h 823"/>
                <a:gd name="T62" fmla="*/ 2147483647 w 359"/>
                <a:gd name="T63" fmla="*/ 2147483647 h 823"/>
                <a:gd name="T64" fmla="*/ 2147483647 w 359"/>
                <a:gd name="T65" fmla="*/ 2147483647 h 823"/>
                <a:gd name="T66" fmla="*/ 2147483647 w 359"/>
                <a:gd name="T67" fmla="*/ 2147483647 h 823"/>
                <a:gd name="T68" fmla="*/ 2147483647 w 359"/>
                <a:gd name="T69" fmla="*/ 2147483647 h 823"/>
                <a:gd name="T70" fmla="*/ 2147483647 w 359"/>
                <a:gd name="T71" fmla="*/ 2147483647 h 823"/>
                <a:gd name="T72" fmla="*/ 2147483647 w 359"/>
                <a:gd name="T73" fmla="*/ 2147483647 h 823"/>
                <a:gd name="T74" fmla="*/ 2147483647 w 359"/>
                <a:gd name="T75" fmla="*/ 2147483647 h 823"/>
                <a:gd name="T76" fmla="*/ 2147483647 w 359"/>
                <a:gd name="T77" fmla="*/ 2147483647 h 823"/>
                <a:gd name="T78" fmla="*/ 2147483647 w 359"/>
                <a:gd name="T79" fmla="*/ 2147483647 h 823"/>
                <a:gd name="T80" fmla="*/ 2147483647 w 359"/>
                <a:gd name="T81" fmla="*/ 2147483647 h 823"/>
                <a:gd name="T82" fmla="*/ 2147483647 w 359"/>
                <a:gd name="T83" fmla="*/ 2147483647 h 823"/>
                <a:gd name="T84" fmla="*/ 2147483647 w 359"/>
                <a:gd name="T85" fmla="*/ 2147483647 h 8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9"/>
                <a:gd name="T130" fmla="*/ 0 h 823"/>
                <a:gd name="T131" fmla="*/ 359 w 359"/>
                <a:gd name="T132" fmla="*/ 823 h 8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9" h="823">
                  <a:moveTo>
                    <a:pt x="30" y="0"/>
                  </a:moveTo>
                  <a:lnTo>
                    <a:pt x="20" y="12"/>
                  </a:lnTo>
                  <a:lnTo>
                    <a:pt x="21" y="4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18" y="63"/>
                  </a:lnTo>
                  <a:lnTo>
                    <a:pt x="0" y="80"/>
                  </a:lnTo>
                  <a:lnTo>
                    <a:pt x="20" y="83"/>
                  </a:lnTo>
                  <a:lnTo>
                    <a:pt x="33" y="92"/>
                  </a:lnTo>
                  <a:lnTo>
                    <a:pt x="32" y="105"/>
                  </a:lnTo>
                  <a:lnTo>
                    <a:pt x="21" y="129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26" y="179"/>
                  </a:lnTo>
                  <a:lnTo>
                    <a:pt x="36" y="188"/>
                  </a:lnTo>
                  <a:lnTo>
                    <a:pt x="44" y="173"/>
                  </a:lnTo>
                  <a:lnTo>
                    <a:pt x="47" y="191"/>
                  </a:lnTo>
                  <a:lnTo>
                    <a:pt x="41" y="225"/>
                  </a:lnTo>
                  <a:lnTo>
                    <a:pt x="23" y="234"/>
                  </a:lnTo>
                  <a:lnTo>
                    <a:pt x="18" y="251"/>
                  </a:lnTo>
                  <a:lnTo>
                    <a:pt x="27" y="251"/>
                  </a:lnTo>
                  <a:lnTo>
                    <a:pt x="38" y="239"/>
                  </a:lnTo>
                  <a:lnTo>
                    <a:pt x="47" y="248"/>
                  </a:lnTo>
                  <a:lnTo>
                    <a:pt x="48" y="273"/>
                  </a:lnTo>
                  <a:lnTo>
                    <a:pt x="23" y="290"/>
                  </a:lnTo>
                  <a:lnTo>
                    <a:pt x="17" y="324"/>
                  </a:lnTo>
                  <a:lnTo>
                    <a:pt x="26" y="327"/>
                  </a:lnTo>
                  <a:lnTo>
                    <a:pt x="33" y="314"/>
                  </a:lnTo>
                  <a:lnTo>
                    <a:pt x="48" y="317"/>
                  </a:lnTo>
                  <a:lnTo>
                    <a:pt x="50" y="338"/>
                  </a:lnTo>
                  <a:lnTo>
                    <a:pt x="44" y="366"/>
                  </a:lnTo>
                  <a:lnTo>
                    <a:pt x="51" y="366"/>
                  </a:lnTo>
                  <a:lnTo>
                    <a:pt x="60" y="387"/>
                  </a:lnTo>
                  <a:lnTo>
                    <a:pt x="50" y="395"/>
                  </a:lnTo>
                  <a:lnTo>
                    <a:pt x="54" y="405"/>
                  </a:lnTo>
                  <a:lnTo>
                    <a:pt x="63" y="401"/>
                  </a:lnTo>
                  <a:lnTo>
                    <a:pt x="72" y="414"/>
                  </a:lnTo>
                  <a:lnTo>
                    <a:pt x="65" y="437"/>
                  </a:lnTo>
                  <a:lnTo>
                    <a:pt x="78" y="443"/>
                  </a:lnTo>
                  <a:lnTo>
                    <a:pt x="83" y="458"/>
                  </a:lnTo>
                  <a:lnTo>
                    <a:pt x="83" y="470"/>
                  </a:lnTo>
                  <a:lnTo>
                    <a:pt x="60" y="479"/>
                  </a:lnTo>
                  <a:lnTo>
                    <a:pt x="65" y="494"/>
                  </a:lnTo>
                  <a:lnTo>
                    <a:pt x="84" y="492"/>
                  </a:lnTo>
                  <a:lnTo>
                    <a:pt x="92" y="507"/>
                  </a:lnTo>
                  <a:lnTo>
                    <a:pt x="72" y="510"/>
                  </a:lnTo>
                  <a:lnTo>
                    <a:pt x="81" y="527"/>
                  </a:lnTo>
                  <a:lnTo>
                    <a:pt x="106" y="545"/>
                  </a:lnTo>
                  <a:lnTo>
                    <a:pt x="117" y="566"/>
                  </a:lnTo>
                  <a:lnTo>
                    <a:pt x="114" y="581"/>
                  </a:lnTo>
                  <a:lnTo>
                    <a:pt x="125" y="581"/>
                  </a:lnTo>
                  <a:lnTo>
                    <a:pt x="122" y="603"/>
                  </a:lnTo>
                  <a:lnTo>
                    <a:pt x="131" y="611"/>
                  </a:lnTo>
                  <a:lnTo>
                    <a:pt x="137" y="620"/>
                  </a:lnTo>
                  <a:lnTo>
                    <a:pt x="123" y="620"/>
                  </a:lnTo>
                  <a:lnTo>
                    <a:pt x="116" y="630"/>
                  </a:lnTo>
                  <a:lnTo>
                    <a:pt x="126" y="632"/>
                  </a:lnTo>
                  <a:lnTo>
                    <a:pt x="137" y="632"/>
                  </a:lnTo>
                  <a:lnTo>
                    <a:pt x="119" y="639"/>
                  </a:lnTo>
                  <a:lnTo>
                    <a:pt x="117" y="653"/>
                  </a:lnTo>
                  <a:lnTo>
                    <a:pt x="125" y="660"/>
                  </a:lnTo>
                  <a:lnTo>
                    <a:pt x="135" y="657"/>
                  </a:lnTo>
                  <a:lnTo>
                    <a:pt x="138" y="644"/>
                  </a:lnTo>
                  <a:lnTo>
                    <a:pt x="153" y="650"/>
                  </a:lnTo>
                  <a:lnTo>
                    <a:pt x="164" y="648"/>
                  </a:lnTo>
                  <a:lnTo>
                    <a:pt x="162" y="677"/>
                  </a:lnTo>
                  <a:lnTo>
                    <a:pt x="164" y="690"/>
                  </a:lnTo>
                  <a:lnTo>
                    <a:pt x="177" y="672"/>
                  </a:lnTo>
                  <a:lnTo>
                    <a:pt x="183" y="671"/>
                  </a:lnTo>
                  <a:lnTo>
                    <a:pt x="170" y="702"/>
                  </a:lnTo>
                  <a:lnTo>
                    <a:pt x="194" y="702"/>
                  </a:lnTo>
                  <a:lnTo>
                    <a:pt x="203" y="708"/>
                  </a:lnTo>
                  <a:lnTo>
                    <a:pt x="194" y="723"/>
                  </a:lnTo>
                  <a:lnTo>
                    <a:pt x="206" y="726"/>
                  </a:lnTo>
                  <a:lnTo>
                    <a:pt x="219" y="705"/>
                  </a:lnTo>
                  <a:lnTo>
                    <a:pt x="221" y="723"/>
                  </a:lnTo>
                  <a:lnTo>
                    <a:pt x="227" y="728"/>
                  </a:lnTo>
                  <a:lnTo>
                    <a:pt x="216" y="738"/>
                  </a:lnTo>
                  <a:lnTo>
                    <a:pt x="234" y="738"/>
                  </a:lnTo>
                  <a:lnTo>
                    <a:pt x="242" y="743"/>
                  </a:lnTo>
                  <a:lnTo>
                    <a:pt x="225" y="758"/>
                  </a:lnTo>
                  <a:lnTo>
                    <a:pt x="245" y="753"/>
                  </a:lnTo>
                  <a:lnTo>
                    <a:pt x="251" y="762"/>
                  </a:lnTo>
                  <a:lnTo>
                    <a:pt x="240" y="783"/>
                  </a:lnTo>
                  <a:lnTo>
                    <a:pt x="258" y="770"/>
                  </a:lnTo>
                  <a:lnTo>
                    <a:pt x="258" y="786"/>
                  </a:lnTo>
                  <a:lnTo>
                    <a:pt x="267" y="795"/>
                  </a:lnTo>
                  <a:lnTo>
                    <a:pt x="278" y="804"/>
                  </a:lnTo>
                  <a:lnTo>
                    <a:pt x="288" y="804"/>
                  </a:lnTo>
                  <a:lnTo>
                    <a:pt x="282" y="819"/>
                  </a:lnTo>
                  <a:lnTo>
                    <a:pt x="318" y="823"/>
                  </a:lnTo>
                  <a:lnTo>
                    <a:pt x="329" y="807"/>
                  </a:lnTo>
                  <a:lnTo>
                    <a:pt x="332" y="787"/>
                  </a:lnTo>
                  <a:lnTo>
                    <a:pt x="332" y="774"/>
                  </a:lnTo>
                  <a:lnTo>
                    <a:pt x="320" y="772"/>
                  </a:lnTo>
                  <a:lnTo>
                    <a:pt x="323" y="760"/>
                  </a:lnTo>
                  <a:lnTo>
                    <a:pt x="323" y="744"/>
                  </a:lnTo>
                  <a:lnTo>
                    <a:pt x="329" y="715"/>
                  </a:lnTo>
                  <a:lnTo>
                    <a:pt x="336" y="699"/>
                  </a:lnTo>
                  <a:lnTo>
                    <a:pt x="335" y="685"/>
                  </a:lnTo>
                  <a:lnTo>
                    <a:pt x="320" y="679"/>
                  </a:lnTo>
                  <a:lnTo>
                    <a:pt x="317" y="661"/>
                  </a:lnTo>
                  <a:lnTo>
                    <a:pt x="326" y="651"/>
                  </a:lnTo>
                  <a:lnTo>
                    <a:pt x="347" y="654"/>
                  </a:lnTo>
                  <a:lnTo>
                    <a:pt x="359" y="640"/>
                  </a:lnTo>
                  <a:lnTo>
                    <a:pt x="306" y="642"/>
                  </a:lnTo>
                  <a:lnTo>
                    <a:pt x="305" y="274"/>
                  </a:lnTo>
                  <a:lnTo>
                    <a:pt x="285" y="273"/>
                  </a:lnTo>
                  <a:lnTo>
                    <a:pt x="288" y="265"/>
                  </a:lnTo>
                  <a:lnTo>
                    <a:pt x="284" y="246"/>
                  </a:lnTo>
                  <a:lnTo>
                    <a:pt x="294" y="226"/>
                  </a:lnTo>
                  <a:lnTo>
                    <a:pt x="296" y="205"/>
                  </a:lnTo>
                  <a:lnTo>
                    <a:pt x="291" y="186"/>
                  </a:lnTo>
                  <a:lnTo>
                    <a:pt x="299" y="180"/>
                  </a:lnTo>
                  <a:lnTo>
                    <a:pt x="303" y="162"/>
                  </a:lnTo>
                  <a:lnTo>
                    <a:pt x="291" y="165"/>
                  </a:lnTo>
                  <a:lnTo>
                    <a:pt x="288" y="153"/>
                  </a:lnTo>
                  <a:lnTo>
                    <a:pt x="278" y="141"/>
                  </a:lnTo>
                  <a:lnTo>
                    <a:pt x="282" y="126"/>
                  </a:lnTo>
                  <a:lnTo>
                    <a:pt x="285" y="115"/>
                  </a:lnTo>
                  <a:lnTo>
                    <a:pt x="279" y="103"/>
                  </a:lnTo>
                  <a:lnTo>
                    <a:pt x="266" y="102"/>
                  </a:lnTo>
                  <a:lnTo>
                    <a:pt x="257" y="90"/>
                  </a:lnTo>
                  <a:lnTo>
                    <a:pt x="252" y="81"/>
                  </a:lnTo>
                  <a:lnTo>
                    <a:pt x="248" y="66"/>
                  </a:lnTo>
                  <a:lnTo>
                    <a:pt x="242" y="61"/>
                  </a:lnTo>
                  <a:lnTo>
                    <a:pt x="242" y="45"/>
                  </a:lnTo>
                  <a:lnTo>
                    <a:pt x="249" y="34"/>
                  </a:lnTo>
                  <a:lnTo>
                    <a:pt x="254" y="16"/>
                  </a:lnTo>
                  <a:lnTo>
                    <a:pt x="251" y="1"/>
                  </a:lnTo>
                  <a:lnTo>
                    <a:pt x="32" y="1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4" name="Freeform 79"/>
            <p:cNvSpPr>
              <a:spLocks noChangeAspect="1"/>
            </p:cNvSpPr>
            <p:nvPr/>
          </p:nvSpPr>
          <p:spPr bwMode="auto">
            <a:xfrm>
              <a:off x="750" y="157"/>
              <a:ext cx="311" cy="601"/>
            </a:xfrm>
            <a:custGeom>
              <a:avLst/>
              <a:gdLst>
                <a:gd name="T0" fmla="*/ 2147483647 w 291"/>
                <a:gd name="T1" fmla="*/ 0 h 642"/>
                <a:gd name="T2" fmla="*/ 2147483647 w 291"/>
                <a:gd name="T3" fmla="*/ 2147483647 h 642"/>
                <a:gd name="T4" fmla="*/ 2147483647 w 291"/>
                <a:gd name="T5" fmla="*/ 2147483647 h 642"/>
                <a:gd name="T6" fmla="*/ 2147483647 w 291"/>
                <a:gd name="T7" fmla="*/ 2147483647 h 642"/>
                <a:gd name="T8" fmla="*/ 2147483647 w 291"/>
                <a:gd name="T9" fmla="*/ 2147483647 h 642"/>
                <a:gd name="T10" fmla="*/ 2147483647 w 291"/>
                <a:gd name="T11" fmla="*/ 2147483647 h 642"/>
                <a:gd name="T12" fmla="*/ 2147483647 w 291"/>
                <a:gd name="T13" fmla="*/ 2147483647 h 642"/>
                <a:gd name="T14" fmla="*/ 2147483647 w 291"/>
                <a:gd name="T15" fmla="*/ 2147483647 h 642"/>
                <a:gd name="T16" fmla="*/ 2147483647 w 291"/>
                <a:gd name="T17" fmla="*/ 2147483647 h 642"/>
                <a:gd name="T18" fmla="*/ 2147483647 w 291"/>
                <a:gd name="T19" fmla="*/ 2147483647 h 642"/>
                <a:gd name="T20" fmla="*/ 2147483647 w 291"/>
                <a:gd name="T21" fmla="*/ 2147483647 h 642"/>
                <a:gd name="T22" fmla="*/ 2147483647 w 291"/>
                <a:gd name="T23" fmla="*/ 2147483647 h 642"/>
                <a:gd name="T24" fmla="*/ 2147483647 w 291"/>
                <a:gd name="T25" fmla="*/ 2147483647 h 642"/>
                <a:gd name="T26" fmla="*/ 2147483647 w 291"/>
                <a:gd name="T27" fmla="*/ 2147483647 h 642"/>
                <a:gd name="T28" fmla="*/ 2147483647 w 291"/>
                <a:gd name="T29" fmla="*/ 2147483647 h 642"/>
                <a:gd name="T30" fmla="*/ 2147483647 w 291"/>
                <a:gd name="T31" fmla="*/ 2147483647 h 642"/>
                <a:gd name="T32" fmla="*/ 2147483647 w 291"/>
                <a:gd name="T33" fmla="*/ 2147483647 h 642"/>
                <a:gd name="T34" fmla="*/ 2147483647 w 291"/>
                <a:gd name="T35" fmla="*/ 2147483647 h 642"/>
                <a:gd name="T36" fmla="*/ 2147483647 w 291"/>
                <a:gd name="T37" fmla="*/ 2147483647 h 642"/>
                <a:gd name="T38" fmla="*/ 2147483647 w 291"/>
                <a:gd name="T39" fmla="*/ 2147483647 h 642"/>
                <a:gd name="T40" fmla="*/ 2147483647 w 291"/>
                <a:gd name="T41" fmla="*/ 2147483647 h 642"/>
                <a:gd name="T42" fmla="*/ 2147483647 w 291"/>
                <a:gd name="T43" fmla="*/ 2147483647 h 642"/>
                <a:gd name="T44" fmla="*/ 2147483647 w 291"/>
                <a:gd name="T45" fmla="*/ 2147483647 h 642"/>
                <a:gd name="T46" fmla="*/ 2147483647 w 291"/>
                <a:gd name="T47" fmla="*/ 2147483647 h 642"/>
                <a:gd name="T48" fmla="*/ 2147483647 w 291"/>
                <a:gd name="T49" fmla="*/ 2147483647 h 642"/>
                <a:gd name="T50" fmla="*/ 2147483647 w 291"/>
                <a:gd name="T51" fmla="*/ 2147483647 h 642"/>
                <a:gd name="T52" fmla="*/ 2147483647 w 291"/>
                <a:gd name="T53" fmla="*/ 2147483647 h 642"/>
                <a:gd name="T54" fmla="*/ 2147483647 w 291"/>
                <a:gd name="T55" fmla="*/ 2147483647 h 642"/>
                <a:gd name="T56" fmla="*/ 2147483647 w 291"/>
                <a:gd name="T57" fmla="*/ 2147483647 h 642"/>
                <a:gd name="T58" fmla="*/ 2147483647 w 291"/>
                <a:gd name="T59" fmla="*/ 2147483647 h 642"/>
                <a:gd name="T60" fmla="*/ 2147483647 w 291"/>
                <a:gd name="T61" fmla="*/ 2147483647 h 642"/>
                <a:gd name="T62" fmla="*/ 2147483647 w 291"/>
                <a:gd name="T63" fmla="*/ 2147483647 h 642"/>
                <a:gd name="T64" fmla="*/ 2147483647 w 291"/>
                <a:gd name="T65" fmla="*/ 2147483647 h 642"/>
                <a:gd name="T66" fmla="*/ 2147483647 w 291"/>
                <a:gd name="T67" fmla="*/ 2147483647 h 642"/>
                <a:gd name="T68" fmla="*/ 0 w 291"/>
                <a:gd name="T69" fmla="*/ 2147483647 h 642"/>
                <a:gd name="T70" fmla="*/ 0 w 291"/>
                <a:gd name="T71" fmla="*/ 2147483647 h 642"/>
                <a:gd name="T72" fmla="*/ 2147483647 w 291"/>
                <a:gd name="T73" fmla="*/ 2147483647 h 642"/>
                <a:gd name="T74" fmla="*/ 2147483647 w 291"/>
                <a:gd name="T75" fmla="*/ 2147483647 h 642"/>
                <a:gd name="T76" fmla="*/ 2147483647 w 291"/>
                <a:gd name="T77" fmla="*/ 0 h 642"/>
                <a:gd name="T78" fmla="*/ 2147483647 w 291"/>
                <a:gd name="T79" fmla="*/ 0 h 6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1"/>
                <a:gd name="T121" fmla="*/ 0 h 642"/>
                <a:gd name="T122" fmla="*/ 291 w 291"/>
                <a:gd name="T123" fmla="*/ 642 h 6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1" h="642">
                  <a:moveTo>
                    <a:pt x="219" y="0"/>
                  </a:moveTo>
                  <a:lnTo>
                    <a:pt x="220" y="321"/>
                  </a:lnTo>
                  <a:lnTo>
                    <a:pt x="259" y="323"/>
                  </a:lnTo>
                  <a:lnTo>
                    <a:pt x="258" y="347"/>
                  </a:lnTo>
                  <a:lnTo>
                    <a:pt x="267" y="363"/>
                  </a:lnTo>
                  <a:lnTo>
                    <a:pt x="267" y="411"/>
                  </a:lnTo>
                  <a:lnTo>
                    <a:pt x="265" y="437"/>
                  </a:lnTo>
                  <a:lnTo>
                    <a:pt x="265" y="462"/>
                  </a:lnTo>
                  <a:lnTo>
                    <a:pt x="270" y="489"/>
                  </a:lnTo>
                  <a:lnTo>
                    <a:pt x="276" y="533"/>
                  </a:lnTo>
                  <a:lnTo>
                    <a:pt x="291" y="569"/>
                  </a:lnTo>
                  <a:lnTo>
                    <a:pt x="289" y="594"/>
                  </a:lnTo>
                  <a:lnTo>
                    <a:pt x="222" y="593"/>
                  </a:lnTo>
                  <a:lnTo>
                    <a:pt x="219" y="642"/>
                  </a:lnTo>
                  <a:lnTo>
                    <a:pt x="64" y="641"/>
                  </a:lnTo>
                  <a:lnTo>
                    <a:pt x="63" y="273"/>
                  </a:lnTo>
                  <a:lnTo>
                    <a:pt x="43" y="272"/>
                  </a:lnTo>
                  <a:lnTo>
                    <a:pt x="46" y="264"/>
                  </a:lnTo>
                  <a:lnTo>
                    <a:pt x="42" y="245"/>
                  </a:lnTo>
                  <a:lnTo>
                    <a:pt x="52" y="225"/>
                  </a:lnTo>
                  <a:lnTo>
                    <a:pt x="54" y="204"/>
                  </a:lnTo>
                  <a:lnTo>
                    <a:pt x="49" y="185"/>
                  </a:lnTo>
                  <a:lnTo>
                    <a:pt x="57" y="179"/>
                  </a:lnTo>
                  <a:lnTo>
                    <a:pt x="61" y="161"/>
                  </a:lnTo>
                  <a:lnTo>
                    <a:pt x="49" y="164"/>
                  </a:lnTo>
                  <a:lnTo>
                    <a:pt x="46" y="152"/>
                  </a:lnTo>
                  <a:lnTo>
                    <a:pt x="36" y="140"/>
                  </a:lnTo>
                  <a:lnTo>
                    <a:pt x="40" y="125"/>
                  </a:lnTo>
                  <a:lnTo>
                    <a:pt x="43" y="114"/>
                  </a:lnTo>
                  <a:lnTo>
                    <a:pt x="37" y="102"/>
                  </a:lnTo>
                  <a:lnTo>
                    <a:pt x="24" y="101"/>
                  </a:lnTo>
                  <a:lnTo>
                    <a:pt x="15" y="89"/>
                  </a:lnTo>
                  <a:lnTo>
                    <a:pt x="10" y="80"/>
                  </a:lnTo>
                  <a:lnTo>
                    <a:pt x="6" y="65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7" y="33"/>
                  </a:lnTo>
                  <a:lnTo>
                    <a:pt x="12" y="15"/>
                  </a:lnTo>
                  <a:lnTo>
                    <a:pt x="9" y="0"/>
                  </a:lnTo>
                  <a:lnTo>
                    <a:pt x="219" y="0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5" name="Freeform 80"/>
            <p:cNvSpPr>
              <a:spLocks noChangeAspect="1"/>
            </p:cNvSpPr>
            <p:nvPr/>
          </p:nvSpPr>
          <p:spPr bwMode="auto">
            <a:xfrm>
              <a:off x="981" y="157"/>
              <a:ext cx="424" cy="429"/>
            </a:xfrm>
            <a:custGeom>
              <a:avLst/>
              <a:gdLst>
                <a:gd name="T0" fmla="*/ 0 w 395"/>
                <a:gd name="T1" fmla="*/ 0 h 458"/>
                <a:gd name="T2" fmla="*/ 2147483647 w 395"/>
                <a:gd name="T3" fmla="*/ 2147483647 h 458"/>
                <a:gd name="T4" fmla="*/ 2147483647 w 395"/>
                <a:gd name="T5" fmla="*/ 2147483647 h 458"/>
                <a:gd name="T6" fmla="*/ 2147483647 w 395"/>
                <a:gd name="T7" fmla="*/ 2147483647 h 458"/>
                <a:gd name="T8" fmla="*/ 2147483647 w 395"/>
                <a:gd name="T9" fmla="*/ 2147483647 h 458"/>
                <a:gd name="T10" fmla="*/ 2147483647 w 395"/>
                <a:gd name="T11" fmla="*/ 2147483647 h 458"/>
                <a:gd name="T12" fmla="*/ 2147483647 w 395"/>
                <a:gd name="T13" fmla="*/ 2147483647 h 458"/>
                <a:gd name="T14" fmla="*/ 2147483647 w 395"/>
                <a:gd name="T15" fmla="*/ 2147483647 h 458"/>
                <a:gd name="T16" fmla="*/ 2147483647 w 395"/>
                <a:gd name="T17" fmla="*/ 2147483647 h 458"/>
                <a:gd name="T18" fmla="*/ 2147483647 w 395"/>
                <a:gd name="T19" fmla="*/ 2147483647 h 458"/>
                <a:gd name="T20" fmla="*/ 2147483647 w 395"/>
                <a:gd name="T21" fmla="*/ 2147483647 h 458"/>
                <a:gd name="T22" fmla="*/ 2147483647 w 395"/>
                <a:gd name="T23" fmla="*/ 2147483647 h 458"/>
                <a:gd name="T24" fmla="*/ 2147483647 w 395"/>
                <a:gd name="T25" fmla="*/ 2147483647 h 458"/>
                <a:gd name="T26" fmla="*/ 2147483647 w 395"/>
                <a:gd name="T27" fmla="*/ 2147483647 h 458"/>
                <a:gd name="T28" fmla="*/ 2147483647 w 395"/>
                <a:gd name="T29" fmla="*/ 2147483647 h 458"/>
                <a:gd name="T30" fmla="*/ 2147483647 w 395"/>
                <a:gd name="T31" fmla="*/ 2147483647 h 458"/>
                <a:gd name="T32" fmla="*/ 2147483647 w 395"/>
                <a:gd name="T33" fmla="*/ 2147483647 h 458"/>
                <a:gd name="T34" fmla="*/ 2147483647 w 395"/>
                <a:gd name="T35" fmla="*/ 2147483647 h 458"/>
                <a:gd name="T36" fmla="*/ 2147483647 w 395"/>
                <a:gd name="T37" fmla="*/ 2147483647 h 458"/>
                <a:gd name="T38" fmla="*/ 0 w 395"/>
                <a:gd name="T39" fmla="*/ 0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5"/>
                <a:gd name="T61" fmla="*/ 0 h 458"/>
                <a:gd name="T62" fmla="*/ 395 w 395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5" h="458">
                  <a:moveTo>
                    <a:pt x="0" y="0"/>
                  </a:moveTo>
                  <a:lnTo>
                    <a:pt x="395" y="3"/>
                  </a:lnTo>
                  <a:lnTo>
                    <a:pt x="393" y="276"/>
                  </a:lnTo>
                  <a:lnTo>
                    <a:pt x="315" y="276"/>
                  </a:lnTo>
                  <a:lnTo>
                    <a:pt x="318" y="315"/>
                  </a:lnTo>
                  <a:lnTo>
                    <a:pt x="311" y="330"/>
                  </a:lnTo>
                  <a:lnTo>
                    <a:pt x="300" y="342"/>
                  </a:lnTo>
                  <a:lnTo>
                    <a:pt x="291" y="348"/>
                  </a:lnTo>
                  <a:lnTo>
                    <a:pt x="288" y="384"/>
                  </a:lnTo>
                  <a:lnTo>
                    <a:pt x="291" y="402"/>
                  </a:lnTo>
                  <a:lnTo>
                    <a:pt x="287" y="417"/>
                  </a:lnTo>
                  <a:lnTo>
                    <a:pt x="288" y="435"/>
                  </a:lnTo>
                  <a:lnTo>
                    <a:pt x="276" y="438"/>
                  </a:lnTo>
                  <a:lnTo>
                    <a:pt x="275" y="456"/>
                  </a:lnTo>
                  <a:lnTo>
                    <a:pt x="47" y="458"/>
                  </a:lnTo>
                  <a:lnTo>
                    <a:pt x="48" y="362"/>
                  </a:lnTo>
                  <a:lnTo>
                    <a:pt x="42" y="348"/>
                  </a:lnTo>
                  <a:lnTo>
                    <a:pt x="39" y="321"/>
                  </a:lnTo>
                  <a:lnTo>
                    <a:pt x="2" y="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6" name="Freeform 81"/>
            <p:cNvSpPr>
              <a:spLocks noChangeAspect="1"/>
            </p:cNvSpPr>
            <p:nvPr/>
          </p:nvSpPr>
          <p:spPr bwMode="auto">
            <a:xfrm>
              <a:off x="1402" y="157"/>
              <a:ext cx="550" cy="425"/>
            </a:xfrm>
            <a:custGeom>
              <a:avLst/>
              <a:gdLst>
                <a:gd name="T0" fmla="*/ 2147483647 w 512"/>
                <a:gd name="T1" fmla="*/ 0 h 455"/>
                <a:gd name="T2" fmla="*/ 2147483647 w 512"/>
                <a:gd name="T3" fmla="*/ 2147483647 h 455"/>
                <a:gd name="T4" fmla="*/ 2147483647 w 512"/>
                <a:gd name="T5" fmla="*/ 2147483647 h 455"/>
                <a:gd name="T6" fmla="*/ 2147483647 w 512"/>
                <a:gd name="T7" fmla="*/ 2147483647 h 455"/>
                <a:gd name="T8" fmla="*/ 2147483647 w 512"/>
                <a:gd name="T9" fmla="*/ 2147483647 h 455"/>
                <a:gd name="T10" fmla="*/ 2147483647 w 512"/>
                <a:gd name="T11" fmla="*/ 2147483647 h 455"/>
                <a:gd name="T12" fmla="*/ 2147483647 w 512"/>
                <a:gd name="T13" fmla="*/ 2147483647 h 455"/>
                <a:gd name="T14" fmla="*/ 2147483647 w 512"/>
                <a:gd name="T15" fmla="*/ 2147483647 h 455"/>
                <a:gd name="T16" fmla="*/ 2147483647 w 512"/>
                <a:gd name="T17" fmla="*/ 2147483647 h 455"/>
                <a:gd name="T18" fmla="*/ 2147483647 w 512"/>
                <a:gd name="T19" fmla="*/ 2147483647 h 455"/>
                <a:gd name="T20" fmla="*/ 2147483647 w 512"/>
                <a:gd name="T21" fmla="*/ 2147483647 h 455"/>
                <a:gd name="T22" fmla="*/ 2147483647 w 512"/>
                <a:gd name="T23" fmla="*/ 2147483647 h 455"/>
                <a:gd name="T24" fmla="*/ 2147483647 w 512"/>
                <a:gd name="T25" fmla="*/ 2147483647 h 455"/>
                <a:gd name="T26" fmla="*/ 2147483647 w 512"/>
                <a:gd name="T27" fmla="*/ 2147483647 h 455"/>
                <a:gd name="T28" fmla="*/ 2147483647 w 512"/>
                <a:gd name="T29" fmla="*/ 2147483647 h 455"/>
                <a:gd name="T30" fmla="*/ 2147483647 w 512"/>
                <a:gd name="T31" fmla="*/ 2147483647 h 455"/>
                <a:gd name="T32" fmla="*/ 2147483647 w 512"/>
                <a:gd name="T33" fmla="*/ 2147483647 h 455"/>
                <a:gd name="T34" fmla="*/ 2147483647 w 512"/>
                <a:gd name="T35" fmla="*/ 2147483647 h 455"/>
                <a:gd name="T36" fmla="*/ 2147483647 w 512"/>
                <a:gd name="T37" fmla="*/ 2147483647 h 455"/>
                <a:gd name="T38" fmla="*/ 2147483647 w 512"/>
                <a:gd name="T39" fmla="*/ 2147483647 h 455"/>
                <a:gd name="T40" fmla="*/ 2147483647 w 512"/>
                <a:gd name="T41" fmla="*/ 2147483647 h 455"/>
                <a:gd name="T42" fmla="*/ 2147483647 w 512"/>
                <a:gd name="T43" fmla="*/ 2147483647 h 455"/>
                <a:gd name="T44" fmla="*/ 2147483647 w 512"/>
                <a:gd name="T45" fmla="*/ 2147483647 h 455"/>
                <a:gd name="T46" fmla="*/ 2147483647 w 512"/>
                <a:gd name="T47" fmla="*/ 2147483647 h 455"/>
                <a:gd name="T48" fmla="*/ 2147483647 w 512"/>
                <a:gd name="T49" fmla="*/ 2147483647 h 455"/>
                <a:gd name="T50" fmla="*/ 2147483647 w 512"/>
                <a:gd name="T51" fmla="*/ 2147483647 h 455"/>
                <a:gd name="T52" fmla="*/ 2147483647 w 512"/>
                <a:gd name="T53" fmla="*/ 2147483647 h 455"/>
                <a:gd name="T54" fmla="*/ 2147483647 w 512"/>
                <a:gd name="T55" fmla="*/ 2147483647 h 455"/>
                <a:gd name="T56" fmla="*/ 2147483647 w 512"/>
                <a:gd name="T57" fmla="*/ 2147483647 h 455"/>
                <a:gd name="T58" fmla="*/ 2147483647 w 512"/>
                <a:gd name="T59" fmla="*/ 2147483647 h 455"/>
                <a:gd name="T60" fmla="*/ 2147483647 w 512"/>
                <a:gd name="T61" fmla="*/ 2147483647 h 455"/>
                <a:gd name="T62" fmla="*/ 2147483647 w 512"/>
                <a:gd name="T63" fmla="*/ 2147483647 h 455"/>
                <a:gd name="T64" fmla="*/ 2147483647 w 512"/>
                <a:gd name="T65" fmla="*/ 2147483647 h 455"/>
                <a:gd name="T66" fmla="*/ 2147483647 w 512"/>
                <a:gd name="T67" fmla="*/ 2147483647 h 455"/>
                <a:gd name="T68" fmla="*/ 2147483647 w 512"/>
                <a:gd name="T69" fmla="*/ 2147483647 h 455"/>
                <a:gd name="T70" fmla="*/ 2147483647 w 512"/>
                <a:gd name="T71" fmla="*/ 2147483647 h 455"/>
                <a:gd name="T72" fmla="*/ 2147483647 w 512"/>
                <a:gd name="T73" fmla="*/ 2147483647 h 455"/>
                <a:gd name="T74" fmla="*/ 2147483647 w 512"/>
                <a:gd name="T75" fmla="*/ 2147483647 h 455"/>
                <a:gd name="T76" fmla="*/ 2147483647 w 512"/>
                <a:gd name="T77" fmla="*/ 2147483647 h 455"/>
                <a:gd name="T78" fmla="*/ 2147483647 w 512"/>
                <a:gd name="T79" fmla="*/ 2147483647 h 455"/>
                <a:gd name="T80" fmla="*/ 2147483647 w 512"/>
                <a:gd name="T81" fmla="*/ 2147483647 h 455"/>
                <a:gd name="T82" fmla="*/ 2147483647 w 512"/>
                <a:gd name="T83" fmla="*/ 2147483647 h 455"/>
                <a:gd name="T84" fmla="*/ 2147483647 w 512"/>
                <a:gd name="T85" fmla="*/ 2147483647 h 455"/>
                <a:gd name="T86" fmla="*/ 2147483647 w 512"/>
                <a:gd name="T87" fmla="*/ 2147483647 h 455"/>
                <a:gd name="T88" fmla="*/ 2147483647 w 512"/>
                <a:gd name="T89" fmla="*/ 2147483647 h 455"/>
                <a:gd name="T90" fmla="*/ 2147483647 w 512"/>
                <a:gd name="T91" fmla="*/ 2147483647 h 455"/>
                <a:gd name="T92" fmla="*/ 2147483647 w 512"/>
                <a:gd name="T93" fmla="*/ 2147483647 h 455"/>
                <a:gd name="T94" fmla="*/ 2147483647 w 512"/>
                <a:gd name="T95" fmla="*/ 2147483647 h 455"/>
                <a:gd name="T96" fmla="*/ 0 w 512"/>
                <a:gd name="T97" fmla="*/ 2147483647 h 455"/>
                <a:gd name="T98" fmla="*/ 2147483647 w 512"/>
                <a:gd name="T99" fmla="*/ 0 h 4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2"/>
                <a:gd name="T151" fmla="*/ 0 h 455"/>
                <a:gd name="T152" fmla="*/ 512 w 512"/>
                <a:gd name="T153" fmla="*/ 455 h 4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2" h="455">
                  <a:moveTo>
                    <a:pt x="1" y="0"/>
                  </a:moveTo>
                  <a:lnTo>
                    <a:pt x="493" y="2"/>
                  </a:lnTo>
                  <a:lnTo>
                    <a:pt x="500" y="14"/>
                  </a:lnTo>
                  <a:lnTo>
                    <a:pt x="496" y="26"/>
                  </a:lnTo>
                  <a:lnTo>
                    <a:pt x="491" y="35"/>
                  </a:lnTo>
                  <a:lnTo>
                    <a:pt x="493" y="48"/>
                  </a:lnTo>
                  <a:lnTo>
                    <a:pt x="485" y="54"/>
                  </a:lnTo>
                  <a:lnTo>
                    <a:pt x="491" y="68"/>
                  </a:lnTo>
                  <a:lnTo>
                    <a:pt x="494" y="95"/>
                  </a:lnTo>
                  <a:lnTo>
                    <a:pt x="491" y="113"/>
                  </a:lnTo>
                  <a:lnTo>
                    <a:pt x="491" y="128"/>
                  </a:lnTo>
                  <a:lnTo>
                    <a:pt x="488" y="143"/>
                  </a:lnTo>
                  <a:lnTo>
                    <a:pt x="491" y="162"/>
                  </a:lnTo>
                  <a:lnTo>
                    <a:pt x="505" y="180"/>
                  </a:lnTo>
                  <a:lnTo>
                    <a:pt x="508" y="186"/>
                  </a:lnTo>
                  <a:lnTo>
                    <a:pt x="502" y="192"/>
                  </a:lnTo>
                  <a:lnTo>
                    <a:pt x="503" y="201"/>
                  </a:lnTo>
                  <a:lnTo>
                    <a:pt x="509" y="231"/>
                  </a:lnTo>
                  <a:lnTo>
                    <a:pt x="512" y="261"/>
                  </a:lnTo>
                  <a:lnTo>
                    <a:pt x="503" y="270"/>
                  </a:lnTo>
                  <a:lnTo>
                    <a:pt x="512" y="291"/>
                  </a:lnTo>
                  <a:lnTo>
                    <a:pt x="502" y="296"/>
                  </a:lnTo>
                  <a:lnTo>
                    <a:pt x="508" y="306"/>
                  </a:lnTo>
                  <a:lnTo>
                    <a:pt x="499" y="312"/>
                  </a:lnTo>
                  <a:lnTo>
                    <a:pt x="494" y="332"/>
                  </a:lnTo>
                  <a:lnTo>
                    <a:pt x="487" y="344"/>
                  </a:lnTo>
                  <a:lnTo>
                    <a:pt x="475" y="348"/>
                  </a:lnTo>
                  <a:lnTo>
                    <a:pt x="467" y="356"/>
                  </a:lnTo>
                  <a:lnTo>
                    <a:pt x="451" y="356"/>
                  </a:lnTo>
                  <a:lnTo>
                    <a:pt x="445" y="366"/>
                  </a:lnTo>
                  <a:lnTo>
                    <a:pt x="451" y="374"/>
                  </a:lnTo>
                  <a:lnTo>
                    <a:pt x="386" y="425"/>
                  </a:lnTo>
                  <a:lnTo>
                    <a:pt x="386" y="446"/>
                  </a:lnTo>
                  <a:lnTo>
                    <a:pt x="368" y="450"/>
                  </a:lnTo>
                  <a:lnTo>
                    <a:pt x="351" y="455"/>
                  </a:lnTo>
                  <a:lnTo>
                    <a:pt x="336" y="450"/>
                  </a:lnTo>
                  <a:lnTo>
                    <a:pt x="327" y="453"/>
                  </a:lnTo>
                  <a:lnTo>
                    <a:pt x="242" y="455"/>
                  </a:lnTo>
                  <a:lnTo>
                    <a:pt x="237" y="365"/>
                  </a:lnTo>
                  <a:lnTo>
                    <a:pt x="162" y="368"/>
                  </a:lnTo>
                  <a:lnTo>
                    <a:pt x="161" y="315"/>
                  </a:lnTo>
                  <a:lnTo>
                    <a:pt x="137" y="315"/>
                  </a:lnTo>
                  <a:lnTo>
                    <a:pt x="132" y="294"/>
                  </a:lnTo>
                  <a:lnTo>
                    <a:pt x="121" y="282"/>
                  </a:lnTo>
                  <a:lnTo>
                    <a:pt x="108" y="285"/>
                  </a:lnTo>
                  <a:lnTo>
                    <a:pt x="100" y="275"/>
                  </a:lnTo>
                  <a:lnTo>
                    <a:pt x="90" y="278"/>
                  </a:lnTo>
                  <a:lnTo>
                    <a:pt x="79" y="275"/>
                  </a:lnTo>
                  <a:lnTo>
                    <a:pt x="0" y="2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7" name="Freeform 82"/>
            <p:cNvSpPr>
              <a:spLocks noChangeAspect="1"/>
            </p:cNvSpPr>
            <p:nvPr/>
          </p:nvSpPr>
          <p:spPr bwMode="auto">
            <a:xfrm>
              <a:off x="1931" y="157"/>
              <a:ext cx="529" cy="496"/>
            </a:xfrm>
            <a:custGeom>
              <a:avLst/>
              <a:gdLst>
                <a:gd name="T0" fmla="*/ 2147483647 w 493"/>
                <a:gd name="T1" fmla="*/ 0 h 530"/>
                <a:gd name="T2" fmla="*/ 2147483647 w 493"/>
                <a:gd name="T3" fmla="*/ 2147483647 h 530"/>
                <a:gd name="T4" fmla="*/ 2147483647 w 493"/>
                <a:gd name="T5" fmla="*/ 2147483647 h 530"/>
                <a:gd name="T6" fmla="*/ 2147483647 w 493"/>
                <a:gd name="T7" fmla="*/ 2147483647 h 530"/>
                <a:gd name="T8" fmla="*/ 2147483647 w 493"/>
                <a:gd name="T9" fmla="*/ 2147483647 h 530"/>
                <a:gd name="T10" fmla="*/ 2147483647 w 493"/>
                <a:gd name="T11" fmla="*/ 2147483647 h 530"/>
                <a:gd name="T12" fmla="*/ 2147483647 w 493"/>
                <a:gd name="T13" fmla="*/ 2147483647 h 530"/>
                <a:gd name="T14" fmla="*/ 2147483647 w 493"/>
                <a:gd name="T15" fmla="*/ 2147483647 h 530"/>
                <a:gd name="T16" fmla="*/ 2147483647 w 493"/>
                <a:gd name="T17" fmla="*/ 2147483647 h 530"/>
                <a:gd name="T18" fmla="*/ 2147483647 w 493"/>
                <a:gd name="T19" fmla="*/ 2147483647 h 530"/>
                <a:gd name="T20" fmla="*/ 2147483647 w 493"/>
                <a:gd name="T21" fmla="*/ 2147483647 h 530"/>
                <a:gd name="T22" fmla="*/ 2147483647 w 493"/>
                <a:gd name="T23" fmla="*/ 2147483647 h 530"/>
                <a:gd name="T24" fmla="*/ 2147483647 w 493"/>
                <a:gd name="T25" fmla="*/ 2147483647 h 530"/>
                <a:gd name="T26" fmla="*/ 2147483647 w 493"/>
                <a:gd name="T27" fmla="*/ 2147483647 h 530"/>
                <a:gd name="T28" fmla="*/ 2147483647 w 493"/>
                <a:gd name="T29" fmla="*/ 2147483647 h 530"/>
                <a:gd name="T30" fmla="*/ 2147483647 w 493"/>
                <a:gd name="T31" fmla="*/ 2147483647 h 530"/>
                <a:gd name="T32" fmla="*/ 2147483647 w 493"/>
                <a:gd name="T33" fmla="*/ 2147483647 h 530"/>
                <a:gd name="T34" fmla="*/ 2147483647 w 493"/>
                <a:gd name="T35" fmla="*/ 2147483647 h 530"/>
                <a:gd name="T36" fmla="*/ 2147483647 w 493"/>
                <a:gd name="T37" fmla="*/ 2147483647 h 530"/>
                <a:gd name="T38" fmla="*/ 2147483647 w 493"/>
                <a:gd name="T39" fmla="*/ 2147483647 h 530"/>
                <a:gd name="T40" fmla="*/ 2147483647 w 493"/>
                <a:gd name="T41" fmla="*/ 2147483647 h 530"/>
                <a:gd name="T42" fmla="*/ 2147483647 w 493"/>
                <a:gd name="T43" fmla="*/ 2147483647 h 530"/>
                <a:gd name="T44" fmla="*/ 2147483647 w 493"/>
                <a:gd name="T45" fmla="*/ 2147483647 h 530"/>
                <a:gd name="T46" fmla="*/ 2147483647 w 493"/>
                <a:gd name="T47" fmla="*/ 2147483647 h 530"/>
                <a:gd name="T48" fmla="*/ 2147483647 w 493"/>
                <a:gd name="T49" fmla="*/ 2147483647 h 530"/>
                <a:gd name="T50" fmla="*/ 2147483647 w 493"/>
                <a:gd name="T51" fmla="*/ 2147483647 h 530"/>
                <a:gd name="T52" fmla="*/ 2147483647 w 493"/>
                <a:gd name="T53" fmla="*/ 2147483647 h 530"/>
                <a:gd name="T54" fmla="*/ 2147483647 w 493"/>
                <a:gd name="T55" fmla="*/ 2147483647 h 530"/>
                <a:gd name="T56" fmla="*/ 2147483647 w 493"/>
                <a:gd name="T57" fmla="*/ 2147483647 h 530"/>
                <a:gd name="T58" fmla="*/ 2147483647 w 493"/>
                <a:gd name="T59" fmla="*/ 2147483647 h 530"/>
                <a:gd name="T60" fmla="*/ 2147483647 w 493"/>
                <a:gd name="T61" fmla="*/ 2147483647 h 530"/>
                <a:gd name="T62" fmla="*/ 2147483647 w 493"/>
                <a:gd name="T63" fmla="*/ 2147483647 h 530"/>
                <a:gd name="T64" fmla="*/ 2147483647 w 493"/>
                <a:gd name="T65" fmla="*/ 2147483647 h 530"/>
                <a:gd name="T66" fmla="*/ 2147483647 w 493"/>
                <a:gd name="T67" fmla="*/ 2147483647 h 530"/>
                <a:gd name="T68" fmla="*/ 2147483647 w 493"/>
                <a:gd name="T69" fmla="*/ 2147483647 h 530"/>
                <a:gd name="T70" fmla="*/ 2147483647 w 493"/>
                <a:gd name="T71" fmla="*/ 2147483647 h 530"/>
                <a:gd name="T72" fmla="*/ 2147483647 w 493"/>
                <a:gd name="T73" fmla="*/ 2147483647 h 530"/>
                <a:gd name="T74" fmla="*/ 2147483647 w 493"/>
                <a:gd name="T75" fmla="*/ 2147483647 h 530"/>
                <a:gd name="T76" fmla="*/ 2147483647 w 493"/>
                <a:gd name="T77" fmla="*/ 2147483647 h 530"/>
                <a:gd name="T78" fmla="*/ 2147483647 w 493"/>
                <a:gd name="T79" fmla="*/ 2147483647 h 530"/>
                <a:gd name="T80" fmla="*/ 2147483647 w 493"/>
                <a:gd name="T81" fmla="*/ 2147483647 h 530"/>
                <a:gd name="T82" fmla="*/ 2147483647 w 493"/>
                <a:gd name="T83" fmla="*/ 2147483647 h 530"/>
                <a:gd name="T84" fmla="*/ 2147483647 w 493"/>
                <a:gd name="T85" fmla="*/ 2147483647 h 530"/>
                <a:gd name="T86" fmla="*/ 2147483647 w 493"/>
                <a:gd name="T87" fmla="*/ 2147483647 h 530"/>
                <a:gd name="T88" fmla="*/ 2147483647 w 493"/>
                <a:gd name="T89" fmla="*/ 2147483647 h 530"/>
                <a:gd name="T90" fmla="*/ 2147483647 w 493"/>
                <a:gd name="T91" fmla="*/ 2147483647 h 530"/>
                <a:gd name="T92" fmla="*/ 2147483647 w 493"/>
                <a:gd name="T93" fmla="*/ 2147483647 h 530"/>
                <a:gd name="T94" fmla="*/ 2147483647 w 493"/>
                <a:gd name="T95" fmla="*/ 2147483647 h 530"/>
                <a:gd name="T96" fmla="*/ 2147483647 w 493"/>
                <a:gd name="T97" fmla="*/ 2147483647 h 530"/>
                <a:gd name="T98" fmla="*/ 2147483647 w 493"/>
                <a:gd name="T99" fmla="*/ 2147483647 h 530"/>
                <a:gd name="T100" fmla="*/ 2147483647 w 493"/>
                <a:gd name="T101" fmla="*/ 2147483647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3"/>
                <a:gd name="T154" fmla="*/ 0 h 530"/>
                <a:gd name="T155" fmla="*/ 493 w 493"/>
                <a:gd name="T156" fmla="*/ 530 h 5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3" h="530">
                  <a:moveTo>
                    <a:pt x="7" y="2"/>
                  </a:moveTo>
                  <a:lnTo>
                    <a:pt x="493" y="0"/>
                  </a:lnTo>
                  <a:lnTo>
                    <a:pt x="492" y="17"/>
                  </a:lnTo>
                  <a:lnTo>
                    <a:pt x="484" y="24"/>
                  </a:lnTo>
                  <a:lnTo>
                    <a:pt x="477" y="27"/>
                  </a:lnTo>
                  <a:lnTo>
                    <a:pt x="486" y="35"/>
                  </a:lnTo>
                  <a:lnTo>
                    <a:pt x="484" y="44"/>
                  </a:lnTo>
                  <a:lnTo>
                    <a:pt x="477" y="48"/>
                  </a:lnTo>
                  <a:lnTo>
                    <a:pt x="471" y="57"/>
                  </a:lnTo>
                  <a:lnTo>
                    <a:pt x="466" y="69"/>
                  </a:lnTo>
                  <a:lnTo>
                    <a:pt x="460" y="77"/>
                  </a:lnTo>
                  <a:lnTo>
                    <a:pt x="460" y="96"/>
                  </a:lnTo>
                  <a:lnTo>
                    <a:pt x="454" y="105"/>
                  </a:lnTo>
                  <a:lnTo>
                    <a:pt x="442" y="117"/>
                  </a:lnTo>
                  <a:lnTo>
                    <a:pt x="447" y="132"/>
                  </a:lnTo>
                  <a:lnTo>
                    <a:pt x="432" y="147"/>
                  </a:lnTo>
                  <a:lnTo>
                    <a:pt x="412" y="146"/>
                  </a:lnTo>
                  <a:lnTo>
                    <a:pt x="402" y="168"/>
                  </a:lnTo>
                  <a:lnTo>
                    <a:pt x="394" y="170"/>
                  </a:lnTo>
                  <a:lnTo>
                    <a:pt x="388" y="188"/>
                  </a:lnTo>
                  <a:lnTo>
                    <a:pt x="384" y="197"/>
                  </a:lnTo>
                  <a:lnTo>
                    <a:pt x="387" y="204"/>
                  </a:lnTo>
                  <a:lnTo>
                    <a:pt x="379" y="212"/>
                  </a:lnTo>
                  <a:lnTo>
                    <a:pt x="378" y="225"/>
                  </a:lnTo>
                  <a:lnTo>
                    <a:pt x="366" y="243"/>
                  </a:lnTo>
                  <a:lnTo>
                    <a:pt x="370" y="260"/>
                  </a:lnTo>
                  <a:lnTo>
                    <a:pt x="369" y="278"/>
                  </a:lnTo>
                  <a:lnTo>
                    <a:pt x="363" y="293"/>
                  </a:lnTo>
                  <a:lnTo>
                    <a:pt x="354" y="314"/>
                  </a:lnTo>
                  <a:lnTo>
                    <a:pt x="345" y="314"/>
                  </a:lnTo>
                  <a:lnTo>
                    <a:pt x="340" y="333"/>
                  </a:lnTo>
                  <a:lnTo>
                    <a:pt x="351" y="342"/>
                  </a:lnTo>
                  <a:lnTo>
                    <a:pt x="352" y="353"/>
                  </a:lnTo>
                  <a:lnTo>
                    <a:pt x="340" y="366"/>
                  </a:lnTo>
                  <a:lnTo>
                    <a:pt x="334" y="402"/>
                  </a:lnTo>
                  <a:lnTo>
                    <a:pt x="327" y="408"/>
                  </a:lnTo>
                  <a:lnTo>
                    <a:pt x="318" y="426"/>
                  </a:lnTo>
                  <a:lnTo>
                    <a:pt x="309" y="423"/>
                  </a:lnTo>
                  <a:lnTo>
                    <a:pt x="301" y="432"/>
                  </a:lnTo>
                  <a:lnTo>
                    <a:pt x="294" y="428"/>
                  </a:lnTo>
                  <a:lnTo>
                    <a:pt x="283" y="432"/>
                  </a:lnTo>
                  <a:lnTo>
                    <a:pt x="267" y="453"/>
                  </a:lnTo>
                  <a:lnTo>
                    <a:pt x="268" y="471"/>
                  </a:lnTo>
                  <a:lnTo>
                    <a:pt x="262" y="482"/>
                  </a:lnTo>
                  <a:lnTo>
                    <a:pt x="255" y="485"/>
                  </a:lnTo>
                  <a:lnTo>
                    <a:pt x="244" y="486"/>
                  </a:lnTo>
                  <a:lnTo>
                    <a:pt x="231" y="480"/>
                  </a:lnTo>
                  <a:lnTo>
                    <a:pt x="217" y="473"/>
                  </a:lnTo>
                  <a:lnTo>
                    <a:pt x="207" y="471"/>
                  </a:lnTo>
                  <a:lnTo>
                    <a:pt x="210" y="483"/>
                  </a:lnTo>
                  <a:lnTo>
                    <a:pt x="193" y="494"/>
                  </a:lnTo>
                  <a:lnTo>
                    <a:pt x="187" y="509"/>
                  </a:lnTo>
                  <a:lnTo>
                    <a:pt x="192" y="528"/>
                  </a:lnTo>
                  <a:lnTo>
                    <a:pt x="177" y="530"/>
                  </a:lnTo>
                  <a:lnTo>
                    <a:pt x="168" y="509"/>
                  </a:lnTo>
                  <a:lnTo>
                    <a:pt x="156" y="500"/>
                  </a:lnTo>
                  <a:lnTo>
                    <a:pt x="144" y="507"/>
                  </a:lnTo>
                  <a:lnTo>
                    <a:pt x="136" y="494"/>
                  </a:lnTo>
                  <a:lnTo>
                    <a:pt x="133" y="482"/>
                  </a:lnTo>
                  <a:lnTo>
                    <a:pt x="130" y="468"/>
                  </a:lnTo>
                  <a:lnTo>
                    <a:pt x="133" y="458"/>
                  </a:lnTo>
                  <a:lnTo>
                    <a:pt x="124" y="453"/>
                  </a:lnTo>
                  <a:lnTo>
                    <a:pt x="121" y="426"/>
                  </a:lnTo>
                  <a:lnTo>
                    <a:pt x="130" y="419"/>
                  </a:lnTo>
                  <a:lnTo>
                    <a:pt x="133" y="407"/>
                  </a:lnTo>
                  <a:lnTo>
                    <a:pt x="129" y="401"/>
                  </a:lnTo>
                  <a:lnTo>
                    <a:pt x="130" y="390"/>
                  </a:lnTo>
                  <a:lnTo>
                    <a:pt x="142" y="380"/>
                  </a:lnTo>
                  <a:lnTo>
                    <a:pt x="136" y="369"/>
                  </a:lnTo>
                  <a:lnTo>
                    <a:pt x="127" y="368"/>
                  </a:lnTo>
                  <a:lnTo>
                    <a:pt x="118" y="377"/>
                  </a:lnTo>
                  <a:lnTo>
                    <a:pt x="109" y="365"/>
                  </a:lnTo>
                  <a:lnTo>
                    <a:pt x="96" y="354"/>
                  </a:lnTo>
                  <a:lnTo>
                    <a:pt x="90" y="326"/>
                  </a:lnTo>
                  <a:lnTo>
                    <a:pt x="76" y="329"/>
                  </a:lnTo>
                  <a:lnTo>
                    <a:pt x="63" y="320"/>
                  </a:lnTo>
                  <a:lnTo>
                    <a:pt x="57" y="332"/>
                  </a:lnTo>
                  <a:lnTo>
                    <a:pt x="45" y="320"/>
                  </a:lnTo>
                  <a:lnTo>
                    <a:pt x="37" y="324"/>
                  </a:lnTo>
                  <a:lnTo>
                    <a:pt x="43" y="336"/>
                  </a:lnTo>
                  <a:lnTo>
                    <a:pt x="36" y="344"/>
                  </a:lnTo>
                  <a:lnTo>
                    <a:pt x="28" y="333"/>
                  </a:lnTo>
                  <a:lnTo>
                    <a:pt x="28" y="317"/>
                  </a:lnTo>
                  <a:lnTo>
                    <a:pt x="27" y="306"/>
                  </a:lnTo>
                  <a:lnTo>
                    <a:pt x="18" y="297"/>
                  </a:lnTo>
                  <a:lnTo>
                    <a:pt x="24" y="291"/>
                  </a:lnTo>
                  <a:lnTo>
                    <a:pt x="19" y="269"/>
                  </a:lnTo>
                  <a:lnTo>
                    <a:pt x="27" y="261"/>
                  </a:lnTo>
                  <a:lnTo>
                    <a:pt x="25" y="254"/>
                  </a:lnTo>
                  <a:lnTo>
                    <a:pt x="25" y="239"/>
                  </a:lnTo>
                  <a:lnTo>
                    <a:pt x="16" y="192"/>
                  </a:lnTo>
                  <a:lnTo>
                    <a:pt x="24" y="186"/>
                  </a:lnTo>
                  <a:lnTo>
                    <a:pt x="4" y="162"/>
                  </a:lnTo>
                  <a:lnTo>
                    <a:pt x="1" y="144"/>
                  </a:lnTo>
                  <a:lnTo>
                    <a:pt x="4" y="132"/>
                  </a:lnTo>
                  <a:lnTo>
                    <a:pt x="6" y="111"/>
                  </a:lnTo>
                  <a:lnTo>
                    <a:pt x="7" y="92"/>
                  </a:lnTo>
                  <a:lnTo>
                    <a:pt x="6" y="69"/>
                  </a:lnTo>
                  <a:lnTo>
                    <a:pt x="0" y="51"/>
                  </a:lnTo>
                  <a:lnTo>
                    <a:pt x="9" y="48"/>
                  </a:lnTo>
                  <a:lnTo>
                    <a:pt x="4" y="36"/>
                  </a:lnTo>
                  <a:lnTo>
                    <a:pt x="13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8" name="Freeform 83"/>
            <p:cNvSpPr>
              <a:spLocks noChangeAspect="1"/>
            </p:cNvSpPr>
            <p:nvPr/>
          </p:nvSpPr>
          <p:spPr bwMode="auto">
            <a:xfrm>
              <a:off x="2294" y="156"/>
              <a:ext cx="299" cy="430"/>
            </a:xfrm>
            <a:custGeom>
              <a:avLst/>
              <a:gdLst>
                <a:gd name="T0" fmla="*/ 2147483647 w 279"/>
                <a:gd name="T1" fmla="*/ 2147483647 h 459"/>
                <a:gd name="T2" fmla="*/ 2147483647 w 279"/>
                <a:gd name="T3" fmla="*/ 2147483647 h 459"/>
                <a:gd name="T4" fmla="*/ 2147483647 w 279"/>
                <a:gd name="T5" fmla="*/ 2147483647 h 459"/>
                <a:gd name="T6" fmla="*/ 2147483647 w 279"/>
                <a:gd name="T7" fmla="*/ 2147483647 h 459"/>
                <a:gd name="T8" fmla="*/ 2147483647 w 279"/>
                <a:gd name="T9" fmla="*/ 2147483647 h 459"/>
                <a:gd name="T10" fmla="*/ 2147483647 w 279"/>
                <a:gd name="T11" fmla="*/ 2147483647 h 459"/>
                <a:gd name="T12" fmla="*/ 2147483647 w 279"/>
                <a:gd name="T13" fmla="*/ 2147483647 h 459"/>
                <a:gd name="T14" fmla="*/ 2147483647 w 279"/>
                <a:gd name="T15" fmla="*/ 2147483647 h 459"/>
                <a:gd name="T16" fmla="*/ 2147483647 w 279"/>
                <a:gd name="T17" fmla="*/ 2147483647 h 459"/>
                <a:gd name="T18" fmla="*/ 2147483647 w 279"/>
                <a:gd name="T19" fmla="*/ 2147483647 h 459"/>
                <a:gd name="T20" fmla="*/ 2147483647 w 279"/>
                <a:gd name="T21" fmla="*/ 2147483647 h 459"/>
                <a:gd name="T22" fmla="*/ 2147483647 w 279"/>
                <a:gd name="T23" fmla="*/ 2147483647 h 459"/>
                <a:gd name="T24" fmla="*/ 2147483647 w 279"/>
                <a:gd name="T25" fmla="*/ 2147483647 h 459"/>
                <a:gd name="T26" fmla="*/ 2147483647 w 279"/>
                <a:gd name="T27" fmla="*/ 2147483647 h 459"/>
                <a:gd name="T28" fmla="*/ 0 w 279"/>
                <a:gd name="T29" fmla="*/ 2147483647 h 459"/>
                <a:gd name="T30" fmla="*/ 2147483647 w 279"/>
                <a:gd name="T31" fmla="*/ 2147483647 h 459"/>
                <a:gd name="T32" fmla="*/ 2147483647 w 279"/>
                <a:gd name="T33" fmla="*/ 2147483647 h 459"/>
                <a:gd name="T34" fmla="*/ 2147483647 w 279"/>
                <a:gd name="T35" fmla="*/ 2147483647 h 459"/>
                <a:gd name="T36" fmla="*/ 2147483647 w 279"/>
                <a:gd name="T37" fmla="*/ 2147483647 h 459"/>
                <a:gd name="T38" fmla="*/ 2147483647 w 279"/>
                <a:gd name="T39" fmla="*/ 2147483647 h 459"/>
                <a:gd name="T40" fmla="*/ 2147483647 w 279"/>
                <a:gd name="T41" fmla="*/ 2147483647 h 459"/>
                <a:gd name="T42" fmla="*/ 2147483647 w 279"/>
                <a:gd name="T43" fmla="*/ 2147483647 h 459"/>
                <a:gd name="T44" fmla="*/ 2147483647 w 279"/>
                <a:gd name="T45" fmla="*/ 2147483647 h 459"/>
                <a:gd name="T46" fmla="*/ 2147483647 w 279"/>
                <a:gd name="T47" fmla="*/ 2147483647 h 459"/>
                <a:gd name="T48" fmla="*/ 2147483647 w 279"/>
                <a:gd name="T49" fmla="*/ 2147483647 h 459"/>
                <a:gd name="T50" fmla="*/ 2147483647 w 279"/>
                <a:gd name="T51" fmla="*/ 2147483647 h 459"/>
                <a:gd name="T52" fmla="*/ 2147483647 w 279"/>
                <a:gd name="T53" fmla="*/ 2147483647 h 459"/>
                <a:gd name="T54" fmla="*/ 2147483647 w 279"/>
                <a:gd name="T55" fmla="*/ 2147483647 h 459"/>
                <a:gd name="T56" fmla="*/ 2147483647 w 279"/>
                <a:gd name="T57" fmla="*/ 2147483647 h 459"/>
                <a:gd name="T58" fmla="*/ 2147483647 w 279"/>
                <a:gd name="T59" fmla="*/ 2147483647 h 459"/>
                <a:gd name="T60" fmla="*/ 2147483647 w 279"/>
                <a:gd name="T61" fmla="*/ 2147483647 h 459"/>
                <a:gd name="T62" fmla="*/ 2147483647 w 279"/>
                <a:gd name="T63" fmla="*/ 2147483647 h 459"/>
                <a:gd name="T64" fmla="*/ 2147483647 w 279"/>
                <a:gd name="T65" fmla="*/ 2147483647 h 459"/>
                <a:gd name="T66" fmla="*/ 2147483647 w 279"/>
                <a:gd name="T67" fmla="*/ 2147483647 h 459"/>
                <a:gd name="T68" fmla="*/ 2147483647 w 279"/>
                <a:gd name="T69" fmla="*/ 2147483647 h 459"/>
                <a:gd name="T70" fmla="*/ 2147483647 w 279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459"/>
                <a:gd name="T110" fmla="*/ 279 w 279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459">
                  <a:moveTo>
                    <a:pt x="149" y="2"/>
                  </a:moveTo>
                  <a:lnTo>
                    <a:pt x="152" y="13"/>
                  </a:lnTo>
                  <a:lnTo>
                    <a:pt x="144" y="20"/>
                  </a:lnTo>
                  <a:lnTo>
                    <a:pt x="137" y="28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37" y="44"/>
                  </a:lnTo>
                  <a:lnTo>
                    <a:pt x="131" y="53"/>
                  </a:lnTo>
                  <a:lnTo>
                    <a:pt x="126" y="65"/>
                  </a:lnTo>
                  <a:lnTo>
                    <a:pt x="120" y="73"/>
                  </a:lnTo>
                  <a:lnTo>
                    <a:pt x="120" y="92"/>
                  </a:lnTo>
                  <a:lnTo>
                    <a:pt x="114" y="101"/>
                  </a:lnTo>
                  <a:lnTo>
                    <a:pt x="102" y="113"/>
                  </a:lnTo>
                  <a:lnTo>
                    <a:pt x="107" y="128"/>
                  </a:lnTo>
                  <a:lnTo>
                    <a:pt x="92" y="143"/>
                  </a:lnTo>
                  <a:lnTo>
                    <a:pt x="72" y="142"/>
                  </a:lnTo>
                  <a:lnTo>
                    <a:pt x="62" y="164"/>
                  </a:lnTo>
                  <a:lnTo>
                    <a:pt x="54" y="166"/>
                  </a:lnTo>
                  <a:lnTo>
                    <a:pt x="48" y="184"/>
                  </a:lnTo>
                  <a:lnTo>
                    <a:pt x="44" y="193"/>
                  </a:lnTo>
                  <a:lnTo>
                    <a:pt x="47" y="200"/>
                  </a:lnTo>
                  <a:lnTo>
                    <a:pt x="39" y="208"/>
                  </a:lnTo>
                  <a:lnTo>
                    <a:pt x="38" y="221"/>
                  </a:lnTo>
                  <a:lnTo>
                    <a:pt x="26" y="239"/>
                  </a:lnTo>
                  <a:lnTo>
                    <a:pt x="30" y="256"/>
                  </a:lnTo>
                  <a:lnTo>
                    <a:pt x="29" y="274"/>
                  </a:lnTo>
                  <a:lnTo>
                    <a:pt x="23" y="289"/>
                  </a:lnTo>
                  <a:lnTo>
                    <a:pt x="14" y="310"/>
                  </a:lnTo>
                  <a:lnTo>
                    <a:pt x="5" y="310"/>
                  </a:lnTo>
                  <a:lnTo>
                    <a:pt x="0" y="333"/>
                  </a:lnTo>
                  <a:lnTo>
                    <a:pt x="8" y="340"/>
                  </a:lnTo>
                  <a:lnTo>
                    <a:pt x="12" y="349"/>
                  </a:lnTo>
                  <a:lnTo>
                    <a:pt x="2" y="365"/>
                  </a:lnTo>
                  <a:lnTo>
                    <a:pt x="32" y="363"/>
                  </a:lnTo>
                  <a:lnTo>
                    <a:pt x="33" y="459"/>
                  </a:lnTo>
                  <a:lnTo>
                    <a:pt x="147" y="453"/>
                  </a:lnTo>
                  <a:lnTo>
                    <a:pt x="159" y="438"/>
                  </a:lnTo>
                  <a:lnTo>
                    <a:pt x="177" y="428"/>
                  </a:lnTo>
                  <a:lnTo>
                    <a:pt x="185" y="422"/>
                  </a:lnTo>
                  <a:lnTo>
                    <a:pt x="179" y="417"/>
                  </a:lnTo>
                  <a:lnTo>
                    <a:pt x="176" y="405"/>
                  </a:lnTo>
                  <a:lnTo>
                    <a:pt x="176" y="393"/>
                  </a:lnTo>
                  <a:lnTo>
                    <a:pt x="180" y="387"/>
                  </a:lnTo>
                  <a:lnTo>
                    <a:pt x="180" y="371"/>
                  </a:lnTo>
                  <a:lnTo>
                    <a:pt x="174" y="353"/>
                  </a:lnTo>
                  <a:lnTo>
                    <a:pt x="182" y="338"/>
                  </a:lnTo>
                  <a:lnTo>
                    <a:pt x="195" y="336"/>
                  </a:lnTo>
                  <a:lnTo>
                    <a:pt x="195" y="324"/>
                  </a:lnTo>
                  <a:lnTo>
                    <a:pt x="198" y="312"/>
                  </a:lnTo>
                  <a:lnTo>
                    <a:pt x="204" y="302"/>
                  </a:lnTo>
                  <a:lnTo>
                    <a:pt x="209" y="287"/>
                  </a:lnTo>
                  <a:lnTo>
                    <a:pt x="219" y="276"/>
                  </a:lnTo>
                  <a:lnTo>
                    <a:pt x="224" y="203"/>
                  </a:lnTo>
                  <a:lnTo>
                    <a:pt x="213" y="198"/>
                  </a:lnTo>
                  <a:lnTo>
                    <a:pt x="219" y="173"/>
                  </a:lnTo>
                  <a:lnTo>
                    <a:pt x="222" y="158"/>
                  </a:lnTo>
                  <a:lnTo>
                    <a:pt x="228" y="149"/>
                  </a:lnTo>
                  <a:lnTo>
                    <a:pt x="240" y="150"/>
                  </a:lnTo>
                  <a:lnTo>
                    <a:pt x="245" y="138"/>
                  </a:lnTo>
                  <a:lnTo>
                    <a:pt x="242" y="114"/>
                  </a:lnTo>
                  <a:lnTo>
                    <a:pt x="240" y="102"/>
                  </a:lnTo>
                  <a:lnTo>
                    <a:pt x="248" y="90"/>
                  </a:lnTo>
                  <a:lnTo>
                    <a:pt x="245" y="83"/>
                  </a:lnTo>
                  <a:lnTo>
                    <a:pt x="255" y="68"/>
                  </a:lnTo>
                  <a:lnTo>
                    <a:pt x="264" y="65"/>
                  </a:lnTo>
                  <a:lnTo>
                    <a:pt x="272" y="51"/>
                  </a:lnTo>
                  <a:lnTo>
                    <a:pt x="264" y="42"/>
                  </a:lnTo>
                  <a:lnTo>
                    <a:pt x="275" y="39"/>
                  </a:lnTo>
                  <a:lnTo>
                    <a:pt x="270" y="27"/>
                  </a:lnTo>
                  <a:lnTo>
                    <a:pt x="279" y="23"/>
                  </a:lnTo>
                  <a:lnTo>
                    <a:pt x="276" y="9"/>
                  </a:lnTo>
                  <a:lnTo>
                    <a:pt x="266" y="0"/>
                  </a:lnTo>
                  <a:lnTo>
                    <a:pt x="149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9" name="Freeform 84"/>
            <p:cNvSpPr>
              <a:spLocks noChangeAspect="1"/>
            </p:cNvSpPr>
            <p:nvPr/>
          </p:nvSpPr>
          <p:spPr bwMode="auto">
            <a:xfrm>
              <a:off x="2443" y="156"/>
              <a:ext cx="336" cy="464"/>
            </a:xfrm>
            <a:custGeom>
              <a:avLst/>
              <a:gdLst>
                <a:gd name="T0" fmla="*/ 2147483647 w 313"/>
                <a:gd name="T1" fmla="*/ 0 h 496"/>
                <a:gd name="T2" fmla="*/ 2147483647 w 313"/>
                <a:gd name="T3" fmla="*/ 2147483647 h 496"/>
                <a:gd name="T4" fmla="*/ 2147483647 w 313"/>
                <a:gd name="T5" fmla="*/ 2147483647 h 496"/>
                <a:gd name="T6" fmla="*/ 2147483647 w 313"/>
                <a:gd name="T7" fmla="*/ 2147483647 h 496"/>
                <a:gd name="T8" fmla="*/ 2147483647 w 313"/>
                <a:gd name="T9" fmla="*/ 2147483647 h 496"/>
                <a:gd name="T10" fmla="*/ 2147483647 w 313"/>
                <a:gd name="T11" fmla="*/ 2147483647 h 496"/>
                <a:gd name="T12" fmla="*/ 2147483647 w 313"/>
                <a:gd name="T13" fmla="*/ 2147483647 h 496"/>
                <a:gd name="T14" fmla="*/ 2147483647 w 313"/>
                <a:gd name="T15" fmla="*/ 2147483647 h 496"/>
                <a:gd name="T16" fmla="*/ 2147483647 w 313"/>
                <a:gd name="T17" fmla="*/ 2147483647 h 496"/>
                <a:gd name="T18" fmla="*/ 2147483647 w 313"/>
                <a:gd name="T19" fmla="*/ 2147483647 h 496"/>
                <a:gd name="T20" fmla="*/ 2147483647 w 313"/>
                <a:gd name="T21" fmla="*/ 2147483647 h 496"/>
                <a:gd name="T22" fmla="*/ 2147483647 w 313"/>
                <a:gd name="T23" fmla="*/ 2147483647 h 496"/>
                <a:gd name="T24" fmla="*/ 2147483647 w 313"/>
                <a:gd name="T25" fmla="*/ 2147483647 h 496"/>
                <a:gd name="T26" fmla="*/ 2147483647 w 313"/>
                <a:gd name="T27" fmla="*/ 2147483647 h 496"/>
                <a:gd name="T28" fmla="*/ 2147483647 w 313"/>
                <a:gd name="T29" fmla="*/ 2147483647 h 496"/>
                <a:gd name="T30" fmla="*/ 2147483647 w 313"/>
                <a:gd name="T31" fmla="*/ 2147483647 h 496"/>
                <a:gd name="T32" fmla="*/ 2147483647 w 313"/>
                <a:gd name="T33" fmla="*/ 2147483647 h 496"/>
                <a:gd name="T34" fmla="*/ 2147483647 w 313"/>
                <a:gd name="T35" fmla="*/ 2147483647 h 496"/>
                <a:gd name="T36" fmla="*/ 2147483647 w 313"/>
                <a:gd name="T37" fmla="*/ 2147483647 h 496"/>
                <a:gd name="T38" fmla="*/ 2147483647 w 313"/>
                <a:gd name="T39" fmla="*/ 2147483647 h 496"/>
                <a:gd name="T40" fmla="*/ 2147483647 w 313"/>
                <a:gd name="T41" fmla="*/ 2147483647 h 496"/>
                <a:gd name="T42" fmla="*/ 2147483647 w 313"/>
                <a:gd name="T43" fmla="*/ 2147483647 h 496"/>
                <a:gd name="T44" fmla="*/ 2147483647 w 313"/>
                <a:gd name="T45" fmla="*/ 2147483647 h 496"/>
                <a:gd name="T46" fmla="*/ 2147483647 w 313"/>
                <a:gd name="T47" fmla="*/ 2147483647 h 496"/>
                <a:gd name="T48" fmla="*/ 2147483647 w 313"/>
                <a:gd name="T49" fmla="*/ 2147483647 h 496"/>
                <a:gd name="T50" fmla="*/ 2147483647 w 313"/>
                <a:gd name="T51" fmla="*/ 2147483647 h 496"/>
                <a:gd name="T52" fmla="*/ 2147483647 w 313"/>
                <a:gd name="T53" fmla="*/ 2147483647 h 496"/>
                <a:gd name="T54" fmla="*/ 2147483647 w 313"/>
                <a:gd name="T55" fmla="*/ 2147483647 h 496"/>
                <a:gd name="T56" fmla="*/ 2147483647 w 313"/>
                <a:gd name="T57" fmla="*/ 2147483647 h 496"/>
                <a:gd name="T58" fmla="*/ 2147483647 w 313"/>
                <a:gd name="T59" fmla="*/ 2147483647 h 496"/>
                <a:gd name="T60" fmla="*/ 2147483647 w 313"/>
                <a:gd name="T61" fmla="*/ 2147483647 h 496"/>
                <a:gd name="T62" fmla="*/ 2147483647 w 313"/>
                <a:gd name="T63" fmla="*/ 2147483647 h 496"/>
                <a:gd name="T64" fmla="*/ 2147483647 w 313"/>
                <a:gd name="T65" fmla="*/ 2147483647 h 496"/>
                <a:gd name="T66" fmla="*/ 2147483647 w 313"/>
                <a:gd name="T67" fmla="*/ 2147483647 h 496"/>
                <a:gd name="T68" fmla="*/ 2147483647 w 313"/>
                <a:gd name="T69" fmla="*/ 2147483647 h 496"/>
                <a:gd name="T70" fmla="*/ 2147483647 w 313"/>
                <a:gd name="T71" fmla="*/ 0 h 4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"/>
                <a:gd name="T109" fmla="*/ 0 h 496"/>
                <a:gd name="T110" fmla="*/ 313 w 313"/>
                <a:gd name="T111" fmla="*/ 496 h 4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" h="496">
                  <a:moveTo>
                    <a:pt x="127" y="0"/>
                  </a:moveTo>
                  <a:lnTo>
                    <a:pt x="214" y="0"/>
                  </a:lnTo>
                  <a:lnTo>
                    <a:pt x="213" y="37"/>
                  </a:lnTo>
                  <a:lnTo>
                    <a:pt x="223" y="47"/>
                  </a:lnTo>
                  <a:lnTo>
                    <a:pt x="237" y="16"/>
                  </a:lnTo>
                  <a:lnTo>
                    <a:pt x="252" y="14"/>
                  </a:lnTo>
                  <a:lnTo>
                    <a:pt x="267" y="20"/>
                  </a:lnTo>
                  <a:lnTo>
                    <a:pt x="270" y="43"/>
                  </a:lnTo>
                  <a:lnTo>
                    <a:pt x="271" y="68"/>
                  </a:lnTo>
                  <a:lnTo>
                    <a:pt x="280" y="80"/>
                  </a:lnTo>
                  <a:lnTo>
                    <a:pt x="283" y="98"/>
                  </a:lnTo>
                  <a:lnTo>
                    <a:pt x="279" y="130"/>
                  </a:lnTo>
                  <a:lnTo>
                    <a:pt x="265" y="148"/>
                  </a:lnTo>
                  <a:lnTo>
                    <a:pt x="249" y="175"/>
                  </a:lnTo>
                  <a:lnTo>
                    <a:pt x="234" y="206"/>
                  </a:lnTo>
                  <a:lnTo>
                    <a:pt x="234" y="221"/>
                  </a:lnTo>
                  <a:lnTo>
                    <a:pt x="226" y="241"/>
                  </a:lnTo>
                  <a:lnTo>
                    <a:pt x="228" y="257"/>
                  </a:lnTo>
                  <a:lnTo>
                    <a:pt x="247" y="266"/>
                  </a:lnTo>
                  <a:lnTo>
                    <a:pt x="261" y="262"/>
                  </a:lnTo>
                  <a:lnTo>
                    <a:pt x="279" y="269"/>
                  </a:lnTo>
                  <a:lnTo>
                    <a:pt x="291" y="283"/>
                  </a:lnTo>
                  <a:lnTo>
                    <a:pt x="295" y="302"/>
                  </a:lnTo>
                  <a:lnTo>
                    <a:pt x="255" y="336"/>
                  </a:lnTo>
                  <a:lnTo>
                    <a:pt x="259" y="346"/>
                  </a:lnTo>
                  <a:lnTo>
                    <a:pt x="307" y="367"/>
                  </a:lnTo>
                  <a:lnTo>
                    <a:pt x="313" y="373"/>
                  </a:lnTo>
                  <a:lnTo>
                    <a:pt x="307" y="395"/>
                  </a:lnTo>
                  <a:lnTo>
                    <a:pt x="292" y="422"/>
                  </a:lnTo>
                  <a:lnTo>
                    <a:pt x="282" y="466"/>
                  </a:lnTo>
                  <a:lnTo>
                    <a:pt x="261" y="463"/>
                  </a:lnTo>
                  <a:lnTo>
                    <a:pt x="258" y="472"/>
                  </a:lnTo>
                  <a:lnTo>
                    <a:pt x="247" y="478"/>
                  </a:lnTo>
                  <a:lnTo>
                    <a:pt x="241" y="488"/>
                  </a:lnTo>
                  <a:lnTo>
                    <a:pt x="0" y="496"/>
                  </a:lnTo>
                  <a:lnTo>
                    <a:pt x="15" y="487"/>
                  </a:lnTo>
                  <a:lnTo>
                    <a:pt x="10" y="479"/>
                  </a:lnTo>
                  <a:lnTo>
                    <a:pt x="18" y="470"/>
                  </a:lnTo>
                  <a:lnTo>
                    <a:pt x="6" y="451"/>
                  </a:lnTo>
                  <a:lnTo>
                    <a:pt x="21" y="434"/>
                  </a:lnTo>
                  <a:lnTo>
                    <a:pt x="45" y="421"/>
                  </a:lnTo>
                  <a:lnTo>
                    <a:pt x="40" y="410"/>
                  </a:lnTo>
                  <a:lnTo>
                    <a:pt x="36" y="400"/>
                  </a:lnTo>
                  <a:lnTo>
                    <a:pt x="37" y="389"/>
                  </a:lnTo>
                  <a:lnTo>
                    <a:pt x="42" y="380"/>
                  </a:lnTo>
                  <a:lnTo>
                    <a:pt x="40" y="367"/>
                  </a:lnTo>
                  <a:lnTo>
                    <a:pt x="34" y="350"/>
                  </a:lnTo>
                  <a:lnTo>
                    <a:pt x="40" y="335"/>
                  </a:lnTo>
                  <a:lnTo>
                    <a:pt x="55" y="335"/>
                  </a:lnTo>
                  <a:lnTo>
                    <a:pt x="54" y="320"/>
                  </a:lnTo>
                  <a:lnTo>
                    <a:pt x="57" y="308"/>
                  </a:lnTo>
                  <a:lnTo>
                    <a:pt x="64" y="299"/>
                  </a:lnTo>
                  <a:lnTo>
                    <a:pt x="67" y="283"/>
                  </a:lnTo>
                  <a:lnTo>
                    <a:pt x="78" y="275"/>
                  </a:lnTo>
                  <a:lnTo>
                    <a:pt x="85" y="203"/>
                  </a:lnTo>
                  <a:lnTo>
                    <a:pt x="73" y="194"/>
                  </a:lnTo>
                  <a:lnTo>
                    <a:pt x="81" y="155"/>
                  </a:lnTo>
                  <a:lnTo>
                    <a:pt x="88" y="148"/>
                  </a:lnTo>
                  <a:lnTo>
                    <a:pt x="100" y="148"/>
                  </a:lnTo>
                  <a:lnTo>
                    <a:pt x="106" y="137"/>
                  </a:lnTo>
                  <a:lnTo>
                    <a:pt x="100" y="98"/>
                  </a:lnTo>
                  <a:lnTo>
                    <a:pt x="109" y="88"/>
                  </a:lnTo>
                  <a:lnTo>
                    <a:pt x="108" y="80"/>
                  </a:lnTo>
                  <a:lnTo>
                    <a:pt x="111" y="64"/>
                  </a:lnTo>
                  <a:lnTo>
                    <a:pt x="124" y="59"/>
                  </a:lnTo>
                  <a:lnTo>
                    <a:pt x="132" y="49"/>
                  </a:lnTo>
                  <a:lnTo>
                    <a:pt x="126" y="38"/>
                  </a:lnTo>
                  <a:lnTo>
                    <a:pt x="135" y="35"/>
                  </a:lnTo>
                  <a:lnTo>
                    <a:pt x="130" y="23"/>
                  </a:lnTo>
                  <a:lnTo>
                    <a:pt x="141" y="19"/>
                  </a:lnTo>
                  <a:lnTo>
                    <a:pt x="138" y="1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0" name="Freeform 85"/>
            <p:cNvSpPr>
              <a:spLocks noChangeAspect="1"/>
            </p:cNvSpPr>
            <p:nvPr/>
          </p:nvSpPr>
          <p:spPr bwMode="auto">
            <a:xfrm>
              <a:off x="830" y="584"/>
              <a:ext cx="538" cy="428"/>
            </a:xfrm>
            <a:custGeom>
              <a:avLst/>
              <a:gdLst>
                <a:gd name="T0" fmla="*/ 2147483647 w 501"/>
                <a:gd name="T1" fmla="*/ 0 h 458"/>
                <a:gd name="T2" fmla="*/ 2147483647 w 501"/>
                <a:gd name="T3" fmla="*/ 0 h 458"/>
                <a:gd name="T4" fmla="*/ 2147483647 w 501"/>
                <a:gd name="T5" fmla="*/ 2147483647 h 458"/>
                <a:gd name="T6" fmla="*/ 2147483647 w 501"/>
                <a:gd name="T7" fmla="*/ 2147483647 h 458"/>
                <a:gd name="T8" fmla="*/ 2147483647 w 501"/>
                <a:gd name="T9" fmla="*/ 2147483647 h 458"/>
                <a:gd name="T10" fmla="*/ 2147483647 w 501"/>
                <a:gd name="T11" fmla="*/ 2147483647 h 458"/>
                <a:gd name="T12" fmla="*/ 2147483647 w 501"/>
                <a:gd name="T13" fmla="*/ 2147483647 h 458"/>
                <a:gd name="T14" fmla="*/ 2147483647 w 501"/>
                <a:gd name="T15" fmla="*/ 2147483647 h 458"/>
                <a:gd name="T16" fmla="*/ 2147483647 w 501"/>
                <a:gd name="T17" fmla="*/ 2147483647 h 458"/>
                <a:gd name="T18" fmla="*/ 2147483647 w 501"/>
                <a:gd name="T19" fmla="*/ 2147483647 h 458"/>
                <a:gd name="T20" fmla="*/ 2147483647 w 501"/>
                <a:gd name="T21" fmla="*/ 2147483647 h 458"/>
                <a:gd name="T22" fmla="*/ 2147483647 w 501"/>
                <a:gd name="T23" fmla="*/ 2147483647 h 458"/>
                <a:gd name="T24" fmla="*/ 2147483647 w 501"/>
                <a:gd name="T25" fmla="*/ 2147483647 h 458"/>
                <a:gd name="T26" fmla="*/ 2147483647 w 501"/>
                <a:gd name="T27" fmla="*/ 2147483647 h 458"/>
                <a:gd name="T28" fmla="*/ 2147483647 w 501"/>
                <a:gd name="T29" fmla="*/ 2147483647 h 458"/>
                <a:gd name="T30" fmla="*/ 2147483647 w 501"/>
                <a:gd name="T31" fmla="*/ 2147483647 h 458"/>
                <a:gd name="T32" fmla="*/ 2147483647 w 501"/>
                <a:gd name="T33" fmla="*/ 2147483647 h 458"/>
                <a:gd name="T34" fmla="*/ 2147483647 w 501"/>
                <a:gd name="T35" fmla="*/ 2147483647 h 458"/>
                <a:gd name="T36" fmla="*/ 2147483647 w 501"/>
                <a:gd name="T37" fmla="*/ 2147483647 h 458"/>
                <a:gd name="T38" fmla="*/ 2147483647 w 501"/>
                <a:gd name="T39" fmla="*/ 2147483647 h 458"/>
                <a:gd name="T40" fmla="*/ 2147483647 w 501"/>
                <a:gd name="T41" fmla="*/ 2147483647 h 458"/>
                <a:gd name="T42" fmla="*/ 2147483647 w 501"/>
                <a:gd name="T43" fmla="*/ 2147483647 h 458"/>
                <a:gd name="T44" fmla="*/ 2147483647 w 501"/>
                <a:gd name="T45" fmla="*/ 2147483647 h 458"/>
                <a:gd name="T46" fmla="*/ 2147483647 w 501"/>
                <a:gd name="T47" fmla="*/ 2147483647 h 458"/>
                <a:gd name="T48" fmla="*/ 2147483647 w 501"/>
                <a:gd name="T49" fmla="*/ 2147483647 h 458"/>
                <a:gd name="T50" fmla="*/ 2147483647 w 501"/>
                <a:gd name="T51" fmla="*/ 2147483647 h 458"/>
                <a:gd name="T52" fmla="*/ 2147483647 w 501"/>
                <a:gd name="T53" fmla="*/ 2147483647 h 458"/>
                <a:gd name="T54" fmla="*/ 2147483647 w 501"/>
                <a:gd name="T55" fmla="*/ 2147483647 h 458"/>
                <a:gd name="T56" fmla="*/ 2147483647 w 501"/>
                <a:gd name="T57" fmla="*/ 2147483647 h 458"/>
                <a:gd name="T58" fmla="*/ 0 w 501"/>
                <a:gd name="T59" fmla="*/ 2147483647 h 458"/>
                <a:gd name="T60" fmla="*/ 2147483647 w 501"/>
                <a:gd name="T61" fmla="*/ 2147483647 h 458"/>
                <a:gd name="T62" fmla="*/ 2147483647 w 501"/>
                <a:gd name="T63" fmla="*/ 2147483647 h 458"/>
                <a:gd name="T64" fmla="*/ 2147483647 w 501"/>
                <a:gd name="T65" fmla="*/ 2147483647 h 458"/>
                <a:gd name="T66" fmla="*/ 2147483647 w 501"/>
                <a:gd name="T67" fmla="*/ 2147483647 h 458"/>
                <a:gd name="T68" fmla="*/ 2147483647 w 501"/>
                <a:gd name="T69" fmla="*/ 2147483647 h 458"/>
                <a:gd name="T70" fmla="*/ 2147483647 w 501"/>
                <a:gd name="T71" fmla="*/ 2147483647 h 458"/>
                <a:gd name="T72" fmla="*/ 2147483647 w 501"/>
                <a:gd name="T73" fmla="*/ 2147483647 h 458"/>
                <a:gd name="T74" fmla="*/ 2147483647 w 501"/>
                <a:gd name="T75" fmla="*/ 2147483647 h 458"/>
                <a:gd name="T76" fmla="*/ 2147483647 w 501"/>
                <a:gd name="T77" fmla="*/ 2147483647 h 458"/>
                <a:gd name="T78" fmla="*/ 2147483647 w 501"/>
                <a:gd name="T79" fmla="*/ 0 h 4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1"/>
                <a:gd name="T121" fmla="*/ 0 h 458"/>
                <a:gd name="T122" fmla="*/ 501 w 501"/>
                <a:gd name="T123" fmla="*/ 458 h 4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1" h="458">
                  <a:moveTo>
                    <a:pt x="189" y="0"/>
                  </a:moveTo>
                  <a:lnTo>
                    <a:pt x="416" y="0"/>
                  </a:lnTo>
                  <a:lnTo>
                    <a:pt x="420" y="138"/>
                  </a:lnTo>
                  <a:lnTo>
                    <a:pt x="497" y="138"/>
                  </a:lnTo>
                  <a:lnTo>
                    <a:pt x="501" y="363"/>
                  </a:lnTo>
                  <a:lnTo>
                    <a:pt x="495" y="378"/>
                  </a:lnTo>
                  <a:lnTo>
                    <a:pt x="489" y="389"/>
                  </a:lnTo>
                  <a:lnTo>
                    <a:pt x="480" y="393"/>
                  </a:lnTo>
                  <a:lnTo>
                    <a:pt x="477" y="404"/>
                  </a:lnTo>
                  <a:lnTo>
                    <a:pt x="480" y="413"/>
                  </a:lnTo>
                  <a:lnTo>
                    <a:pt x="482" y="425"/>
                  </a:lnTo>
                  <a:lnTo>
                    <a:pt x="468" y="440"/>
                  </a:lnTo>
                  <a:lnTo>
                    <a:pt x="470" y="458"/>
                  </a:lnTo>
                  <a:lnTo>
                    <a:pt x="182" y="458"/>
                  </a:lnTo>
                  <a:lnTo>
                    <a:pt x="180" y="435"/>
                  </a:lnTo>
                  <a:lnTo>
                    <a:pt x="177" y="423"/>
                  </a:lnTo>
                  <a:lnTo>
                    <a:pt x="164" y="407"/>
                  </a:lnTo>
                  <a:lnTo>
                    <a:pt x="165" y="387"/>
                  </a:lnTo>
                  <a:lnTo>
                    <a:pt x="165" y="368"/>
                  </a:lnTo>
                  <a:lnTo>
                    <a:pt x="2" y="368"/>
                  </a:lnTo>
                  <a:lnTo>
                    <a:pt x="12" y="350"/>
                  </a:lnTo>
                  <a:lnTo>
                    <a:pt x="15" y="318"/>
                  </a:lnTo>
                  <a:lnTo>
                    <a:pt x="2" y="315"/>
                  </a:lnTo>
                  <a:lnTo>
                    <a:pt x="3" y="308"/>
                  </a:lnTo>
                  <a:lnTo>
                    <a:pt x="5" y="290"/>
                  </a:lnTo>
                  <a:lnTo>
                    <a:pt x="8" y="266"/>
                  </a:lnTo>
                  <a:lnTo>
                    <a:pt x="18" y="246"/>
                  </a:lnTo>
                  <a:lnTo>
                    <a:pt x="20" y="228"/>
                  </a:lnTo>
                  <a:lnTo>
                    <a:pt x="5" y="222"/>
                  </a:lnTo>
                  <a:lnTo>
                    <a:pt x="0" y="206"/>
                  </a:lnTo>
                  <a:lnTo>
                    <a:pt x="9" y="194"/>
                  </a:lnTo>
                  <a:lnTo>
                    <a:pt x="26" y="198"/>
                  </a:lnTo>
                  <a:lnTo>
                    <a:pt x="39" y="185"/>
                  </a:lnTo>
                  <a:lnTo>
                    <a:pt x="141" y="186"/>
                  </a:lnTo>
                  <a:lnTo>
                    <a:pt x="149" y="137"/>
                  </a:lnTo>
                  <a:lnTo>
                    <a:pt x="210" y="138"/>
                  </a:lnTo>
                  <a:lnTo>
                    <a:pt x="215" y="111"/>
                  </a:lnTo>
                  <a:lnTo>
                    <a:pt x="200" y="77"/>
                  </a:lnTo>
                  <a:lnTo>
                    <a:pt x="194" y="3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1" name="Freeform 86"/>
            <p:cNvSpPr>
              <a:spLocks noChangeAspect="1"/>
            </p:cNvSpPr>
            <p:nvPr/>
          </p:nvSpPr>
          <p:spPr bwMode="auto">
            <a:xfrm>
              <a:off x="1277" y="414"/>
              <a:ext cx="386" cy="300"/>
            </a:xfrm>
            <a:custGeom>
              <a:avLst/>
              <a:gdLst>
                <a:gd name="T0" fmla="*/ 2147483647 w 360"/>
                <a:gd name="T1" fmla="*/ 2147483647 h 320"/>
                <a:gd name="T2" fmla="*/ 2147483647 w 360"/>
                <a:gd name="T3" fmla="*/ 0 h 320"/>
                <a:gd name="T4" fmla="*/ 2147483647 w 360"/>
                <a:gd name="T5" fmla="*/ 2147483647 h 320"/>
                <a:gd name="T6" fmla="*/ 2147483647 w 360"/>
                <a:gd name="T7" fmla="*/ 0 h 320"/>
                <a:gd name="T8" fmla="*/ 2147483647 w 360"/>
                <a:gd name="T9" fmla="*/ 2147483647 h 320"/>
                <a:gd name="T10" fmla="*/ 2147483647 w 360"/>
                <a:gd name="T11" fmla="*/ 2147483647 h 320"/>
                <a:gd name="T12" fmla="*/ 2147483647 w 360"/>
                <a:gd name="T13" fmla="*/ 2147483647 h 320"/>
                <a:gd name="T14" fmla="*/ 2147483647 w 360"/>
                <a:gd name="T15" fmla="*/ 2147483647 h 320"/>
                <a:gd name="T16" fmla="*/ 2147483647 w 360"/>
                <a:gd name="T17" fmla="*/ 2147483647 h 320"/>
                <a:gd name="T18" fmla="*/ 2147483647 w 360"/>
                <a:gd name="T19" fmla="*/ 2147483647 h 320"/>
                <a:gd name="T20" fmla="*/ 2147483647 w 360"/>
                <a:gd name="T21" fmla="*/ 2147483647 h 320"/>
                <a:gd name="T22" fmla="*/ 2147483647 w 360"/>
                <a:gd name="T23" fmla="*/ 2147483647 h 320"/>
                <a:gd name="T24" fmla="*/ 2147483647 w 360"/>
                <a:gd name="T25" fmla="*/ 2147483647 h 320"/>
                <a:gd name="T26" fmla="*/ 2147483647 w 360"/>
                <a:gd name="T27" fmla="*/ 2147483647 h 320"/>
                <a:gd name="T28" fmla="*/ 2147483647 w 360"/>
                <a:gd name="T29" fmla="*/ 2147483647 h 320"/>
                <a:gd name="T30" fmla="*/ 2147483647 w 360"/>
                <a:gd name="T31" fmla="*/ 2147483647 h 320"/>
                <a:gd name="T32" fmla="*/ 2147483647 w 360"/>
                <a:gd name="T33" fmla="*/ 2147483647 h 320"/>
                <a:gd name="T34" fmla="*/ 0 w 360"/>
                <a:gd name="T35" fmla="*/ 2147483647 h 320"/>
                <a:gd name="T36" fmla="*/ 2147483647 w 360"/>
                <a:gd name="T37" fmla="*/ 2147483647 h 320"/>
                <a:gd name="T38" fmla="*/ 2147483647 w 360"/>
                <a:gd name="T39" fmla="*/ 2147483647 h 320"/>
                <a:gd name="T40" fmla="*/ 2147483647 w 360"/>
                <a:gd name="T41" fmla="*/ 2147483647 h 320"/>
                <a:gd name="T42" fmla="*/ 2147483647 w 360"/>
                <a:gd name="T43" fmla="*/ 2147483647 h 320"/>
                <a:gd name="T44" fmla="*/ 2147483647 w 360"/>
                <a:gd name="T45" fmla="*/ 2147483647 h 320"/>
                <a:gd name="T46" fmla="*/ 2147483647 w 360"/>
                <a:gd name="T47" fmla="*/ 2147483647 h 320"/>
                <a:gd name="T48" fmla="*/ 2147483647 w 360"/>
                <a:gd name="T49" fmla="*/ 2147483647 h 320"/>
                <a:gd name="T50" fmla="*/ 2147483647 w 360"/>
                <a:gd name="T51" fmla="*/ 2147483647 h 320"/>
                <a:gd name="T52" fmla="*/ 2147483647 w 360"/>
                <a:gd name="T53" fmla="*/ 2147483647 h 320"/>
                <a:gd name="T54" fmla="*/ 2147483647 w 360"/>
                <a:gd name="T55" fmla="*/ 2147483647 h 320"/>
                <a:gd name="T56" fmla="*/ 2147483647 w 360"/>
                <a:gd name="T57" fmla="*/ 2147483647 h 320"/>
                <a:gd name="T58" fmla="*/ 2147483647 w 360"/>
                <a:gd name="T59" fmla="*/ 2147483647 h 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0"/>
                <a:gd name="T91" fmla="*/ 0 h 320"/>
                <a:gd name="T92" fmla="*/ 360 w 360"/>
                <a:gd name="T93" fmla="*/ 320 h 3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0" h="320">
                  <a:moveTo>
                    <a:pt x="40" y="2"/>
                  </a:moveTo>
                  <a:lnTo>
                    <a:pt x="196" y="0"/>
                  </a:lnTo>
                  <a:lnTo>
                    <a:pt x="207" y="3"/>
                  </a:lnTo>
                  <a:lnTo>
                    <a:pt x="216" y="0"/>
                  </a:lnTo>
                  <a:lnTo>
                    <a:pt x="225" y="9"/>
                  </a:lnTo>
                  <a:lnTo>
                    <a:pt x="237" y="6"/>
                  </a:lnTo>
                  <a:lnTo>
                    <a:pt x="252" y="20"/>
                  </a:lnTo>
                  <a:lnTo>
                    <a:pt x="256" y="38"/>
                  </a:lnTo>
                  <a:lnTo>
                    <a:pt x="276" y="38"/>
                  </a:lnTo>
                  <a:lnTo>
                    <a:pt x="280" y="92"/>
                  </a:lnTo>
                  <a:lnTo>
                    <a:pt x="355" y="90"/>
                  </a:lnTo>
                  <a:lnTo>
                    <a:pt x="358" y="138"/>
                  </a:lnTo>
                  <a:lnTo>
                    <a:pt x="358" y="179"/>
                  </a:lnTo>
                  <a:lnTo>
                    <a:pt x="360" y="273"/>
                  </a:lnTo>
                  <a:lnTo>
                    <a:pt x="202" y="273"/>
                  </a:lnTo>
                  <a:lnTo>
                    <a:pt x="199" y="318"/>
                  </a:lnTo>
                  <a:lnTo>
                    <a:pt x="4" y="320"/>
                  </a:lnTo>
                  <a:lnTo>
                    <a:pt x="0" y="182"/>
                  </a:lnTo>
                  <a:lnTo>
                    <a:pt x="3" y="164"/>
                  </a:lnTo>
                  <a:lnTo>
                    <a:pt x="15" y="159"/>
                  </a:lnTo>
                  <a:lnTo>
                    <a:pt x="12" y="146"/>
                  </a:lnTo>
                  <a:lnTo>
                    <a:pt x="13" y="132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12" y="98"/>
                  </a:lnTo>
                  <a:lnTo>
                    <a:pt x="16" y="84"/>
                  </a:lnTo>
                  <a:lnTo>
                    <a:pt x="16" y="69"/>
                  </a:lnTo>
                  <a:lnTo>
                    <a:pt x="28" y="66"/>
                  </a:lnTo>
                  <a:lnTo>
                    <a:pt x="45" y="38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2" name="Freeform 87"/>
            <p:cNvSpPr>
              <a:spLocks noChangeAspect="1"/>
            </p:cNvSpPr>
            <p:nvPr/>
          </p:nvSpPr>
          <p:spPr bwMode="auto">
            <a:xfrm>
              <a:off x="1333" y="670"/>
              <a:ext cx="416" cy="344"/>
            </a:xfrm>
            <a:custGeom>
              <a:avLst/>
              <a:gdLst>
                <a:gd name="T0" fmla="*/ 2147483647 w 389"/>
                <a:gd name="T1" fmla="*/ 2147483647 h 366"/>
                <a:gd name="T2" fmla="*/ 2147483647 w 389"/>
                <a:gd name="T3" fmla="*/ 2147483647 h 366"/>
                <a:gd name="T4" fmla="*/ 2147483647 w 389"/>
                <a:gd name="T5" fmla="*/ 0 h 366"/>
                <a:gd name="T6" fmla="*/ 2147483647 w 389"/>
                <a:gd name="T7" fmla="*/ 0 h 366"/>
                <a:gd name="T8" fmla="*/ 2147483647 w 389"/>
                <a:gd name="T9" fmla="*/ 2147483647 h 366"/>
                <a:gd name="T10" fmla="*/ 2147483647 w 389"/>
                <a:gd name="T11" fmla="*/ 2147483647 h 366"/>
                <a:gd name="T12" fmla="*/ 2147483647 w 389"/>
                <a:gd name="T13" fmla="*/ 2147483647 h 366"/>
                <a:gd name="T14" fmla="*/ 0 w 389"/>
                <a:gd name="T15" fmla="*/ 2147483647 h 366"/>
                <a:gd name="T16" fmla="*/ 0 w 389"/>
                <a:gd name="T17" fmla="*/ 2147483647 h 366"/>
                <a:gd name="T18" fmla="*/ 2147483647 w 389"/>
                <a:gd name="T19" fmla="*/ 2147483647 h 366"/>
                <a:gd name="T20" fmla="*/ 2147483647 w 389"/>
                <a:gd name="T21" fmla="*/ 2147483647 h 366"/>
                <a:gd name="T22" fmla="*/ 2147483647 w 389"/>
                <a:gd name="T23" fmla="*/ 2147483647 h 366"/>
                <a:gd name="T24" fmla="*/ 2147483647 w 389"/>
                <a:gd name="T25" fmla="*/ 2147483647 h 366"/>
                <a:gd name="T26" fmla="*/ 2147483647 w 389"/>
                <a:gd name="T27" fmla="*/ 2147483647 h 366"/>
                <a:gd name="T28" fmla="*/ 2147483647 w 389"/>
                <a:gd name="T29" fmla="*/ 2147483647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6"/>
                <a:gd name="T47" fmla="*/ 389 w 389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6">
                  <a:moveTo>
                    <a:pt x="29" y="47"/>
                  </a:moveTo>
                  <a:lnTo>
                    <a:pt x="147" y="45"/>
                  </a:lnTo>
                  <a:lnTo>
                    <a:pt x="149" y="0"/>
                  </a:lnTo>
                  <a:lnTo>
                    <a:pt x="308" y="0"/>
                  </a:lnTo>
                  <a:lnTo>
                    <a:pt x="308" y="87"/>
                  </a:lnTo>
                  <a:lnTo>
                    <a:pt x="387" y="182"/>
                  </a:lnTo>
                  <a:lnTo>
                    <a:pt x="389" y="366"/>
                  </a:lnTo>
                  <a:lnTo>
                    <a:pt x="0" y="365"/>
                  </a:lnTo>
                  <a:lnTo>
                    <a:pt x="0" y="348"/>
                  </a:lnTo>
                  <a:lnTo>
                    <a:pt x="15" y="332"/>
                  </a:lnTo>
                  <a:lnTo>
                    <a:pt x="9" y="314"/>
                  </a:lnTo>
                  <a:lnTo>
                    <a:pt x="12" y="300"/>
                  </a:lnTo>
                  <a:lnTo>
                    <a:pt x="21" y="297"/>
                  </a:lnTo>
                  <a:lnTo>
                    <a:pt x="33" y="273"/>
                  </a:lnTo>
                  <a:lnTo>
                    <a:pt x="29" y="4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3" name="Freeform 88"/>
            <p:cNvSpPr>
              <a:spLocks noChangeAspect="1"/>
            </p:cNvSpPr>
            <p:nvPr/>
          </p:nvSpPr>
          <p:spPr bwMode="auto">
            <a:xfrm>
              <a:off x="322" y="820"/>
              <a:ext cx="553" cy="488"/>
            </a:xfrm>
            <a:custGeom>
              <a:avLst/>
              <a:gdLst>
                <a:gd name="T0" fmla="*/ 0 w 518"/>
                <a:gd name="T1" fmla="*/ 2147483647 h 520"/>
                <a:gd name="T2" fmla="*/ 2147483647 w 518"/>
                <a:gd name="T3" fmla="*/ 2147483647 h 520"/>
                <a:gd name="T4" fmla="*/ 2147483647 w 518"/>
                <a:gd name="T5" fmla="*/ 2147483647 h 520"/>
                <a:gd name="T6" fmla="*/ 2147483647 w 518"/>
                <a:gd name="T7" fmla="*/ 2147483647 h 520"/>
                <a:gd name="T8" fmla="*/ 2147483647 w 518"/>
                <a:gd name="T9" fmla="*/ 2147483647 h 520"/>
                <a:gd name="T10" fmla="*/ 2147483647 w 518"/>
                <a:gd name="T11" fmla="*/ 2147483647 h 520"/>
                <a:gd name="T12" fmla="*/ 2147483647 w 518"/>
                <a:gd name="T13" fmla="*/ 2147483647 h 520"/>
                <a:gd name="T14" fmla="*/ 2147483647 w 518"/>
                <a:gd name="T15" fmla="*/ 2147483647 h 520"/>
                <a:gd name="T16" fmla="*/ 2147483647 w 518"/>
                <a:gd name="T17" fmla="*/ 2147483647 h 520"/>
                <a:gd name="T18" fmla="*/ 2147483647 w 518"/>
                <a:gd name="T19" fmla="*/ 2147483647 h 520"/>
                <a:gd name="T20" fmla="*/ 2147483647 w 518"/>
                <a:gd name="T21" fmla="*/ 2147483647 h 520"/>
                <a:gd name="T22" fmla="*/ 2147483647 w 518"/>
                <a:gd name="T23" fmla="*/ 2147483647 h 520"/>
                <a:gd name="T24" fmla="*/ 2147483647 w 518"/>
                <a:gd name="T25" fmla="*/ 2147483647 h 520"/>
                <a:gd name="T26" fmla="*/ 2147483647 w 518"/>
                <a:gd name="T27" fmla="*/ 2147483647 h 520"/>
                <a:gd name="T28" fmla="*/ 2147483647 w 518"/>
                <a:gd name="T29" fmla="*/ 2147483647 h 520"/>
                <a:gd name="T30" fmla="*/ 2147483647 w 518"/>
                <a:gd name="T31" fmla="*/ 2147483647 h 520"/>
                <a:gd name="T32" fmla="*/ 2147483647 w 518"/>
                <a:gd name="T33" fmla="*/ 2147483647 h 520"/>
                <a:gd name="T34" fmla="*/ 2147483647 w 518"/>
                <a:gd name="T35" fmla="*/ 2147483647 h 520"/>
                <a:gd name="T36" fmla="*/ 2147483647 w 518"/>
                <a:gd name="T37" fmla="*/ 2147483647 h 520"/>
                <a:gd name="T38" fmla="*/ 2147483647 w 518"/>
                <a:gd name="T39" fmla="*/ 2147483647 h 520"/>
                <a:gd name="T40" fmla="*/ 2147483647 w 518"/>
                <a:gd name="T41" fmla="*/ 2147483647 h 520"/>
                <a:gd name="T42" fmla="*/ 2147483647 w 518"/>
                <a:gd name="T43" fmla="*/ 2147483647 h 520"/>
                <a:gd name="T44" fmla="*/ 2147483647 w 518"/>
                <a:gd name="T45" fmla="*/ 2147483647 h 520"/>
                <a:gd name="T46" fmla="*/ 2147483647 w 518"/>
                <a:gd name="T47" fmla="*/ 2147483647 h 520"/>
                <a:gd name="T48" fmla="*/ 2147483647 w 518"/>
                <a:gd name="T49" fmla="*/ 2147483647 h 520"/>
                <a:gd name="T50" fmla="*/ 2147483647 w 518"/>
                <a:gd name="T51" fmla="*/ 2147483647 h 520"/>
                <a:gd name="T52" fmla="*/ 2147483647 w 518"/>
                <a:gd name="T53" fmla="*/ 2147483647 h 520"/>
                <a:gd name="T54" fmla="*/ 2147483647 w 518"/>
                <a:gd name="T55" fmla="*/ 2147483647 h 520"/>
                <a:gd name="T56" fmla="*/ 2147483647 w 518"/>
                <a:gd name="T57" fmla="*/ 2147483647 h 520"/>
                <a:gd name="T58" fmla="*/ 2147483647 w 518"/>
                <a:gd name="T59" fmla="*/ 2147483647 h 520"/>
                <a:gd name="T60" fmla="*/ 2147483647 w 518"/>
                <a:gd name="T61" fmla="*/ 2147483647 h 520"/>
                <a:gd name="T62" fmla="*/ 2147483647 w 518"/>
                <a:gd name="T63" fmla="*/ 2147483647 h 5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8"/>
                <a:gd name="T97" fmla="*/ 0 h 520"/>
                <a:gd name="T98" fmla="*/ 518 w 518"/>
                <a:gd name="T99" fmla="*/ 520 h 5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8" h="520">
                  <a:moveTo>
                    <a:pt x="2" y="152"/>
                  </a:moveTo>
                  <a:lnTo>
                    <a:pt x="0" y="312"/>
                  </a:lnTo>
                  <a:lnTo>
                    <a:pt x="2" y="354"/>
                  </a:lnTo>
                  <a:lnTo>
                    <a:pt x="28" y="364"/>
                  </a:lnTo>
                  <a:lnTo>
                    <a:pt x="38" y="396"/>
                  </a:lnTo>
                  <a:lnTo>
                    <a:pt x="60" y="446"/>
                  </a:lnTo>
                  <a:lnTo>
                    <a:pt x="70" y="452"/>
                  </a:lnTo>
                  <a:lnTo>
                    <a:pt x="88" y="462"/>
                  </a:lnTo>
                  <a:lnTo>
                    <a:pt x="90" y="480"/>
                  </a:lnTo>
                  <a:lnTo>
                    <a:pt x="112" y="474"/>
                  </a:lnTo>
                  <a:lnTo>
                    <a:pt x="122" y="504"/>
                  </a:lnTo>
                  <a:lnTo>
                    <a:pt x="134" y="516"/>
                  </a:lnTo>
                  <a:lnTo>
                    <a:pt x="462" y="520"/>
                  </a:lnTo>
                  <a:lnTo>
                    <a:pt x="464" y="466"/>
                  </a:lnTo>
                  <a:lnTo>
                    <a:pt x="466" y="444"/>
                  </a:lnTo>
                  <a:lnTo>
                    <a:pt x="482" y="434"/>
                  </a:lnTo>
                  <a:lnTo>
                    <a:pt x="490" y="442"/>
                  </a:lnTo>
                  <a:lnTo>
                    <a:pt x="498" y="440"/>
                  </a:lnTo>
                  <a:lnTo>
                    <a:pt x="512" y="436"/>
                  </a:lnTo>
                  <a:lnTo>
                    <a:pt x="518" y="424"/>
                  </a:lnTo>
                  <a:lnTo>
                    <a:pt x="518" y="414"/>
                  </a:lnTo>
                  <a:lnTo>
                    <a:pt x="512" y="396"/>
                  </a:lnTo>
                  <a:lnTo>
                    <a:pt x="492" y="380"/>
                  </a:lnTo>
                  <a:lnTo>
                    <a:pt x="488" y="368"/>
                  </a:lnTo>
                  <a:lnTo>
                    <a:pt x="474" y="370"/>
                  </a:lnTo>
                  <a:lnTo>
                    <a:pt x="462" y="366"/>
                  </a:lnTo>
                  <a:lnTo>
                    <a:pt x="450" y="354"/>
                  </a:lnTo>
                  <a:lnTo>
                    <a:pt x="446" y="332"/>
                  </a:lnTo>
                  <a:lnTo>
                    <a:pt x="436" y="322"/>
                  </a:lnTo>
                  <a:lnTo>
                    <a:pt x="434" y="298"/>
                  </a:lnTo>
                  <a:lnTo>
                    <a:pt x="412" y="292"/>
                  </a:lnTo>
                  <a:lnTo>
                    <a:pt x="412" y="280"/>
                  </a:lnTo>
                  <a:lnTo>
                    <a:pt x="402" y="268"/>
                  </a:lnTo>
                  <a:lnTo>
                    <a:pt x="386" y="246"/>
                  </a:lnTo>
                  <a:lnTo>
                    <a:pt x="398" y="230"/>
                  </a:lnTo>
                  <a:lnTo>
                    <a:pt x="410" y="222"/>
                  </a:lnTo>
                  <a:lnTo>
                    <a:pt x="404" y="212"/>
                  </a:lnTo>
                  <a:lnTo>
                    <a:pt x="402" y="194"/>
                  </a:lnTo>
                  <a:lnTo>
                    <a:pt x="398" y="174"/>
                  </a:lnTo>
                  <a:lnTo>
                    <a:pt x="390" y="162"/>
                  </a:lnTo>
                  <a:lnTo>
                    <a:pt x="372" y="156"/>
                  </a:lnTo>
                  <a:lnTo>
                    <a:pt x="348" y="144"/>
                  </a:lnTo>
                  <a:lnTo>
                    <a:pt x="344" y="130"/>
                  </a:lnTo>
                  <a:lnTo>
                    <a:pt x="334" y="108"/>
                  </a:lnTo>
                  <a:lnTo>
                    <a:pt x="334" y="82"/>
                  </a:lnTo>
                  <a:lnTo>
                    <a:pt x="326" y="64"/>
                  </a:lnTo>
                  <a:lnTo>
                    <a:pt x="312" y="54"/>
                  </a:lnTo>
                  <a:lnTo>
                    <a:pt x="294" y="30"/>
                  </a:lnTo>
                  <a:lnTo>
                    <a:pt x="280" y="28"/>
                  </a:lnTo>
                  <a:lnTo>
                    <a:pt x="268" y="20"/>
                  </a:lnTo>
                  <a:lnTo>
                    <a:pt x="254" y="28"/>
                  </a:lnTo>
                  <a:lnTo>
                    <a:pt x="246" y="16"/>
                  </a:lnTo>
                  <a:lnTo>
                    <a:pt x="240" y="18"/>
                  </a:lnTo>
                  <a:lnTo>
                    <a:pt x="236" y="10"/>
                  </a:lnTo>
                  <a:lnTo>
                    <a:pt x="228" y="0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4" y="20"/>
                  </a:lnTo>
                  <a:lnTo>
                    <a:pt x="184" y="34"/>
                  </a:lnTo>
                  <a:lnTo>
                    <a:pt x="158" y="44"/>
                  </a:lnTo>
                  <a:lnTo>
                    <a:pt x="148" y="58"/>
                  </a:lnTo>
                  <a:lnTo>
                    <a:pt x="146" y="92"/>
                  </a:lnTo>
                  <a:lnTo>
                    <a:pt x="78" y="152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4" name="Freeform 89"/>
            <p:cNvSpPr>
              <a:spLocks noChangeAspect="1"/>
            </p:cNvSpPr>
            <p:nvPr/>
          </p:nvSpPr>
          <p:spPr bwMode="auto">
            <a:xfrm>
              <a:off x="681" y="918"/>
              <a:ext cx="399" cy="344"/>
            </a:xfrm>
            <a:custGeom>
              <a:avLst/>
              <a:gdLst>
                <a:gd name="T0" fmla="*/ 0 w 372"/>
                <a:gd name="T1" fmla="*/ 2147483647 h 366"/>
                <a:gd name="T2" fmla="*/ 2147483647 w 372"/>
                <a:gd name="T3" fmla="*/ 0 h 366"/>
                <a:gd name="T4" fmla="*/ 2147483647 w 372"/>
                <a:gd name="T5" fmla="*/ 2147483647 h 366"/>
                <a:gd name="T6" fmla="*/ 2147483647 w 372"/>
                <a:gd name="T7" fmla="*/ 2147483647 h 366"/>
                <a:gd name="T8" fmla="*/ 2147483647 w 372"/>
                <a:gd name="T9" fmla="*/ 2147483647 h 366"/>
                <a:gd name="T10" fmla="*/ 2147483647 w 372"/>
                <a:gd name="T11" fmla="*/ 2147483647 h 366"/>
                <a:gd name="T12" fmla="*/ 2147483647 w 372"/>
                <a:gd name="T13" fmla="*/ 2147483647 h 366"/>
                <a:gd name="T14" fmla="*/ 2147483647 w 372"/>
                <a:gd name="T15" fmla="*/ 2147483647 h 366"/>
                <a:gd name="T16" fmla="*/ 2147483647 w 372"/>
                <a:gd name="T17" fmla="*/ 2147483647 h 366"/>
                <a:gd name="T18" fmla="*/ 2147483647 w 372"/>
                <a:gd name="T19" fmla="*/ 2147483647 h 366"/>
                <a:gd name="T20" fmla="*/ 2147483647 w 372"/>
                <a:gd name="T21" fmla="*/ 2147483647 h 366"/>
                <a:gd name="T22" fmla="*/ 2147483647 w 372"/>
                <a:gd name="T23" fmla="*/ 2147483647 h 366"/>
                <a:gd name="T24" fmla="*/ 2147483647 w 372"/>
                <a:gd name="T25" fmla="*/ 2147483647 h 366"/>
                <a:gd name="T26" fmla="*/ 2147483647 w 372"/>
                <a:gd name="T27" fmla="*/ 2147483647 h 366"/>
                <a:gd name="T28" fmla="*/ 2147483647 w 372"/>
                <a:gd name="T29" fmla="*/ 2147483647 h 366"/>
                <a:gd name="T30" fmla="*/ 2147483647 w 372"/>
                <a:gd name="T31" fmla="*/ 2147483647 h 366"/>
                <a:gd name="T32" fmla="*/ 2147483647 w 372"/>
                <a:gd name="T33" fmla="*/ 2147483647 h 366"/>
                <a:gd name="T34" fmla="*/ 2147483647 w 372"/>
                <a:gd name="T35" fmla="*/ 2147483647 h 366"/>
                <a:gd name="T36" fmla="*/ 2147483647 w 372"/>
                <a:gd name="T37" fmla="*/ 2147483647 h 366"/>
                <a:gd name="T38" fmla="*/ 2147483647 w 372"/>
                <a:gd name="T39" fmla="*/ 2147483647 h 366"/>
                <a:gd name="T40" fmla="*/ 2147483647 w 372"/>
                <a:gd name="T41" fmla="*/ 2147483647 h 366"/>
                <a:gd name="T42" fmla="*/ 2147483647 w 372"/>
                <a:gd name="T43" fmla="*/ 2147483647 h 366"/>
                <a:gd name="T44" fmla="*/ 2147483647 w 372"/>
                <a:gd name="T45" fmla="*/ 2147483647 h 366"/>
                <a:gd name="T46" fmla="*/ 2147483647 w 372"/>
                <a:gd name="T47" fmla="*/ 2147483647 h 366"/>
                <a:gd name="T48" fmla="*/ 2147483647 w 372"/>
                <a:gd name="T49" fmla="*/ 2147483647 h 366"/>
                <a:gd name="T50" fmla="*/ 2147483647 w 372"/>
                <a:gd name="T51" fmla="*/ 2147483647 h 366"/>
                <a:gd name="T52" fmla="*/ 2147483647 w 372"/>
                <a:gd name="T53" fmla="*/ 2147483647 h 366"/>
                <a:gd name="T54" fmla="*/ 2147483647 w 372"/>
                <a:gd name="T55" fmla="*/ 2147483647 h 366"/>
                <a:gd name="T56" fmla="*/ 2147483647 w 372"/>
                <a:gd name="T57" fmla="*/ 2147483647 h 366"/>
                <a:gd name="T58" fmla="*/ 2147483647 w 372"/>
                <a:gd name="T59" fmla="*/ 2147483647 h 366"/>
                <a:gd name="T60" fmla="*/ 2147483647 w 372"/>
                <a:gd name="T61" fmla="*/ 2147483647 h 366"/>
                <a:gd name="T62" fmla="*/ 2147483647 w 372"/>
                <a:gd name="T63" fmla="*/ 2147483647 h 366"/>
                <a:gd name="T64" fmla="*/ 2147483647 w 372"/>
                <a:gd name="T65" fmla="*/ 2147483647 h 366"/>
                <a:gd name="T66" fmla="*/ 2147483647 w 372"/>
                <a:gd name="T67" fmla="*/ 2147483647 h 366"/>
                <a:gd name="T68" fmla="*/ 2147483647 w 372"/>
                <a:gd name="T69" fmla="*/ 2147483647 h 366"/>
                <a:gd name="T70" fmla="*/ 2147483647 w 372"/>
                <a:gd name="T71" fmla="*/ 2147483647 h 366"/>
                <a:gd name="T72" fmla="*/ 2147483647 w 372"/>
                <a:gd name="T73" fmla="*/ 2147483647 h 366"/>
                <a:gd name="T74" fmla="*/ 2147483647 w 372"/>
                <a:gd name="T75" fmla="*/ 2147483647 h 366"/>
                <a:gd name="T76" fmla="*/ 2147483647 w 372"/>
                <a:gd name="T77" fmla="*/ 2147483647 h 366"/>
                <a:gd name="T78" fmla="*/ 2147483647 w 372"/>
                <a:gd name="T79" fmla="*/ 2147483647 h 366"/>
                <a:gd name="T80" fmla="*/ 2147483647 w 372"/>
                <a:gd name="T81" fmla="*/ 2147483647 h 366"/>
                <a:gd name="T82" fmla="*/ 2147483647 w 372"/>
                <a:gd name="T83" fmla="*/ 2147483647 h 366"/>
                <a:gd name="T84" fmla="*/ 2147483647 w 372"/>
                <a:gd name="T85" fmla="*/ 2147483647 h 366"/>
                <a:gd name="T86" fmla="*/ 2147483647 w 372"/>
                <a:gd name="T87" fmla="*/ 2147483647 h 366"/>
                <a:gd name="T88" fmla="*/ 2147483647 w 372"/>
                <a:gd name="T89" fmla="*/ 2147483647 h 366"/>
                <a:gd name="T90" fmla="*/ 2147483647 w 372"/>
                <a:gd name="T91" fmla="*/ 2147483647 h 366"/>
                <a:gd name="T92" fmla="*/ 2147483647 w 372"/>
                <a:gd name="T93" fmla="*/ 2147483647 h 366"/>
                <a:gd name="T94" fmla="*/ 2147483647 w 372"/>
                <a:gd name="T95" fmla="*/ 2147483647 h 366"/>
                <a:gd name="T96" fmla="*/ 2147483647 w 372"/>
                <a:gd name="T97" fmla="*/ 2147483647 h 366"/>
                <a:gd name="T98" fmla="*/ 2147483647 w 372"/>
                <a:gd name="T99" fmla="*/ 2147483647 h 366"/>
                <a:gd name="T100" fmla="*/ 2147483647 w 372"/>
                <a:gd name="T101" fmla="*/ 2147483647 h 366"/>
                <a:gd name="T102" fmla="*/ 2147483647 w 372"/>
                <a:gd name="T103" fmla="*/ 2147483647 h 366"/>
                <a:gd name="T104" fmla="*/ 2147483647 w 372"/>
                <a:gd name="T105" fmla="*/ 2147483647 h 366"/>
                <a:gd name="T106" fmla="*/ 2147483647 w 372"/>
                <a:gd name="T107" fmla="*/ 2147483647 h 366"/>
                <a:gd name="T108" fmla="*/ 2147483647 w 372"/>
                <a:gd name="T109" fmla="*/ 2147483647 h 366"/>
                <a:gd name="T110" fmla="*/ 2147483647 w 372"/>
                <a:gd name="T111" fmla="*/ 2147483647 h 366"/>
                <a:gd name="T112" fmla="*/ 0 w 372"/>
                <a:gd name="T113" fmla="*/ 2147483647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366"/>
                <a:gd name="T173" fmla="*/ 372 w 372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366">
                  <a:moveTo>
                    <a:pt x="0" y="1"/>
                  </a:moveTo>
                  <a:lnTo>
                    <a:pt x="100" y="0"/>
                  </a:lnTo>
                  <a:lnTo>
                    <a:pt x="141" y="3"/>
                  </a:lnTo>
                  <a:lnTo>
                    <a:pt x="168" y="4"/>
                  </a:lnTo>
                  <a:lnTo>
                    <a:pt x="306" y="4"/>
                  </a:lnTo>
                  <a:lnTo>
                    <a:pt x="306" y="45"/>
                  </a:lnTo>
                  <a:lnTo>
                    <a:pt x="316" y="61"/>
                  </a:lnTo>
                  <a:lnTo>
                    <a:pt x="321" y="90"/>
                  </a:lnTo>
                  <a:lnTo>
                    <a:pt x="324" y="103"/>
                  </a:lnTo>
                  <a:lnTo>
                    <a:pt x="333" y="111"/>
                  </a:lnTo>
                  <a:lnTo>
                    <a:pt x="348" y="139"/>
                  </a:lnTo>
                  <a:lnTo>
                    <a:pt x="340" y="156"/>
                  </a:lnTo>
                  <a:lnTo>
                    <a:pt x="345" y="166"/>
                  </a:lnTo>
                  <a:lnTo>
                    <a:pt x="355" y="172"/>
                  </a:lnTo>
                  <a:lnTo>
                    <a:pt x="361" y="192"/>
                  </a:lnTo>
                  <a:lnTo>
                    <a:pt x="355" y="210"/>
                  </a:lnTo>
                  <a:lnTo>
                    <a:pt x="346" y="217"/>
                  </a:lnTo>
                  <a:lnTo>
                    <a:pt x="345" y="238"/>
                  </a:lnTo>
                  <a:lnTo>
                    <a:pt x="348" y="252"/>
                  </a:lnTo>
                  <a:lnTo>
                    <a:pt x="358" y="259"/>
                  </a:lnTo>
                  <a:lnTo>
                    <a:pt x="372" y="279"/>
                  </a:lnTo>
                  <a:lnTo>
                    <a:pt x="286" y="277"/>
                  </a:lnTo>
                  <a:lnTo>
                    <a:pt x="280" y="351"/>
                  </a:lnTo>
                  <a:lnTo>
                    <a:pt x="268" y="340"/>
                  </a:lnTo>
                  <a:lnTo>
                    <a:pt x="256" y="358"/>
                  </a:lnTo>
                  <a:lnTo>
                    <a:pt x="249" y="364"/>
                  </a:lnTo>
                  <a:lnTo>
                    <a:pt x="240" y="360"/>
                  </a:lnTo>
                  <a:lnTo>
                    <a:pt x="229" y="357"/>
                  </a:lnTo>
                  <a:lnTo>
                    <a:pt x="223" y="366"/>
                  </a:lnTo>
                  <a:lnTo>
                    <a:pt x="213" y="360"/>
                  </a:lnTo>
                  <a:lnTo>
                    <a:pt x="201" y="352"/>
                  </a:lnTo>
                  <a:lnTo>
                    <a:pt x="198" y="345"/>
                  </a:lnTo>
                  <a:lnTo>
                    <a:pt x="193" y="330"/>
                  </a:lnTo>
                  <a:lnTo>
                    <a:pt x="192" y="324"/>
                  </a:lnTo>
                  <a:lnTo>
                    <a:pt x="195" y="316"/>
                  </a:lnTo>
                  <a:lnTo>
                    <a:pt x="183" y="318"/>
                  </a:lnTo>
                  <a:lnTo>
                    <a:pt x="181" y="301"/>
                  </a:lnTo>
                  <a:lnTo>
                    <a:pt x="175" y="288"/>
                  </a:lnTo>
                  <a:lnTo>
                    <a:pt x="153" y="268"/>
                  </a:lnTo>
                  <a:lnTo>
                    <a:pt x="151" y="258"/>
                  </a:lnTo>
                  <a:lnTo>
                    <a:pt x="142" y="261"/>
                  </a:lnTo>
                  <a:lnTo>
                    <a:pt x="129" y="259"/>
                  </a:lnTo>
                  <a:lnTo>
                    <a:pt x="114" y="247"/>
                  </a:lnTo>
                  <a:lnTo>
                    <a:pt x="108" y="229"/>
                  </a:lnTo>
                  <a:lnTo>
                    <a:pt x="100" y="213"/>
                  </a:lnTo>
                  <a:lnTo>
                    <a:pt x="97" y="190"/>
                  </a:lnTo>
                  <a:lnTo>
                    <a:pt x="76" y="184"/>
                  </a:lnTo>
                  <a:lnTo>
                    <a:pt x="72" y="166"/>
                  </a:lnTo>
                  <a:lnTo>
                    <a:pt x="49" y="138"/>
                  </a:lnTo>
                  <a:lnTo>
                    <a:pt x="55" y="124"/>
                  </a:lnTo>
                  <a:lnTo>
                    <a:pt x="70" y="112"/>
                  </a:lnTo>
                  <a:lnTo>
                    <a:pt x="67" y="103"/>
                  </a:lnTo>
                  <a:lnTo>
                    <a:pt x="66" y="87"/>
                  </a:lnTo>
                  <a:lnTo>
                    <a:pt x="63" y="72"/>
                  </a:lnTo>
                  <a:lnTo>
                    <a:pt x="52" y="54"/>
                  </a:lnTo>
                  <a:lnTo>
                    <a:pt x="12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5" name="Freeform 90"/>
            <p:cNvSpPr>
              <a:spLocks noChangeAspect="1"/>
            </p:cNvSpPr>
            <p:nvPr/>
          </p:nvSpPr>
          <p:spPr bwMode="auto">
            <a:xfrm>
              <a:off x="464" y="1304"/>
              <a:ext cx="526" cy="663"/>
            </a:xfrm>
            <a:custGeom>
              <a:avLst/>
              <a:gdLst>
                <a:gd name="T0" fmla="*/ 0 w 491"/>
                <a:gd name="T1" fmla="*/ 0 h 706"/>
                <a:gd name="T2" fmla="*/ 2147483647 w 491"/>
                <a:gd name="T3" fmla="*/ 2147483647 h 706"/>
                <a:gd name="T4" fmla="*/ 2147483647 w 491"/>
                <a:gd name="T5" fmla="*/ 2147483647 h 706"/>
                <a:gd name="T6" fmla="*/ 2147483647 w 491"/>
                <a:gd name="T7" fmla="*/ 2147483647 h 706"/>
                <a:gd name="T8" fmla="*/ 2147483647 w 491"/>
                <a:gd name="T9" fmla="*/ 2147483647 h 706"/>
                <a:gd name="T10" fmla="*/ 2147483647 w 491"/>
                <a:gd name="T11" fmla="*/ 2147483647 h 706"/>
                <a:gd name="T12" fmla="*/ 2147483647 w 491"/>
                <a:gd name="T13" fmla="*/ 2147483647 h 706"/>
                <a:gd name="T14" fmla="*/ 2147483647 w 491"/>
                <a:gd name="T15" fmla="*/ 2147483647 h 706"/>
                <a:gd name="T16" fmla="*/ 2147483647 w 491"/>
                <a:gd name="T17" fmla="*/ 2147483647 h 706"/>
                <a:gd name="T18" fmla="*/ 2147483647 w 491"/>
                <a:gd name="T19" fmla="*/ 2147483647 h 706"/>
                <a:gd name="T20" fmla="*/ 2147483647 w 491"/>
                <a:gd name="T21" fmla="*/ 2147483647 h 706"/>
                <a:gd name="T22" fmla="*/ 2147483647 w 491"/>
                <a:gd name="T23" fmla="*/ 2147483647 h 706"/>
                <a:gd name="T24" fmla="*/ 2147483647 w 491"/>
                <a:gd name="T25" fmla="*/ 2147483647 h 706"/>
                <a:gd name="T26" fmla="*/ 2147483647 w 491"/>
                <a:gd name="T27" fmla="*/ 2147483647 h 706"/>
                <a:gd name="T28" fmla="*/ 2147483647 w 491"/>
                <a:gd name="T29" fmla="*/ 2147483647 h 706"/>
                <a:gd name="T30" fmla="*/ 2147483647 w 491"/>
                <a:gd name="T31" fmla="*/ 2147483647 h 706"/>
                <a:gd name="T32" fmla="*/ 2147483647 w 491"/>
                <a:gd name="T33" fmla="*/ 2147483647 h 706"/>
                <a:gd name="T34" fmla="*/ 2147483647 w 491"/>
                <a:gd name="T35" fmla="*/ 2147483647 h 706"/>
                <a:gd name="T36" fmla="*/ 2147483647 w 491"/>
                <a:gd name="T37" fmla="*/ 2147483647 h 706"/>
                <a:gd name="T38" fmla="*/ 2147483647 w 491"/>
                <a:gd name="T39" fmla="*/ 2147483647 h 706"/>
                <a:gd name="T40" fmla="*/ 2147483647 w 491"/>
                <a:gd name="T41" fmla="*/ 2147483647 h 706"/>
                <a:gd name="T42" fmla="*/ 2147483647 w 491"/>
                <a:gd name="T43" fmla="*/ 2147483647 h 706"/>
                <a:gd name="T44" fmla="*/ 2147483647 w 491"/>
                <a:gd name="T45" fmla="*/ 2147483647 h 706"/>
                <a:gd name="T46" fmla="*/ 2147483647 w 491"/>
                <a:gd name="T47" fmla="*/ 2147483647 h 706"/>
                <a:gd name="T48" fmla="*/ 2147483647 w 491"/>
                <a:gd name="T49" fmla="*/ 2147483647 h 706"/>
                <a:gd name="T50" fmla="*/ 2147483647 w 491"/>
                <a:gd name="T51" fmla="*/ 2147483647 h 706"/>
                <a:gd name="T52" fmla="*/ 2147483647 w 491"/>
                <a:gd name="T53" fmla="*/ 2147483647 h 706"/>
                <a:gd name="T54" fmla="*/ 2147483647 w 491"/>
                <a:gd name="T55" fmla="*/ 2147483647 h 706"/>
                <a:gd name="T56" fmla="*/ 2147483647 w 491"/>
                <a:gd name="T57" fmla="*/ 2147483647 h 706"/>
                <a:gd name="T58" fmla="*/ 2147483647 w 491"/>
                <a:gd name="T59" fmla="*/ 2147483647 h 706"/>
                <a:gd name="T60" fmla="*/ 2147483647 w 491"/>
                <a:gd name="T61" fmla="*/ 2147483647 h 706"/>
                <a:gd name="T62" fmla="*/ 2147483647 w 491"/>
                <a:gd name="T63" fmla="*/ 2147483647 h 706"/>
                <a:gd name="T64" fmla="*/ 2147483647 w 491"/>
                <a:gd name="T65" fmla="*/ 2147483647 h 706"/>
                <a:gd name="T66" fmla="*/ 2147483647 w 491"/>
                <a:gd name="T67" fmla="*/ 2147483647 h 706"/>
                <a:gd name="T68" fmla="*/ 2147483647 w 491"/>
                <a:gd name="T69" fmla="*/ 2147483647 h 706"/>
                <a:gd name="T70" fmla="*/ 2147483647 w 491"/>
                <a:gd name="T71" fmla="*/ 2147483647 h 706"/>
                <a:gd name="T72" fmla="*/ 2147483647 w 491"/>
                <a:gd name="T73" fmla="*/ 2147483647 h 706"/>
                <a:gd name="T74" fmla="*/ 2147483647 w 491"/>
                <a:gd name="T75" fmla="*/ 2147483647 h 706"/>
                <a:gd name="T76" fmla="*/ 2147483647 w 491"/>
                <a:gd name="T77" fmla="*/ 2147483647 h 706"/>
                <a:gd name="T78" fmla="*/ 2147483647 w 491"/>
                <a:gd name="T79" fmla="*/ 2147483647 h 706"/>
                <a:gd name="T80" fmla="*/ 2147483647 w 491"/>
                <a:gd name="T81" fmla="*/ 2147483647 h 706"/>
                <a:gd name="T82" fmla="*/ 2147483647 w 491"/>
                <a:gd name="T83" fmla="*/ 2147483647 h 706"/>
                <a:gd name="T84" fmla="*/ 2147483647 w 491"/>
                <a:gd name="T85" fmla="*/ 2147483647 h 706"/>
                <a:gd name="T86" fmla="*/ 2147483647 w 491"/>
                <a:gd name="T87" fmla="*/ 2147483647 h 706"/>
                <a:gd name="T88" fmla="*/ 2147483647 w 491"/>
                <a:gd name="T89" fmla="*/ 2147483647 h 706"/>
                <a:gd name="T90" fmla="*/ 2147483647 w 491"/>
                <a:gd name="T91" fmla="*/ 2147483647 h 706"/>
                <a:gd name="T92" fmla="*/ 2147483647 w 491"/>
                <a:gd name="T93" fmla="*/ 2147483647 h 706"/>
                <a:gd name="T94" fmla="*/ 2147483647 w 491"/>
                <a:gd name="T95" fmla="*/ 2147483647 h 706"/>
                <a:gd name="T96" fmla="*/ 2147483647 w 491"/>
                <a:gd name="T97" fmla="*/ 2147483647 h 706"/>
                <a:gd name="T98" fmla="*/ 2147483647 w 491"/>
                <a:gd name="T99" fmla="*/ 2147483647 h 706"/>
                <a:gd name="T100" fmla="*/ 2147483647 w 491"/>
                <a:gd name="T101" fmla="*/ 2147483647 h 706"/>
                <a:gd name="T102" fmla="*/ 2147483647 w 491"/>
                <a:gd name="T103" fmla="*/ 2147483647 h 706"/>
                <a:gd name="T104" fmla="*/ 2147483647 w 491"/>
                <a:gd name="T105" fmla="*/ 2147483647 h 706"/>
                <a:gd name="T106" fmla="*/ 2147483647 w 491"/>
                <a:gd name="T107" fmla="*/ 2147483647 h 706"/>
                <a:gd name="T108" fmla="*/ 2147483647 w 491"/>
                <a:gd name="T109" fmla="*/ 2147483647 h 706"/>
                <a:gd name="T110" fmla="*/ 2147483647 w 491"/>
                <a:gd name="T111" fmla="*/ 2147483647 h 706"/>
                <a:gd name="T112" fmla="*/ 2147483647 w 491"/>
                <a:gd name="T113" fmla="*/ 2147483647 h 706"/>
                <a:gd name="T114" fmla="*/ 2147483647 w 491"/>
                <a:gd name="T115" fmla="*/ 2147483647 h 706"/>
                <a:gd name="T116" fmla="*/ 2147483647 w 491"/>
                <a:gd name="T117" fmla="*/ 2147483647 h 706"/>
                <a:gd name="T118" fmla="*/ 0 w 491"/>
                <a:gd name="T119" fmla="*/ 0 h 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1"/>
                <a:gd name="T181" fmla="*/ 0 h 706"/>
                <a:gd name="T182" fmla="*/ 491 w 491"/>
                <a:gd name="T183" fmla="*/ 706 h 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1" h="706">
                  <a:moveTo>
                    <a:pt x="0" y="0"/>
                  </a:moveTo>
                  <a:lnTo>
                    <a:pt x="5" y="27"/>
                  </a:lnTo>
                  <a:lnTo>
                    <a:pt x="23" y="39"/>
                  </a:lnTo>
                  <a:lnTo>
                    <a:pt x="27" y="90"/>
                  </a:lnTo>
                  <a:lnTo>
                    <a:pt x="42" y="109"/>
                  </a:lnTo>
                  <a:lnTo>
                    <a:pt x="51" y="154"/>
                  </a:lnTo>
                  <a:lnTo>
                    <a:pt x="47" y="166"/>
                  </a:lnTo>
                  <a:lnTo>
                    <a:pt x="51" y="177"/>
                  </a:lnTo>
                  <a:lnTo>
                    <a:pt x="53" y="187"/>
                  </a:lnTo>
                  <a:lnTo>
                    <a:pt x="51" y="198"/>
                  </a:lnTo>
                  <a:lnTo>
                    <a:pt x="36" y="223"/>
                  </a:lnTo>
                  <a:lnTo>
                    <a:pt x="35" y="250"/>
                  </a:lnTo>
                  <a:lnTo>
                    <a:pt x="42" y="271"/>
                  </a:lnTo>
                  <a:lnTo>
                    <a:pt x="47" y="297"/>
                  </a:lnTo>
                  <a:lnTo>
                    <a:pt x="69" y="319"/>
                  </a:lnTo>
                  <a:lnTo>
                    <a:pt x="95" y="319"/>
                  </a:lnTo>
                  <a:lnTo>
                    <a:pt x="107" y="337"/>
                  </a:lnTo>
                  <a:lnTo>
                    <a:pt x="119" y="352"/>
                  </a:lnTo>
                  <a:lnTo>
                    <a:pt x="111" y="358"/>
                  </a:lnTo>
                  <a:lnTo>
                    <a:pt x="101" y="370"/>
                  </a:lnTo>
                  <a:lnTo>
                    <a:pt x="98" y="382"/>
                  </a:lnTo>
                  <a:lnTo>
                    <a:pt x="98" y="400"/>
                  </a:lnTo>
                  <a:lnTo>
                    <a:pt x="119" y="400"/>
                  </a:lnTo>
                  <a:lnTo>
                    <a:pt x="119" y="414"/>
                  </a:lnTo>
                  <a:lnTo>
                    <a:pt x="126" y="418"/>
                  </a:lnTo>
                  <a:lnTo>
                    <a:pt x="126" y="441"/>
                  </a:lnTo>
                  <a:lnTo>
                    <a:pt x="150" y="460"/>
                  </a:lnTo>
                  <a:lnTo>
                    <a:pt x="149" y="486"/>
                  </a:lnTo>
                  <a:lnTo>
                    <a:pt x="167" y="484"/>
                  </a:lnTo>
                  <a:lnTo>
                    <a:pt x="159" y="496"/>
                  </a:lnTo>
                  <a:lnTo>
                    <a:pt x="149" y="513"/>
                  </a:lnTo>
                  <a:lnTo>
                    <a:pt x="144" y="544"/>
                  </a:lnTo>
                  <a:lnTo>
                    <a:pt x="149" y="573"/>
                  </a:lnTo>
                  <a:lnTo>
                    <a:pt x="179" y="586"/>
                  </a:lnTo>
                  <a:lnTo>
                    <a:pt x="192" y="595"/>
                  </a:lnTo>
                  <a:lnTo>
                    <a:pt x="194" y="627"/>
                  </a:lnTo>
                  <a:lnTo>
                    <a:pt x="207" y="637"/>
                  </a:lnTo>
                  <a:lnTo>
                    <a:pt x="201" y="658"/>
                  </a:lnTo>
                  <a:lnTo>
                    <a:pt x="209" y="706"/>
                  </a:lnTo>
                  <a:lnTo>
                    <a:pt x="225" y="696"/>
                  </a:lnTo>
                  <a:lnTo>
                    <a:pt x="234" y="693"/>
                  </a:lnTo>
                  <a:lnTo>
                    <a:pt x="242" y="675"/>
                  </a:lnTo>
                  <a:lnTo>
                    <a:pt x="248" y="658"/>
                  </a:lnTo>
                  <a:lnTo>
                    <a:pt x="245" y="645"/>
                  </a:lnTo>
                  <a:lnTo>
                    <a:pt x="251" y="634"/>
                  </a:lnTo>
                  <a:lnTo>
                    <a:pt x="245" y="630"/>
                  </a:lnTo>
                  <a:lnTo>
                    <a:pt x="243" y="618"/>
                  </a:lnTo>
                  <a:lnTo>
                    <a:pt x="248" y="618"/>
                  </a:lnTo>
                  <a:lnTo>
                    <a:pt x="257" y="609"/>
                  </a:lnTo>
                  <a:lnTo>
                    <a:pt x="257" y="598"/>
                  </a:lnTo>
                  <a:lnTo>
                    <a:pt x="258" y="585"/>
                  </a:lnTo>
                  <a:lnTo>
                    <a:pt x="329" y="586"/>
                  </a:lnTo>
                  <a:lnTo>
                    <a:pt x="372" y="495"/>
                  </a:lnTo>
                  <a:lnTo>
                    <a:pt x="491" y="495"/>
                  </a:lnTo>
                  <a:lnTo>
                    <a:pt x="491" y="319"/>
                  </a:lnTo>
                  <a:lnTo>
                    <a:pt x="408" y="319"/>
                  </a:lnTo>
                  <a:lnTo>
                    <a:pt x="408" y="139"/>
                  </a:lnTo>
                  <a:lnTo>
                    <a:pt x="329" y="139"/>
                  </a:lnTo>
                  <a:lnTo>
                    <a:pt x="33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6" name="Freeform 91"/>
            <p:cNvSpPr>
              <a:spLocks noChangeAspect="1"/>
            </p:cNvSpPr>
            <p:nvPr/>
          </p:nvSpPr>
          <p:spPr bwMode="auto">
            <a:xfrm>
              <a:off x="1201" y="1012"/>
              <a:ext cx="549" cy="430"/>
            </a:xfrm>
            <a:custGeom>
              <a:avLst/>
              <a:gdLst>
                <a:gd name="T0" fmla="*/ 2147483647 w 513"/>
                <a:gd name="T1" fmla="*/ 0 h 459"/>
                <a:gd name="T2" fmla="*/ 2147483647 w 513"/>
                <a:gd name="T3" fmla="*/ 2147483647 h 459"/>
                <a:gd name="T4" fmla="*/ 2147483647 w 513"/>
                <a:gd name="T5" fmla="*/ 2147483647 h 459"/>
                <a:gd name="T6" fmla="*/ 2147483647 w 513"/>
                <a:gd name="T7" fmla="*/ 2147483647 h 459"/>
                <a:gd name="T8" fmla="*/ 2147483647 w 513"/>
                <a:gd name="T9" fmla="*/ 2147483647 h 459"/>
                <a:gd name="T10" fmla="*/ 2147483647 w 513"/>
                <a:gd name="T11" fmla="*/ 2147483647 h 459"/>
                <a:gd name="T12" fmla="*/ 2147483647 w 513"/>
                <a:gd name="T13" fmla="*/ 2147483647 h 459"/>
                <a:gd name="T14" fmla="*/ 2147483647 w 513"/>
                <a:gd name="T15" fmla="*/ 2147483647 h 459"/>
                <a:gd name="T16" fmla="*/ 2147483647 w 513"/>
                <a:gd name="T17" fmla="*/ 2147483647 h 459"/>
                <a:gd name="T18" fmla="*/ 2147483647 w 513"/>
                <a:gd name="T19" fmla="*/ 2147483647 h 459"/>
                <a:gd name="T20" fmla="*/ 2147483647 w 513"/>
                <a:gd name="T21" fmla="*/ 2147483647 h 459"/>
                <a:gd name="T22" fmla="*/ 2147483647 w 513"/>
                <a:gd name="T23" fmla="*/ 2147483647 h 459"/>
                <a:gd name="T24" fmla="*/ 2147483647 w 513"/>
                <a:gd name="T25" fmla="*/ 2147483647 h 459"/>
                <a:gd name="T26" fmla="*/ 2147483647 w 513"/>
                <a:gd name="T27" fmla="*/ 2147483647 h 459"/>
                <a:gd name="T28" fmla="*/ 2147483647 w 513"/>
                <a:gd name="T29" fmla="*/ 2147483647 h 459"/>
                <a:gd name="T30" fmla="*/ 2147483647 w 513"/>
                <a:gd name="T31" fmla="*/ 2147483647 h 459"/>
                <a:gd name="T32" fmla="*/ 2147483647 w 513"/>
                <a:gd name="T33" fmla="*/ 2147483647 h 459"/>
                <a:gd name="T34" fmla="*/ 2147483647 w 513"/>
                <a:gd name="T35" fmla="*/ 2147483647 h 459"/>
                <a:gd name="T36" fmla="*/ 2147483647 w 513"/>
                <a:gd name="T37" fmla="*/ 2147483647 h 459"/>
                <a:gd name="T38" fmla="*/ 2147483647 w 513"/>
                <a:gd name="T39" fmla="*/ 2147483647 h 459"/>
                <a:gd name="T40" fmla="*/ 2147483647 w 513"/>
                <a:gd name="T41" fmla="*/ 2147483647 h 459"/>
                <a:gd name="T42" fmla="*/ 2147483647 w 513"/>
                <a:gd name="T43" fmla="*/ 2147483647 h 459"/>
                <a:gd name="T44" fmla="*/ 2147483647 w 513"/>
                <a:gd name="T45" fmla="*/ 2147483647 h 459"/>
                <a:gd name="T46" fmla="*/ 2147483647 w 513"/>
                <a:gd name="T47" fmla="*/ 2147483647 h 459"/>
                <a:gd name="T48" fmla="*/ 2147483647 w 513"/>
                <a:gd name="T49" fmla="*/ 2147483647 h 459"/>
                <a:gd name="T50" fmla="*/ 2147483647 w 513"/>
                <a:gd name="T51" fmla="*/ 2147483647 h 459"/>
                <a:gd name="T52" fmla="*/ 2147483647 w 513"/>
                <a:gd name="T53" fmla="*/ 2147483647 h 459"/>
                <a:gd name="T54" fmla="*/ 2147483647 w 513"/>
                <a:gd name="T55" fmla="*/ 2147483647 h 459"/>
                <a:gd name="T56" fmla="*/ 2147483647 w 513"/>
                <a:gd name="T57" fmla="*/ 2147483647 h 459"/>
                <a:gd name="T58" fmla="*/ 2147483647 w 513"/>
                <a:gd name="T59" fmla="*/ 2147483647 h 459"/>
                <a:gd name="T60" fmla="*/ 2147483647 w 513"/>
                <a:gd name="T61" fmla="*/ 2147483647 h 459"/>
                <a:gd name="T62" fmla="*/ 2147483647 w 513"/>
                <a:gd name="T63" fmla="*/ 2147483647 h 459"/>
                <a:gd name="T64" fmla="*/ 2147483647 w 513"/>
                <a:gd name="T65" fmla="*/ 2147483647 h 459"/>
                <a:gd name="T66" fmla="*/ 2147483647 w 513"/>
                <a:gd name="T67" fmla="*/ 2147483647 h 459"/>
                <a:gd name="T68" fmla="*/ 2147483647 w 513"/>
                <a:gd name="T69" fmla="*/ 2147483647 h 459"/>
                <a:gd name="T70" fmla="*/ 2147483647 w 513"/>
                <a:gd name="T71" fmla="*/ 2147483647 h 459"/>
                <a:gd name="T72" fmla="*/ 0 w 513"/>
                <a:gd name="T73" fmla="*/ 2147483647 h 459"/>
                <a:gd name="T74" fmla="*/ 2147483647 w 513"/>
                <a:gd name="T75" fmla="*/ 2147483647 h 459"/>
                <a:gd name="T76" fmla="*/ 2147483647 w 513"/>
                <a:gd name="T77" fmla="*/ 2147483647 h 459"/>
                <a:gd name="T78" fmla="*/ 2147483647 w 513"/>
                <a:gd name="T79" fmla="*/ 2147483647 h 459"/>
                <a:gd name="T80" fmla="*/ 2147483647 w 513"/>
                <a:gd name="T81" fmla="*/ 2147483647 h 459"/>
                <a:gd name="T82" fmla="*/ 2147483647 w 513"/>
                <a:gd name="T83" fmla="*/ 2147483647 h 459"/>
                <a:gd name="T84" fmla="*/ 2147483647 w 513"/>
                <a:gd name="T85" fmla="*/ 2147483647 h 459"/>
                <a:gd name="T86" fmla="*/ 2147483647 w 513"/>
                <a:gd name="T87" fmla="*/ 2147483647 h 459"/>
                <a:gd name="T88" fmla="*/ 2147483647 w 513"/>
                <a:gd name="T89" fmla="*/ 2147483647 h 459"/>
                <a:gd name="T90" fmla="*/ 2147483647 w 513"/>
                <a:gd name="T91" fmla="*/ 2147483647 h 459"/>
                <a:gd name="T92" fmla="*/ 2147483647 w 513"/>
                <a:gd name="T93" fmla="*/ 2147483647 h 459"/>
                <a:gd name="T94" fmla="*/ 2147483647 w 513"/>
                <a:gd name="T95" fmla="*/ 2147483647 h 459"/>
                <a:gd name="T96" fmla="*/ 2147483647 w 513"/>
                <a:gd name="T97" fmla="*/ 2147483647 h 459"/>
                <a:gd name="T98" fmla="*/ 2147483647 w 513"/>
                <a:gd name="T99" fmla="*/ 2147483647 h 459"/>
                <a:gd name="T100" fmla="*/ 2147483647 w 513"/>
                <a:gd name="T101" fmla="*/ 2147483647 h 459"/>
                <a:gd name="T102" fmla="*/ 2147483647 w 513"/>
                <a:gd name="T103" fmla="*/ 2147483647 h 459"/>
                <a:gd name="T104" fmla="*/ 2147483647 w 513"/>
                <a:gd name="T105" fmla="*/ 2147483647 h 459"/>
                <a:gd name="T106" fmla="*/ 2147483647 w 513"/>
                <a:gd name="T107" fmla="*/ 2147483647 h 459"/>
                <a:gd name="T108" fmla="*/ 2147483647 w 513"/>
                <a:gd name="T109" fmla="*/ 0 h 459"/>
                <a:gd name="T110" fmla="*/ 2147483647 w 513"/>
                <a:gd name="T111" fmla="*/ 0 h 4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3"/>
                <a:gd name="T169" fmla="*/ 0 h 459"/>
                <a:gd name="T170" fmla="*/ 513 w 513"/>
                <a:gd name="T171" fmla="*/ 459 h 4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3" h="459">
                  <a:moveTo>
                    <a:pt x="33" y="0"/>
                  </a:moveTo>
                  <a:lnTo>
                    <a:pt x="35" y="19"/>
                  </a:lnTo>
                  <a:lnTo>
                    <a:pt x="44" y="37"/>
                  </a:lnTo>
                  <a:lnTo>
                    <a:pt x="51" y="49"/>
                  </a:lnTo>
                  <a:lnTo>
                    <a:pt x="56" y="63"/>
                  </a:lnTo>
                  <a:lnTo>
                    <a:pt x="54" y="75"/>
                  </a:lnTo>
                  <a:lnTo>
                    <a:pt x="60" y="84"/>
                  </a:lnTo>
                  <a:lnTo>
                    <a:pt x="66" y="114"/>
                  </a:lnTo>
                  <a:lnTo>
                    <a:pt x="71" y="123"/>
                  </a:lnTo>
                  <a:lnTo>
                    <a:pt x="71" y="139"/>
                  </a:lnTo>
                  <a:lnTo>
                    <a:pt x="68" y="150"/>
                  </a:lnTo>
                  <a:lnTo>
                    <a:pt x="59" y="157"/>
                  </a:lnTo>
                  <a:lnTo>
                    <a:pt x="60" y="166"/>
                  </a:lnTo>
                  <a:lnTo>
                    <a:pt x="71" y="171"/>
                  </a:lnTo>
                  <a:lnTo>
                    <a:pt x="74" y="204"/>
                  </a:lnTo>
                  <a:lnTo>
                    <a:pt x="81" y="211"/>
                  </a:lnTo>
                  <a:lnTo>
                    <a:pt x="74" y="217"/>
                  </a:lnTo>
                  <a:lnTo>
                    <a:pt x="66" y="241"/>
                  </a:lnTo>
                  <a:lnTo>
                    <a:pt x="72" y="256"/>
                  </a:lnTo>
                  <a:lnTo>
                    <a:pt x="60" y="264"/>
                  </a:lnTo>
                  <a:lnTo>
                    <a:pt x="57" y="291"/>
                  </a:lnTo>
                  <a:lnTo>
                    <a:pt x="62" y="306"/>
                  </a:lnTo>
                  <a:lnTo>
                    <a:pt x="53" y="309"/>
                  </a:lnTo>
                  <a:lnTo>
                    <a:pt x="26" y="306"/>
                  </a:lnTo>
                  <a:lnTo>
                    <a:pt x="24" y="321"/>
                  </a:lnTo>
                  <a:lnTo>
                    <a:pt x="33" y="333"/>
                  </a:lnTo>
                  <a:lnTo>
                    <a:pt x="32" y="342"/>
                  </a:lnTo>
                  <a:lnTo>
                    <a:pt x="23" y="340"/>
                  </a:lnTo>
                  <a:lnTo>
                    <a:pt x="27" y="354"/>
                  </a:lnTo>
                  <a:lnTo>
                    <a:pt x="23" y="363"/>
                  </a:lnTo>
                  <a:lnTo>
                    <a:pt x="21" y="373"/>
                  </a:lnTo>
                  <a:lnTo>
                    <a:pt x="18" y="385"/>
                  </a:lnTo>
                  <a:lnTo>
                    <a:pt x="9" y="388"/>
                  </a:lnTo>
                  <a:lnTo>
                    <a:pt x="3" y="406"/>
                  </a:lnTo>
                  <a:lnTo>
                    <a:pt x="8" y="414"/>
                  </a:lnTo>
                  <a:lnTo>
                    <a:pt x="5" y="442"/>
                  </a:lnTo>
                  <a:lnTo>
                    <a:pt x="0" y="453"/>
                  </a:lnTo>
                  <a:lnTo>
                    <a:pt x="11" y="459"/>
                  </a:lnTo>
                  <a:lnTo>
                    <a:pt x="278" y="456"/>
                  </a:lnTo>
                  <a:lnTo>
                    <a:pt x="276" y="363"/>
                  </a:lnTo>
                  <a:lnTo>
                    <a:pt x="474" y="363"/>
                  </a:lnTo>
                  <a:lnTo>
                    <a:pt x="476" y="349"/>
                  </a:lnTo>
                  <a:lnTo>
                    <a:pt x="485" y="348"/>
                  </a:lnTo>
                  <a:lnTo>
                    <a:pt x="492" y="343"/>
                  </a:lnTo>
                  <a:lnTo>
                    <a:pt x="492" y="322"/>
                  </a:lnTo>
                  <a:lnTo>
                    <a:pt x="497" y="315"/>
                  </a:lnTo>
                  <a:lnTo>
                    <a:pt x="500" y="306"/>
                  </a:lnTo>
                  <a:lnTo>
                    <a:pt x="494" y="297"/>
                  </a:lnTo>
                  <a:lnTo>
                    <a:pt x="504" y="297"/>
                  </a:lnTo>
                  <a:lnTo>
                    <a:pt x="506" y="289"/>
                  </a:lnTo>
                  <a:lnTo>
                    <a:pt x="504" y="279"/>
                  </a:lnTo>
                  <a:lnTo>
                    <a:pt x="506" y="273"/>
                  </a:lnTo>
                  <a:lnTo>
                    <a:pt x="506" y="262"/>
                  </a:lnTo>
                  <a:lnTo>
                    <a:pt x="513" y="264"/>
                  </a:lnTo>
                  <a:lnTo>
                    <a:pt x="5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7" name="Freeform 92"/>
            <p:cNvSpPr>
              <a:spLocks noChangeAspect="1"/>
            </p:cNvSpPr>
            <p:nvPr/>
          </p:nvSpPr>
          <p:spPr bwMode="auto">
            <a:xfrm>
              <a:off x="707" y="1766"/>
              <a:ext cx="627" cy="483"/>
            </a:xfrm>
            <a:custGeom>
              <a:avLst/>
              <a:gdLst>
                <a:gd name="T0" fmla="*/ 2147483647 w 585"/>
                <a:gd name="T1" fmla="*/ 0 h 516"/>
                <a:gd name="T2" fmla="*/ 2147483647 w 585"/>
                <a:gd name="T3" fmla="*/ 2147483647 h 516"/>
                <a:gd name="T4" fmla="*/ 2147483647 w 585"/>
                <a:gd name="T5" fmla="*/ 2147483647 h 516"/>
                <a:gd name="T6" fmla="*/ 2147483647 w 585"/>
                <a:gd name="T7" fmla="*/ 2147483647 h 516"/>
                <a:gd name="T8" fmla="*/ 2147483647 w 585"/>
                <a:gd name="T9" fmla="*/ 2147483647 h 516"/>
                <a:gd name="T10" fmla="*/ 2147483647 w 585"/>
                <a:gd name="T11" fmla="*/ 2147483647 h 516"/>
                <a:gd name="T12" fmla="*/ 2147483647 w 585"/>
                <a:gd name="T13" fmla="*/ 2147483647 h 516"/>
                <a:gd name="T14" fmla="*/ 2147483647 w 585"/>
                <a:gd name="T15" fmla="*/ 2147483647 h 516"/>
                <a:gd name="T16" fmla="*/ 2147483647 w 585"/>
                <a:gd name="T17" fmla="*/ 2147483647 h 516"/>
                <a:gd name="T18" fmla="*/ 2147483647 w 585"/>
                <a:gd name="T19" fmla="*/ 2147483647 h 516"/>
                <a:gd name="T20" fmla="*/ 2147483647 w 585"/>
                <a:gd name="T21" fmla="*/ 2147483647 h 516"/>
                <a:gd name="T22" fmla="*/ 2147483647 w 585"/>
                <a:gd name="T23" fmla="*/ 2147483647 h 516"/>
                <a:gd name="T24" fmla="*/ 2147483647 w 585"/>
                <a:gd name="T25" fmla="*/ 2147483647 h 516"/>
                <a:gd name="T26" fmla="*/ 2147483647 w 585"/>
                <a:gd name="T27" fmla="*/ 2147483647 h 516"/>
                <a:gd name="T28" fmla="*/ 2147483647 w 585"/>
                <a:gd name="T29" fmla="*/ 2147483647 h 516"/>
                <a:gd name="T30" fmla="*/ 2147483647 w 585"/>
                <a:gd name="T31" fmla="*/ 2147483647 h 516"/>
                <a:gd name="T32" fmla="*/ 2147483647 w 585"/>
                <a:gd name="T33" fmla="*/ 2147483647 h 516"/>
                <a:gd name="T34" fmla="*/ 2147483647 w 585"/>
                <a:gd name="T35" fmla="*/ 2147483647 h 516"/>
                <a:gd name="T36" fmla="*/ 2147483647 w 585"/>
                <a:gd name="T37" fmla="*/ 2147483647 h 516"/>
                <a:gd name="T38" fmla="*/ 2147483647 w 585"/>
                <a:gd name="T39" fmla="*/ 2147483647 h 516"/>
                <a:gd name="T40" fmla="*/ 2147483647 w 585"/>
                <a:gd name="T41" fmla="*/ 2147483647 h 516"/>
                <a:gd name="T42" fmla="*/ 2147483647 w 585"/>
                <a:gd name="T43" fmla="*/ 2147483647 h 516"/>
                <a:gd name="T44" fmla="*/ 0 w 585"/>
                <a:gd name="T45" fmla="*/ 2147483647 h 516"/>
                <a:gd name="T46" fmla="*/ 2147483647 w 585"/>
                <a:gd name="T47" fmla="*/ 2147483647 h 516"/>
                <a:gd name="T48" fmla="*/ 2147483647 w 585"/>
                <a:gd name="T49" fmla="*/ 2147483647 h 516"/>
                <a:gd name="T50" fmla="*/ 2147483647 w 585"/>
                <a:gd name="T51" fmla="*/ 2147483647 h 516"/>
                <a:gd name="T52" fmla="*/ 2147483647 w 585"/>
                <a:gd name="T53" fmla="*/ 2147483647 h 516"/>
                <a:gd name="T54" fmla="*/ 2147483647 w 585"/>
                <a:gd name="T55" fmla="*/ 2147483647 h 516"/>
                <a:gd name="T56" fmla="*/ 2147483647 w 585"/>
                <a:gd name="T57" fmla="*/ 2147483647 h 516"/>
                <a:gd name="T58" fmla="*/ 2147483647 w 585"/>
                <a:gd name="T59" fmla="*/ 2147483647 h 516"/>
                <a:gd name="T60" fmla="*/ 2147483647 w 585"/>
                <a:gd name="T61" fmla="*/ 2147483647 h 516"/>
                <a:gd name="T62" fmla="*/ 2147483647 w 585"/>
                <a:gd name="T63" fmla="*/ 2147483647 h 516"/>
                <a:gd name="T64" fmla="*/ 2147483647 w 585"/>
                <a:gd name="T65" fmla="*/ 2147483647 h 516"/>
                <a:gd name="T66" fmla="*/ 2147483647 w 585"/>
                <a:gd name="T67" fmla="*/ 2147483647 h 516"/>
                <a:gd name="T68" fmla="*/ 2147483647 w 585"/>
                <a:gd name="T69" fmla="*/ 2147483647 h 516"/>
                <a:gd name="T70" fmla="*/ 2147483647 w 585"/>
                <a:gd name="T71" fmla="*/ 2147483647 h 516"/>
                <a:gd name="T72" fmla="*/ 2147483647 w 585"/>
                <a:gd name="T73" fmla="*/ 2147483647 h 5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5"/>
                <a:gd name="T112" fmla="*/ 0 h 516"/>
                <a:gd name="T113" fmla="*/ 585 w 585"/>
                <a:gd name="T114" fmla="*/ 516 h 5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5" h="516">
                  <a:moveTo>
                    <a:pt x="265" y="0"/>
                  </a:moveTo>
                  <a:lnTo>
                    <a:pt x="409" y="0"/>
                  </a:lnTo>
                  <a:lnTo>
                    <a:pt x="427" y="6"/>
                  </a:lnTo>
                  <a:lnTo>
                    <a:pt x="451" y="5"/>
                  </a:lnTo>
                  <a:lnTo>
                    <a:pt x="459" y="20"/>
                  </a:lnTo>
                  <a:lnTo>
                    <a:pt x="457" y="26"/>
                  </a:lnTo>
                  <a:lnTo>
                    <a:pt x="474" y="26"/>
                  </a:lnTo>
                  <a:lnTo>
                    <a:pt x="474" y="35"/>
                  </a:lnTo>
                  <a:lnTo>
                    <a:pt x="496" y="35"/>
                  </a:lnTo>
                  <a:lnTo>
                    <a:pt x="498" y="41"/>
                  </a:lnTo>
                  <a:lnTo>
                    <a:pt x="523" y="41"/>
                  </a:lnTo>
                  <a:lnTo>
                    <a:pt x="525" y="48"/>
                  </a:lnTo>
                  <a:lnTo>
                    <a:pt x="540" y="48"/>
                  </a:lnTo>
                  <a:lnTo>
                    <a:pt x="540" y="77"/>
                  </a:lnTo>
                  <a:lnTo>
                    <a:pt x="550" y="80"/>
                  </a:lnTo>
                  <a:lnTo>
                    <a:pt x="552" y="92"/>
                  </a:lnTo>
                  <a:lnTo>
                    <a:pt x="564" y="93"/>
                  </a:lnTo>
                  <a:lnTo>
                    <a:pt x="564" y="114"/>
                  </a:lnTo>
                  <a:lnTo>
                    <a:pt x="580" y="116"/>
                  </a:lnTo>
                  <a:lnTo>
                    <a:pt x="580" y="359"/>
                  </a:lnTo>
                  <a:lnTo>
                    <a:pt x="582" y="360"/>
                  </a:lnTo>
                  <a:lnTo>
                    <a:pt x="585" y="497"/>
                  </a:lnTo>
                  <a:lnTo>
                    <a:pt x="342" y="497"/>
                  </a:lnTo>
                  <a:lnTo>
                    <a:pt x="340" y="492"/>
                  </a:lnTo>
                  <a:lnTo>
                    <a:pt x="121" y="492"/>
                  </a:lnTo>
                  <a:lnTo>
                    <a:pt x="108" y="492"/>
                  </a:lnTo>
                  <a:lnTo>
                    <a:pt x="99" y="500"/>
                  </a:lnTo>
                  <a:lnTo>
                    <a:pt x="73" y="516"/>
                  </a:lnTo>
                  <a:lnTo>
                    <a:pt x="57" y="509"/>
                  </a:lnTo>
                  <a:lnTo>
                    <a:pt x="42" y="504"/>
                  </a:lnTo>
                  <a:lnTo>
                    <a:pt x="34" y="492"/>
                  </a:lnTo>
                  <a:lnTo>
                    <a:pt x="24" y="492"/>
                  </a:lnTo>
                  <a:lnTo>
                    <a:pt x="18" y="497"/>
                  </a:lnTo>
                  <a:lnTo>
                    <a:pt x="9" y="510"/>
                  </a:lnTo>
                  <a:lnTo>
                    <a:pt x="3" y="494"/>
                  </a:lnTo>
                  <a:lnTo>
                    <a:pt x="4" y="477"/>
                  </a:lnTo>
                  <a:lnTo>
                    <a:pt x="13" y="471"/>
                  </a:lnTo>
                  <a:lnTo>
                    <a:pt x="9" y="458"/>
                  </a:lnTo>
                  <a:lnTo>
                    <a:pt x="13" y="449"/>
                  </a:lnTo>
                  <a:lnTo>
                    <a:pt x="24" y="444"/>
                  </a:lnTo>
                  <a:lnTo>
                    <a:pt x="31" y="440"/>
                  </a:lnTo>
                  <a:lnTo>
                    <a:pt x="31" y="425"/>
                  </a:lnTo>
                  <a:lnTo>
                    <a:pt x="22" y="417"/>
                  </a:lnTo>
                  <a:lnTo>
                    <a:pt x="12" y="401"/>
                  </a:lnTo>
                  <a:lnTo>
                    <a:pt x="3" y="386"/>
                  </a:lnTo>
                  <a:lnTo>
                    <a:pt x="0" y="372"/>
                  </a:lnTo>
                  <a:lnTo>
                    <a:pt x="4" y="365"/>
                  </a:lnTo>
                  <a:lnTo>
                    <a:pt x="22" y="369"/>
                  </a:lnTo>
                  <a:lnTo>
                    <a:pt x="28" y="360"/>
                  </a:lnTo>
                  <a:lnTo>
                    <a:pt x="42" y="356"/>
                  </a:lnTo>
                  <a:lnTo>
                    <a:pt x="48" y="342"/>
                  </a:lnTo>
                  <a:lnTo>
                    <a:pt x="43" y="333"/>
                  </a:lnTo>
                  <a:lnTo>
                    <a:pt x="34" y="324"/>
                  </a:lnTo>
                  <a:lnTo>
                    <a:pt x="40" y="311"/>
                  </a:lnTo>
                  <a:lnTo>
                    <a:pt x="36" y="300"/>
                  </a:lnTo>
                  <a:lnTo>
                    <a:pt x="24" y="294"/>
                  </a:lnTo>
                  <a:lnTo>
                    <a:pt x="16" y="287"/>
                  </a:lnTo>
                  <a:lnTo>
                    <a:pt x="19" y="282"/>
                  </a:lnTo>
                  <a:lnTo>
                    <a:pt x="12" y="279"/>
                  </a:lnTo>
                  <a:lnTo>
                    <a:pt x="16" y="269"/>
                  </a:lnTo>
                  <a:lnTo>
                    <a:pt x="22" y="258"/>
                  </a:lnTo>
                  <a:lnTo>
                    <a:pt x="28" y="245"/>
                  </a:lnTo>
                  <a:lnTo>
                    <a:pt x="22" y="228"/>
                  </a:lnTo>
                  <a:lnTo>
                    <a:pt x="18" y="218"/>
                  </a:lnTo>
                  <a:lnTo>
                    <a:pt x="7" y="201"/>
                  </a:lnTo>
                  <a:lnTo>
                    <a:pt x="21" y="167"/>
                  </a:lnTo>
                  <a:lnTo>
                    <a:pt x="21" y="150"/>
                  </a:lnTo>
                  <a:lnTo>
                    <a:pt x="24" y="143"/>
                  </a:lnTo>
                  <a:lnTo>
                    <a:pt x="16" y="137"/>
                  </a:lnTo>
                  <a:lnTo>
                    <a:pt x="16" y="126"/>
                  </a:lnTo>
                  <a:lnTo>
                    <a:pt x="30" y="117"/>
                  </a:lnTo>
                  <a:lnTo>
                    <a:pt x="31" y="93"/>
                  </a:lnTo>
                  <a:lnTo>
                    <a:pt x="103" y="93"/>
                  </a:lnTo>
                  <a:lnTo>
                    <a:pt x="147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8" name="Freeform 93"/>
            <p:cNvSpPr>
              <a:spLocks noChangeAspect="1"/>
            </p:cNvSpPr>
            <p:nvPr/>
          </p:nvSpPr>
          <p:spPr bwMode="auto">
            <a:xfrm>
              <a:off x="1660" y="444"/>
              <a:ext cx="421" cy="457"/>
            </a:xfrm>
            <a:custGeom>
              <a:avLst/>
              <a:gdLst>
                <a:gd name="T0" fmla="*/ 2147483647 w 392"/>
                <a:gd name="T1" fmla="*/ 2147483647 h 487"/>
                <a:gd name="T2" fmla="*/ 2147483647 w 392"/>
                <a:gd name="T3" fmla="*/ 2147483647 h 487"/>
                <a:gd name="T4" fmla="*/ 2147483647 w 392"/>
                <a:gd name="T5" fmla="*/ 2147483647 h 487"/>
                <a:gd name="T6" fmla="*/ 2147483647 w 392"/>
                <a:gd name="T7" fmla="*/ 2147483647 h 487"/>
                <a:gd name="T8" fmla="*/ 2147483647 w 392"/>
                <a:gd name="T9" fmla="*/ 0 h 487"/>
                <a:gd name="T10" fmla="*/ 2147483647 w 392"/>
                <a:gd name="T11" fmla="*/ 2147483647 h 487"/>
                <a:gd name="T12" fmla="*/ 2147483647 w 392"/>
                <a:gd name="T13" fmla="*/ 2147483647 h 487"/>
                <a:gd name="T14" fmla="*/ 2147483647 w 392"/>
                <a:gd name="T15" fmla="*/ 2147483647 h 487"/>
                <a:gd name="T16" fmla="*/ 2147483647 w 392"/>
                <a:gd name="T17" fmla="*/ 2147483647 h 487"/>
                <a:gd name="T18" fmla="*/ 2147483647 w 392"/>
                <a:gd name="T19" fmla="*/ 2147483647 h 487"/>
                <a:gd name="T20" fmla="*/ 2147483647 w 392"/>
                <a:gd name="T21" fmla="*/ 2147483647 h 487"/>
                <a:gd name="T22" fmla="*/ 2147483647 w 392"/>
                <a:gd name="T23" fmla="*/ 2147483647 h 487"/>
                <a:gd name="T24" fmla="*/ 2147483647 w 392"/>
                <a:gd name="T25" fmla="*/ 2147483647 h 487"/>
                <a:gd name="T26" fmla="*/ 2147483647 w 392"/>
                <a:gd name="T27" fmla="*/ 2147483647 h 487"/>
                <a:gd name="T28" fmla="*/ 2147483647 w 392"/>
                <a:gd name="T29" fmla="*/ 2147483647 h 487"/>
                <a:gd name="T30" fmla="*/ 2147483647 w 392"/>
                <a:gd name="T31" fmla="*/ 2147483647 h 487"/>
                <a:gd name="T32" fmla="*/ 2147483647 w 392"/>
                <a:gd name="T33" fmla="*/ 2147483647 h 487"/>
                <a:gd name="T34" fmla="*/ 2147483647 w 392"/>
                <a:gd name="T35" fmla="*/ 2147483647 h 487"/>
                <a:gd name="T36" fmla="*/ 2147483647 w 392"/>
                <a:gd name="T37" fmla="*/ 2147483647 h 487"/>
                <a:gd name="T38" fmla="*/ 2147483647 w 392"/>
                <a:gd name="T39" fmla="*/ 2147483647 h 487"/>
                <a:gd name="T40" fmla="*/ 2147483647 w 392"/>
                <a:gd name="T41" fmla="*/ 2147483647 h 487"/>
                <a:gd name="T42" fmla="*/ 2147483647 w 392"/>
                <a:gd name="T43" fmla="*/ 2147483647 h 487"/>
                <a:gd name="T44" fmla="*/ 2147483647 w 392"/>
                <a:gd name="T45" fmla="*/ 2147483647 h 487"/>
                <a:gd name="T46" fmla="*/ 2147483647 w 392"/>
                <a:gd name="T47" fmla="*/ 2147483647 h 487"/>
                <a:gd name="T48" fmla="*/ 2147483647 w 392"/>
                <a:gd name="T49" fmla="*/ 2147483647 h 487"/>
                <a:gd name="T50" fmla="*/ 2147483647 w 392"/>
                <a:gd name="T51" fmla="*/ 2147483647 h 487"/>
                <a:gd name="T52" fmla="*/ 2147483647 w 392"/>
                <a:gd name="T53" fmla="*/ 2147483647 h 487"/>
                <a:gd name="T54" fmla="*/ 2147483647 w 392"/>
                <a:gd name="T55" fmla="*/ 2147483647 h 487"/>
                <a:gd name="T56" fmla="*/ 2147483647 w 392"/>
                <a:gd name="T57" fmla="*/ 2147483647 h 487"/>
                <a:gd name="T58" fmla="*/ 2147483647 w 392"/>
                <a:gd name="T59" fmla="*/ 2147483647 h 487"/>
                <a:gd name="T60" fmla="*/ 0 w 392"/>
                <a:gd name="T61" fmla="*/ 2147483647 h 487"/>
                <a:gd name="T62" fmla="*/ 2147483647 w 392"/>
                <a:gd name="T63" fmla="*/ 2147483647 h 487"/>
                <a:gd name="T64" fmla="*/ 2147483647 w 392"/>
                <a:gd name="T65" fmla="*/ 2147483647 h 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2"/>
                <a:gd name="T100" fmla="*/ 0 h 487"/>
                <a:gd name="T101" fmla="*/ 392 w 392"/>
                <a:gd name="T102" fmla="*/ 487 h 4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2" h="487">
                  <a:moveTo>
                    <a:pt x="146" y="138"/>
                  </a:moveTo>
                  <a:lnTo>
                    <a:pt x="143" y="115"/>
                  </a:lnTo>
                  <a:lnTo>
                    <a:pt x="210" y="66"/>
                  </a:lnTo>
                  <a:lnTo>
                    <a:pt x="204" y="58"/>
                  </a:lnTo>
                  <a:lnTo>
                    <a:pt x="209" y="49"/>
                  </a:lnTo>
                  <a:lnTo>
                    <a:pt x="224" y="51"/>
                  </a:lnTo>
                  <a:lnTo>
                    <a:pt x="230" y="40"/>
                  </a:lnTo>
                  <a:lnTo>
                    <a:pt x="246" y="37"/>
                  </a:lnTo>
                  <a:lnTo>
                    <a:pt x="257" y="6"/>
                  </a:lnTo>
                  <a:lnTo>
                    <a:pt x="270" y="0"/>
                  </a:lnTo>
                  <a:lnTo>
                    <a:pt x="272" y="15"/>
                  </a:lnTo>
                  <a:lnTo>
                    <a:pt x="272" y="27"/>
                  </a:lnTo>
                  <a:lnTo>
                    <a:pt x="281" y="36"/>
                  </a:lnTo>
                  <a:lnTo>
                    <a:pt x="287" y="28"/>
                  </a:lnTo>
                  <a:lnTo>
                    <a:pt x="284" y="18"/>
                  </a:lnTo>
                  <a:lnTo>
                    <a:pt x="291" y="13"/>
                  </a:lnTo>
                  <a:lnTo>
                    <a:pt x="300" y="22"/>
                  </a:lnTo>
                  <a:lnTo>
                    <a:pt x="308" y="15"/>
                  </a:lnTo>
                  <a:lnTo>
                    <a:pt x="320" y="22"/>
                  </a:lnTo>
                  <a:lnTo>
                    <a:pt x="333" y="16"/>
                  </a:lnTo>
                  <a:lnTo>
                    <a:pt x="342" y="46"/>
                  </a:lnTo>
                  <a:lnTo>
                    <a:pt x="359" y="57"/>
                  </a:lnTo>
                  <a:lnTo>
                    <a:pt x="360" y="72"/>
                  </a:lnTo>
                  <a:lnTo>
                    <a:pt x="371" y="63"/>
                  </a:lnTo>
                  <a:lnTo>
                    <a:pt x="380" y="63"/>
                  </a:lnTo>
                  <a:lnTo>
                    <a:pt x="386" y="72"/>
                  </a:lnTo>
                  <a:lnTo>
                    <a:pt x="375" y="82"/>
                  </a:lnTo>
                  <a:lnTo>
                    <a:pt x="374" y="90"/>
                  </a:lnTo>
                  <a:lnTo>
                    <a:pt x="378" y="99"/>
                  </a:lnTo>
                  <a:lnTo>
                    <a:pt x="375" y="111"/>
                  </a:lnTo>
                  <a:lnTo>
                    <a:pt x="368" y="118"/>
                  </a:lnTo>
                  <a:lnTo>
                    <a:pt x="368" y="148"/>
                  </a:lnTo>
                  <a:lnTo>
                    <a:pt x="377" y="150"/>
                  </a:lnTo>
                  <a:lnTo>
                    <a:pt x="375" y="159"/>
                  </a:lnTo>
                  <a:lnTo>
                    <a:pt x="380" y="184"/>
                  </a:lnTo>
                  <a:lnTo>
                    <a:pt x="390" y="198"/>
                  </a:lnTo>
                  <a:lnTo>
                    <a:pt x="392" y="220"/>
                  </a:lnTo>
                  <a:lnTo>
                    <a:pt x="381" y="231"/>
                  </a:lnTo>
                  <a:lnTo>
                    <a:pt x="371" y="241"/>
                  </a:lnTo>
                  <a:lnTo>
                    <a:pt x="363" y="258"/>
                  </a:lnTo>
                  <a:lnTo>
                    <a:pt x="363" y="282"/>
                  </a:lnTo>
                  <a:lnTo>
                    <a:pt x="348" y="295"/>
                  </a:lnTo>
                  <a:lnTo>
                    <a:pt x="338" y="319"/>
                  </a:lnTo>
                  <a:lnTo>
                    <a:pt x="321" y="349"/>
                  </a:lnTo>
                  <a:lnTo>
                    <a:pt x="311" y="373"/>
                  </a:lnTo>
                  <a:lnTo>
                    <a:pt x="315" y="387"/>
                  </a:lnTo>
                  <a:lnTo>
                    <a:pt x="309" y="397"/>
                  </a:lnTo>
                  <a:lnTo>
                    <a:pt x="309" y="414"/>
                  </a:lnTo>
                  <a:lnTo>
                    <a:pt x="306" y="430"/>
                  </a:lnTo>
                  <a:lnTo>
                    <a:pt x="303" y="447"/>
                  </a:lnTo>
                  <a:lnTo>
                    <a:pt x="302" y="459"/>
                  </a:lnTo>
                  <a:lnTo>
                    <a:pt x="294" y="466"/>
                  </a:lnTo>
                  <a:lnTo>
                    <a:pt x="242" y="465"/>
                  </a:lnTo>
                  <a:lnTo>
                    <a:pt x="239" y="484"/>
                  </a:lnTo>
                  <a:lnTo>
                    <a:pt x="206" y="487"/>
                  </a:lnTo>
                  <a:lnTo>
                    <a:pt x="204" y="480"/>
                  </a:lnTo>
                  <a:lnTo>
                    <a:pt x="197" y="475"/>
                  </a:lnTo>
                  <a:lnTo>
                    <a:pt x="192" y="469"/>
                  </a:lnTo>
                  <a:lnTo>
                    <a:pt x="80" y="468"/>
                  </a:lnTo>
                  <a:lnTo>
                    <a:pt x="80" y="423"/>
                  </a:lnTo>
                  <a:lnTo>
                    <a:pt x="2" y="328"/>
                  </a:lnTo>
                  <a:lnTo>
                    <a:pt x="0" y="145"/>
                  </a:lnTo>
                  <a:lnTo>
                    <a:pt x="84" y="144"/>
                  </a:lnTo>
                  <a:lnTo>
                    <a:pt x="95" y="141"/>
                  </a:lnTo>
                  <a:lnTo>
                    <a:pt x="110" y="147"/>
                  </a:lnTo>
                  <a:lnTo>
                    <a:pt x="146" y="13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9" name="Freeform 94"/>
            <p:cNvSpPr>
              <a:spLocks noChangeAspect="1"/>
            </p:cNvSpPr>
            <p:nvPr/>
          </p:nvSpPr>
          <p:spPr bwMode="auto">
            <a:xfrm>
              <a:off x="2364" y="590"/>
              <a:ext cx="526" cy="357"/>
            </a:xfrm>
            <a:custGeom>
              <a:avLst/>
              <a:gdLst>
                <a:gd name="T0" fmla="*/ 2147483647 w 490"/>
                <a:gd name="T1" fmla="*/ 2147483647 h 381"/>
                <a:gd name="T2" fmla="*/ 2147483647 w 490"/>
                <a:gd name="T3" fmla="*/ 2147483647 h 381"/>
                <a:gd name="T4" fmla="*/ 2147483647 w 490"/>
                <a:gd name="T5" fmla="*/ 0 h 381"/>
                <a:gd name="T6" fmla="*/ 2147483647 w 490"/>
                <a:gd name="T7" fmla="*/ 2147483647 h 381"/>
                <a:gd name="T8" fmla="*/ 2147483647 w 490"/>
                <a:gd name="T9" fmla="*/ 2147483647 h 381"/>
                <a:gd name="T10" fmla="*/ 2147483647 w 490"/>
                <a:gd name="T11" fmla="*/ 2147483647 h 381"/>
                <a:gd name="T12" fmla="*/ 2147483647 w 490"/>
                <a:gd name="T13" fmla="*/ 2147483647 h 381"/>
                <a:gd name="T14" fmla="*/ 2147483647 w 490"/>
                <a:gd name="T15" fmla="*/ 2147483647 h 381"/>
                <a:gd name="T16" fmla="*/ 2147483647 w 490"/>
                <a:gd name="T17" fmla="*/ 2147483647 h 381"/>
                <a:gd name="T18" fmla="*/ 2147483647 w 490"/>
                <a:gd name="T19" fmla="*/ 2147483647 h 381"/>
                <a:gd name="T20" fmla="*/ 2147483647 w 490"/>
                <a:gd name="T21" fmla="*/ 2147483647 h 381"/>
                <a:gd name="T22" fmla="*/ 2147483647 w 490"/>
                <a:gd name="T23" fmla="*/ 2147483647 h 381"/>
                <a:gd name="T24" fmla="*/ 2147483647 w 490"/>
                <a:gd name="T25" fmla="*/ 2147483647 h 381"/>
                <a:gd name="T26" fmla="*/ 2147483647 w 490"/>
                <a:gd name="T27" fmla="*/ 2147483647 h 381"/>
                <a:gd name="T28" fmla="*/ 2147483647 w 490"/>
                <a:gd name="T29" fmla="*/ 2147483647 h 381"/>
                <a:gd name="T30" fmla="*/ 2147483647 w 490"/>
                <a:gd name="T31" fmla="*/ 2147483647 h 381"/>
                <a:gd name="T32" fmla="*/ 2147483647 w 490"/>
                <a:gd name="T33" fmla="*/ 2147483647 h 381"/>
                <a:gd name="T34" fmla="*/ 2147483647 w 490"/>
                <a:gd name="T35" fmla="*/ 2147483647 h 381"/>
                <a:gd name="T36" fmla="*/ 2147483647 w 490"/>
                <a:gd name="T37" fmla="*/ 2147483647 h 381"/>
                <a:gd name="T38" fmla="*/ 2147483647 w 490"/>
                <a:gd name="T39" fmla="*/ 2147483647 h 381"/>
                <a:gd name="T40" fmla="*/ 2147483647 w 490"/>
                <a:gd name="T41" fmla="*/ 2147483647 h 381"/>
                <a:gd name="T42" fmla="*/ 2147483647 w 490"/>
                <a:gd name="T43" fmla="*/ 2147483647 h 381"/>
                <a:gd name="T44" fmla="*/ 2147483647 w 490"/>
                <a:gd name="T45" fmla="*/ 2147483647 h 381"/>
                <a:gd name="T46" fmla="*/ 2147483647 w 490"/>
                <a:gd name="T47" fmla="*/ 2147483647 h 381"/>
                <a:gd name="T48" fmla="*/ 2147483647 w 490"/>
                <a:gd name="T49" fmla="*/ 2147483647 h 381"/>
                <a:gd name="T50" fmla="*/ 2147483647 w 490"/>
                <a:gd name="T51" fmla="*/ 2147483647 h 381"/>
                <a:gd name="T52" fmla="*/ 2147483647 w 490"/>
                <a:gd name="T53" fmla="*/ 2147483647 h 381"/>
                <a:gd name="T54" fmla="*/ 2147483647 w 490"/>
                <a:gd name="T55" fmla="*/ 2147483647 h 381"/>
                <a:gd name="T56" fmla="*/ 2147483647 w 490"/>
                <a:gd name="T57" fmla="*/ 2147483647 h 381"/>
                <a:gd name="T58" fmla="*/ 2147483647 w 490"/>
                <a:gd name="T59" fmla="*/ 2147483647 h 381"/>
                <a:gd name="T60" fmla="*/ 2147483647 w 490"/>
                <a:gd name="T61" fmla="*/ 2147483647 h 381"/>
                <a:gd name="T62" fmla="*/ 2147483647 w 490"/>
                <a:gd name="T63" fmla="*/ 2147483647 h 381"/>
                <a:gd name="T64" fmla="*/ 2147483647 w 490"/>
                <a:gd name="T65" fmla="*/ 2147483647 h 381"/>
                <a:gd name="T66" fmla="*/ 2147483647 w 490"/>
                <a:gd name="T67" fmla="*/ 2147483647 h 381"/>
                <a:gd name="T68" fmla="*/ 2147483647 w 490"/>
                <a:gd name="T69" fmla="*/ 2147483647 h 381"/>
                <a:gd name="T70" fmla="*/ 2147483647 w 490"/>
                <a:gd name="T71" fmla="*/ 2147483647 h 381"/>
                <a:gd name="T72" fmla="*/ 2147483647 w 490"/>
                <a:gd name="T73" fmla="*/ 2147483647 h 381"/>
                <a:gd name="T74" fmla="*/ 2147483647 w 490"/>
                <a:gd name="T75" fmla="*/ 2147483647 h 381"/>
                <a:gd name="T76" fmla="*/ 2147483647 w 490"/>
                <a:gd name="T77" fmla="*/ 2147483647 h 381"/>
                <a:gd name="T78" fmla="*/ 2147483647 w 490"/>
                <a:gd name="T79" fmla="*/ 2147483647 h 381"/>
                <a:gd name="T80" fmla="*/ 2147483647 w 490"/>
                <a:gd name="T81" fmla="*/ 2147483647 h 381"/>
                <a:gd name="T82" fmla="*/ 2147483647 w 490"/>
                <a:gd name="T83" fmla="*/ 2147483647 h 381"/>
                <a:gd name="T84" fmla="*/ 2147483647 w 490"/>
                <a:gd name="T85" fmla="*/ 2147483647 h 381"/>
                <a:gd name="T86" fmla="*/ 2147483647 w 490"/>
                <a:gd name="T87" fmla="*/ 2147483647 h 381"/>
                <a:gd name="T88" fmla="*/ 2147483647 w 490"/>
                <a:gd name="T89" fmla="*/ 2147483647 h 381"/>
                <a:gd name="T90" fmla="*/ 2147483647 w 490"/>
                <a:gd name="T91" fmla="*/ 2147483647 h 381"/>
                <a:gd name="T92" fmla="*/ 2147483647 w 490"/>
                <a:gd name="T93" fmla="*/ 2147483647 h 381"/>
                <a:gd name="T94" fmla="*/ 2147483647 w 490"/>
                <a:gd name="T95" fmla="*/ 2147483647 h 381"/>
                <a:gd name="T96" fmla="*/ 2147483647 w 490"/>
                <a:gd name="T97" fmla="*/ 2147483647 h 381"/>
                <a:gd name="T98" fmla="*/ 2147483647 w 490"/>
                <a:gd name="T99" fmla="*/ 2147483647 h 381"/>
                <a:gd name="T100" fmla="*/ 2147483647 w 490"/>
                <a:gd name="T101" fmla="*/ 2147483647 h 381"/>
                <a:gd name="T102" fmla="*/ 2147483647 w 490"/>
                <a:gd name="T103" fmla="*/ 2147483647 h 381"/>
                <a:gd name="T104" fmla="*/ 2147483647 w 490"/>
                <a:gd name="T105" fmla="*/ 2147483647 h 381"/>
                <a:gd name="T106" fmla="*/ 2147483647 w 490"/>
                <a:gd name="T107" fmla="*/ 2147483647 h 381"/>
                <a:gd name="T108" fmla="*/ 2147483647 w 490"/>
                <a:gd name="T109" fmla="*/ 2147483647 h 381"/>
                <a:gd name="T110" fmla="*/ 2147483647 w 490"/>
                <a:gd name="T111" fmla="*/ 2147483647 h 381"/>
                <a:gd name="T112" fmla="*/ 2147483647 w 490"/>
                <a:gd name="T113" fmla="*/ 2147483647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381"/>
                <a:gd name="T173" fmla="*/ 490 w 490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381">
                  <a:moveTo>
                    <a:pt x="63" y="32"/>
                  </a:moveTo>
                  <a:lnTo>
                    <a:pt x="309" y="24"/>
                  </a:lnTo>
                  <a:lnTo>
                    <a:pt x="319" y="11"/>
                  </a:lnTo>
                  <a:lnTo>
                    <a:pt x="327" y="9"/>
                  </a:lnTo>
                  <a:lnTo>
                    <a:pt x="331" y="0"/>
                  </a:lnTo>
                  <a:lnTo>
                    <a:pt x="354" y="0"/>
                  </a:lnTo>
                  <a:lnTo>
                    <a:pt x="370" y="21"/>
                  </a:lnTo>
                  <a:lnTo>
                    <a:pt x="387" y="41"/>
                  </a:lnTo>
                  <a:lnTo>
                    <a:pt x="408" y="50"/>
                  </a:lnTo>
                  <a:lnTo>
                    <a:pt x="415" y="63"/>
                  </a:lnTo>
                  <a:lnTo>
                    <a:pt x="412" y="78"/>
                  </a:lnTo>
                  <a:lnTo>
                    <a:pt x="400" y="80"/>
                  </a:lnTo>
                  <a:lnTo>
                    <a:pt x="385" y="74"/>
                  </a:lnTo>
                  <a:lnTo>
                    <a:pt x="372" y="63"/>
                  </a:lnTo>
                  <a:lnTo>
                    <a:pt x="363" y="47"/>
                  </a:lnTo>
                  <a:lnTo>
                    <a:pt x="352" y="24"/>
                  </a:lnTo>
                  <a:lnTo>
                    <a:pt x="345" y="12"/>
                  </a:lnTo>
                  <a:lnTo>
                    <a:pt x="339" y="9"/>
                  </a:lnTo>
                  <a:lnTo>
                    <a:pt x="336" y="24"/>
                  </a:lnTo>
                  <a:lnTo>
                    <a:pt x="336" y="42"/>
                  </a:lnTo>
                  <a:lnTo>
                    <a:pt x="327" y="57"/>
                  </a:lnTo>
                  <a:lnTo>
                    <a:pt x="325" y="81"/>
                  </a:lnTo>
                  <a:lnTo>
                    <a:pt x="333" y="101"/>
                  </a:lnTo>
                  <a:lnTo>
                    <a:pt x="345" y="117"/>
                  </a:lnTo>
                  <a:lnTo>
                    <a:pt x="361" y="129"/>
                  </a:lnTo>
                  <a:lnTo>
                    <a:pt x="385" y="137"/>
                  </a:lnTo>
                  <a:lnTo>
                    <a:pt x="405" y="147"/>
                  </a:lnTo>
                  <a:lnTo>
                    <a:pt x="417" y="162"/>
                  </a:lnTo>
                  <a:lnTo>
                    <a:pt x="415" y="188"/>
                  </a:lnTo>
                  <a:lnTo>
                    <a:pt x="406" y="201"/>
                  </a:lnTo>
                  <a:lnTo>
                    <a:pt x="406" y="216"/>
                  </a:lnTo>
                  <a:lnTo>
                    <a:pt x="424" y="225"/>
                  </a:lnTo>
                  <a:lnTo>
                    <a:pt x="453" y="228"/>
                  </a:lnTo>
                  <a:lnTo>
                    <a:pt x="475" y="227"/>
                  </a:lnTo>
                  <a:lnTo>
                    <a:pt x="483" y="236"/>
                  </a:lnTo>
                  <a:lnTo>
                    <a:pt x="490" y="249"/>
                  </a:lnTo>
                  <a:lnTo>
                    <a:pt x="483" y="270"/>
                  </a:lnTo>
                  <a:lnTo>
                    <a:pt x="456" y="273"/>
                  </a:lnTo>
                  <a:lnTo>
                    <a:pt x="442" y="270"/>
                  </a:lnTo>
                  <a:lnTo>
                    <a:pt x="430" y="270"/>
                  </a:lnTo>
                  <a:lnTo>
                    <a:pt x="424" y="282"/>
                  </a:lnTo>
                  <a:lnTo>
                    <a:pt x="430" y="297"/>
                  </a:lnTo>
                  <a:lnTo>
                    <a:pt x="436" y="317"/>
                  </a:lnTo>
                  <a:lnTo>
                    <a:pt x="436" y="336"/>
                  </a:lnTo>
                  <a:lnTo>
                    <a:pt x="435" y="350"/>
                  </a:lnTo>
                  <a:lnTo>
                    <a:pt x="430" y="362"/>
                  </a:lnTo>
                  <a:lnTo>
                    <a:pt x="423" y="377"/>
                  </a:lnTo>
                  <a:lnTo>
                    <a:pt x="408" y="381"/>
                  </a:lnTo>
                  <a:lnTo>
                    <a:pt x="394" y="381"/>
                  </a:lnTo>
                  <a:lnTo>
                    <a:pt x="379" y="378"/>
                  </a:lnTo>
                  <a:lnTo>
                    <a:pt x="369" y="365"/>
                  </a:lnTo>
                  <a:lnTo>
                    <a:pt x="360" y="347"/>
                  </a:lnTo>
                  <a:lnTo>
                    <a:pt x="348" y="347"/>
                  </a:lnTo>
                  <a:lnTo>
                    <a:pt x="339" y="356"/>
                  </a:lnTo>
                  <a:lnTo>
                    <a:pt x="327" y="357"/>
                  </a:lnTo>
                  <a:lnTo>
                    <a:pt x="324" y="344"/>
                  </a:lnTo>
                  <a:lnTo>
                    <a:pt x="322" y="332"/>
                  </a:lnTo>
                  <a:lnTo>
                    <a:pt x="312" y="323"/>
                  </a:lnTo>
                  <a:lnTo>
                    <a:pt x="300" y="329"/>
                  </a:lnTo>
                  <a:lnTo>
                    <a:pt x="288" y="333"/>
                  </a:lnTo>
                  <a:lnTo>
                    <a:pt x="273" y="335"/>
                  </a:lnTo>
                  <a:lnTo>
                    <a:pt x="264" y="339"/>
                  </a:lnTo>
                  <a:lnTo>
                    <a:pt x="252" y="347"/>
                  </a:lnTo>
                  <a:lnTo>
                    <a:pt x="246" y="359"/>
                  </a:lnTo>
                  <a:lnTo>
                    <a:pt x="241" y="369"/>
                  </a:lnTo>
                  <a:lnTo>
                    <a:pt x="217" y="359"/>
                  </a:lnTo>
                  <a:lnTo>
                    <a:pt x="211" y="348"/>
                  </a:lnTo>
                  <a:lnTo>
                    <a:pt x="201" y="359"/>
                  </a:lnTo>
                  <a:lnTo>
                    <a:pt x="192" y="359"/>
                  </a:lnTo>
                  <a:lnTo>
                    <a:pt x="181" y="365"/>
                  </a:lnTo>
                  <a:lnTo>
                    <a:pt x="172" y="380"/>
                  </a:lnTo>
                  <a:lnTo>
                    <a:pt x="10" y="381"/>
                  </a:lnTo>
                  <a:lnTo>
                    <a:pt x="4" y="377"/>
                  </a:lnTo>
                  <a:lnTo>
                    <a:pt x="9" y="366"/>
                  </a:lnTo>
                  <a:lnTo>
                    <a:pt x="25" y="359"/>
                  </a:lnTo>
                  <a:lnTo>
                    <a:pt x="31" y="348"/>
                  </a:lnTo>
                  <a:lnTo>
                    <a:pt x="24" y="345"/>
                  </a:lnTo>
                  <a:lnTo>
                    <a:pt x="9" y="348"/>
                  </a:lnTo>
                  <a:lnTo>
                    <a:pt x="0" y="335"/>
                  </a:lnTo>
                  <a:lnTo>
                    <a:pt x="4" y="323"/>
                  </a:lnTo>
                  <a:lnTo>
                    <a:pt x="22" y="327"/>
                  </a:lnTo>
                  <a:lnTo>
                    <a:pt x="21" y="299"/>
                  </a:lnTo>
                  <a:lnTo>
                    <a:pt x="18" y="285"/>
                  </a:lnTo>
                  <a:lnTo>
                    <a:pt x="24" y="279"/>
                  </a:lnTo>
                  <a:lnTo>
                    <a:pt x="37" y="288"/>
                  </a:lnTo>
                  <a:lnTo>
                    <a:pt x="43" y="282"/>
                  </a:lnTo>
                  <a:lnTo>
                    <a:pt x="39" y="264"/>
                  </a:lnTo>
                  <a:lnTo>
                    <a:pt x="48" y="263"/>
                  </a:lnTo>
                  <a:lnTo>
                    <a:pt x="60" y="260"/>
                  </a:lnTo>
                  <a:lnTo>
                    <a:pt x="60" y="246"/>
                  </a:lnTo>
                  <a:lnTo>
                    <a:pt x="58" y="237"/>
                  </a:lnTo>
                  <a:lnTo>
                    <a:pt x="43" y="240"/>
                  </a:lnTo>
                  <a:lnTo>
                    <a:pt x="42" y="233"/>
                  </a:lnTo>
                  <a:lnTo>
                    <a:pt x="42" y="221"/>
                  </a:lnTo>
                  <a:lnTo>
                    <a:pt x="51" y="212"/>
                  </a:lnTo>
                  <a:lnTo>
                    <a:pt x="55" y="225"/>
                  </a:lnTo>
                  <a:lnTo>
                    <a:pt x="66" y="227"/>
                  </a:lnTo>
                  <a:lnTo>
                    <a:pt x="78" y="218"/>
                  </a:lnTo>
                  <a:lnTo>
                    <a:pt x="73" y="203"/>
                  </a:lnTo>
                  <a:lnTo>
                    <a:pt x="60" y="192"/>
                  </a:lnTo>
                  <a:lnTo>
                    <a:pt x="45" y="170"/>
                  </a:lnTo>
                  <a:lnTo>
                    <a:pt x="55" y="168"/>
                  </a:lnTo>
                  <a:lnTo>
                    <a:pt x="51" y="158"/>
                  </a:lnTo>
                  <a:lnTo>
                    <a:pt x="45" y="147"/>
                  </a:lnTo>
                  <a:lnTo>
                    <a:pt x="49" y="137"/>
                  </a:lnTo>
                  <a:lnTo>
                    <a:pt x="55" y="144"/>
                  </a:lnTo>
                  <a:lnTo>
                    <a:pt x="61" y="140"/>
                  </a:lnTo>
                  <a:lnTo>
                    <a:pt x="55" y="128"/>
                  </a:lnTo>
                  <a:lnTo>
                    <a:pt x="52" y="111"/>
                  </a:lnTo>
                  <a:lnTo>
                    <a:pt x="51" y="99"/>
                  </a:lnTo>
                  <a:lnTo>
                    <a:pt x="49" y="78"/>
                  </a:lnTo>
                  <a:lnTo>
                    <a:pt x="52" y="63"/>
                  </a:lnTo>
                  <a:lnTo>
                    <a:pt x="58" y="4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0" name="Freeform 95"/>
            <p:cNvSpPr>
              <a:spLocks noChangeAspect="1"/>
            </p:cNvSpPr>
            <p:nvPr/>
          </p:nvSpPr>
          <p:spPr bwMode="auto">
            <a:xfrm>
              <a:off x="1976" y="496"/>
              <a:ext cx="479" cy="497"/>
            </a:xfrm>
            <a:custGeom>
              <a:avLst/>
              <a:gdLst>
                <a:gd name="T0" fmla="*/ 2147483647 w 447"/>
                <a:gd name="T1" fmla="*/ 2147483647 h 531"/>
                <a:gd name="T2" fmla="*/ 2147483647 w 447"/>
                <a:gd name="T3" fmla="*/ 2147483647 h 531"/>
                <a:gd name="T4" fmla="*/ 2147483647 w 447"/>
                <a:gd name="T5" fmla="*/ 2147483647 h 531"/>
                <a:gd name="T6" fmla="*/ 2147483647 w 447"/>
                <a:gd name="T7" fmla="*/ 2147483647 h 531"/>
                <a:gd name="T8" fmla="*/ 2147483647 w 447"/>
                <a:gd name="T9" fmla="*/ 2147483647 h 531"/>
                <a:gd name="T10" fmla="*/ 2147483647 w 447"/>
                <a:gd name="T11" fmla="*/ 2147483647 h 531"/>
                <a:gd name="T12" fmla="*/ 2147483647 w 447"/>
                <a:gd name="T13" fmla="*/ 2147483647 h 531"/>
                <a:gd name="T14" fmla="*/ 2147483647 w 447"/>
                <a:gd name="T15" fmla="*/ 2147483647 h 531"/>
                <a:gd name="T16" fmla="*/ 2147483647 w 447"/>
                <a:gd name="T17" fmla="*/ 2147483647 h 531"/>
                <a:gd name="T18" fmla="*/ 2147483647 w 447"/>
                <a:gd name="T19" fmla="*/ 2147483647 h 531"/>
                <a:gd name="T20" fmla="*/ 2147483647 w 447"/>
                <a:gd name="T21" fmla="*/ 2147483647 h 531"/>
                <a:gd name="T22" fmla="*/ 2147483647 w 447"/>
                <a:gd name="T23" fmla="*/ 2147483647 h 531"/>
                <a:gd name="T24" fmla="*/ 2147483647 w 447"/>
                <a:gd name="T25" fmla="*/ 2147483647 h 531"/>
                <a:gd name="T26" fmla="*/ 2147483647 w 447"/>
                <a:gd name="T27" fmla="*/ 2147483647 h 531"/>
                <a:gd name="T28" fmla="*/ 2147483647 w 447"/>
                <a:gd name="T29" fmla="*/ 2147483647 h 531"/>
                <a:gd name="T30" fmla="*/ 2147483647 w 447"/>
                <a:gd name="T31" fmla="*/ 2147483647 h 531"/>
                <a:gd name="T32" fmla="*/ 2147483647 w 447"/>
                <a:gd name="T33" fmla="*/ 2147483647 h 531"/>
                <a:gd name="T34" fmla="*/ 2147483647 w 447"/>
                <a:gd name="T35" fmla="*/ 2147483647 h 531"/>
                <a:gd name="T36" fmla="*/ 2147483647 w 447"/>
                <a:gd name="T37" fmla="*/ 2147483647 h 531"/>
                <a:gd name="T38" fmla="*/ 2147483647 w 447"/>
                <a:gd name="T39" fmla="*/ 2147483647 h 531"/>
                <a:gd name="T40" fmla="*/ 2147483647 w 447"/>
                <a:gd name="T41" fmla="*/ 2147483647 h 531"/>
                <a:gd name="T42" fmla="*/ 2147483647 w 447"/>
                <a:gd name="T43" fmla="*/ 2147483647 h 531"/>
                <a:gd name="T44" fmla="*/ 2147483647 w 447"/>
                <a:gd name="T45" fmla="*/ 2147483647 h 531"/>
                <a:gd name="T46" fmla="*/ 2147483647 w 447"/>
                <a:gd name="T47" fmla="*/ 2147483647 h 531"/>
                <a:gd name="T48" fmla="*/ 2147483647 w 447"/>
                <a:gd name="T49" fmla="*/ 2147483647 h 531"/>
                <a:gd name="T50" fmla="*/ 2147483647 w 447"/>
                <a:gd name="T51" fmla="*/ 2147483647 h 531"/>
                <a:gd name="T52" fmla="*/ 2147483647 w 447"/>
                <a:gd name="T53" fmla="*/ 2147483647 h 531"/>
                <a:gd name="T54" fmla="*/ 2147483647 w 447"/>
                <a:gd name="T55" fmla="*/ 2147483647 h 531"/>
                <a:gd name="T56" fmla="*/ 2147483647 w 447"/>
                <a:gd name="T57" fmla="*/ 2147483647 h 531"/>
                <a:gd name="T58" fmla="*/ 2147483647 w 447"/>
                <a:gd name="T59" fmla="*/ 2147483647 h 531"/>
                <a:gd name="T60" fmla="*/ 2147483647 w 447"/>
                <a:gd name="T61" fmla="*/ 2147483647 h 531"/>
                <a:gd name="T62" fmla="*/ 2147483647 w 447"/>
                <a:gd name="T63" fmla="*/ 2147483647 h 531"/>
                <a:gd name="T64" fmla="*/ 2147483647 w 447"/>
                <a:gd name="T65" fmla="*/ 2147483647 h 531"/>
                <a:gd name="T66" fmla="*/ 2147483647 w 447"/>
                <a:gd name="T67" fmla="*/ 2147483647 h 531"/>
                <a:gd name="T68" fmla="*/ 2147483647 w 447"/>
                <a:gd name="T69" fmla="*/ 2147483647 h 531"/>
                <a:gd name="T70" fmla="*/ 2147483647 w 447"/>
                <a:gd name="T71" fmla="*/ 2147483647 h 531"/>
                <a:gd name="T72" fmla="*/ 2147483647 w 447"/>
                <a:gd name="T73" fmla="*/ 0 h 531"/>
                <a:gd name="T74" fmla="*/ 2147483647 w 447"/>
                <a:gd name="T75" fmla="*/ 2147483647 h 531"/>
                <a:gd name="T76" fmla="*/ 2147483647 w 447"/>
                <a:gd name="T77" fmla="*/ 2147483647 h 531"/>
                <a:gd name="T78" fmla="*/ 2147483647 w 447"/>
                <a:gd name="T79" fmla="*/ 2147483647 h 531"/>
                <a:gd name="T80" fmla="*/ 2147483647 w 447"/>
                <a:gd name="T81" fmla="*/ 2147483647 h 531"/>
                <a:gd name="T82" fmla="*/ 2147483647 w 447"/>
                <a:gd name="T83" fmla="*/ 2147483647 h 531"/>
                <a:gd name="T84" fmla="*/ 2147483647 w 447"/>
                <a:gd name="T85" fmla="*/ 2147483647 h 531"/>
                <a:gd name="T86" fmla="*/ 2147483647 w 447"/>
                <a:gd name="T87" fmla="*/ 2147483647 h 531"/>
                <a:gd name="T88" fmla="*/ 2147483647 w 447"/>
                <a:gd name="T89" fmla="*/ 2147483647 h 531"/>
                <a:gd name="T90" fmla="*/ 2147483647 w 447"/>
                <a:gd name="T91" fmla="*/ 2147483647 h 531"/>
                <a:gd name="T92" fmla="*/ 2147483647 w 447"/>
                <a:gd name="T93" fmla="*/ 2147483647 h 531"/>
                <a:gd name="T94" fmla="*/ 2147483647 w 447"/>
                <a:gd name="T95" fmla="*/ 2147483647 h 531"/>
                <a:gd name="T96" fmla="*/ 2147483647 w 447"/>
                <a:gd name="T97" fmla="*/ 2147483647 h 531"/>
                <a:gd name="T98" fmla="*/ 2147483647 w 447"/>
                <a:gd name="T99" fmla="*/ 2147483647 h 531"/>
                <a:gd name="T100" fmla="*/ 2147483647 w 447"/>
                <a:gd name="T101" fmla="*/ 2147483647 h 531"/>
                <a:gd name="T102" fmla="*/ 2147483647 w 447"/>
                <a:gd name="T103" fmla="*/ 2147483647 h 531"/>
                <a:gd name="T104" fmla="*/ 2147483647 w 447"/>
                <a:gd name="T105" fmla="*/ 2147483647 h 531"/>
                <a:gd name="T106" fmla="*/ 2147483647 w 447"/>
                <a:gd name="T107" fmla="*/ 2147483647 h 531"/>
                <a:gd name="T108" fmla="*/ 0 w 447"/>
                <a:gd name="T109" fmla="*/ 2147483647 h 5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7"/>
                <a:gd name="T166" fmla="*/ 0 h 531"/>
                <a:gd name="T167" fmla="*/ 447 w 447"/>
                <a:gd name="T168" fmla="*/ 531 h 5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7" h="531">
                  <a:moveTo>
                    <a:pt x="0" y="412"/>
                  </a:moveTo>
                  <a:lnTo>
                    <a:pt x="33" y="409"/>
                  </a:lnTo>
                  <a:lnTo>
                    <a:pt x="33" y="421"/>
                  </a:lnTo>
                  <a:lnTo>
                    <a:pt x="27" y="429"/>
                  </a:lnTo>
                  <a:lnTo>
                    <a:pt x="24" y="441"/>
                  </a:lnTo>
                  <a:lnTo>
                    <a:pt x="33" y="438"/>
                  </a:lnTo>
                  <a:lnTo>
                    <a:pt x="27" y="456"/>
                  </a:lnTo>
                  <a:lnTo>
                    <a:pt x="26" y="463"/>
                  </a:lnTo>
                  <a:lnTo>
                    <a:pt x="32" y="466"/>
                  </a:lnTo>
                  <a:lnTo>
                    <a:pt x="41" y="465"/>
                  </a:lnTo>
                  <a:lnTo>
                    <a:pt x="41" y="475"/>
                  </a:lnTo>
                  <a:lnTo>
                    <a:pt x="27" y="475"/>
                  </a:lnTo>
                  <a:lnTo>
                    <a:pt x="30" y="483"/>
                  </a:lnTo>
                  <a:lnTo>
                    <a:pt x="18" y="489"/>
                  </a:lnTo>
                  <a:lnTo>
                    <a:pt x="27" y="498"/>
                  </a:lnTo>
                  <a:lnTo>
                    <a:pt x="36" y="492"/>
                  </a:lnTo>
                  <a:lnTo>
                    <a:pt x="42" y="484"/>
                  </a:lnTo>
                  <a:lnTo>
                    <a:pt x="51" y="486"/>
                  </a:lnTo>
                  <a:lnTo>
                    <a:pt x="44" y="504"/>
                  </a:lnTo>
                  <a:lnTo>
                    <a:pt x="44" y="514"/>
                  </a:lnTo>
                  <a:lnTo>
                    <a:pt x="42" y="526"/>
                  </a:lnTo>
                  <a:lnTo>
                    <a:pt x="51" y="523"/>
                  </a:lnTo>
                  <a:lnTo>
                    <a:pt x="60" y="520"/>
                  </a:lnTo>
                  <a:lnTo>
                    <a:pt x="71" y="517"/>
                  </a:lnTo>
                  <a:lnTo>
                    <a:pt x="77" y="523"/>
                  </a:lnTo>
                  <a:lnTo>
                    <a:pt x="86" y="523"/>
                  </a:lnTo>
                  <a:lnTo>
                    <a:pt x="96" y="526"/>
                  </a:lnTo>
                  <a:lnTo>
                    <a:pt x="104" y="525"/>
                  </a:lnTo>
                  <a:lnTo>
                    <a:pt x="110" y="531"/>
                  </a:lnTo>
                  <a:lnTo>
                    <a:pt x="116" y="519"/>
                  </a:lnTo>
                  <a:lnTo>
                    <a:pt x="129" y="519"/>
                  </a:lnTo>
                  <a:lnTo>
                    <a:pt x="146" y="516"/>
                  </a:lnTo>
                  <a:lnTo>
                    <a:pt x="152" y="504"/>
                  </a:lnTo>
                  <a:lnTo>
                    <a:pt x="156" y="487"/>
                  </a:lnTo>
                  <a:lnTo>
                    <a:pt x="159" y="478"/>
                  </a:lnTo>
                  <a:lnTo>
                    <a:pt x="167" y="471"/>
                  </a:lnTo>
                  <a:lnTo>
                    <a:pt x="183" y="463"/>
                  </a:lnTo>
                  <a:lnTo>
                    <a:pt x="183" y="450"/>
                  </a:lnTo>
                  <a:lnTo>
                    <a:pt x="194" y="447"/>
                  </a:lnTo>
                  <a:lnTo>
                    <a:pt x="195" y="426"/>
                  </a:lnTo>
                  <a:lnTo>
                    <a:pt x="191" y="412"/>
                  </a:lnTo>
                  <a:lnTo>
                    <a:pt x="200" y="399"/>
                  </a:lnTo>
                  <a:lnTo>
                    <a:pt x="200" y="387"/>
                  </a:lnTo>
                  <a:lnTo>
                    <a:pt x="206" y="369"/>
                  </a:lnTo>
                  <a:lnTo>
                    <a:pt x="200" y="352"/>
                  </a:lnTo>
                  <a:lnTo>
                    <a:pt x="206" y="349"/>
                  </a:lnTo>
                  <a:lnTo>
                    <a:pt x="213" y="346"/>
                  </a:lnTo>
                  <a:lnTo>
                    <a:pt x="231" y="348"/>
                  </a:lnTo>
                  <a:lnTo>
                    <a:pt x="239" y="339"/>
                  </a:lnTo>
                  <a:lnTo>
                    <a:pt x="246" y="340"/>
                  </a:lnTo>
                  <a:lnTo>
                    <a:pt x="243" y="325"/>
                  </a:lnTo>
                  <a:lnTo>
                    <a:pt x="252" y="315"/>
                  </a:lnTo>
                  <a:lnTo>
                    <a:pt x="266" y="309"/>
                  </a:lnTo>
                  <a:lnTo>
                    <a:pt x="264" y="297"/>
                  </a:lnTo>
                  <a:lnTo>
                    <a:pt x="276" y="291"/>
                  </a:lnTo>
                  <a:lnTo>
                    <a:pt x="287" y="288"/>
                  </a:lnTo>
                  <a:lnTo>
                    <a:pt x="294" y="274"/>
                  </a:lnTo>
                  <a:lnTo>
                    <a:pt x="308" y="274"/>
                  </a:lnTo>
                  <a:lnTo>
                    <a:pt x="407" y="273"/>
                  </a:lnTo>
                  <a:lnTo>
                    <a:pt x="419" y="268"/>
                  </a:lnTo>
                  <a:lnTo>
                    <a:pt x="408" y="250"/>
                  </a:lnTo>
                  <a:lnTo>
                    <a:pt x="410" y="238"/>
                  </a:lnTo>
                  <a:lnTo>
                    <a:pt x="416" y="244"/>
                  </a:lnTo>
                  <a:lnTo>
                    <a:pt x="425" y="241"/>
                  </a:lnTo>
                  <a:lnTo>
                    <a:pt x="413" y="222"/>
                  </a:lnTo>
                  <a:lnTo>
                    <a:pt x="413" y="208"/>
                  </a:lnTo>
                  <a:lnTo>
                    <a:pt x="411" y="171"/>
                  </a:lnTo>
                  <a:lnTo>
                    <a:pt x="425" y="133"/>
                  </a:lnTo>
                  <a:lnTo>
                    <a:pt x="446" y="124"/>
                  </a:lnTo>
                  <a:lnTo>
                    <a:pt x="441" y="114"/>
                  </a:lnTo>
                  <a:lnTo>
                    <a:pt x="447" y="106"/>
                  </a:lnTo>
                  <a:lnTo>
                    <a:pt x="435" y="88"/>
                  </a:lnTo>
                  <a:lnTo>
                    <a:pt x="324" y="96"/>
                  </a:lnTo>
                  <a:lnTo>
                    <a:pt x="324" y="0"/>
                  </a:lnTo>
                  <a:lnTo>
                    <a:pt x="293" y="1"/>
                  </a:lnTo>
                  <a:lnTo>
                    <a:pt x="290" y="9"/>
                  </a:lnTo>
                  <a:lnTo>
                    <a:pt x="285" y="40"/>
                  </a:lnTo>
                  <a:lnTo>
                    <a:pt x="278" y="45"/>
                  </a:lnTo>
                  <a:lnTo>
                    <a:pt x="270" y="64"/>
                  </a:lnTo>
                  <a:lnTo>
                    <a:pt x="260" y="61"/>
                  </a:lnTo>
                  <a:lnTo>
                    <a:pt x="254" y="70"/>
                  </a:lnTo>
                  <a:lnTo>
                    <a:pt x="246" y="66"/>
                  </a:lnTo>
                  <a:lnTo>
                    <a:pt x="234" y="69"/>
                  </a:lnTo>
                  <a:lnTo>
                    <a:pt x="218" y="91"/>
                  </a:lnTo>
                  <a:lnTo>
                    <a:pt x="218" y="108"/>
                  </a:lnTo>
                  <a:lnTo>
                    <a:pt x="213" y="123"/>
                  </a:lnTo>
                  <a:lnTo>
                    <a:pt x="197" y="124"/>
                  </a:lnTo>
                  <a:lnTo>
                    <a:pt x="168" y="111"/>
                  </a:lnTo>
                  <a:lnTo>
                    <a:pt x="156" y="109"/>
                  </a:lnTo>
                  <a:lnTo>
                    <a:pt x="161" y="118"/>
                  </a:lnTo>
                  <a:lnTo>
                    <a:pt x="144" y="135"/>
                  </a:lnTo>
                  <a:lnTo>
                    <a:pt x="138" y="148"/>
                  </a:lnTo>
                  <a:lnTo>
                    <a:pt x="144" y="163"/>
                  </a:lnTo>
                  <a:lnTo>
                    <a:pt x="132" y="171"/>
                  </a:lnTo>
                  <a:lnTo>
                    <a:pt x="120" y="150"/>
                  </a:lnTo>
                  <a:lnTo>
                    <a:pt x="108" y="138"/>
                  </a:lnTo>
                  <a:lnTo>
                    <a:pt x="98" y="145"/>
                  </a:lnTo>
                  <a:lnTo>
                    <a:pt x="98" y="169"/>
                  </a:lnTo>
                  <a:lnTo>
                    <a:pt x="80" y="186"/>
                  </a:lnTo>
                  <a:lnTo>
                    <a:pt x="69" y="202"/>
                  </a:lnTo>
                  <a:lnTo>
                    <a:pt x="71" y="229"/>
                  </a:lnTo>
                  <a:lnTo>
                    <a:pt x="56" y="241"/>
                  </a:lnTo>
                  <a:lnTo>
                    <a:pt x="44" y="265"/>
                  </a:lnTo>
                  <a:lnTo>
                    <a:pt x="18" y="316"/>
                  </a:lnTo>
                  <a:lnTo>
                    <a:pt x="20" y="328"/>
                  </a:lnTo>
                  <a:lnTo>
                    <a:pt x="21" y="336"/>
                  </a:lnTo>
                  <a:lnTo>
                    <a:pt x="15" y="342"/>
                  </a:lnTo>
                  <a:lnTo>
                    <a:pt x="14" y="361"/>
                  </a:lnTo>
                  <a:lnTo>
                    <a:pt x="8" y="40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1" name="Freeform 96"/>
            <p:cNvSpPr>
              <a:spLocks noChangeAspect="1"/>
            </p:cNvSpPr>
            <p:nvPr/>
          </p:nvSpPr>
          <p:spPr bwMode="auto">
            <a:xfrm>
              <a:off x="2345" y="892"/>
              <a:ext cx="465" cy="500"/>
            </a:xfrm>
            <a:custGeom>
              <a:avLst/>
              <a:gdLst>
                <a:gd name="T0" fmla="*/ 2147483647 w 434"/>
                <a:gd name="T1" fmla="*/ 2147483647 h 535"/>
                <a:gd name="T2" fmla="*/ 2147483647 w 434"/>
                <a:gd name="T3" fmla="*/ 2147483647 h 535"/>
                <a:gd name="T4" fmla="*/ 2147483647 w 434"/>
                <a:gd name="T5" fmla="*/ 2147483647 h 535"/>
                <a:gd name="T6" fmla="*/ 2147483647 w 434"/>
                <a:gd name="T7" fmla="*/ 2147483647 h 535"/>
                <a:gd name="T8" fmla="*/ 2147483647 w 434"/>
                <a:gd name="T9" fmla="*/ 2147483647 h 535"/>
                <a:gd name="T10" fmla="*/ 2147483647 w 434"/>
                <a:gd name="T11" fmla="*/ 2147483647 h 535"/>
                <a:gd name="T12" fmla="*/ 2147483647 w 434"/>
                <a:gd name="T13" fmla="*/ 2147483647 h 535"/>
                <a:gd name="T14" fmla="*/ 2147483647 w 434"/>
                <a:gd name="T15" fmla="*/ 2147483647 h 535"/>
                <a:gd name="T16" fmla="*/ 2147483647 w 434"/>
                <a:gd name="T17" fmla="*/ 2147483647 h 535"/>
                <a:gd name="T18" fmla="*/ 2147483647 w 434"/>
                <a:gd name="T19" fmla="*/ 2147483647 h 535"/>
                <a:gd name="T20" fmla="*/ 2147483647 w 434"/>
                <a:gd name="T21" fmla="*/ 2147483647 h 535"/>
                <a:gd name="T22" fmla="*/ 2147483647 w 434"/>
                <a:gd name="T23" fmla="*/ 2147483647 h 535"/>
                <a:gd name="T24" fmla="*/ 2147483647 w 434"/>
                <a:gd name="T25" fmla="*/ 2147483647 h 535"/>
                <a:gd name="T26" fmla="*/ 2147483647 w 434"/>
                <a:gd name="T27" fmla="*/ 2147483647 h 535"/>
                <a:gd name="T28" fmla="*/ 2147483647 w 434"/>
                <a:gd name="T29" fmla="*/ 2147483647 h 535"/>
                <a:gd name="T30" fmla="*/ 2147483647 w 434"/>
                <a:gd name="T31" fmla="*/ 2147483647 h 535"/>
                <a:gd name="T32" fmla="*/ 2147483647 w 434"/>
                <a:gd name="T33" fmla="*/ 2147483647 h 535"/>
                <a:gd name="T34" fmla="*/ 2147483647 w 434"/>
                <a:gd name="T35" fmla="*/ 2147483647 h 535"/>
                <a:gd name="T36" fmla="*/ 2147483647 w 434"/>
                <a:gd name="T37" fmla="*/ 2147483647 h 535"/>
                <a:gd name="T38" fmla="*/ 2147483647 w 434"/>
                <a:gd name="T39" fmla="*/ 2147483647 h 535"/>
                <a:gd name="T40" fmla="*/ 2147483647 w 434"/>
                <a:gd name="T41" fmla="*/ 2147483647 h 535"/>
                <a:gd name="T42" fmla="*/ 2147483647 w 434"/>
                <a:gd name="T43" fmla="*/ 2147483647 h 535"/>
                <a:gd name="T44" fmla="*/ 2147483647 w 434"/>
                <a:gd name="T45" fmla="*/ 2147483647 h 535"/>
                <a:gd name="T46" fmla="*/ 2147483647 w 434"/>
                <a:gd name="T47" fmla="*/ 2147483647 h 535"/>
                <a:gd name="T48" fmla="*/ 2147483647 w 434"/>
                <a:gd name="T49" fmla="*/ 2147483647 h 535"/>
                <a:gd name="T50" fmla="*/ 2147483647 w 434"/>
                <a:gd name="T51" fmla="*/ 2147483647 h 535"/>
                <a:gd name="T52" fmla="*/ 2147483647 w 434"/>
                <a:gd name="T53" fmla="*/ 2147483647 h 535"/>
                <a:gd name="T54" fmla="*/ 2147483647 w 434"/>
                <a:gd name="T55" fmla="*/ 2147483647 h 535"/>
                <a:gd name="T56" fmla="*/ 2147483647 w 434"/>
                <a:gd name="T57" fmla="*/ 2147483647 h 535"/>
                <a:gd name="T58" fmla="*/ 2147483647 w 434"/>
                <a:gd name="T59" fmla="*/ 2147483647 h 535"/>
                <a:gd name="T60" fmla="*/ 2147483647 w 434"/>
                <a:gd name="T61" fmla="*/ 2147483647 h 535"/>
                <a:gd name="T62" fmla="*/ 2147483647 w 434"/>
                <a:gd name="T63" fmla="*/ 2147483647 h 535"/>
                <a:gd name="T64" fmla="*/ 2147483647 w 434"/>
                <a:gd name="T65" fmla="*/ 2147483647 h 535"/>
                <a:gd name="T66" fmla="*/ 2147483647 w 434"/>
                <a:gd name="T67" fmla="*/ 2147483647 h 535"/>
                <a:gd name="T68" fmla="*/ 2147483647 w 434"/>
                <a:gd name="T69" fmla="*/ 2147483647 h 535"/>
                <a:gd name="T70" fmla="*/ 2147483647 w 434"/>
                <a:gd name="T71" fmla="*/ 2147483647 h 535"/>
                <a:gd name="T72" fmla="*/ 2147483647 w 434"/>
                <a:gd name="T73" fmla="*/ 2147483647 h 535"/>
                <a:gd name="T74" fmla="*/ 2147483647 w 434"/>
                <a:gd name="T75" fmla="*/ 2147483647 h 535"/>
                <a:gd name="T76" fmla="*/ 2147483647 w 434"/>
                <a:gd name="T77" fmla="*/ 2147483647 h 535"/>
                <a:gd name="T78" fmla="*/ 2147483647 w 434"/>
                <a:gd name="T79" fmla="*/ 2147483647 h 535"/>
                <a:gd name="T80" fmla="*/ 2147483647 w 434"/>
                <a:gd name="T81" fmla="*/ 2147483647 h 535"/>
                <a:gd name="T82" fmla="*/ 2147483647 w 434"/>
                <a:gd name="T83" fmla="*/ 2147483647 h 535"/>
                <a:gd name="T84" fmla="*/ 2147483647 w 434"/>
                <a:gd name="T85" fmla="*/ 2147483647 h 535"/>
                <a:gd name="T86" fmla="*/ 2147483647 w 434"/>
                <a:gd name="T87" fmla="*/ 2147483647 h 535"/>
                <a:gd name="T88" fmla="*/ 2147483647 w 434"/>
                <a:gd name="T89" fmla="*/ 2147483647 h 535"/>
                <a:gd name="T90" fmla="*/ 2147483647 w 434"/>
                <a:gd name="T91" fmla="*/ 2147483647 h 535"/>
                <a:gd name="T92" fmla="*/ 2147483647 w 434"/>
                <a:gd name="T93" fmla="*/ 2147483647 h 535"/>
                <a:gd name="T94" fmla="*/ 2147483647 w 434"/>
                <a:gd name="T95" fmla="*/ 2147483647 h 535"/>
                <a:gd name="T96" fmla="*/ 2147483647 w 434"/>
                <a:gd name="T97" fmla="*/ 2147483647 h 535"/>
                <a:gd name="T98" fmla="*/ 2147483647 w 434"/>
                <a:gd name="T99" fmla="*/ 2147483647 h 535"/>
                <a:gd name="T100" fmla="*/ 2147483647 w 434"/>
                <a:gd name="T101" fmla="*/ 2147483647 h 5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535"/>
                <a:gd name="T155" fmla="*/ 434 w 434"/>
                <a:gd name="T156" fmla="*/ 535 h 5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535">
                  <a:moveTo>
                    <a:pt x="54" y="153"/>
                  </a:moveTo>
                  <a:lnTo>
                    <a:pt x="54" y="141"/>
                  </a:lnTo>
                  <a:lnTo>
                    <a:pt x="56" y="130"/>
                  </a:lnTo>
                  <a:lnTo>
                    <a:pt x="54" y="118"/>
                  </a:lnTo>
                  <a:lnTo>
                    <a:pt x="62" y="118"/>
                  </a:lnTo>
                  <a:lnTo>
                    <a:pt x="63" y="111"/>
                  </a:lnTo>
                  <a:lnTo>
                    <a:pt x="63" y="58"/>
                  </a:lnTo>
                  <a:lnTo>
                    <a:pt x="189" y="58"/>
                  </a:lnTo>
                  <a:lnTo>
                    <a:pt x="198" y="43"/>
                  </a:lnTo>
                  <a:lnTo>
                    <a:pt x="210" y="37"/>
                  </a:lnTo>
                  <a:lnTo>
                    <a:pt x="221" y="37"/>
                  </a:lnTo>
                  <a:lnTo>
                    <a:pt x="227" y="25"/>
                  </a:lnTo>
                  <a:lnTo>
                    <a:pt x="236" y="37"/>
                  </a:lnTo>
                  <a:lnTo>
                    <a:pt x="260" y="49"/>
                  </a:lnTo>
                  <a:lnTo>
                    <a:pt x="263" y="34"/>
                  </a:lnTo>
                  <a:lnTo>
                    <a:pt x="272" y="22"/>
                  </a:lnTo>
                  <a:lnTo>
                    <a:pt x="293" y="12"/>
                  </a:lnTo>
                  <a:lnTo>
                    <a:pt x="312" y="9"/>
                  </a:lnTo>
                  <a:lnTo>
                    <a:pt x="330" y="0"/>
                  </a:lnTo>
                  <a:lnTo>
                    <a:pt x="341" y="12"/>
                  </a:lnTo>
                  <a:lnTo>
                    <a:pt x="344" y="37"/>
                  </a:lnTo>
                  <a:lnTo>
                    <a:pt x="327" y="40"/>
                  </a:lnTo>
                  <a:lnTo>
                    <a:pt x="317" y="48"/>
                  </a:lnTo>
                  <a:lnTo>
                    <a:pt x="306" y="64"/>
                  </a:lnTo>
                  <a:lnTo>
                    <a:pt x="300" y="93"/>
                  </a:lnTo>
                  <a:lnTo>
                    <a:pt x="306" y="118"/>
                  </a:lnTo>
                  <a:lnTo>
                    <a:pt x="318" y="126"/>
                  </a:lnTo>
                  <a:lnTo>
                    <a:pt x="345" y="130"/>
                  </a:lnTo>
                  <a:lnTo>
                    <a:pt x="365" y="111"/>
                  </a:lnTo>
                  <a:lnTo>
                    <a:pt x="374" y="111"/>
                  </a:lnTo>
                  <a:lnTo>
                    <a:pt x="386" y="121"/>
                  </a:lnTo>
                  <a:lnTo>
                    <a:pt x="396" y="124"/>
                  </a:lnTo>
                  <a:lnTo>
                    <a:pt x="395" y="81"/>
                  </a:lnTo>
                  <a:lnTo>
                    <a:pt x="402" y="79"/>
                  </a:lnTo>
                  <a:lnTo>
                    <a:pt x="416" y="91"/>
                  </a:lnTo>
                  <a:lnTo>
                    <a:pt x="434" y="100"/>
                  </a:lnTo>
                  <a:lnTo>
                    <a:pt x="426" y="120"/>
                  </a:lnTo>
                  <a:lnTo>
                    <a:pt x="417" y="124"/>
                  </a:lnTo>
                  <a:lnTo>
                    <a:pt x="408" y="156"/>
                  </a:lnTo>
                  <a:lnTo>
                    <a:pt x="398" y="165"/>
                  </a:lnTo>
                  <a:lnTo>
                    <a:pt x="375" y="171"/>
                  </a:lnTo>
                  <a:lnTo>
                    <a:pt x="366" y="175"/>
                  </a:lnTo>
                  <a:lnTo>
                    <a:pt x="378" y="190"/>
                  </a:lnTo>
                  <a:lnTo>
                    <a:pt x="384" y="205"/>
                  </a:lnTo>
                  <a:lnTo>
                    <a:pt x="369" y="216"/>
                  </a:lnTo>
                  <a:lnTo>
                    <a:pt x="353" y="213"/>
                  </a:lnTo>
                  <a:lnTo>
                    <a:pt x="336" y="193"/>
                  </a:lnTo>
                  <a:lnTo>
                    <a:pt x="317" y="196"/>
                  </a:lnTo>
                  <a:lnTo>
                    <a:pt x="314" y="213"/>
                  </a:lnTo>
                  <a:lnTo>
                    <a:pt x="318" y="220"/>
                  </a:lnTo>
                  <a:lnTo>
                    <a:pt x="332" y="228"/>
                  </a:lnTo>
                  <a:lnTo>
                    <a:pt x="351" y="229"/>
                  </a:lnTo>
                  <a:lnTo>
                    <a:pt x="371" y="238"/>
                  </a:lnTo>
                  <a:lnTo>
                    <a:pt x="378" y="247"/>
                  </a:lnTo>
                  <a:lnTo>
                    <a:pt x="360" y="280"/>
                  </a:lnTo>
                  <a:lnTo>
                    <a:pt x="347" y="286"/>
                  </a:lnTo>
                  <a:lnTo>
                    <a:pt x="327" y="283"/>
                  </a:lnTo>
                  <a:lnTo>
                    <a:pt x="312" y="297"/>
                  </a:lnTo>
                  <a:lnTo>
                    <a:pt x="297" y="313"/>
                  </a:lnTo>
                  <a:lnTo>
                    <a:pt x="296" y="342"/>
                  </a:lnTo>
                  <a:lnTo>
                    <a:pt x="288" y="364"/>
                  </a:lnTo>
                  <a:lnTo>
                    <a:pt x="276" y="381"/>
                  </a:lnTo>
                  <a:lnTo>
                    <a:pt x="272" y="388"/>
                  </a:lnTo>
                  <a:lnTo>
                    <a:pt x="270" y="405"/>
                  </a:lnTo>
                  <a:lnTo>
                    <a:pt x="260" y="417"/>
                  </a:lnTo>
                  <a:lnTo>
                    <a:pt x="239" y="423"/>
                  </a:lnTo>
                  <a:lnTo>
                    <a:pt x="224" y="417"/>
                  </a:lnTo>
                  <a:lnTo>
                    <a:pt x="186" y="433"/>
                  </a:lnTo>
                  <a:lnTo>
                    <a:pt x="174" y="474"/>
                  </a:lnTo>
                  <a:lnTo>
                    <a:pt x="165" y="513"/>
                  </a:lnTo>
                  <a:lnTo>
                    <a:pt x="161" y="532"/>
                  </a:lnTo>
                  <a:lnTo>
                    <a:pt x="146" y="535"/>
                  </a:lnTo>
                  <a:lnTo>
                    <a:pt x="141" y="528"/>
                  </a:lnTo>
                  <a:lnTo>
                    <a:pt x="120" y="531"/>
                  </a:lnTo>
                  <a:lnTo>
                    <a:pt x="27" y="532"/>
                  </a:lnTo>
                  <a:lnTo>
                    <a:pt x="8" y="493"/>
                  </a:lnTo>
                  <a:lnTo>
                    <a:pt x="3" y="474"/>
                  </a:lnTo>
                  <a:lnTo>
                    <a:pt x="8" y="465"/>
                  </a:lnTo>
                  <a:lnTo>
                    <a:pt x="9" y="435"/>
                  </a:lnTo>
                  <a:lnTo>
                    <a:pt x="9" y="420"/>
                  </a:lnTo>
                  <a:lnTo>
                    <a:pt x="0" y="420"/>
                  </a:lnTo>
                  <a:lnTo>
                    <a:pt x="2" y="411"/>
                  </a:lnTo>
                  <a:lnTo>
                    <a:pt x="3" y="399"/>
                  </a:lnTo>
                  <a:lnTo>
                    <a:pt x="6" y="388"/>
                  </a:lnTo>
                  <a:lnTo>
                    <a:pt x="30" y="363"/>
                  </a:lnTo>
                  <a:lnTo>
                    <a:pt x="44" y="364"/>
                  </a:lnTo>
                  <a:lnTo>
                    <a:pt x="48" y="351"/>
                  </a:lnTo>
                  <a:lnTo>
                    <a:pt x="54" y="322"/>
                  </a:lnTo>
                  <a:lnTo>
                    <a:pt x="42" y="315"/>
                  </a:lnTo>
                  <a:lnTo>
                    <a:pt x="50" y="295"/>
                  </a:lnTo>
                  <a:lnTo>
                    <a:pt x="54" y="282"/>
                  </a:lnTo>
                  <a:lnTo>
                    <a:pt x="63" y="280"/>
                  </a:lnTo>
                  <a:lnTo>
                    <a:pt x="63" y="270"/>
                  </a:lnTo>
                  <a:lnTo>
                    <a:pt x="54" y="252"/>
                  </a:lnTo>
                  <a:lnTo>
                    <a:pt x="54" y="237"/>
                  </a:lnTo>
                  <a:lnTo>
                    <a:pt x="60" y="219"/>
                  </a:lnTo>
                  <a:lnTo>
                    <a:pt x="62" y="204"/>
                  </a:lnTo>
                  <a:lnTo>
                    <a:pt x="68" y="192"/>
                  </a:lnTo>
                  <a:lnTo>
                    <a:pt x="69" y="180"/>
                  </a:lnTo>
                  <a:lnTo>
                    <a:pt x="54" y="175"/>
                  </a:lnTo>
                  <a:lnTo>
                    <a:pt x="54" y="166"/>
                  </a:lnTo>
                  <a:lnTo>
                    <a:pt x="57" y="159"/>
                  </a:lnTo>
                  <a:lnTo>
                    <a:pt x="54" y="15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2" name="Freeform 97"/>
            <p:cNvSpPr>
              <a:spLocks noChangeAspect="1"/>
            </p:cNvSpPr>
            <p:nvPr/>
          </p:nvSpPr>
          <p:spPr bwMode="auto">
            <a:xfrm>
              <a:off x="2063" y="751"/>
              <a:ext cx="382" cy="523"/>
            </a:xfrm>
            <a:custGeom>
              <a:avLst/>
              <a:gdLst>
                <a:gd name="T0" fmla="*/ 2147483647 w 357"/>
                <a:gd name="T1" fmla="*/ 2147483647 h 559"/>
                <a:gd name="T2" fmla="*/ 2147483647 w 357"/>
                <a:gd name="T3" fmla="*/ 2147483647 h 559"/>
                <a:gd name="T4" fmla="*/ 2147483647 w 357"/>
                <a:gd name="T5" fmla="*/ 2147483647 h 559"/>
                <a:gd name="T6" fmla="*/ 2147483647 w 357"/>
                <a:gd name="T7" fmla="*/ 2147483647 h 559"/>
                <a:gd name="T8" fmla="*/ 2147483647 w 357"/>
                <a:gd name="T9" fmla="*/ 2147483647 h 559"/>
                <a:gd name="T10" fmla="*/ 2147483647 w 357"/>
                <a:gd name="T11" fmla="*/ 2147483647 h 559"/>
                <a:gd name="T12" fmla="*/ 2147483647 w 357"/>
                <a:gd name="T13" fmla="*/ 2147483647 h 559"/>
                <a:gd name="T14" fmla="*/ 2147483647 w 357"/>
                <a:gd name="T15" fmla="*/ 2147483647 h 559"/>
                <a:gd name="T16" fmla="*/ 2147483647 w 357"/>
                <a:gd name="T17" fmla="*/ 2147483647 h 559"/>
                <a:gd name="T18" fmla="*/ 2147483647 w 357"/>
                <a:gd name="T19" fmla="*/ 2147483647 h 559"/>
                <a:gd name="T20" fmla="*/ 2147483647 w 357"/>
                <a:gd name="T21" fmla="*/ 2147483647 h 559"/>
                <a:gd name="T22" fmla="*/ 2147483647 w 357"/>
                <a:gd name="T23" fmla="*/ 2147483647 h 559"/>
                <a:gd name="T24" fmla="*/ 2147483647 w 357"/>
                <a:gd name="T25" fmla="*/ 2147483647 h 559"/>
                <a:gd name="T26" fmla="*/ 2147483647 w 357"/>
                <a:gd name="T27" fmla="*/ 2147483647 h 559"/>
                <a:gd name="T28" fmla="*/ 2147483647 w 357"/>
                <a:gd name="T29" fmla="*/ 2147483647 h 559"/>
                <a:gd name="T30" fmla="*/ 2147483647 w 357"/>
                <a:gd name="T31" fmla="*/ 2147483647 h 559"/>
                <a:gd name="T32" fmla="*/ 2147483647 w 357"/>
                <a:gd name="T33" fmla="*/ 2147483647 h 559"/>
                <a:gd name="T34" fmla="*/ 2147483647 w 357"/>
                <a:gd name="T35" fmla="*/ 2147483647 h 559"/>
                <a:gd name="T36" fmla="*/ 2147483647 w 357"/>
                <a:gd name="T37" fmla="*/ 2147483647 h 559"/>
                <a:gd name="T38" fmla="*/ 2147483647 w 357"/>
                <a:gd name="T39" fmla="*/ 2147483647 h 559"/>
                <a:gd name="T40" fmla="*/ 2147483647 w 357"/>
                <a:gd name="T41" fmla="*/ 2147483647 h 559"/>
                <a:gd name="T42" fmla="*/ 2147483647 w 357"/>
                <a:gd name="T43" fmla="*/ 2147483647 h 559"/>
                <a:gd name="T44" fmla="*/ 2147483647 w 357"/>
                <a:gd name="T45" fmla="*/ 2147483647 h 559"/>
                <a:gd name="T46" fmla="*/ 2147483647 w 357"/>
                <a:gd name="T47" fmla="*/ 2147483647 h 559"/>
                <a:gd name="T48" fmla="*/ 2147483647 w 357"/>
                <a:gd name="T49" fmla="*/ 2147483647 h 559"/>
                <a:gd name="T50" fmla="*/ 2147483647 w 357"/>
                <a:gd name="T51" fmla="*/ 2147483647 h 559"/>
                <a:gd name="T52" fmla="*/ 2147483647 w 357"/>
                <a:gd name="T53" fmla="*/ 2147483647 h 559"/>
                <a:gd name="T54" fmla="*/ 2147483647 w 357"/>
                <a:gd name="T55" fmla="*/ 2147483647 h 559"/>
                <a:gd name="T56" fmla="*/ 2147483647 w 357"/>
                <a:gd name="T57" fmla="*/ 2147483647 h 559"/>
                <a:gd name="T58" fmla="*/ 2147483647 w 357"/>
                <a:gd name="T59" fmla="*/ 2147483647 h 559"/>
                <a:gd name="T60" fmla="*/ 2147483647 w 357"/>
                <a:gd name="T61" fmla="*/ 2147483647 h 559"/>
                <a:gd name="T62" fmla="*/ 2147483647 w 357"/>
                <a:gd name="T63" fmla="*/ 2147483647 h 559"/>
                <a:gd name="T64" fmla="*/ 2147483647 w 357"/>
                <a:gd name="T65" fmla="*/ 2147483647 h 559"/>
                <a:gd name="T66" fmla="*/ 2147483647 w 357"/>
                <a:gd name="T67" fmla="*/ 2147483647 h 559"/>
                <a:gd name="T68" fmla="*/ 2147483647 w 357"/>
                <a:gd name="T69" fmla="*/ 2147483647 h 559"/>
                <a:gd name="T70" fmla="*/ 2147483647 w 357"/>
                <a:gd name="T71" fmla="*/ 2147483647 h 559"/>
                <a:gd name="T72" fmla="*/ 2147483647 w 357"/>
                <a:gd name="T73" fmla="*/ 2147483647 h 559"/>
                <a:gd name="T74" fmla="*/ 2147483647 w 357"/>
                <a:gd name="T75" fmla="*/ 2147483647 h 559"/>
                <a:gd name="T76" fmla="*/ 2147483647 w 357"/>
                <a:gd name="T77" fmla="*/ 2147483647 h 559"/>
                <a:gd name="T78" fmla="*/ 2147483647 w 357"/>
                <a:gd name="T79" fmla="*/ 2147483647 h 559"/>
                <a:gd name="T80" fmla="*/ 2147483647 w 357"/>
                <a:gd name="T81" fmla="*/ 2147483647 h 559"/>
                <a:gd name="T82" fmla="*/ 2147483647 w 357"/>
                <a:gd name="T83" fmla="*/ 2147483647 h 559"/>
                <a:gd name="T84" fmla="*/ 2147483647 w 357"/>
                <a:gd name="T85" fmla="*/ 2147483647 h 559"/>
                <a:gd name="T86" fmla="*/ 2147483647 w 357"/>
                <a:gd name="T87" fmla="*/ 2147483647 h 559"/>
                <a:gd name="T88" fmla="*/ 2147483647 w 357"/>
                <a:gd name="T89" fmla="*/ 2147483647 h 5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7"/>
                <a:gd name="T136" fmla="*/ 0 h 559"/>
                <a:gd name="T137" fmla="*/ 357 w 357"/>
                <a:gd name="T138" fmla="*/ 559 h 5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7" h="559">
                  <a:moveTo>
                    <a:pt x="30" y="258"/>
                  </a:moveTo>
                  <a:lnTo>
                    <a:pt x="36" y="246"/>
                  </a:lnTo>
                  <a:lnTo>
                    <a:pt x="49" y="246"/>
                  </a:lnTo>
                  <a:lnTo>
                    <a:pt x="66" y="243"/>
                  </a:lnTo>
                  <a:lnTo>
                    <a:pt x="72" y="231"/>
                  </a:lnTo>
                  <a:lnTo>
                    <a:pt x="76" y="214"/>
                  </a:lnTo>
                  <a:lnTo>
                    <a:pt x="79" y="205"/>
                  </a:lnTo>
                  <a:lnTo>
                    <a:pt x="87" y="198"/>
                  </a:lnTo>
                  <a:lnTo>
                    <a:pt x="103" y="190"/>
                  </a:lnTo>
                  <a:lnTo>
                    <a:pt x="103" y="177"/>
                  </a:lnTo>
                  <a:lnTo>
                    <a:pt x="114" y="174"/>
                  </a:lnTo>
                  <a:lnTo>
                    <a:pt x="115" y="153"/>
                  </a:lnTo>
                  <a:lnTo>
                    <a:pt x="111" y="139"/>
                  </a:lnTo>
                  <a:lnTo>
                    <a:pt x="120" y="126"/>
                  </a:lnTo>
                  <a:lnTo>
                    <a:pt x="120" y="114"/>
                  </a:lnTo>
                  <a:lnTo>
                    <a:pt x="126" y="96"/>
                  </a:lnTo>
                  <a:lnTo>
                    <a:pt x="120" y="79"/>
                  </a:lnTo>
                  <a:lnTo>
                    <a:pt x="126" y="76"/>
                  </a:lnTo>
                  <a:lnTo>
                    <a:pt x="133" y="73"/>
                  </a:lnTo>
                  <a:lnTo>
                    <a:pt x="151" y="75"/>
                  </a:lnTo>
                  <a:lnTo>
                    <a:pt x="159" y="66"/>
                  </a:lnTo>
                  <a:lnTo>
                    <a:pt x="166" y="67"/>
                  </a:lnTo>
                  <a:lnTo>
                    <a:pt x="163" y="52"/>
                  </a:lnTo>
                  <a:lnTo>
                    <a:pt x="172" y="42"/>
                  </a:lnTo>
                  <a:lnTo>
                    <a:pt x="186" y="36"/>
                  </a:lnTo>
                  <a:lnTo>
                    <a:pt x="184" y="24"/>
                  </a:lnTo>
                  <a:lnTo>
                    <a:pt x="196" y="18"/>
                  </a:lnTo>
                  <a:lnTo>
                    <a:pt x="207" y="15"/>
                  </a:lnTo>
                  <a:lnTo>
                    <a:pt x="214" y="1"/>
                  </a:lnTo>
                  <a:lnTo>
                    <a:pt x="228" y="1"/>
                  </a:lnTo>
                  <a:lnTo>
                    <a:pt x="327" y="0"/>
                  </a:lnTo>
                  <a:lnTo>
                    <a:pt x="342" y="21"/>
                  </a:lnTo>
                  <a:lnTo>
                    <a:pt x="353" y="30"/>
                  </a:lnTo>
                  <a:lnTo>
                    <a:pt x="357" y="46"/>
                  </a:lnTo>
                  <a:lnTo>
                    <a:pt x="348" y="54"/>
                  </a:lnTo>
                  <a:lnTo>
                    <a:pt x="335" y="54"/>
                  </a:lnTo>
                  <a:lnTo>
                    <a:pt x="332" y="42"/>
                  </a:lnTo>
                  <a:lnTo>
                    <a:pt x="323" y="52"/>
                  </a:lnTo>
                  <a:lnTo>
                    <a:pt x="323" y="67"/>
                  </a:lnTo>
                  <a:lnTo>
                    <a:pt x="339" y="67"/>
                  </a:lnTo>
                  <a:lnTo>
                    <a:pt x="342" y="88"/>
                  </a:lnTo>
                  <a:lnTo>
                    <a:pt x="324" y="90"/>
                  </a:lnTo>
                  <a:lnTo>
                    <a:pt x="323" y="109"/>
                  </a:lnTo>
                  <a:lnTo>
                    <a:pt x="320" y="117"/>
                  </a:lnTo>
                  <a:lnTo>
                    <a:pt x="305" y="109"/>
                  </a:lnTo>
                  <a:lnTo>
                    <a:pt x="297" y="114"/>
                  </a:lnTo>
                  <a:lnTo>
                    <a:pt x="303" y="126"/>
                  </a:lnTo>
                  <a:lnTo>
                    <a:pt x="302" y="153"/>
                  </a:lnTo>
                  <a:lnTo>
                    <a:pt x="285" y="153"/>
                  </a:lnTo>
                  <a:lnTo>
                    <a:pt x="281" y="160"/>
                  </a:lnTo>
                  <a:lnTo>
                    <a:pt x="288" y="178"/>
                  </a:lnTo>
                  <a:lnTo>
                    <a:pt x="308" y="174"/>
                  </a:lnTo>
                  <a:lnTo>
                    <a:pt x="314" y="177"/>
                  </a:lnTo>
                  <a:lnTo>
                    <a:pt x="303" y="189"/>
                  </a:lnTo>
                  <a:lnTo>
                    <a:pt x="291" y="192"/>
                  </a:lnTo>
                  <a:lnTo>
                    <a:pt x="284" y="204"/>
                  </a:lnTo>
                  <a:lnTo>
                    <a:pt x="288" y="208"/>
                  </a:lnTo>
                  <a:lnTo>
                    <a:pt x="329" y="208"/>
                  </a:lnTo>
                  <a:lnTo>
                    <a:pt x="329" y="267"/>
                  </a:lnTo>
                  <a:lnTo>
                    <a:pt x="318" y="270"/>
                  </a:lnTo>
                  <a:lnTo>
                    <a:pt x="318" y="283"/>
                  </a:lnTo>
                  <a:lnTo>
                    <a:pt x="321" y="312"/>
                  </a:lnTo>
                  <a:lnTo>
                    <a:pt x="317" y="316"/>
                  </a:lnTo>
                  <a:lnTo>
                    <a:pt x="318" y="327"/>
                  </a:lnTo>
                  <a:lnTo>
                    <a:pt x="332" y="331"/>
                  </a:lnTo>
                  <a:lnTo>
                    <a:pt x="330" y="345"/>
                  </a:lnTo>
                  <a:lnTo>
                    <a:pt x="326" y="352"/>
                  </a:lnTo>
                  <a:lnTo>
                    <a:pt x="323" y="367"/>
                  </a:lnTo>
                  <a:lnTo>
                    <a:pt x="318" y="382"/>
                  </a:lnTo>
                  <a:lnTo>
                    <a:pt x="317" y="400"/>
                  </a:lnTo>
                  <a:lnTo>
                    <a:pt x="324" y="417"/>
                  </a:lnTo>
                  <a:lnTo>
                    <a:pt x="327" y="429"/>
                  </a:lnTo>
                  <a:lnTo>
                    <a:pt x="315" y="433"/>
                  </a:lnTo>
                  <a:lnTo>
                    <a:pt x="309" y="456"/>
                  </a:lnTo>
                  <a:lnTo>
                    <a:pt x="305" y="468"/>
                  </a:lnTo>
                  <a:lnTo>
                    <a:pt x="317" y="474"/>
                  </a:lnTo>
                  <a:lnTo>
                    <a:pt x="314" y="501"/>
                  </a:lnTo>
                  <a:lnTo>
                    <a:pt x="305" y="514"/>
                  </a:lnTo>
                  <a:lnTo>
                    <a:pt x="294" y="513"/>
                  </a:lnTo>
                  <a:lnTo>
                    <a:pt x="275" y="531"/>
                  </a:lnTo>
                  <a:lnTo>
                    <a:pt x="266" y="547"/>
                  </a:lnTo>
                  <a:lnTo>
                    <a:pt x="249" y="549"/>
                  </a:lnTo>
                  <a:lnTo>
                    <a:pt x="251" y="457"/>
                  </a:lnTo>
                  <a:lnTo>
                    <a:pt x="210" y="456"/>
                  </a:lnTo>
                  <a:lnTo>
                    <a:pt x="210" y="475"/>
                  </a:lnTo>
                  <a:lnTo>
                    <a:pt x="203" y="486"/>
                  </a:lnTo>
                  <a:lnTo>
                    <a:pt x="200" y="502"/>
                  </a:lnTo>
                  <a:lnTo>
                    <a:pt x="182" y="505"/>
                  </a:lnTo>
                  <a:lnTo>
                    <a:pt x="180" y="508"/>
                  </a:lnTo>
                  <a:lnTo>
                    <a:pt x="174" y="522"/>
                  </a:lnTo>
                  <a:lnTo>
                    <a:pt x="168" y="534"/>
                  </a:lnTo>
                  <a:lnTo>
                    <a:pt x="158" y="538"/>
                  </a:lnTo>
                  <a:lnTo>
                    <a:pt x="153" y="552"/>
                  </a:lnTo>
                  <a:lnTo>
                    <a:pt x="137" y="552"/>
                  </a:lnTo>
                  <a:lnTo>
                    <a:pt x="129" y="544"/>
                  </a:lnTo>
                  <a:lnTo>
                    <a:pt x="114" y="559"/>
                  </a:lnTo>
                  <a:lnTo>
                    <a:pt x="111" y="556"/>
                  </a:lnTo>
                  <a:lnTo>
                    <a:pt x="113" y="544"/>
                  </a:lnTo>
                  <a:lnTo>
                    <a:pt x="102" y="543"/>
                  </a:lnTo>
                  <a:lnTo>
                    <a:pt x="96" y="534"/>
                  </a:lnTo>
                  <a:lnTo>
                    <a:pt x="99" y="525"/>
                  </a:lnTo>
                  <a:lnTo>
                    <a:pt x="93" y="514"/>
                  </a:lnTo>
                  <a:lnTo>
                    <a:pt x="89" y="507"/>
                  </a:lnTo>
                  <a:lnTo>
                    <a:pt x="83" y="511"/>
                  </a:lnTo>
                  <a:lnTo>
                    <a:pt x="78" y="508"/>
                  </a:lnTo>
                  <a:lnTo>
                    <a:pt x="74" y="501"/>
                  </a:lnTo>
                  <a:lnTo>
                    <a:pt x="77" y="493"/>
                  </a:lnTo>
                  <a:lnTo>
                    <a:pt x="69" y="492"/>
                  </a:lnTo>
                  <a:lnTo>
                    <a:pt x="65" y="489"/>
                  </a:lnTo>
                  <a:lnTo>
                    <a:pt x="60" y="480"/>
                  </a:lnTo>
                  <a:lnTo>
                    <a:pt x="60" y="471"/>
                  </a:lnTo>
                  <a:lnTo>
                    <a:pt x="48" y="471"/>
                  </a:lnTo>
                  <a:lnTo>
                    <a:pt x="47" y="462"/>
                  </a:lnTo>
                  <a:lnTo>
                    <a:pt x="35" y="454"/>
                  </a:lnTo>
                  <a:lnTo>
                    <a:pt x="23" y="432"/>
                  </a:lnTo>
                  <a:lnTo>
                    <a:pt x="26" y="420"/>
                  </a:lnTo>
                  <a:lnTo>
                    <a:pt x="27" y="409"/>
                  </a:lnTo>
                  <a:lnTo>
                    <a:pt x="24" y="396"/>
                  </a:lnTo>
                  <a:lnTo>
                    <a:pt x="24" y="385"/>
                  </a:lnTo>
                  <a:lnTo>
                    <a:pt x="15" y="378"/>
                  </a:lnTo>
                  <a:lnTo>
                    <a:pt x="9" y="363"/>
                  </a:lnTo>
                  <a:lnTo>
                    <a:pt x="0" y="355"/>
                  </a:lnTo>
                  <a:lnTo>
                    <a:pt x="3" y="346"/>
                  </a:lnTo>
                  <a:lnTo>
                    <a:pt x="14" y="340"/>
                  </a:lnTo>
                  <a:lnTo>
                    <a:pt x="27" y="346"/>
                  </a:lnTo>
                  <a:lnTo>
                    <a:pt x="26" y="339"/>
                  </a:lnTo>
                  <a:lnTo>
                    <a:pt x="33" y="333"/>
                  </a:lnTo>
                  <a:lnTo>
                    <a:pt x="42" y="336"/>
                  </a:lnTo>
                  <a:lnTo>
                    <a:pt x="41" y="313"/>
                  </a:lnTo>
                  <a:lnTo>
                    <a:pt x="41" y="292"/>
                  </a:lnTo>
                  <a:lnTo>
                    <a:pt x="35" y="298"/>
                  </a:lnTo>
                  <a:lnTo>
                    <a:pt x="35" y="285"/>
                  </a:lnTo>
                  <a:lnTo>
                    <a:pt x="27" y="279"/>
                  </a:lnTo>
                  <a:lnTo>
                    <a:pt x="24" y="270"/>
                  </a:lnTo>
                  <a:lnTo>
                    <a:pt x="30" y="25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3" name="Freeform 98"/>
            <p:cNvSpPr>
              <a:spLocks noChangeAspect="1"/>
            </p:cNvSpPr>
            <p:nvPr/>
          </p:nvSpPr>
          <p:spPr bwMode="auto">
            <a:xfrm>
              <a:off x="1749" y="879"/>
              <a:ext cx="359" cy="350"/>
            </a:xfrm>
            <a:custGeom>
              <a:avLst/>
              <a:gdLst>
                <a:gd name="T0" fmla="*/ 2147483647 w 334"/>
                <a:gd name="T1" fmla="*/ 2147483647 h 374"/>
                <a:gd name="T2" fmla="*/ 0 w 334"/>
                <a:gd name="T3" fmla="*/ 2147483647 h 374"/>
                <a:gd name="T4" fmla="*/ 2147483647 w 334"/>
                <a:gd name="T5" fmla="*/ 2147483647 h 374"/>
                <a:gd name="T6" fmla="*/ 2147483647 w 334"/>
                <a:gd name="T7" fmla="*/ 2147483647 h 374"/>
                <a:gd name="T8" fmla="*/ 2147483647 w 334"/>
                <a:gd name="T9" fmla="*/ 2147483647 h 374"/>
                <a:gd name="T10" fmla="*/ 2147483647 w 334"/>
                <a:gd name="T11" fmla="*/ 2147483647 h 374"/>
                <a:gd name="T12" fmla="*/ 2147483647 w 334"/>
                <a:gd name="T13" fmla="*/ 2147483647 h 374"/>
                <a:gd name="T14" fmla="*/ 2147483647 w 334"/>
                <a:gd name="T15" fmla="*/ 2147483647 h 374"/>
                <a:gd name="T16" fmla="*/ 2147483647 w 334"/>
                <a:gd name="T17" fmla="*/ 0 h 374"/>
                <a:gd name="T18" fmla="*/ 2147483647 w 334"/>
                <a:gd name="T19" fmla="*/ 2147483647 h 374"/>
                <a:gd name="T20" fmla="*/ 2147483647 w 334"/>
                <a:gd name="T21" fmla="*/ 2147483647 h 374"/>
                <a:gd name="T22" fmla="*/ 2147483647 w 334"/>
                <a:gd name="T23" fmla="*/ 2147483647 h 374"/>
                <a:gd name="T24" fmla="*/ 2147483647 w 334"/>
                <a:gd name="T25" fmla="*/ 2147483647 h 374"/>
                <a:gd name="T26" fmla="*/ 2147483647 w 334"/>
                <a:gd name="T27" fmla="*/ 2147483647 h 374"/>
                <a:gd name="T28" fmla="*/ 2147483647 w 334"/>
                <a:gd name="T29" fmla="*/ 2147483647 h 374"/>
                <a:gd name="T30" fmla="*/ 2147483647 w 334"/>
                <a:gd name="T31" fmla="*/ 2147483647 h 374"/>
                <a:gd name="T32" fmla="*/ 2147483647 w 334"/>
                <a:gd name="T33" fmla="*/ 2147483647 h 374"/>
                <a:gd name="T34" fmla="*/ 2147483647 w 334"/>
                <a:gd name="T35" fmla="*/ 2147483647 h 374"/>
                <a:gd name="T36" fmla="*/ 2147483647 w 334"/>
                <a:gd name="T37" fmla="*/ 2147483647 h 374"/>
                <a:gd name="T38" fmla="*/ 2147483647 w 334"/>
                <a:gd name="T39" fmla="*/ 2147483647 h 374"/>
                <a:gd name="T40" fmla="*/ 2147483647 w 334"/>
                <a:gd name="T41" fmla="*/ 2147483647 h 374"/>
                <a:gd name="T42" fmla="*/ 2147483647 w 334"/>
                <a:gd name="T43" fmla="*/ 2147483647 h 374"/>
                <a:gd name="T44" fmla="*/ 2147483647 w 334"/>
                <a:gd name="T45" fmla="*/ 2147483647 h 374"/>
                <a:gd name="T46" fmla="*/ 2147483647 w 334"/>
                <a:gd name="T47" fmla="*/ 2147483647 h 374"/>
                <a:gd name="T48" fmla="*/ 2147483647 w 334"/>
                <a:gd name="T49" fmla="*/ 2147483647 h 374"/>
                <a:gd name="T50" fmla="*/ 2147483647 w 334"/>
                <a:gd name="T51" fmla="*/ 2147483647 h 374"/>
                <a:gd name="T52" fmla="*/ 2147483647 w 334"/>
                <a:gd name="T53" fmla="*/ 2147483647 h 374"/>
                <a:gd name="T54" fmla="*/ 2147483647 w 334"/>
                <a:gd name="T55" fmla="*/ 2147483647 h 374"/>
                <a:gd name="T56" fmla="*/ 2147483647 w 334"/>
                <a:gd name="T57" fmla="*/ 2147483647 h 374"/>
                <a:gd name="T58" fmla="*/ 2147483647 w 334"/>
                <a:gd name="T59" fmla="*/ 2147483647 h 374"/>
                <a:gd name="T60" fmla="*/ 2147483647 w 334"/>
                <a:gd name="T61" fmla="*/ 2147483647 h 374"/>
                <a:gd name="T62" fmla="*/ 2147483647 w 334"/>
                <a:gd name="T63" fmla="*/ 2147483647 h 374"/>
                <a:gd name="T64" fmla="*/ 2147483647 w 334"/>
                <a:gd name="T65" fmla="*/ 2147483647 h 374"/>
                <a:gd name="T66" fmla="*/ 2147483647 w 334"/>
                <a:gd name="T67" fmla="*/ 2147483647 h 374"/>
                <a:gd name="T68" fmla="*/ 2147483647 w 334"/>
                <a:gd name="T69" fmla="*/ 2147483647 h 374"/>
                <a:gd name="T70" fmla="*/ 2147483647 w 334"/>
                <a:gd name="T71" fmla="*/ 2147483647 h 374"/>
                <a:gd name="T72" fmla="*/ 2147483647 w 334"/>
                <a:gd name="T73" fmla="*/ 2147483647 h 374"/>
                <a:gd name="T74" fmla="*/ 2147483647 w 334"/>
                <a:gd name="T75" fmla="*/ 2147483647 h 374"/>
                <a:gd name="T76" fmla="*/ 2147483647 w 334"/>
                <a:gd name="T77" fmla="*/ 2147483647 h 374"/>
                <a:gd name="T78" fmla="*/ 2147483647 w 334"/>
                <a:gd name="T79" fmla="*/ 2147483647 h 374"/>
                <a:gd name="T80" fmla="*/ 2147483647 w 334"/>
                <a:gd name="T81" fmla="*/ 2147483647 h 374"/>
                <a:gd name="T82" fmla="*/ 2147483647 w 334"/>
                <a:gd name="T83" fmla="*/ 2147483647 h 374"/>
                <a:gd name="T84" fmla="*/ 2147483647 w 334"/>
                <a:gd name="T85" fmla="*/ 2147483647 h 374"/>
                <a:gd name="T86" fmla="*/ 2147483647 w 334"/>
                <a:gd name="T87" fmla="*/ 2147483647 h 374"/>
                <a:gd name="T88" fmla="*/ 2147483647 w 334"/>
                <a:gd name="T89" fmla="*/ 2147483647 h 374"/>
                <a:gd name="T90" fmla="*/ 2147483647 w 334"/>
                <a:gd name="T91" fmla="*/ 2147483647 h 374"/>
                <a:gd name="T92" fmla="*/ 2147483647 w 334"/>
                <a:gd name="T93" fmla="*/ 2147483647 h 374"/>
                <a:gd name="T94" fmla="*/ 2147483647 w 334"/>
                <a:gd name="T95" fmla="*/ 2147483647 h 374"/>
                <a:gd name="T96" fmla="*/ 2147483647 w 334"/>
                <a:gd name="T97" fmla="*/ 2147483647 h 374"/>
                <a:gd name="T98" fmla="*/ 2147483647 w 334"/>
                <a:gd name="T99" fmla="*/ 2147483647 h 374"/>
                <a:gd name="T100" fmla="*/ 2147483647 w 334"/>
                <a:gd name="T101" fmla="*/ 2147483647 h 374"/>
                <a:gd name="T102" fmla="*/ 2147483647 w 334"/>
                <a:gd name="T103" fmla="*/ 2147483647 h 374"/>
                <a:gd name="T104" fmla="*/ 2147483647 w 334"/>
                <a:gd name="T105" fmla="*/ 2147483647 h 374"/>
                <a:gd name="T106" fmla="*/ 2147483647 w 334"/>
                <a:gd name="T107" fmla="*/ 2147483647 h 374"/>
                <a:gd name="T108" fmla="*/ 2147483647 w 334"/>
                <a:gd name="T109" fmla="*/ 2147483647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374"/>
                <a:gd name="T167" fmla="*/ 334 w 334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374">
                  <a:moveTo>
                    <a:pt x="1" y="374"/>
                  </a:moveTo>
                  <a:lnTo>
                    <a:pt x="0" y="3"/>
                  </a:lnTo>
                  <a:lnTo>
                    <a:pt x="111" y="6"/>
                  </a:lnTo>
                  <a:lnTo>
                    <a:pt x="123" y="17"/>
                  </a:lnTo>
                  <a:lnTo>
                    <a:pt x="124" y="26"/>
                  </a:lnTo>
                  <a:lnTo>
                    <a:pt x="156" y="21"/>
                  </a:lnTo>
                  <a:lnTo>
                    <a:pt x="160" y="3"/>
                  </a:lnTo>
                  <a:lnTo>
                    <a:pt x="211" y="2"/>
                  </a:lnTo>
                  <a:lnTo>
                    <a:pt x="246" y="0"/>
                  </a:lnTo>
                  <a:lnTo>
                    <a:pt x="246" y="15"/>
                  </a:lnTo>
                  <a:lnTo>
                    <a:pt x="238" y="18"/>
                  </a:lnTo>
                  <a:lnTo>
                    <a:pt x="237" y="27"/>
                  </a:lnTo>
                  <a:lnTo>
                    <a:pt x="246" y="30"/>
                  </a:lnTo>
                  <a:lnTo>
                    <a:pt x="238" y="48"/>
                  </a:lnTo>
                  <a:lnTo>
                    <a:pt x="241" y="56"/>
                  </a:lnTo>
                  <a:lnTo>
                    <a:pt x="253" y="56"/>
                  </a:lnTo>
                  <a:lnTo>
                    <a:pt x="252" y="65"/>
                  </a:lnTo>
                  <a:lnTo>
                    <a:pt x="238" y="66"/>
                  </a:lnTo>
                  <a:lnTo>
                    <a:pt x="240" y="74"/>
                  </a:lnTo>
                  <a:lnTo>
                    <a:pt x="231" y="80"/>
                  </a:lnTo>
                  <a:lnTo>
                    <a:pt x="237" y="87"/>
                  </a:lnTo>
                  <a:lnTo>
                    <a:pt x="249" y="84"/>
                  </a:lnTo>
                  <a:lnTo>
                    <a:pt x="253" y="74"/>
                  </a:lnTo>
                  <a:lnTo>
                    <a:pt x="261" y="77"/>
                  </a:lnTo>
                  <a:lnTo>
                    <a:pt x="255" y="89"/>
                  </a:lnTo>
                  <a:lnTo>
                    <a:pt x="255" y="99"/>
                  </a:lnTo>
                  <a:lnTo>
                    <a:pt x="252" y="119"/>
                  </a:lnTo>
                  <a:lnTo>
                    <a:pt x="280" y="110"/>
                  </a:lnTo>
                  <a:lnTo>
                    <a:pt x="288" y="116"/>
                  </a:lnTo>
                  <a:lnTo>
                    <a:pt x="298" y="113"/>
                  </a:lnTo>
                  <a:lnTo>
                    <a:pt x="309" y="116"/>
                  </a:lnTo>
                  <a:lnTo>
                    <a:pt x="315" y="116"/>
                  </a:lnTo>
                  <a:lnTo>
                    <a:pt x="319" y="120"/>
                  </a:lnTo>
                  <a:lnTo>
                    <a:pt x="316" y="132"/>
                  </a:lnTo>
                  <a:lnTo>
                    <a:pt x="319" y="143"/>
                  </a:lnTo>
                  <a:lnTo>
                    <a:pt x="325" y="149"/>
                  </a:lnTo>
                  <a:lnTo>
                    <a:pt x="325" y="161"/>
                  </a:lnTo>
                  <a:lnTo>
                    <a:pt x="333" y="156"/>
                  </a:lnTo>
                  <a:lnTo>
                    <a:pt x="334" y="201"/>
                  </a:lnTo>
                  <a:lnTo>
                    <a:pt x="327" y="197"/>
                  </a:lnTo>
                  <a:lnTo>
                    <a:pt x="319" y="206"/>
                  </a:lnTo>
                  <a:lnTo>
                    <a:pt x="318" y="210"/>
                  </a:lnTo>
                  <a:lnTo>
                    <a:pt x="309" y="201"/>
                  </a:lnTo>
                  <a:lnTo>
                    <a:pt x="294" y="215"/>
                  </a:lnTo>
                  <a:lnTo>
                    <a:pt x="303" y="227"/>
                  </a:lnTo>
                  <a:lnTo>
                    <a:pt x="307" y="245"/>
                  </a:lnTo>
                  <a:lnTo>
                    <a:pt x="318" y="251"/>
                  </a:lnTo>
                  <a:lnTo>
                    <a:pt x="318" y="263"/>
                  </a:lnTo>
                  <a:lnTo>
                    <a:pt x="321" y="275"/>
                  </a:lnTo>
                  <a:lnTo>
                    <a:pt x="321" y="288"/>
                  </a:lnTo>
                  <a:lnTo>
                    <a:pt x="313" y="297"/>
                  </a:lnTo>
                  <a:lnTo>
                    <a:pt x="328" y="318"/>
                  </a:lnTo>
                  <a:lnTo>
                    <a:pt x="312" y="320"/>
                  </a:lnTo>
                  <a:lnTo>
                    <a:pt x="315" y="366"/>
                  </a:lnTo>
                  <a:lnTo>
                    <a:pt x="1" y="37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4" name="Freeform 99"/>
            <p:cNvSpPr>
              <a:spLocks noChangeAspect="1"/>
            </p:cNvSpPr>
            <p:nvPr/>
          </p:nvSpPr>
          <p:spPr bwMode="auto">
            <a:xfrm>
              <a:off x="569" y="2227"/>
              <a:ext cx="634" cy="458"/>
            </a:xfrm>
            <a:custGeom>
              <a:avLst/>
              <a:gdLst>
                <a:gd name="T0" fmla="*/ 2147483647 w 592"/>
                <a:gd name="T1" fmla="*/ 2147483647 h 490"/>
                <a:gd name="T2" fmla="*/ 2147483647 w 592"/>
                <a:gd name="T3" fmla="*/ 2147483647 h 490"/>
                <a:gd name="T4" fmla="*/ 2147483647 w 592"/>
                <a:gd name="T5" fmla="*/ 2147483647 h 490"/>
                <a:gd name="T6" fmla="*/ 2147483647 w 592"/>
                <a:gd name="T7" fmla="*/ 2147483647 h 490"/>
                <a:gd name="T8" fmla="*/ 2147483647 w 592"/>
                <a:gd name="T9" fmla="*/ 2147483647 h 490"/>
                <a:gd name="T10" fmla="*/ 2147483647 w 592"/>
                <a:gd name="T11" fmla="*/ 2147483647 h 490"/>
                <a:gd name="T12" fmla="*/ 2147483647 w 592"/>
                <a:gd name="T13" fmla="*/ 2147483647 h 490"/>
                <a:gd name="T14" fmla="*/ 2147483647 w 592"/>
                <a:gd name="T15" fmla="*/ 2147483647 h 490"/>
                <a:gd name="T16" fmla="*/ 2147483647 w 592"/>
                <a:gd name="T17" fmla="*/ 2147483647 h 490"/>
                <a:gd name="T18" fmla="*/ 0 w 592"/>
                <a:gd name="T19" fmla="*/ 2147483647 h 490"/>
                <a:gd name="T20" fmla="*/ 2147483647 w 592"/>
                <a:gd name="T21" fmla="*/ 2147483647 h 490"/>
                <a:gd name="T22" fmla="*/ 2147483647 w 592"/>
                <a:gd name="T23" fmla="*/ 2147483647 h 490"/>
                <a:gd name="T24" fmla="*/ 2147483647 w 592"/>
                <a:gd name="T25" fmla="*/ 2147483647 h 490"/>
                <a:gd name="T26" fmla="*/ 2147483647 w 592"/>
                <a:gd name="T27" fmla="*/ 2147483647 h 490"/>
                <a:gd name="T28" fmla="*/ 2147483647 w 592"/>
                <a:gd name="T29" fmla="*/ 2147483647 h 490"/>
                <a:gd name="T30" fmla="*/ 2147483647 w 592"/>
                <a:gd name="T31" fmla="*/ 2147483647 h 490"/>
                <a:gd name="T32" fmla="*/ 2147483647 w 592"/>
                <a:gd name="T33" fmla="*/ 2147483647 h 490"/>
                <a:gd name="T34" fmla="*/ 2147483647 w 592"/>
                <a:gd name="T35" fmla="*/ 2147483647 h 490"/>
                <a:gd name="T36" fmla="*/ 2147483647 w 592"/>
                <a:gd name="T37" fmla="*/ 2147483647 h 490"/>
                <a:gd name="T38" fmla="*/ 2147483647 w 592"/>
                <a:gd name="T39" fmla="*/ 2147483647 h 490"/>
                <a:gd name="T40" fmla="*/ 2147483647 w 592"/>
                <a:gd name="T41" fmla="*/ 2147483647 h 490"/>
                <a:gd name="T42" fmla="*/ 0 w 592"/>
                <a:gd name="T43" fmla="*/ 2147483647 h 490"/>
                <a:gd name="T44" fmla="*/ 2147483647 w 592"/>
                <a:gd name="T45" fmla="*/ 2147483647 h 490"/>
                <a:gd name="T46" fmla="*/ 2147483647 w 592"/>
                <a:gd name="T47" fmla="*/ 2147483647 h 490"/>
                <a:gd name="T48" fmla="*/ 2147483647 w 592"/>
                <a:gd name="T49" fmla="*/ 2147483647 h 490"/>
                <a:gd name="T50" fmla="*/ 2147483647 w 592"/>
                <a:gd name="T51" fmla="*/ 2147483647 h 490"/>
                <a:gd name="T52" fmla="*/ 2147483647 w 592"/>
                <a:gd name="T53" fmla="*/ 2147483647 h 490"/>
                <a:gd name="T54" fmla="*/ 2147483647 w 592"/>
                <a:gd name="T55" fmla="*/ 2147483647 h 490"/>
                <a:gd name="T56" fmla="*/ 2147483647 w 592"/>
                <a:gd name="T57" fmla="*/ 2147483647 h 490"/>
                <a:gd name="T58" fmla="*/ 2147483647 w 592"/>
                <a:gd name="T59" fmla="*/ 2147483647 h 490"/>
                <a:gd name="T60" fmla="*/ 2147483647 w 592"/>
                <a:gd name="T61" fmla="*/ 2147483647 h 490"/>
                <a:gd name="T62" fmla="*/ 2147483647 w 592"/>
                <a:gd name="T63" fmla="*/ 2147483647 h 490"/>
                <a:gd name="T64" fmla="*/ 2147483647 w 592"/>
                <a:gd name="T65" fmla="*/ 2147483647 h 490"/>
                <a:gd name="T66" fmla="*/ 2147483647 w 592"/>
                <a:gd name="T67" fmla="*/ 2147483647 h 490"/>
                <a:gd name="T68" fmla="*/ 2147483647 w 592"/>
                <a:gd name="T69" fmla="*/ 2147483647 h 490"/>
                <a:gd name="T70" fmla="*/ 2147483647 w 592"/>
                <a:gd name="T71" fmla="*/ 2147483647 h 490"/>
                <a:gd name="T72" fmla="*/ 2147483647 w 592"/>
                <a:gd name="T73" fmla="*/ 2147483647 h 490"/>
                <a:gd name="T74" fmla="*/ 2147483647 w 592"/>
                <a:gd name="T75" fmla="*/ 2147483647 h 490"/>
                <a:gd name="T76" fmla="*/ 2147483647 w 592"/>
                <a:gd name="T77" fmla="*/ 2147483647 h 490"/>
                <a:gd name="T78" fmla="*/ 2147483647 w 592"/>
                <a:gd name="T79" fmla="*/ 2147483647 h 490"/>
                <a:gd name="T80" fmla="*/ 2147483647 w 592"/>
                <a:gd name="T81" fmla="*/ 2147483647 h 490"/>
                <a:gd name="T82" fmla="*/ 2147483647 w 592"/>
                <a:gd name="T83" fmla="*/ 2147483647 h 490"/>
                <a:gd name="T84" fmla="*/ 2147483647 w 592"/>
                <a:gd name="T85" fmla="*/ 2147483647 h 490"/>
                <a:gd name="T86" fmla="*/ 2147483647 w 592"/>
                <a:gd name="T87" fmla="*/ 2147483647 h 490"/>
                <a:gd name="T88" fmla="*/ 2147483647 w 592"/>
                <a:gd name="T89" fmla="*/ 2147483647 h 490"/>
                <a:gd name="T90" fmla="*/ 2147483647 w 592"/>
                <a:gd name="T91" fmla="*/ 2147483647 h 490"/>
                <a:gd name="T92" fmla="*/ 2147483647 w 592"/>
                <a:gd name="T93" fmla="*/ 2147483647 h 490"/>
                <a:gd name="T94" fmla="*/ 2147483647 w 592"/>
                <a:gd name="T95" fmla="*/ 2147483647 h 490"/>
                <a:gd name="T96" fmla="*/ 2147483647 w 592"/>
                <a:gd name="T97" fmla="*/ 2147483647 h 490"/>
                <a:gd name="T98" fmla="*/ 2147483647 w 592"/>
                <a:gd name="T99" fmla="*/ 2147483647 h 490"/>
                <a:gd name="T100" fmla="*/ 2147483647 w 592"/>
                <a:gd name="T101" fmla="*/ 0 h 490"/>
                <a:gd name="T102" fmla="*/ 2147483647 w 592"/>
                <a:gd name="T103" fmla="*/ 2147483647 h 490"/>
                <a:gd name="T104" fmla="*/ 2147483647 w 592"/>
                <a:gd name="T105" fmla="*/ 2147483647 h 490"/>
                <a:gd name="T106" fmla="*/ 2147483647 w 592"/>
                <a:gd name="T107" fmla="*/ 2147483647 h 490"/>
                <a:gd name="T108" fmla="*/ 2147483647 w 592"/>
                <a:gd name="T109" fmla="*/ 2147483647 h 490"/>
                <a:gd name="T110" fmla="*/ 2147483647 w 592"/>
                <a:gd name="T111" fmla="*/ 0 h 490"/>
                <a:gd name="T112" fmla="*/ 2147483647 w 592"/>
                <a:gd name="T113" fmla="*/ 2147483647 h 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2"/>
                <a:gd name="T172" fmla="*/ 0 h 490"/>
                <a:gd name="T173" fmla="*/ 592 w 592"/>
                <a:gd name="T174" fmla="*/ 490 h 4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2" h="490">
                  <a:moveTo>
                    <a:pt x="471" y="7"/>
                  </a:moveTo>
                  <a:lnTo>
                    <a:pt x="592" y="7"/>
                  </a:lnTo>
                  <a:lnTo>
                    <a:pt x="591" y="292"/>
                  </a:lnTo>
                  <a:lnTo>
                    <a:pt x="475" y="292"/>
                  </a:lnTo>
                  <a:lnTo>
                    <a:pt x="475" y="490"/>
                  </a:lnTo>
                  <a:lnTo>
                    <a:pt x="276" y="490"/>
                  </a:lnTo>
                  <a:lnTo>
                    <a:pt x="276" y="402"/>
                  </a:lnTo>
                  <a:lnTo>
                    <a:pt x="195" y="403"/>
                  </a:lnTo>
                  <a:lnTo>
                    <a:pt x="196" y="487"/>
                  </a:lnTo>
                  <a:lnTo>
                    <a:pt x="0" y="490"/>
                  </a:lnTo>
                  <a:lnTo>
                    <a:pt x="7" y="477"/>
                  </a:lnTo>
                  <a:lnTo>
                    <a:pt x="12" y="466"/>
                  </a:lnTo>
                  <a:lnTo>
                    <a:pt x="25" y="463"/>
                  </a:lnTo>
                  <a:lnTo>
                    <a:pt x="28" y="450"/>
                  </a:lnTo>
                  <a:lnTo>
                    <a:pt x="25" y="441"/>
                  </a:lnTo>
                  <a:lnTo>
                    <a:pt x="27" y="430"/>
                  </a:lnTo>
                  <a:lnTo>
                    <a:pt x="18" y="418"/>
                  </a:lnTo>
                  <a:lnTo>
                    <a:pt x="19" y="393"/>
                  </a:lnTo>
                  <a:lnTo>
                    <a:pt x="24" y="384"/>
                  </a:lnTo>
                  <a:lnTo>
                    <a:pt x="21" y="375"/>
                  </a:lnTo>
                  <a:lnTo>
                    <a:pt x="10" y="367"/>
                  </a:lnTo>
                  <a:lnTo>
                    <a:pt x="0" y="355"/>
                  </a:lnTo>
                  <a:lnTo>
                    <a:pt x="6" y="340"/>
                  </a:lnTo>
                  <a:lnTo>
                    <a:pt x="10" y="331"/>
                  </a:lnTo>
                  <a:lnTo>
                    <a:pt x="10" y="318"/>
                  </a:lnTo>
                  <a:lnTo>
                    <a:pt x="16" y="304"/>
                  </a:lnTo>
                  <a:lnTo>
                    <a:pt x="28" y="300"/>
                  </a:lnTo>
                  <a:lnTo>
                    <a:pt x="40" y="300"/>
                  </a:lnTo>
                  <a:lnTo>
                    <a:pt x="42" y="294"/>
                  </a:lnTo>
                  <a:lnTo>
                    <a:pt x="43" y="283"/>
                  </a:lnTo>
                  <a:lnTo>
                    <a:pt x="42" y="274"/>
                  </a:lnTo>
                  <a:lnTo>
                    <a:pt x="36" y="262"/>
                  </a:lnTo>
                  <a:lnTo>
                    <a:pt x="43" y="259"/>
                  </a:lnTo>
                  <a:lnTo>
                    <a:pt x="45" y="246"/>
                  </a:lnTo>
                  <a:lnTo>
                    <a:pt x="60" y="222"/>
                  </a:lnTo>
                  <a:lnTo>
                    <a:pt x="75" y="222"/>
                  </a:lnTo>
                  <a:lnTo>
                    <a:pt x="90" y="199"/>
                  </a:lnTo>
                  <a:lnTo>
                    <a:pt x="88" y="186"/>
                  </a:lnTo>
                  <a:lnTo>
                    <a:pt x="97" y="163"/>
                  </a:lnTo>
                  <a:lnTo>
                    <a:pt x="99" y="145"/>
                  </a:lnTo>
                  <a:lnTo>
                    <a:pt x="103" y="130"/>
                  </a:lnTo>
                  <a:lnTo>
                    <a:pt x="115" y="126"/>
                  </a:lnTo>
                  <a:lnTo>
                    <a:pt x="118" y="111"/>
                  </a:lnTo>
                  <a:lnTo>
                    <a:pt x="124" y="88"/>
                  </a:lnTo>
                  <a:lnTo>
                    <a:pt x="136" y="87"/>
                  </a:lnTo>
                  <a:lnTo>
                    <a:pt x="139" y="70"/>
                  </a:lnTo>
                  <a:lnTo>
                    <a:pt x="133" y="64"/>
                  </a:lnTo>
                  <a:lnTo>
                    <a:pt x="133" y="40"/>
                  </a:lnTo>
                  <a:lnTo>
                    <a:pt x="136" y="18"/>
                  </a:lnTo>
                  <a:lnTo>
                    <a:pt x="148" y="4"/>
                  </a:lnTo>
                  <a:lnTo>
                    <a:pt x="165" y="0"/>
                  </a:lnTo>
                  <a:lnTo>
                    <a:pt x="171" y="13"/>
                  </a:lnTo>
                  <a:lnTo>
                    <a:pt x="199" y="24"/>
                  </a:lnTo>
                  <a:lnTo>
                    <a:pt x="232" y="7"/>
                  </a:lnTo>
                  <a:lnTo>
                    <a:pt x="237" y="1"/>
                  </a:lnTo>
                  <a:lnTo>
                    <a:pt x="469" y="0"/>
                  </a:lnTo>
                  <a:lnTo>
                    <a:pt x="471" y="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5" name="Freeform 100"/>
            <p:cNvSpPr>
              <a:spLocks noChangeAspect="1"/>
            </p:cNvSpPr>
            <p:nvPr/>
          </p:nvSpPr>
          <p:spPr bwMode="auto">
            <a:xfrm>
              <a:off x="1079" y="2210"/>
              <a:ext cx="457" cy="456"/>
            </a:xfrm>
            <a:custGeom>
              <a:avLst/>
              <a:gdLst>
                <a:gd name="T0" fmla="*/ 2147483647 w 426"/>
                <a:gd name="T1" fmla="*/ 2147483647 h 486"/>
                <a:gd name="T2" fmla="*/ 2147483647 w 426"/>
                <a:gd name="T3" fmla="*/ 2147483647 h 486"/>
                <a:gd name="T4" fmla="*/ 2147483647 w 426"/>
                <a:gd name="T5" fmla="*/ 2147483647 h 486"/>
                <a:gd name="T6" fmla="*/ 2147483647 w 426"/>
                <a:gd name="T7" fmla="*/ 2147483647 h 486"/>
                <a:gd name="T8" fmla="*/ 2147483647 w 426"/>
                <a:gd name="T9" fmla="*/ 2147483647 h 486"/>
                <a:gd name="T10" fmla="*/ 2147483647 w 426"/>
                <a:gd name="T11" fmla="*/ 2147483647 h 486"/>
                <a:gd name="T12" fmla="*/ 2147483647 w 426"/>
                <a:gd name="T13" fmla="*/ 0 h 486"/>
                <a:gd name="T14" fmla="*/ 2147483647 w 426"/>
                <a:gd name="T15" fmla="*/ 2147483647 h 486"/>
                <a:gd name="T16" fmla="*/ 2147483647 w 426"/>
                <a:gd name="T17" fmla="*/ 2147483647 h 486"/>
                <a:gd name="T18" fmla="*/ 2147483647 w 426"/>
                <a:gd name="T19" fmla="*/ 2147483647 h 486"/>
                <a:gd name="T20" fmla="*/ 2147483647 w 426"/>
                <a:gd name="T21" fmla="*/ 2147483647 h 486"/>
                <a:gd name="T22" fmla="*/ 2147483647 w 426"/>
                <a:gd name="T23" fmla="*/ 2147483647 h 486"/>
                <a:gd name="T24" fmla="*/ 2147483647 w 426"/>
                <a:gd name="T25" fmla="*/ 2147483647 h 486"/>
                <a:gd name="T26" fmla="*/ 2147483647 w 426"/>
                <a:gd name="T27" fmla="*/ 2147483647 h 486"/>
                <a:gd name="T28" fmla="*/ 2147483647 w 426"/>
                <a:gd name="T29" fmla="*/ 2147483647 h 486"/>
                <a:gd name="T30" fmla="*/ 2147483647 w 426"/>
                <a:gd name="T31" fmla="*/ 2147483647 h 486"/>
                <a:gd name="T32" fmla="*/ 2147483647 w 426"/>
                <a:gd name="T33" fmla="*/ 2147483647 h 486"/>
                <a:gd name="T34" fmla="*/ 2147483647 w 426"/>
                <a:gd name="T35" fmla="*/ 2147483647 h 486"/>
                <a:gd name="T36" fmla="*/ 2147483647 w 426"/>
                <a:gd name="T37" fmla="*/ 2147483647 h 486"/>
                <a:gd name="T38" fmla="*/ 2147483647 w 426"/>
                <a:gd name="T39" fmla="*/ 2147483647 h 486"/>
                <a:gd name="T40" fmla="*/ 2147483647 w 426"/>
                <a:gd name="T41" fmla="*/ 2147483647 h 486"/>
                <a:gd name="T42" fmla="*/ 0 w 426"/>
                <a:gd name="T43" fmla="*/ 2147483647 h 486"/>
                <a:gd name="T44" fmla="*/ 0 w 426"/>
                <a:gd name="T45" fmla="*/ 2147483647 h 486"/>
                <a:gd name="T46" fmla="*/ 2147483647 w 426"/>
                <a:gd name="T47" fmla="*/ 2147483647 h 486"/>
                <a:gd name="T48" fmla="*/ 2147483647 w 426"/>
                <a:gd name="T49" fmla="*/ 2147483647 h 486"/>
                <a:gd name="T50" fmla="*/ 2147483647 w 426"/>
                <a:gd name="T51" fmla="*/ 2147483647 h 4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6"/>
                <a:gd name="T79" fmla="*/ 0 h 486"/>
                <a:gd name="T80" fmla="*/ 426 w 426"/>
                <a:gd name="T81" fmla="*/ 486 h 4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6" h="486">
                  <a:moveTo>
                    <a:pt x="239" y="23"/>
                  </a:moveTo>
                  <a:lnTo>
                    <a:pt x="239" y="11"/>
                  </a:lnTo>
                  <a:lnTo>
                    <a:pt x="287" y="11"/>
                  </a:lnTo>
                  <a:lnTo>
                    <a:pt x="288" y="9"/>
                  </a:lnTo>
                  <a:lnTo>
                    <a:pt x="318" y="8"/>
                  </a:lnTo>
                  <a:lnTo>
                    <a:pt x="318" y="2"/>
                  </a:lnTo>
                  <a:lnTo>
                    <a:pt x="413" y="0"/>
                  </a:lnTo>
                  <a:lnTo>
                    <a:pt x="416" y="321"/>
                  </a:lnTo>
                  <a:lnTo>
                    <a:pt x="426" y="338"/>
                  </a:lnTo>
                  <a:lnTo>
                    <a:pt x="422" y="348"/>
                  </a:lnTo>
                  <a:lnTo>
                    <a:pt x="416" y="360"/>
                  </a:lnTo>
                  <a:lnTo>
                    <a:pt x="408" y="375"/>
                  </a:lnTo>
                  <a:lnTo>
                    <a:pt x="402" y="377"/>
                  </a:lnTo>
                  <a:lnTo>
                    <a:pt x="396" y="389"/>
                  </a:lnTo>
                  <a:lnTo>
                    <a:pt x="402" y="399"/>
                  </a:lnTo>
                  <a:lnTo>
                    <a:pt x="401" y="408"/>
                  </a:lnTo>
                  <a:lnTo>
                    <a:pt x="396" y="420"/>
                  </a:lnTo>
                  <a:lnTo>
                    <a:pt x="276" y="419"/>
                  </a:lnTo>
                  <a:lnTo>
                    <a:pt x="275" y="471"/>
                  </a:lnTo>
                  <a:lnTo>
                    <a:pt x="48" y="470"/>
                  </a:lnTo>
                  <a:lnTo>
                    <a:pt x="47" y="485"/>
                  </a:lnTo>
                  <a:lnTo>
                    <a:pt x="0" y="486"/>
                  </a:lnTo>
                  <a:lnTo>
                    <a:pt x="0" y="309"/>
                  </a:lnTo>
                  <a:lnTo>
                    <a:pt x="116" y="309"/>
                  </a:lnTo>
                  <a:lnTo>
                    <a:pt x="116" y="23"/>
                  </a:lnTo>
                  <a:lnTo>
                    <a:pt x="239" y="2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6" name="Freeform 101"/>
            <p:cNvSpPr>
              <a:spLocks noChangeAspect="1"/>
            </p:cNvSpPr>
            <p:nvPr/>
          </p:nvSpPr>
          <p:spPr bwMode="auto">
            <a:xfrm>
              <a:off x="543" y="2604"/>
              <a:ext cx="734" cy="430"/>
            </a:xfrm>
            <a:custGeom>
              <a:avLst/>
              <a:gdLst>
                <a:gd name="T0" fmla="*/ 2147483647 w 802"/>
                <a:gd name="T1" fmla="*/ 2147483647 h 460"/>
                <a:gd name="T2" fmla="*/ 2147483647 w 802"/>
                <a:gd name="T3" fmla="*/ 2147483647 h 460"/>
                <a:gd name="T4" fmla="*/ 2147483647 w 802"/>
                <a:gd name="T5" fmla="*/ 0 h 460"/>
                <a:gd name="T6" fmla="*/ 2147483647 w 802"/>
                <a:gd name="T7" fmla="*/ 0 h 460"/>
                <a:gd name="T8" fmla="*/ 2147483647 w 802"/>
                <a:gd name="T9" fmla="*/ 2147483647 h 460"/>
                <a:gd name="T10" fmla="*/ 2147483647 w 802"/>
                <a:gd name="T11" fmla="*/ 2147483647 h 460"/>
                <a:gd name="T12" fmla="*/ 2147483647 w 802"/>
                <a:gd name="T13" fmla="*/ 2147483647 h 460"/>
                <a:gd name="T14" fmla="*/ 2147483647 w 802"/>
                <a:gd name="T15" fmla="*/ 2147483647 h 460"/>
                <a:gd name="T16" fmla="*/ 2147483647 w 802"/>
                <a:gd name="T17" fmla="*/ 2147483647 h 460"/>
                <a:gd name="T18" fmla="*/ 2147483647 w 802"/>
                <a:gd name="T19" fmla="*/ 2147483647 h 460"/>
                <a:gd name="T20" fmla="*/ 2147483647 w 802"/>
                <a:gd name="T21" fmla="*/ 2147483647 h 460"/>
                <a:gd name="T22" fmla="*/ 2147483647 w 802"/>
                <a:gd name="T23" fmla="*/ 2147483647 h 460"/>
                <a:gd name="T24" fmla="*/ 2147483647 w 802"/>
                <a:gd name="T25" fmla="*/ 2147483647 h 460"/>
                <a:gd name="T26" fmla="*/ 2147483647 w 802"/>
                <a:gd name="T27" fmla="*/ 2147483647 h 460"/>
                <a:gd name="T28" fmla="*/ 2147483647 w 802"/>
                <a:gd name="T29" fmla="*/ 2147483647 h 460"/>
                <a:gd name="T30" fmla="*/ 2147483647 w 802"/>
                <a:gd name="T31" fmla="*/ 2147483647 h 460"/>
                <a:gd name="T32" fmla="*/ 2147483647 w 802"/>
                <a:gd name="T33" fmla="*/ 2147483647 h 460"/>
                <a:gd name="T34" fmla="*/ 2147483647 w 802"/>
                <a:gd name="T35" fmla="*/ 2147483647 h 460"/>
                <a:gd name="T36" fmla="*/ 2147483647 w 802"/>
                <a:gd name="T37" fmla="*/ 2147483647 h 460"/>
                <a:gd name="T38" fmla="*/ 2147483647 w 802"/>
                <a:gd name="T39" fmla="*/ 2147483647 h 460"/>
                <a:gd name="T40" fmla="*/ 2147483647 w 802"/>
                <a:gd name="T41" fmla="*/ 2147483647 h 460"/>
                <a:gd name="T42" fmla="*/ 2147483647 w 802"/>
                <a:gd name="T43" fmla="*/ 2147483647 h 460"/>
                <a:gd name="T44" fmla="*/ 2147483647 w 802"/>
                <a:gd name="T45" fmla="*/ 2147483647 h 460"/>
                <a:gd name="T46" fmla="*/ 2147483647 w 802"/>
                <a:gd name="T47" fmla="*/ 2147483647 h 460"/>
                <a:gd name="T48" fmla="*/ 2147483647 w 802"/>
                <a:gd name="T49" fmla="*/ 2147483647 h 460"/>
                <a:gd name="T50" fmla="*/ 2147483647 w 802"/>
                <a:gd name="T51" fmla="*/ 2147483647 h 460"/>
                <a:gd name="T52" fmla="*/ 2147483647 w 802"/>
                <a:gd name="T53" fmla="*/ 2147483647 h 460"/>
                <a:gd name="T54" fmla="*/ 2147483647 w 802"/>
                <a:gd name="T55" fmla="*/ 2147483647 h 460"/>
                <a:gd name="T56" fmla="*/ 2147483647 w 802"/>
                <a:gd name="T57" fmla="*/ 2147483647 h 460"/>
                <a:gd name="T58" fmla="*/ 2147483647 w 802"/>
                <a:gd name="T59" fmla="*/ 2147483647 h 460"/>
                <a:gd name="T60" fmla="*/ 2147483647 w 802"/>
                <a:gd name="T61" fmla="*/ 2147483647 h 460"/>
                <a:gd name="T62" fmla="*/ 2147483647 w 802"/>
                <a:gd name="T63" fmla="*/ 2147483647 h 460"/>
                <a:gd name="T64" fmla="*/ 2147483647 w 802"/>
                <a:gd name="T65" fmla="*/ 2147483647 h 460"/>
                <a:gd name="T66" fmla="*/ 2147483647 w 802"/>
                <a:gd name="T67" fmla="*/ 2147483647 h 460"/>
                <a:gd name="T68" fmla="*/ 2147483647 w 802"/>
                <a:gd name="T69" fmla="*/ 2147483647 h 460"/>
                <a:gd name="T70" fmla="*/ 2147483647 w 802"/>
                <a:gd name="T71" fmla="*/ 2147483647 h 460"/>
                <a:gd name="T72" fmla="*/ 2147483647 w 802"/>
                <a:gd name="T73" fmla="*/ 2147483647 h 460"/>
                <a:gd name="T74" fmla="*/ 2147483647 w 802"/>
                <a:gd name="T75" fmla="*/ 2147483647 h 460"/>
                <a:gd name="T76" fmla="*/ 2147483647 w 802"/>
                <a:gd name="T77" fmla="*/ 2147483647 h 460"/>
                <a:gd name="T78" fmla="*/ 2147483647 w 802"/>
                <a:gd name="T79" fmla="*/ 2147483647 h 460"/>
                <a:gd name="T80" fmla="*/ 2147483647 w 802"/>
                <a:gd name="T81" fmla="*/ 2147483647 h 460"/>
                <a:gd name="T82" fmla="*/ 2147483647 w 802"/>
                <a:gd name="T83" fmla="*/ 2147483647 h 460"/>
                <a:gd name="T84" fmla="*/ 2147483647 w 802"/>
                <a:gd name="T85" fmla="*/ 2147483647 h 460"/>
                <a:gd name="T86" fmla="*/ 2147483647 w 802"/>
                <a:gd name="T87" fmla="*/ 2147483647 h 460"/>
                <a:gd name="T88" fmla="*/ 2147483647 w 802"/>
                <a:gd name="T89" fmla="*/ 2147483647 h 460"/>
                <a:gd name="T90" fmla="*/ 2147483647 w 802"/>
                <a:gd name="T91" fmla="*/ 2147483647 h 460"/>
                <a:gd name="T92" fmla="*/ 2147483647 w 802"/>
                <a:gd name="T93" fmla="*/ 2147483647 h 460"/>
                <a:gd name="T94" fmla="*/ 2147483647 w 802"/>
                <a:gd name="T95" fmla="*/ 2147483647 h 460"/>
                <a:gd name="T96" fmla="*/ 2147483647 w 802"/>
                <a:gd name="T97" fmla="*/ 2147483647 h 460"/>
                <a:gd name="T98" fmla="*/ 2147483647 w 802"/>
                <a:gd name="T99" fmla="*/ 2147483647 h 460"/>
                <a:gd name="T100" fmla="*/ 2147483647 w 802"/>
                <a:gd name="T101" fmla="*/ 2147483647 h 460"/>
                <a:gd name="T102" fmla="*/ 2147483647 w 802"/>
                <a:gd name="T103" fmla="*/ 2147483647 h 460"/>
                <a:gd name="T104" fmla="*/ 2147483647 w 802"/>
                <a:gd name="T105" fmla="*/ 2147483647 h 460"/>
                <a:gd name="T106" fmla="*/ 0 w 802"/>
                <a:gd name="T107" fmla="*/ 2147483647 h 460"/>
                <a:gd name="T108" fmla="*/ 2147483647 w 802"/>
                <a:gd name="T109" fmla="*/ 2147483647 h 460"/>
                <a:gd name="T110" fmla="*/ 2147483647 w 802"/>
                <a:gd name="T111" fmla="*/ 2147483647 h 460"/>
                <a:gd name="T112" fmla="*/ 2147483647 w 802"/>
                <a:gd name="T113" fmla="*/ 2147483647 h 460"/>
                <a:gd name="T114" fmla="*/ 2147483647 w 802"/>
                <a:gd name="T115" fmla="*/ 2147483647 h 460"/>
                <a:gd name="T116" fmla="*/ 2147483647 w 802"/>
                <a:gd name="T117" fmla="*/ 2147483647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2"/>
                <a:gd name="T178" fmla="*/ 0 h 460"/>
                <a:gd name="T179" fmla="*/ 802 w 802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2" h="460">
                  <a:moveTo>
                    <a:pt x="25" y="88"/>
                  </a:moveTo>
                  <a:lnTo>
                    <a:pt x="258" y="85"/>
                  </a:lnTo>
                  <a:lnTo>
                    <a:pt x="258" y="0"/>
                  </a:lnTo>
                  <a:lnTo>
                    <a:pt x="352" y="0"/>
                  </a:lnTo>
                  <a:lnTo>
                    <a:pt x="353" y="88"/>
                  </a:lnTo>
                  <a:lnTo>
                    <a:pt x="584" y="88"/>
                  </a:lnTo>
                  <a:lnTo>
                    <a:pt x="585" y="112"/>
                  </a:lnTo>
                  <a:lnTo>
                    <a:pt x="679" y="111"/>
                  </a:lnTo>
                  <a:lnTo>
                    <a:pt x="677" y="232"/>
                  </a:lnTo>
                  <a:lnTo>
                    <a:pt x="707" y="231"/>
                  </a:lnTo>
                  <a:lnTo>
                    <a:pt x="705" y="337"/>
                  </a:lnTo>
                  <a:lnTo>
                    <a:pt x="802" y="339"/>
                  </a:lnTo>
                  <a:lnTo>
                    <a:pt x="801" y="364"/>
                  </a:lnTo>
                  <a:lnTo>
                    <a:pt x="786" y="364"/>
                  </a:lnTo>
                  <a:lnTo>
                    <a:pt x="784" y="379"/>
                  </a:lnTo>
                  <a:lnTo>
                    <a:pt x="795" y="400"/>
                  </a:lnTo>
                  <a:lnTo>
                    <a:pt x="802" y="415"/>
                  </a:lnTo>
                  <a:lnTo>
                    <a:pt x="698" y="414"/>
                  </a:lnTo>
                  <a:lnTo>
                    <a:pt x="700" y="459"/>
                  </a:lnTo>
                  <a:lnTo>
                    <a:pt x="582" y="460"/>
                  </a:lnTo>
                  <a:lnTo>
                    <a:pt x="582" y="444"/>
                  </a:lnTo>
                  <a:lnTo>
                    <a:pt x="436" y="447"/>
                  </a:lnTo>
                  <a:lnTo>
                    <a:pt x="420" y="439"/>
                  </a:lnTo>
                  <a:lnTo>
                    <a:pt x="413" y="432"/>
                  </a:lnTo>
                  <a:lnTo>
                    <a:pt x="401" y="439"/>
                  </a:lnTo>
                  <a:lnTo>
                    <a:pt x="399" y="447"/>
                  </a:lnTo>
                  <a:lnTo>
                    <a:pt x="25" y="447"/>
                  </a:lnTo>
                  <a:lnTo>
                    <a:pt x="32" y="432"/>
                  </a:lnTo>
                  <a:lnTo>
                    <a:pt x="33" y="421"/>
                  </a:lnTo>
                  <a:lnTo>
                    <a:pt x="26" y="415"/>
                  </a:lnTo>
                  <a:lnTo>
                    <a:pt x="25" y="405"/>
                  </a:lnTo>
                  <a:lnTo>
                    <a:pt x="33" y="391"/>
                  </a:lnTo>
                  <a:lnTo>
                    <a:pt x="43" y="379"/>
                  </a:lnTo>
                  <a:lnTo>
                    <a:pt x="49" y="358"/>
                  </a:lnTo>
                  <a:lnTo>
                    <a:pt x="56" y="355"/>
                  </a:lnTo>
                  <a:lnTo>
                    <a:pt x="50" y="343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61" y="316"/>
                  </a:lnTo>
                  <a:lnTo>
                    <a:pt x="61" y="301"/>
                  </a:lnTo>
                  <a:lnTo>
                    <a:pt x="79" y="288"/>
                  </a:lnTo>
                  <a:lnTo>
                    <a:pt x="84" y="271"/>
                  </a:lnTo>
                  <a:lnTo>
                    <a:pt x="77" y="255"/>
                  </a:lnTo>
                  <a:lnTo>
                    <a:pt x="75" y="243"/>
                  </a:lnTo>
                  <a:lnTo>
                    <a:pt x="68" y="229"/>
                  </a:lnTo>
                  <a:lnTo>
                    <a:pt x="64" y="219"/>
                  </a:lnTo>
                  <a:lnTo>
                    <a:pt x="56" y="216"/>
                  </a:lnTo>
                  <a:lnTo>
                    <a:pt x="49" y="205"/>
                  </a:lnTo>
                  <a:lnTo>
                    <a:pt x="33" y="198"/>
                  </a:lnTo>
                  <a:lnTo>
                    <a:pt x="19" y="186"/>
                  </a:lnTo>
                  <a:lnTo>
                    <a:pt x="18" y="174"/>
                  </a:lnTo>
                  <a:lnTo>
                    <a:pt x="12" y="159"/>
                  </a:lnTo>
                  <a:lnTo>
                    <a:pt x="1" y="157"/>
                  </a:lnTo>
                  <a:lnTo>
                    <a:pt x="0" y="147"/>
                  </a:lnTo>
                  <a:lnTo>
                    <a:pt x="5" y="133"/>
                  </a:lnTo>
                  <a:lnTo>
                    <a:pt x="12" y="126"/>
                  </a:lnTo>
                  <a:lnTo>
                    <a:pt x="11" y="114"/>
                  </a:lnTo>
                  <a:lnTo>
                    <a:pt x="8" y="102"/>
                  </a:lnTo>
                  <a:lnTo>
                    <a:pt x="25" y="88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7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8" name="Freeform 103"/>
            <p:cNvSpPr>
              <a:spLocks noChangeAspect="1"/>
            </p:cNvSpPr>
            <p:nvPr/>
          </p:nvSpPr>
          <p:spPr bwMode="auto">
            <a:xfrm>
              <a:off x="814" y="1010"/>
              <a:ext cx="608" cy="774"/>
            </a:xfrm>
            <a:custGeom>
              <a:avLst/>
              <a:gdLst>
                <a:gd name="T0" fmla="*/ 2147483647 w 566"/>
                <a:gd name="T1" fmla="*/ 2147483647 h 826"/>
                <a:gd name="T2" fmla="*/ 2147483647 w 566"/>
                <a:gd name="T3" fmla="*/ 2147483647 h 826"/>
                <a:gd name="T4" fmla="*/ 2147483647 w 566"/>
                <a:gd name="T5" fmla="*/ 2147483647 h 826"/>
                <a:gd name="T6" fmla="*/ 2147483647 w 566"/>
                <a:gd name="T7" fmla="*/ 2147483647 h 826"/>
                <a:gd name="T8" fmla="*/ 2147483647 w 566"/>
                <a:gd name="T9" fmla="*/ 2147483647 h 826"/>
                <a:gd name="T10" fmla="*/ 2147483647 w 566"/>
                <a:gd name="T11" fmla="*/ 2147483647 h 826"/>
                <a:gd name="T12" fmla="*/ 2147483647 w 566"/>
                <a:gd name="T13" fmla="*/ 2147483647 h 826"/>
                <a:gd name="T14" fmla="*/ 2147483647 w 566"/>
                <a:gd name="T15" fmla="*/ 2147483647 h 826"/>
                <a:gd name="T16" fmla="*/ 2147483647 w 566"/>
                <a:gd name="T17" fmla="*/ 2147483647 h 826"/>
                <a:gd name="T18" fmla="*/ 2147483647 w 566"/>
                <a:gd name="T19" fmla="*/ 2147483647 h 826"/>
                <a:gd name="T20" fmla="*/ 2147483647 w 566"/>
                <a:gd name="T21" fmla="*/ 2147483647 h 826"/>
                <a:gd name="T22" fmla="*/ 2147483647 w 566"/>
                <a:gd name="T23" fmla="*/ 2147483647 h 826"/>
                <a:gd name="T24" fmla="*/ 2147483647 w 566"/>
                <a:gd name="T25" fmla="*/ 2147483647 h 826"/>
                <a:gd name="T26" fmla="*/ 2147483647 w 566"/>
                <a:gd name="T27" fmla="*/ 2147483647 h 826"/>
                <a:gd name="T28" fmla="*/ 2147483647 w 566"/>
                <a:gd name="T29" fmla="*/ 0 h 826"/>
                <a:gd name="T30" fmla="*/ 2147483647 w 566"/>
                <a:gd name="T31" fmla="*/ 2147483647 h 826"/>
                <a:gd name="T32" fmla="*/ 2147483647 w 566"/>
                <a:gd name="T33" fmla="*/ 2147483647 h 826"/>
                <a:gd name="T34" fmla="*/ 2147483647 w 566"/>
                <a:gd name="T35" fmla="*/ 2147483647 h 826"/>
                <a:gd name="T36" fmla="*/ 2147483647 w 566"/>
                <a:gd name="T37" fmla="*/ 2147483647 h 826"/>
                <a:gd name="T38" fmla="*/ 2147483647 w 566"/>
                <a:gd name="T39" fmla="*/ 2147483647 h 826"/>
                <a:gd name="T40" fmla="*/ 2147483647 w 566"/>
                <a:gd name="T41" fmla="*/ 2147483647 h 826"/>
                <a:gd name="T42" fmla="*/ 2147483647 w 566"/>
                <a:gd name="T43" fmla="*/ 2147483647 h 826"/>
                <a:gd name="T44" fmla="*/ 2147483647 w 566"/>
                <a:gd name="T45" fmla="*/ 2147483647 h 826"/>
                <a:gd name="T46" fmla="*/ 2147483647 w 566"/>
                <a:gd name="T47" fmla="*/ 2147483647 h 826"/>
                <a:gd name="T48" fmla="*/ 2147483647 w 566"/>
                <a:gd name="T49" fmla="*/ 2147483647 h 826"/>
                <a:gd name="T50" fmla="*/ 2147483647 w 566"/>
                <a:gd name="T51" fmla="*/ 2147483647 h 826"/>
                <a:gd name="T52" fmla="*/ 2147483647 w 566"/>
                <a:gd name="T53" fmla="*/ 2147483647 h 826"/>
                <a:gd name="T54" fmla="*/ 2147483647 w 566"/>
                <a:gd name="T55" fmla="*/ 2147483647 h 826"/>
                <a:gd name="T56" fmla="*/ 2147483647 w 566"/>
                <a:gd name="T57" fmla="*/ 2147483647 h 826"/>
                <a:gd name="T58" fmla="*/ 2147483647 w 566"/>
                <a:gd name="T59" fmla="*/ 2147483647 h 826"/>
                <a:gd name="T60" fmla="*/ 2147483647 w 566"/>
                <a:gd name="T61" fmla="*/ 2147483647 h 826"/>
                <a:gd name="T62" fmla="*/ 2147483647 w 566"/>
                <a:gd name="T63" fmla="*/ 2147483647 h 826"/>
                <a:gd name="T64" fmla="*/ 2147483647 w 566"/>
                <a:gd name="T65" fmla="*/ 2147483647 h 826"/>
                <a:gd name="T66" fmla="*/ 2147483647 w 566"/>
                <a:gd name="T67" fmla="*/ 2147483647 h 826"/>
                <a:gd name="T68" fmla="*/ 2147483647 w 566"/>
                <a:gd name="T69" fmla="*/ 2147483647 h 826"/>
                <a:gd name="T70" fmla="*/ 2147483647 w 566"/>
                <a:gd name="T71" fmla="*/ 2147483647 h 826"/>
                <a:gd name="T72" fmla="*/ 2147483647 w 566"/>
                <a:gd name="T73" fmla="*/ 2147483647 h 826"/>
                <a:gd name="T74" fmla="*/ 2147483647 w 566"/>
                <a:gd name="T75" fmla="*/ 2147483647 h 826"/>
                <a:gd name="T76" fmla="*/ 2147483647 w 566"/>
                <a:gd name="T77" fmla="*/ 2147483647 h 826"/>
                <a:gd name="T78" fmla="*/ 2147483647 w 566"/>
                <a:gd name="T79" fmla="*/ 2147483647 h 826"/>
                <a:gd name="T80" fmla="*/ 2147483647 w 566"/>
                <a:gd name="T81" fmla="*/ 2147483647 h 826"/>
                <a:gd name="T82" fmla="*/ 2147483647 w 566"/>
                <a:gd name="T83" fmla="*/ 2147483647 h 826"/>
                <a:gd name="T84" fmla="*/ 2147483647 w 566"/>
                <a:gd name="T85" fmla="*/ 2147483647 h 826"/>
                <a:gd name="T86" fmla="*/ 2147483647 w 566"/>
                <a:gd name="T87" fmla="*/ 2147483647 h 826"/>
                <a:gd name="T88" fmla="*/ 2147483647 w 566"/>
                <a:gd name="T89" fmla="*/ 2147483647 h 826"/>
                <a:gd name="T90" fmla="*/ 2147483647 w 566"/>
                <a:gd name="T91" fmla="*/ 2147483647 h 826"/>
                <a:gd name="T92" fmla="*/ 2147483647 w 566"/>
                <a:gd name="T93" fmla="*/ 2147483647 h 826"/>
                <a:gd name="T94" fmla="*/ 2147483647 w 566"/>
                <a:gd name="T95" fmla="*/ 2147483647 h 826"/>
                <a:gd name="T96" fmla="*/ 2147483647 w 566"/>
                <a:gd name="T97" fmla="*/ 2147483647 h 826"/>
                <a:gd name="T98" fmla="*/ 2147483647 w 566"/>
                <a:gd name="T99" fmla="*/ 2147483647 h 826"/>
                <a:gd name="T100" fmla="*/ 2147483647 w 566"/>
                <a:gd name="T101" fmla="*/ 2147483647 h 826"/>
                <a:gd name="T102" fmla="*/ 2147483647 w 566"/>
                <a:gd name="T103" fmla="*/ 2147483647 h 826"/>
                <a:gd name="T104" fmla="*/ 2147483647 w 566"/>
                <a:gd name="T105" fmla="*/ 2147483647 h 826"/>
                <a:gd name="T106" fmla="*/ 2147483647 w 566"/>
                <a:gd name="T107" fmla="*/ 2147483647 h 826"/>
                <a:gd name="T108" fmla="*/ 2147483647 w 566"/>
                <a:gd name="T109" fmla="*/ 2147483647 h 826"/>
                <a:gd name="T110" fmla="*/ 2147483647 w 566"/>
                <a:gd name="T111" fmla="*/ 2147483647 h 826"/>
                <a:gd name="T112" fmla="*/ 2147483647 w 566"/>
                <a:gd name="T113" fmla="*/ 2147483647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6"/>
                <a:gd name="T172" fmla="*/ 0 h 826"/>
                <a:gd name="T173" fmla="*/ 566 w 566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6" h="826">
                  <a:moveTo>
                    <a:pt x="0" y="451"/>
                  </a:moveTo>
                  <a:lnTo>
                    <a:pt x="3" y="241"/>
                  </a:lnTo>
                  <a:lnTo>
                    <a:pt x="23" y="228"/>
                  </a:lnTo>
                  <a:lnTo>
                    <a:pt x="30" y="238"/>
                  </a:lnTo>
                  <a:lnTo>
                    <a:pt x="41" y="232"/>
                  </a:lnTo>
                  <a:lnTo>
                    <a:pt x="50" y="234"/>
                  </a:lnTo>
                  <a:lnTo>
                    <a:pt x="56" y="220"/>
                  </a:lnTo>
                  <a:lnTo>
                    <a:pt x="69" y="223"/>
                  </a:lnTo>
                  <a:lnTo>
                    <a:pt x="69" y="234"/>
                  </a:lnTo>
                  <a:lnTo>
                    <a:pt x="75" y="255"/>
                  </a:lnTo>
                  <a:lnTo>
                    <a:pt x="98" y="270"/>
                  </a:lnTo>
                  <a:lnTo>
                    <a:pt x="108" y="261"/>
                  </a:lnTo>
                  <a:lnTo>
                    <a:pt x="128" y="267"/>
                  </a:lnTo>
                  <a:lnTo>
                    <a:pt x="143" y="243"/>
                  </a:lnTo>
                  <a:lnTo>
                    <a:pt x="155" y="258"/>
                  </a:lnTo>
                  <a:lnTo>
                    <a:pt x="161" y="181"/>
                  </a:lnTo>
                  <a:lnTo>
                    <a:pt x="246" y="181"/>
                  </a:lnTo>
                  <a:lnTo>
                    <a:pt x="236" y="162"/>
                  </a:lnTo>
                  <a:lnTo>
                    <a:pt x="225" y="156"/>
                  </a:lnTo>
                  <a:lnTo>
                    <a:pt x="221" y="145"/>
                  </a:lnTo>
                  <a:lnTo>
                    <a:pt x="221" y="121"/>
                  </a:lnTo>
                  <a:lnTo>
                    <a:pt x="230" y="11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25" y="69"/>
                  </a:lnTo>
                  <a:lnTo>
                    <a:pt x="216" y="60"/>
                  </a:lnTo>
                  <a:lnTo>
                    <a:pt x="225" y="46"/>
                  </a:lnTo>
                  <a:lnTo>
                    <a:pt x="212" y="18"/>
                  </a:lnTo>
                  <a:lnTo>
                    <a:pt x="203" y="9"/>
                  </a:lnTo>
                  <a:lnTo>
                    <a:pt x="201" y="0"/>
                  </a:lnTo>
                  <a:lnTo>
                    <a:pt x="396" y="0"/>
                  </a:lnTo>
                  <a:lnTo>
                    <a:pt x="392" y="12"/>
                  </a:lnTo>
                  <a:lnTo>
                    <a:pt x="410" y="46"/>
                  </a:lnTo>
                  <a:lnTo>
                    <a:pt x="420" y="60"/>
                  </a:lnTo>
                  <a:lnTo>
                    <a:pt x="414" y="67"/>
                  </a:lnTo>
                  <a:lnTo>
                    <a:pt x="416" y="78"/>
                  </a:lnTo>
                  <a:lnTo>
                    <a:pt x="423" y="85"/>
                  </a:lnTo>
                  <a:lnTo>
                    <a:pt x="423" y="99"/>
                  </a:lnTo>
                  <a:lnTo>
                    <a:pt x="425" y="114"/>
                  </a:lnTo>
                  <a:lnTo>
                    <a:pt x="431" y="120"/>
                  </a:lnTo>
                  <a:lnTo>
                    <a:pt x="431" y="147"/>
                  </a:lnTo>
                  <a:lnTo>
                    <a:pt x="422" y="159"/>
                  </a:lnTo>
                  <a:lnTo>
                    <a:pt x="417" y="166"/>
                  </a:lnTo>
                  <a:lnTo>
                    <a:pt x="432" y="172"/>
                  </a:lnTo>
                  <a:lnTo>
                    <a:pt x="434" y="202"/>
                  </a:lnTo>
                  <a:lnTo>
                    <a:pt x="440" y="210"/>
                  </a:lnTo>
                  <a:lnTo>
                    <a:pt x="435" y="216"/>
                  </a:lnTo>
                  <a:lnTo>
                    <a:pt x="426" y="238"/>
                  </a:lnTo>
                  <a:lnTo>
                    <a:pt x="431" y="255"/>
                  </a:lnTo>
                  <a:lnTo>
                    <a:pt x="420" y="259"/>
                  </a:lnTo>
                  <a:lnTo>
                    <a:pt x="416" y="291"/>
                  </a:lnTo>
                  <a:lnTo>
                    <a:pt x="422" y="303"/>
                  </a:lnTo>
                  <a:lnTo>
                    <a:pt x="410" y="310"/>
                  </a:lnTo>
                  <a:lnTo>
                    <a:pt x="384" y="306"/>
                  </a:lnTo>
                  <a:lnTo>
                    <a:pt x="384" y="322"/>
                  </a:lnTo>
                  <a:lnTo>
                    <a:pt x="392" y="333"/>
                  </a:lnTo>
                  <a:lnTo>
                    <a:pt x="390" y="342"/>
                  </a:lnTo>
                  <a:lnTo>
                    <a:pt x="383" y="342"/>
                  </a:lnTo>
                  <a:lnTo>
                    <a:pt x="384" y="357"/>
                  </a:lnTo>
                  <a:lnTo>
                    <a:pt x="380" y="372"/>
                  </a:lnTo>
                  <a:lnTo>
                    <a:pt x="377" y="387"/>
                  </a:lnTo>
                  <a:lnTo>
                    <a:pt x="366" y="390"/>
                  </a:lnTo>
                  <a:lnTo>
                    <a:pt x="363" y="406"/>
                  </a:lnTo>
                  <a:lnTo>
                    <a:pt x="368" y="415"/>
                  </a:lnTo>
                  <a:lnTo>
                    <a:pt x="365" y="445"/>
                  </a:lnTo>
                  <a:lnTo>
                    <a:pt x="360" y="451"/>
                  </a:lnTo>
                  <a:lnTo>
                    <a:pt x="374" y="463"/>
                  </a:lnTo>
                  <a:lnTo>
                    <a:pt x="369" y="486"/>
                  </a:lnTo>
                  <a:lnTo>
                    <a:pt x="380" y="493"/>
                  </a:lnTo>
                  <a:lnTo>
                    <a:pt x="396" y="493"/>
                  </a:lnTo>
                  <a:lnTo>
                    <a:pt x="404" y="507"/>
                  </a:lnTo>
                  <a:lnTo>
                    <a:pt x="416" y="513"/>
                  </a:lnTo>
                  <a:lnTo>
                    <a:pt x="411" y="534"/>
                  </a:lnTo>
                  <a:lnTo>
                    <a:pt x="411" y="543"/>
                  </a:lnTo>
                  <a:lnTo>
                    <a:pt x="422" y="553"/>
                  </a:lnTo>
                  <a:lnTo>
                    <a:pt x="447" y="556"/>
                  </a:lnTo>
                  <a:lnTo>
                    <a:pt x="470" y="568"/>
                  </a:lnTo>
                  <a:lnTo>
                    <a:pt x="482" y="573"/>
                  </a:lnTo>
                  <a:lnTo>
                    <a:pt x="501" y="574"/>
                  </a:lnTo>
                  <a:lnTo>
                    <a:pt x="510" y="598"/>
                  </a:lnTo>
                  <a:lnTo>
                    <a:pt x="525" y="610"/>
                  </a:lnTo>
                  <a:lnTo>
                    <a:pt x="531" y="616"/>
                  </a:lnTo>
                  <a:lnTo>
                    <a:pt x="528" y="625"/>
                  </a:lnTo>
                  <a:lnTo>
                    <a:pt x="540" y="630"/>
                  </a:lnTo>
                  <a:lnTo>
                    <a:pt x="557" y="642"/>
                  </a:lnTo>
                  <a:lnTo>
                    <a:pt x="566" y="651"/>
                  </a:lnTo>
                  <a:lnTo>
                    <a:pt x="528" y="684"/>
                  </a:lnTo>
                  <a:lnTo>
                    <a:pt x="528" y="696"/>
                  </a:lnTo>
                  <a:lnTo>
                    <a:pt x="518" y="697"/>
                  </a:lnTo>
                  <a:lnTo>
                    <a:pt x="510" y="702"/>
                  </a:lnTo>
                  <a:lnTo>
                    <a:pt x="504" y="708"/>
                  </a:lnTo>
                  <a:lnTo>
                    <a:pt x="501" y="714"/>
                  </a:lnTo>
                  <a:lnTo>
                    <a:pt x="494" y="714"/>
                  </a:lnTo>
                  <a:lnTo>
                    <a:pt x="489" y="727"/>
                  </a:lnTo>
                  <a:lnTo>
                    <a:pt x="476" y="729"/>
                  </a:lnTo>
                  <a:lnTo>
                    <a:pt x="477" y="736"/>
                  </a:lnTo>
                  <a:lnTo>
                    <a:pt x="461" y="738"/>
                  </a:lnTo>
                  <a:lnTo>
                    <a:pt x="462" y="751"/>
                  </a:lnTo>
                  <a:lnTo>
                    <a:pt x="443" y="751"/>
                  </a:lnTo>
                  <a:lnTo>
                    <a:pt x="441" y="766"/>
                  </a:lnTo>
                  <a:lnTo>
                    <a:pt x="431" y="768"/>
                  </a:lnTo>
                  <a:lnTo>
                    <a:pt x="429" y="781"/>
                  </a:lnTo>
                  <a:lnTo>
                    <a:pt x="413" y="780"/>
                  </a:lnTo>
                  <a:lnTo>
                    <a:pt x="411" y="804"/>
                  </a:lnTo>
                  <a:lnTo>
                    <a:pt x="387" y="804"/>
                  </a:lnTo>
                  <a:lnTo>
                    <a:pt x="386" y="826"/>
                  </a:lnTo>
                  <a:lnTo>
                    <a:pt x="362" y="823"/>
                  </a:lnTo>
                  <a:lnTo>
                    <a:pt x="351" y="810"/>
                  </a:lnTo>
                  <a:lnTo>
                    <a:pt x="326" y="811"/>
                  </a:lnTo>
                  <a:lnTo>
                    <a:pt x="309" y="804"/>
                  </a:lnTo>
                  <a:lnTo>
                    <a:pt x="164" y="807"/>
                  </a:lnTo>
                  <a:lnTo>
                    <a:pt x="162" y="631"/>
                  </a:lnTo>
                  <a:lnTo>
                    <a:pt x="81" y="631"/>
                  </a:lnTo>
                  <a:lnTo>
                    <a:pt x="80" y="453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9" name="Freeform 104"/>
            <p:cNvSpPr>
              <a:spLocks noChangeAspect="1"/>
            </p:cNvSpPr>
            <p:nvPr/>
          </p:nvSpPr>
          <p:spPr bwMode="auto">
            <a:xfrm>
              <a:off x="1212" y="1350"/>
              <a:ext cx="630" cy="394"/>
            </a:xfrm>
            <a:custGeom>
              <a:avLst/>
              <a:gdLst>
                <a:gd name="T0" fmla="*/ 2147483647 w 690"/>
                <a:gd name="T1" fmla="*/ 2147483647 h 419"/>
                <a:gd name="T2" fmla="*/ 2147483647 w 690"/>
                <a:gd name="T3" fmla="*/ 2147483647 h 419"/>
                <a:gd name="T4" fmla="*/ 2147483647 w 690"/>
                <a:gd name="T5" fmla="*/ 2147483647 h 419"/>
                <a:gd name="T6" fmla="*/ 2147483647 w 690"/>
                <a:gd name="T7" fmla="*/ 2147483647 h 419"/>
                <a:gd name="T8" fmla="*/ 2147483647 w 690"/>
                <a:gd name="T9" fmla="*/ 2147483647 h 419"/>
                <a:gd name="T10" fmla="*/ 2147483647 w 690"/>
                <a:gd name="T11" fmla="*/ 2147483647 h 419"/>
                <a:gd name="T12" fmla="*/ 2147483647 w 690"/>
                <a:gd name="T13" fmla="*/ 2147483647 h 419"/>
                <a:gd name="T14" fmla="*/ 2147483647 w 690"/>
                <a:gd name="T15" fmla="*/ 2147483647 h 419"/>
                <a:gd name="T16" fmla="*/ 2147483647 w 690"/>
                <a:gd name="T17" fmla="*/ 2147483647 h 419"/>
                <a:gd name="T18" fmla="*/ 2147483647 w 690"/>
                <a:gd name="T19" fmla="*/ 2147483647 h 419"/>
                <a:gd name="T20" fmla="*/ 2147483647 w 690"/>
                <a:gd name="T21" fmla="*/ 2147483647 h 419"/>
                <a:gd name="T22" fmla="*/ 2147483647 w 690"/>
                <a:gd name="T23" fmla="*/ 2147483647 h 419"/>
                <a:gd name="T24" fmla="*/ 2147483647 w 690"/>
                <a:gd name="T25" fmla="*/ 2147483647 h 419"/>
                <a:gd name="T26" fmla="*/ 2147483647 w 690"/>
                <a:gd name="T27" fmla="*/ 2147483647 h 419"/>
                <a:gd name="T28" fmla="*/ 2147483647 w 690"/>
                <a:gd name="T29" fmla="*/ 2147483647 h 419"/>
                <a:gd name="T30" fmla="*/ 2147483647 w 690"/>
                <a:gd name="T31" fmla="*/ 2147483647 h 419"/>
                <a:gd name="T32" fmla="*/ 2147483647 w 690"/>
                <a:gd name="T33" fmla="*/ 2147483647 h 419"/>
                <a:gd name="T34" fmla="*/ 2147483647 w 690"/>
                <a:gd name="T35" fmla="*/ 2147483647 h 419"/>
                <a:gd name="T36" fmla="*/ 2147483647 w 690"/>
                <a:gd name="T37" fmla="*/ 2147483647 h 419"/>
                <a:gd name="T38" fmla="*/ 2147483647 w 690"/>
                <a:gd name="T39" fmla="*/ 2147483647 h 419"/>
                <a:gd name="T40" fmla="*/ 2147483647 w 690"/>
                <a:gd name="T41" fmla="*/ 2147483647 h 419"/>
                <a:gd name="T42" fmla="*/ 2147483647 w 690"/>
                <a:gd name="T43" fmla="*/ 2147483647 h 419"/>
                <a:gd name="T44" fmla="*/ 2147483647 w 690"/>
                <a:gd name="T45" fmla="*/ 2147483647 h 419"/>
                <a:gd name="T46" fmla="*/ 2147483647 w 690"/>
                <a:gd name="T47" fmla="*/ 2147483647 h 419"/>
                <a:gd name="T48" fmla="*/ 2147483647 w 690"/>
                <a:gd name="T49" fmla="*/ 2147483647 h 419"/>
                <a:gd name="T50" fmla="*/ 2147483647 w 690"/>
                <a:gd name="T51" fmla="*/ 2147483647 h 419"/>
                <a:gd name="T52" fmla="*/ 2147483647 w 690"/>
                <a:gd name="T53" fmla="*/ 2147483647 h 419"/>
                <a:gd name="T54" fmla="*/ 2147483647 w 690"/>
                <a:gd name="T55" fmla="*/ 2147483647 h 419"/>
                <a:gd name="T56" fmla="*/ 2147483647 w 690"/>
                <a:gd name="T57" fmla="*/ 2147483647 h 419"/>
                <a:gd name="T58" fmla="*/ 2147483647 w 690"/>
                <a:gd name="T59" fmla="*/ 2147483647 h 419"/>
                <a:gd name="T60" fmla="*/ 2147483647 w 690"/>
                <a:gd name="T61" fmla="*/ 2147483647 h 419"/>
                <a:gd name="T62" fmla="*/ 2147483647 w 690"/>
                <a:gd name="T63" fmla="*/ 2147483647 h 419"/>
                <a:gd name="T64" fmla="*/ 2147483647 w 690"/>
                <a:gd name="T65" fmla="*/ 2147483647 h 419"/>
                <a:gd name="T66" fmla="*/ 2147483647 w 690"/>
                <a:gd name="T67" fmla="*/ 2147483647 h 419"/>
                <a:gd name="T68" fmla="*/ 2147483647 w 690"/>
                <a:gd name="T69" fmla="*/ 2147483647 h 419"/>
                <a:gd name="T70" fmla="*/ 2147483647 w 690"/>
                <a:gd name="T71" fmla="*/ 2147483647 h 419"/>
                <a:gd name="T72" fmla="*/ 2147483647 w 690"/>
                <a:gd name="T73" fmla="*/ 2147483647 h 419"/>
                <a:gd name="T74" fmla="*/ 2147483647 w 690"/>
                <a:gd name="T75" fmla="*/ 2147483647 h 419"/>
                <a:gd name="T76" fmla="*/ 2147483647 w 690"/>
                <a:gd name="T77" fmla="*/ 2147483647 h 419"/>
                <a:gd name="T78" fmla="*/ 2147483647 w 690"/>
                <a:gd name="T79" fmla="*/ 2147483647 h 419"/>
                <a:gd name="T80" fmla="*/ 2147483647 w 690"/>
                <a:gd name="T81" fmla="*/ 2147483647 h 419"/>
                <a:gd name="T82" fmla="*/ 2147483647 w 690"/>
                <a:gd name="T83" fmla="*/ 2147483647 h 419"/>
                <a:gd name="T84" fmla="*/ 2147483647 w 690"/>
                <a:gd name="T85" fmla="*/ 2147483647 h 419"/>
                <a:gd name="T86" fmla="*/ 0 w 690"/>
                <a:gd name="T87" fmla="*/ 2147483647 h 419"/>
                <a:gd name="T88" fmla="*/ 2147483647 w 690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0"/>
                <a:gd name="T136" fmla="*/ 0 h 419"/>
                <a:gd name="T137" fmla="*/ 690 w 690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0" h="419">
                  <a:moveTo>
                    <a:pt x="312" y="95"/>
                  </a:moveTo>
                  <a:lnTo>
                    <a:pt x="313" y="2"/>
                  </a:lnTo>
                  <a:lnTo>
                    <a:pt x="543" y="0"/>
                  </a:lnTo>
                  <a:lnTo>
                    <a:pt x="546" y="20"/>
                  </a:lnTo>
                  <a:lnTo>
                    <a:pt x="554" y="18"/>
                  </a:lnTo>
                  <a:lnTo>
                    <a:pt x="557" y="26"/>
                  </a:lnTo>
                  <a:lnTo>
                    <a:pt x="563" y="35"/>
                  </a:lnTo>
                  <a:lnTo>
                    <a:pt x="568" y="39"/>
                  </a:lnTo>
                  <a:lnTo>
                    <a:pt x="553" y="54"/>
                  </a:lnTo>
                  <a:lnTo>
                    <a:pt x="554" y="60"/>
                  </a:lnTo>
                  <a:lnTo>
                    <a:pt x="550" y="72"/>
                  </a:lnTo>
                  <a:lnTo>
                    <a:pt x="542" y="77"/>
                  </a:lnTo>
                  <a:lnTo>
                    <a:pt x="535" y="99"/>
                  </a:lnTo>
                  <a:lnTo>
                    <a:pt x="554" y="105"/>
                  </a:lnTo>
                  <a:lnTo>
                    <a:pt x="560" y="116"/>
                  </a:lnTo>
                  <a:lnTo>
                    <a:pt x="550" y="120"/>
                  </a:lnTo>
                  <a:lnTo>
                    <a:pt x="553" y="129"/>
                  </a:lnTo>
                  <a:lnTo>
                    <a:pt x="542" y="129"/>
                  </a:lnTo>
                  <a:lnTo>
                    <a:pt x="542" y="149"/>
                  </a:lnTo>
                  <a:lnTo>
                    <a:pt x="546" y="146"/>
                  </a:lnTo>
                  <a:lnTo>
                    <a:pt x="542" y="161"/>
                  </a:lnTo>
                  <a:lnTo>
                    <a:pt x="546" y="168"/>
                  </a:lnTo>
                  <a:lnTo>
                    <a:pt x="556" y="173"/>
                  </a:lnTo>
                  <a:lnTo>
                    <a:pt x="556" y="180"/>
                  </a:lnTo>
                  <a:lnTo>
                    <a:pt x="542" y="173"/>
                  </a:lnTo>
                  <a:lnTo>
                    <a:pt x="536" y="186"/>
                  </a:lnTo>
                  <a:lnTo>
                    <a:pt x="528" y="185"/>
                  </a:lnTo>
                  <a:lnTo>
                    <a:pt x="556" y="209"/>
                  </a:lnTo>
                  <a:lnTo>
                    <a:pt x="598" y="216"/>
                  </a:lnTo>
                  <a:lnTo>
                    <a:pt x="591" y="222"/>
                  </a:lnTo>
                  <a:lnTo>
                    <a:pt x="577" y="230"/>
                  </a:lnTo>
                  <a:lnTo>
                    <a:pt x="579" y="234"/>
                  </a:lnTo>
                  <a:lnTo>
                    <a:pt x="595" y="234"/>
                  </a:lnTo>
                  <a:lnTo>
                    <a:pt x="603" y="240"/>
                  </a:lnTo>
                  <a:lnTo>
                    <a:pt x="598" y="251"/>
                  </a:lnTo>
                  <a:lnTo>
                    <a:pt x="591" y="254"/>
                  </a:lnTo>
                  <a:lnTo>
                    <a:pt x="602" y="263"/>
                  </a:lnTo>
                  <a:lnTo>
                    <a:pt x="609" y="267"/>
                  </a:lnTo>
                  <a:lnTo>
                    <a:pt x="617" y="264"/>
                  </a:lnTo>
                  <a:lnTo>
                    <a:pt x="627" y="273"/>
                  </a:lnTo>
                  <a:lnTo>
                    <a:pt x="630" y="282"/>
                  </a:lnTo>
                  <a:lnTo>
                    <a:pt x="627" y="294"/>
                  </a:lnTo>
                  <a:lnTo>
                    <a:pt x="621" y="302"/>
                  </a:lnTo>
                  <a:lnTo>
                    <a:pt x="630" y="312"/>
                  </a:lnTo>
                  <a:lnTo>
                    <a:pt x="648" y="312"/>
                  </a:lnTo>
                  <a:lnTo>
                    <a:pt x="649" y="300"/>
                  </a:lnTo>
                  <a:lnTo>
                    <a:pt x="656" y="303"/>
                  </a:lnTo>
                  <a:lnTo>
                    <a:pt x="655" y="317"/>
                  </a:lnTo>
                  <a:lnTo>
                    <a:pt x="652" y="326"/>
                  </a:lnTo>
                  <a:lnTo>
                    <a:pt x="662" y="330"/>
                  </a:lnTo>
                  <a:lnTo>
                    <a:pt x="669" y="327"/>
                  </a:lnTo>
                  <a:lnTo>
                    <a:pt x="663" y="315"/>
                  </a:lnTo>
                  <a:lnTo>
                    <a:pt x="672" y="317"/>
                  </a:lnTo>
                  <a:lnTo>
                    <a:pt x="679" y="317"/>
                  </a:lnTo>
                  <a:lnTo>
                    <a:pt x="690" y="327"/>
                  </a:lnTo>
                  <a:lnTo>
                    <a:pt x="690" y="332"/>
                  </a:lnTo>
                  <a:lnTo>
                    <a:pt x="307" y="414"/>
                  </a:lnTo>
                  <a:lnTo>
                    <a:pt x="282" y="419"/>
                  </a:lnTo>
                  <a:lnTo>
                    <a:pt x="278" y="405"/>
                  </a:lnTo>
                  <a:lnTo>
                    <a:pt x="261" y="414"/>
                  </a:lnTo>
                  <a:lnTo>
                    <a:pt x="251" y="408"/>
                  </a:lnTo>
                  <a:lnTo>
                    <a:pt x="269" y="395"/>
                  </a:lnTo>
                  <a:lnTo>
                    <a:pt x="257" y="386"/>
                  </a:lnTo>
                  <a:lnTo>
                    <a:pt x="251" y="375"/>
                  </a:lnTo>
                  <a:lnTo>
                    <a:pt x="258" y="366"/>
                  </a:lnTo>
                  <a:lnTo>
                    <a:pt x="244" y="360"/>
                  </a:lnTo>
                  <a:lnTo>
                    <a:pt x="237" y="345"/>
                  </a:lnTo>
                  <a:lnTo>
                    <a:pt x="251" y="339"/>
                  </a:lnTo>
                  <a:lnTo>
                    <a:pt x="261" y="336"/>
                  </a:lnTo>
                  <a:lnTo>
                    <a:pt x="246" y="321"/>
                  </a:lnTo>
                  <a:lnTo>
                    <a:pt x="253" y="315"/>
                  </a:lnTo>
                  <a:lnTo>
                    <a:pt x="239" y="309"/>
                  </a:lnTo>
                  <a:lnTo>
                    <a:pt x="232" y="291"/>
                  </a:lnTo>
                  <a:lnTo>
                    <a:pt x="209" y="272"/>
                  </a:lnTo>
                  <a:lnTo>
                    <a:pt x="187" y="264"/>
                  </a:lnTo>
                  <a:lnTo>
                    <a:pt x="188" y="255"/>
                  </a:lnTo>
                  <a:lnTo>
                    <a:pt x="163" y="237"/>
                  </a:lnTo>
                  <a:lnTo>
                    <a:pt x="153" y="212"/>
                  </a:lnTo>
                  <a:lnTo>
                    <a:pt x="121" y="209"/>
                  </a:lnTo>
                  <a:lnTo>
                    <a:pt x="93" y="198"/>
                  </a:lnTo>
                  <a:lnTo>
                    <a:pt x="86" y="194"/>
                  </a:lnTo>
                  <a:lnTo>
                    <a:pt x="65" y="191"/>
                  </a:lnTo>
                  <a:lnTo>
                    <a:pt x="47" y="183"/>
                  </a:lnTo>
                  <a:lnTo>
                    <a:pt x="50" y="150"/>
                  </a:lnTo>
                  <a:lnTo>
                    <a:pt x="42" y="146"/>
                  </a:lnTo>
                  <a:lnTo>
                    <a:pt x="33" y="134"/>
                  </a:lnTo>
                  <a:lnTo>
                    <a:pt x="15" y="131"/>
                  </a:lnTo>
                  <a:lnTo>
                    <a:pt x="0" y="126"/>
                  </a:lnTo>
                  <a:lnTo>
                    <a:pt x="4" y="105"/>
                  </a:lnTo>
                  <a:lnTo>
                    <a:pt x="5" y="96"/>
                  </a:lnTo>
                  <a:lnTo>
                    <a:pt x="312" y="9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0" name="Freeform 105"/>
            <p:cNvSpPr>
              <a:spLocks noChangeAspect="1"/>
            </p:cNvSpPr>
            <p:nvPr/>
          </p:nvSpPr>
          <p:spPr bwMode="auto">
            <a:xfrm>
              <a:off x="1195" y="1626"/>
              <a:ext cx="752" cy="595"/>
            </a:xfrm>
            <a:custGeom>
              <a:avLst/>
              <a:gdLst>
                <a:gd name="T0" fmla="*/ 2147483647 w 822"/>
                <a:gd name="T1" fmla="*/ 2147483647 h 636"/>
                <a:gd name="T2" fmla="*/ 2147483647 w 822"/>
                <a:gd name="T3" fmla="*/ 2147483647 h 636"/>
                <a:gd name="T4" fmla="*/ 2147483647 w 822"/>
                <a:gd name="T5" fmla="*/ 2147483647 h 636"/>
                <a:gd name="T6" fmla="*/ 2147483647 w 822"/>
                <a:gd name="T7" fmla="*/ 2147483647 h 636"/>
                <a:gd name="T8" fmla="*/ 2147483647 w 822"/>
                <a:gd name="T9" fmla="*/ 2147483647 h 636"/>
                <a:gd name="T10" fmla="*/ 2147483647 w 822"/>
                <a:gd name="T11" fmla="*/ 2147483647 h 636"/>
                <a:gd name="T12" fmla="*/ 2147483647 w 822"/>
                <a:gd name="T13" fmla="*/ 2147483647 h 636"/>
                <a:gd name="T14" fmla="*/ 2147483647 w 822"/>
                <a:gd name="T15" fmla="*/ 2147483647 h 636"/>
                <a:gd name="T16" fmla="*/ 2147483647 w 822"/>
                <a:gd name="T17" fmla="*/ 2147483647 h 636"/>
                <a:gd name="T18" fmla="*/ 2147483647 w 822"/>
                <a:gd name="T19" fmla="*/ 2147483647 h 636"/>
                <a:gd name="T20" fmla="*/ 2147483647 w 822"/>
                <a:gd name="T21" fmla="*/ 2147483647 h 636"/>
                <a:gd name="T22" fmla="*/ 2147483647 w 822"/>
                <a:gd name="T23" fmla="*/ 2147483647 h 636"/>
                <a:gd name="T24" fmla="*/ 2147483647 w 822"/>
                <a:gd name="T25" fmla="*/ 2147483647 h 636"/>
                <a:gd name="T26" fmla="*/ 2147483647 w 822"/>
                <a:gd name="T27" fmla="*/ 2147483647 h 636"/>
                <a:gd name="T28" fmla="*/ 2147483647 w 822"/>
                <a:gd name="T29" fmla="*/ 2147483647 h 636"/>
                <a:gd name="T30" fmla="*/ 2147483647 w 822"/>
                <a:gd name="T31" fmla="*/ 2147483647 h 636"/>
                <a:gd name="T32" fmla="*/ 2147483647 w 822"/>
                <a:gd name="T33" fmla="*/ 2147483647 h 636"/>
                <a:gd name="T34" fmla="*/ 2147483647 w 822"/>
                <a:gd name="T35" fmla="*/ 2147483647 h 636"/>
                <a:gd name="T36" fmla="*/ 2147483647 w 822"/>
                <a:gd name="T37" fmla="*/ 2147483647 h 636"/>
                <a:gd name="T38" fmla="*/ 2147483647 w 822"/>
                <a:gd name="T39" fmla="*/ 2147483647 h 636"/>
                <a:gd name="T40" fmla="*/ 2147483647 w 822"/>
                <a:gd name="T41" fmla="*/ 2147483647 h 636"/>
                <a:gd name="T42" fmla="*/ 2147483647 w 822"/>
                <a:gd name="T43" fmla="*/ 2147483647 h 636"/>
                <a:gd name="T44" fmla="*/ 2147483647 w 822"/>
                <a:gd name="T45" fmla="*/ 2147483647 h 636"/>
                <a:gd name="T46" fmla="*/ 2147483647 w 822"/>
                <a:gd name="T47" fmla="*/ 2147483647 h 636"/>
                <a:gd name="T48" fmla="*/ 2147483647 w 822"/>
                <a:gd name="T49" fmla="*/ 2147483647 h 636"/>
                <a:gd name="T50" fmla="*/ 2147483647 w 822"/>
                <a:gd name="T51" fmla="*/ 2147483647 h 636"/>
                <a:gd name="T52" fmla="*/ 2147483647 w 822"/>
                <a:gd name="T53" fmla="*/ 2147483647 h 636"/>
                <a:gd name="T54" fmla="*/ 2147483647 w 822"/>
                <a:gd name="T55" fmla="*/ 2147483647 h 636"/>
                <a:gd name="T56" fmla="*/ 2147483647 w 822"/>
                <a:gd name="T57" fmla="*/ 2147483647 h 636"/>
                <a:gd name="T58" fmla="*/ 2147483647 w 822"/>
                <a:gd name="T59" fmla="*/ 2147483647 h 636"/>
                <a:gd name="T60" fmla="*/ 2147483647 w 822"/>
                <a:gd name="T61" fmla="*/ 2147483647 h 636"/>
                <a:gd name="T62" fmla="*/ 2147483647 w 822"/>
                <a:gd name="T63" fmla="*/ 2147483647 h 636"/>
                <a:gd name="T64" fmla="*/ 2147483647 w 822"/>
                <a:gd name="T65" fmla="*/ 2147483647 h 636"/>
                <a:gd name="T66" fmla="*/ 2147483647 w 822"/>
                <a:gd name="T67" fmla="*/ 2147483647 h 636"/>
                <a:gd name="T68" fmla="*/ 2147483647 w 822"/>
                <a:gd name="T69" fmla="*/ 2147483647 h 636"/>
                <a:gd name="T70" fmla="*/ 2147483647 w 822"/>
                <a:gd name="T71" fmla="*/ 2147483647 h 636"/>
                <a:gd name="T72" fmla="*/ 2147483647 w 822"/>
                <a:gd name="T73" fmla="*/ 2147483647 h 636"/>
                <a:gd name="T74" fmla="*/ 2147483647 w 822"/>
                <a:gd name="T75" fmla="*/ 2147483647 h 636"/>
                <a:gd name="T76" fmla="*/ 2147483647 w 822"/>
                <a:gd name="T77" fmla="*/ 2147483647 h 636"/>
                <a:gd name="T78" fmla="*/ 2147483647 w 822"/>
                <a:gd name="T79" fmla="*/ 2147483647 h 636"/>
                <a:gd name="T80" fmla="*/ 2147483647 w 822"/>
                <a:gd name="T81" fmla="*/ 2147483647 h 636"/>
                <a:gd name="T82" fmla="*/ 2147483647 w 822"/>
                <a:gd name="T83" fmla="*/ 2147483647 h 636"/>
                <a:gd name="T84" fmla="*/ 2147483647 w 822"/>
                <a:gd name="T85" fmla="*/ 2147483647 h 636"/>
                <a:gd name="T86" fmla="*/ 0 w 822"/>
                <a:gd name="T87" fmla="*/ 2147483647 h 636"/>
                <a:gd name="T88" fmla="*/ 2147483647 w 822"/>
                <a:gd name="T89" fmla="*/ 2147483647 h 636"/>
                <a:gd name="T90" fmla="*/ 2147483647 w 822"/>
                <a:gd name="T91" fmla="*/ 2147483647 h 636"/>
                <a:gd name="T92" fmla="*/ 2147483647 w 822"/>
                <a:gd name="T93" fmla="*/ 2147483647 h 636"/>
                <a:gd name="T94" fmla="*/ 2147483647 w 822"/>
                <a:gd name="T95" fmla="*/ 2147483647 h 636"/>
                <a:gd name="T96" fmla="*/ 2147483647 w 822"/>
                <a:gd name="T97" fmla="*/ 2147483647 h 636"/>
                <a:gd name="T98" fmla="*/ 2147483647 w 822"/>
                <a:gd name="T99" fmla="*/ 2147483647 h 636"/>
                <a:gd name="T100" fmla="*/ 2147483647 w 822"/>
                <a:gd name="T101" fmla="*/ 2147483647 h 636"/>
                <a:gd name="T102" fmla="*/ 2147483647 w 822"/>
                <a:gd name="T103" fmla="*/ 2147483647 h 636"/>
                <a:gd name="T104" fmla="*/ 2147483647 w 822"/>
                <a:gd name="T105" fmla="*/ 2147483647 h 636"/>
                <a:gd name="T106" fmla="*/ 2147483647 w 822"/>
                <a:gd name="T107" fmla="*/ 2147483647 h 636"/>
                <a:gd name="T108" fmla="*/ 2147483647 w 822"/>
                <a:gd name="T109" fmla="*/ 2147483647 h 636"/>
                <a:gd name="T110" fmla="*/ 2147483647 w 822"/>
                <a:gd name="T111" fmla="*/ 2147483647 h 636"/>
                <a:gd name="T112" fmla="*/ 2147483647 w 822"/>
                <a:gd name="T113" fmla="*/ 2147483647 h 636"/>
                <a:gd name="T114" fmla="*/ 2147483647 w 822"/>
                <a:gd name="T115" fmla="*/ 2147483647 h 636"/>
                <a:gd name="T116" fmla="*/ 2147483647 w 822"/>
                <a:gd name="T117" fmla="*/ 2147483647 h 6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2"/>
                <a:gd name="T178" fmla="*/ 0 h 636"/>
                <a:gd name="T179" fmla="*/ 822 w 822"/>
                <a:gd name="T180" fmla="*/ 636 h 6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2" h="636">
                  <a:moveTo>
                    <a:pt x="264" y="91"/>
                  </a:moveTo>
                  <a:lnTo>
                    <a:pt x="279" y="100"/>
                  </a:lnTo>
                  <a:lnTo>
                    <a:pt x="262" y="117"/>
                  </a:lnTo>
                  <a:lnTo>
                    <a:pt x="271" y="123"/>
                  </a:lnTo>
                  <a:lnTo>
                    <a:pt x="288" y="114"/>
                  </a:lnTo>
                  <a:lnTo>
                    <a:pt x="295" y="126"/>
                  </a:lnTo>
                  <a:lnTo>
                    <a:pt x="703" y="39"/>
                  </a:lnTo>
                  <a:lnTo>
                    <a:pt x="714" y="36"/>
                  </a:lnTo>
                  <a:lnTo>
                    <a:pt x="717" y="40"/>
                  </a:lnTo>
                  <a:lnTo>
                    <a:pt x="721" y="39"/>
                  </a:lnTo>
                  <a:lnTo>
                    <a:pt x="729" y="40"/>
                  </a:lnTo>
                  <a:lnTo>
                    <a:pt x="733" y="43"/>
                  </a:lnTo>
                  <a:lnTo>
                    <a:pt x="742" y="45"/>
                  </a:lnTo>
                  <a:lnTo>
                    <a:pt x="733" y="60"/>
                  </a:lnTo>
                  <a:lnTo>
                    <a:pt x="750" y="66"/>
                  </a:lnTo>
                  <a:lnTo>
                    <a:pt x="745" y="82"/>
                  </a:lnTo>
                  <a:lnTo>
                    <a:pt x="753" y="94"/>
                  </a:lnTo>
                  <a:lnTo>
                    <a:pt x="760" y="114"/>
                  </a:lnTo>
                  <a:lnTo>
                    <a:pt x="769" y="120"/>
                  </a:lnTo>
                  <a:lnTo>
                    <a:pt x="786" y="126"/>
                  </a:lnTo>
                  <a:lnTo>
                    <a:pt x="783" y="136"/>
                  </a:lnTo>
                  <a:lnTo>
                    <a:pt x="790" y="142"/>
                  </a:lnTo>
                  <a:lnTo>
                    <a:pt x="802" y="138"/>
                  </a:lnTo>
                  <a:lnTo>
                    <a:pt x="805" y="148"/>
                  </a:lnTo>
                  <a:lnTo>
                    <a:pt x="816" y="148"/>
                  </a:lnTo>
                  <a:lnTo>
                    <a:pt x="822" y="168"/>
                  </a:lnTo>
                  <a:lnTo>
                    <a:pt x="813" y="178"/>
                  </a:lnTo>
                  <a:lnTo>
                    <a:pt x="804" y="186"/>
                  </a:lnTo>
                  <a:lnTo>
                    <a:pt x="795" y="196"/>
                  </a:lnTo>
                  <a:lnTo>
                    <a:pt x="778" y="205"/>
                  </a:lnTo>
                  <a:lnTo>
                    <a:pt x="762" y="211"/>
                  </a:lnTo>
                  <a:lnTo>
                    <a:pt x="748" y="217"/>
                  </a:lnTo>
                  <a:lnTo>
                    <a:pt x="735" y="207"/>
                  </a:lnTo>
                  <a:lnTo>
                    <a:pt x="727" y="193"/>
                  </a:lnTo>
                  <a:lnTo>
                    <a:pt x="717" y="183"/>
                  </a:lnTo>
                  <a:lnTo>
                    <a:pt x="705" y="189"/>
                  </a:lnTo>
                  <a:lnTo>
                    <a:pt x="694" y="184"/>
                  </a:lnTo>
                  <a:lnTo>
                    <a:pt x="679" y="198"/>
                  </a:lnTo>
                  <a:lnTo>
                    <a:pt x="684" y="373"/>
                  </a:lnTo>
                  <a:lnTo>
                    <a:pt x="691" y="375"/>
                  </a:lnTo>
                  <a:lnTo>
                    <a:pt x="684" y="382"/>
                  </a:lnTo>
                  <a:lnTo>
                    <a:pt x="702" y="541"/>
                  </a:lnTo>
                  <a:lnTo>
                    <a:pt x="706" y="549"/>
                  </a:lnTo>
                  <a:lnTo>
                    <a:pt x="706" y="559"/>
                  </a:lnTo>
                  <a:lnTo>
                    <a:pt x="595" y="559"/>
                  </a:lnTo>
                  <a:lnTo>
                    <a:pt x="592" y="549"/>
                  </a:lnTo>
                  <a:lnTo>
                    <a:pt x="583" y="550"/>
                  </a:lnTo>
                  <a:lnTo>
                    <a:pt x="586" y="541"/>
                  </a:lnTo>
                  <a:lnTo>
                    <a:pt x="574" y="538"/>
                  </a:lnTo>
                  <a:lnTo>
                    <a:pt x="571" y="531"/>
                  </a:lnTo>
                  <a:lnTo>
                    <a:pt x="561" y="531"/>
                  </a:lnTo>
                  <a:lnTo>
                    <a:pt x="544" y="520"/>
                  </a:lnTo>
                  <a:lnTo>
                    <a:pt x="526" y="528"/>
                  </a:lnTo>
                  <a:lnTo>
                    <a:pt x="519" y="544"/>
                  </a:lnTo>
                  <a:lnTo>
                    <a:pt x="490" y="555"/>
                  </a:lnTo>
                  <a:lnTo>
                    <a:pt x="481" y="565"/>
                  </a:lnTo>
                  <a:lnTo>
                    <a:pt x="471" y="564"/>
                  </a:lnTo>
                  <a:lnTo>
                    <a:pt x="462" y="571"/>
                  </a:lnTo>
                  <a:lnTo>
                    <a:pt x="459" y="579"/>
                  </a:lnTo>
                  <a:lnTo>
                    <a:pt x="457" y="607"/>
                  </a:lnTo>
                  <a:lnTo>
                    <a:pt x="441" y="624"/>
                  </a:lnTo>
                  <a:lnTo>
                    <a:pt x="420" y="630"/>
                  </a:lnTo>
                  <a:lnTo>
                    <a:pt x="411" y="622"/>
                  </a:lnTo>
                  <a:lnTo>
                    <a:pt x="402" y="624"/>
                  </a:lnTo>
                  <a:lnTo>
                    <a:pt x="397" y="621"/>
                  </a:lnTo>
                  <a:lnTo>
                    <a:pt x="388" y="625"/>
                  </a:lnTo>
                  <a:lnTo>
                    <a:pt x="351" y="624"/>
                  </a:lnTo>
                  <a:lnTo>
                    <a:pt x="246" y="625"/>
                  </a:lnTo>
                  <a:lnTo>
                    <a:pt x="244" y="631"/>
                  </a:lnTo>
                  <a:lnTo>
                    <a:pt x="205" y="634"/>
                  </a:lnTo>
                  <a:lnTo>
                    <a:pt x="202" y="636"/>
                  </a:lnTo>
                  <a:lnTo>
                    <a:pt x="144" y="634"/>
                  </a:lnTo>
                  <a:lnTo>
                    <a:pt x="144" y="511"/>
                  </a:lnTo>
                  <a:lnTo>
                    <a:pt x="139" y="511"/>
                  </a:lnTo>
                  <a:lnTo>
                    <a:pt x="139" y="268"/>
                  </a:lnTo>
                  <a:lnTo>
                    <a:pt x="121" y="265"/>
                  </a:lnTo>
                  <a:lnTo>
                    <a:pt x="121" y="249"/>
                  </a:lnTo>
                  <a:lnTo>
                    <a:pt x="111" y="244"/>
                  </a:lnTo>
                  <a:lnTo>
                    <a:pt x="105" y="232"/>
                  </a:lnTo>
                  <a:lnTo>
                    <a:pt x="93" y="231"/>
                  </a:lnTo>
                  <a:lnTo>
                    <a:pt x="94" y="198"/>
                  </a:lnTo>
                  <a:lnTo>
                    <a:pt x="79" y="198"/>
                  </a:lnTo>
                  <a:lnTo>
                    <a:pt x="73" y="193"/>
                  </a:lnTo>
                  <a:lnTo>
                    <a:pt x="48" y="192"/>
                  </a:lnTo>
                  <a:lnTo>
                    <a:pt x="46" y="186"/>
                  </a:lnTo>
                  <a:lnTo>
                    <a:pt x="19" y="187"/>
                  </a:lnTo>
                  <a:lnTo>
                    <a:pt x="16" y="178"/>
                  </a:lnTo>
                  <a:lnTo>
                    <a:pt x="0" y="177"/>
                  </a:lnTo>
                  <a:lnTo>
                    <a:pt x="1" y="169"/>
                  </a:lnTo>
                  <a:lnTo>
                    <a:pt x="30" y="169"/>
                  </a:lnTo>
                  <a:lnTo>
                    <a:pt x="33" y="151"/>
                  </a:lnTo>
                  <a:lnTo>
                    <a:pt x="58" y="150"/>
                  </a:lnTo>
                  <a:lnTo>
                    <a:pt x="61" y="127"/>
                  </a:lnTo>
                  <a:lnTo>
                    <a:pt x="81" y="127"/>
                  </a:lnTo>
                  <a:lnTo>
                    <a:pt x="84" y="114"/>
                  </a:lnTo>
                  <a:lnTo>
                    <a:pt x="94" y="112"/>
                  </a:lnTo>
                  <a:lnTo>
                    <a:pt x="100" y="99"/>
                  </a:lnTo>
                  <a:lnTo>
                    <a:pt x="118" y="97"/>
                  </a:lnTo>
                  <a:lnTo>
                    <a:pt x="118" y="85"/>
                  </a:lnTo>
                  <a:lnTo>
                    <a:pt x="138" y="84"/>
                  </a:lnTo>
                  <a:lnTo>
                    <a:pt x="135" y="75"/>
                  </a:lnTo>
                  <a:lnTo>
                    <a:pt x="150" y="75"/>
                  </a:lnTo>
                  <a:lnTo>
                    <a:pt x="157" y="61"/>
                  </a:lnTo>
                  <a:lnTo>
                    <a:pt x="166" y="60"/>
                  </a:lnTo>
                  <a:lnTo>
                    <a:pt x="174" y="49"/>
                  </a:lnTo>
                  <a:lnTo>
                    <a:pt x="184" y="42"/>
                  </a:lnTo>
                  <a:lnTo>
                    <a:pt x="196" y="43"/>
                  </a:lnTo>
                  <a:lnTo>
                    <a:pt x="196" y="27"/>
                  </a:lnTo>
                  <a:lnTo>
                    <a:pt x="241" y="0"/>
                  </a:lnTo>
                  <a:lnTo>
                    <a:pt x="249" y="13"/>
                  </a:lnTo>
                  <a:lnTo>
                    <a:pt x="262" y="21"/>
                  </a:lnTo>
                  <a:lnTo>
                    <a:pt x="259" y="27"/>
                  </a:lnTo>
                  <a:lnTo>
                    <a:pt x="271" y="43"/>
                  </a:lnTo>
                  <a:lnTo>
                    <a:pt x="250" y="51"/>
                  </a:lnTo>
                  <a:lnTo>
                    <a:pt x="255" y="67"/>
                  </a:lnTo>
                  <a:lnTo>
                    <a:pt x="268" y="72"/>
                  </a:lnTo>
                  <a:lnTo>
                    <a:pt x="262" y="82"/>
                  </a:lnTo>
                  <a:lnTo>
                    <a:pt x="264" y="9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1" name="Freeform 106"/>
            <p:cNvSpPr>
              <a:spLocks noChangeAspect="1"/>
            </p:cNvSpPr>
            <p:nvPr/>
          </p:nvSpPr>
          <p:spPr bwMode="auto">
            <a:xfrm>
              <a:off x="1696" y="1224"/>
              <a:ext cx="312" cy="579"/>
            </a:xfrm>
            <a:custGeom>
              <a:avLst/>
              <a:gdLst>
                <a:gd name="T0" fmla="*/ 2147483647 w 342"/>
                <a:gd name="T1" fmla="*/ 0 h 618"/>
                <a:gd name="T2" fmla="*/ 2147483647 w 342"/>
                <a:gd name="T3" fmla="*/ 2147483647 h 618"/>
                <a:gd name="T4" fmla="*/ 2147483647 w 342"/>
                <a:gd name="T5" fmla="*/ 2147483647 h 618"/>
                <a:gd name="T6" fmla="*/ 2147483647 w 342"/>
                <a:gd name="T7" fmla="*/ 2147483647 h 618"/>
                <a:gd name="T8" fmla="*/ 2147483647 w 342"/>
                <a:gd name="T9" fmla="*/ 2147483647 h 618"/>
                <a:gd name="T10" fmla="*/ 2147483647 w 342"/>
                <a:gd name="T11" fmla="*/ 2147483647 h 618"/>
                <a:gd name="T12" fmla="*/ 2147483647 w 342"/>
                <a:gd name="T13" fmla="*/ 2147483647 h 618"/>
                <a:gd name="T14" fmla="*/ 2147483647 w 342"/>
                <a:gd name="T15" fmla="*/ 2147483647 h 618"/>
                <a:gd name="T16" fmla="*/ 2147483647 w 342"/>
                <a:gd name="T17" fmla="*/ 2147483647 h 618"/>
                <a:gd name="T18" fmla="*/ 2147483647 w 342"/>
                <a:gd name="T19" fmla="*/ 2147483647 h 618"/>
                <a:gd name="T20" fmla="*/ 2147483647 w 342"/>
                <a:gd name="T21" fmla="*/ 2147483647 h 618"/>
                <a:gd name="T22" fmla="*/ 2147483647 w 342"/>
                <a:gd name="T23" fmla="*/ 2147483647 h 618"/>
                <a:gd name="T24" fmla="*/ 2147483647 w 342"/>
                <a:gd name="T25" fmla="*/ 2147483647 h 618"/>
                <a:gd name="T26" fmla="*/ 2147483647 w 342"/>
                <a:gd name="T27" fmla="*/ 2147483647 h 618"/>
                <a:gd name="T28" fmla="*/ 2147483647 w 342"/>
                <a:gd name="T29" fmla="*/ 2147483647 h 618"/>
                <a:gd name="T30" fmla="*/ 2147483647 w 342"/>
                <a:gd name="T31" fmla="*/ 2147483647 h 618"/>
                <a:gd name="T32" fmla="*/ 2147483647 w 342"/>
                <a:gd name="T33" fmla="*/ 2147483647 h 618"/>
                <a:gd name="T34" fmla="*/ 2147483647 w 342"/>
                <a:gd name="T35" fmla="*/ 2147483647 h 618"/>
                <a:gd name="T36" fmla="*/ 2147483647 w 342"/>
                <a:gd name="T37" fmla="*/ 2147483647 h 618"/>
                <a:gd name="T38" fmla="*/ 2147483647 w 342"/>
                <a:gd name="T39" fmla="*/ 2147483647 h 618"/>
                <a:gd name="T40" fmla="*/ 2147483647 w 342"/>
                <a:gd name="T41" fmla="*/ 2147483647 h 618"/>
                <a:gd name="T42" fmla="*/ 2147483647 w 342"/>
                <a:gd name="T43" fmla="*/ 2147483647 h 618"/>
                <a:gd name="T44" fmla="*/ 2147483647 w 342"/>
                <a:gd name="T45" fmla="*/ 2147483647 h 618"/>
                <a:gd name="T46" fmla="*/ 2147483647 w 342"/>
                <a:gd name="T47" fmla="*/ 2147483647 h 618"/>
                <a:gd name="T48" fmla="*/ 2147483647 w 342"/>
                <a:gd name="T49" fmla="*/ 2147483647 h 618"/>
                <a:gd name="T50" fmla="*/ 2147483647 w 342"/>
                <a:gd name="T51" fmla="*/ 2147483647 h 618"/>
                <a:gd name="T52" fmla="*/ 0 w 342"/>
                <a:gd name="T53" fmla="*/ 2147483647 h 618"/>
                <a:gd name="T54" fmla="*/ 2147483647 w 342"/>
                <a:gd name="T55" fmla="*/ 2147483647 h 618"/>
                <a:gd name="T56" fmla="*/ 2147483647 w 342"/>
                <a:gd name="T57" fmla="*/ 2147483647 h 618"/>
                <a:gd name="T58" fmla="*/ 2147483647 w 342"/>
                <a:gd name="T59" fmla="*/ 2147483647 h 618"/>
                <a:gd name="T60" fmla="*/ 2147483647 w 342"/>
                <a:gd name="T61" fmla="*/ 2147483647 h 618"/>
                <a:gd name="T62" fmla="*/ 2147483647 w 342"/>
                <a:gd name="T63" fmla="*/ 2147483647 h 618"/>
                <a:gd name="T64" fmla="*/ 2147483647 w 342"/>
                <a:gd name="T65" fmla="*/ 2147483647 h 618"/>
                <a:gd name="T66" fmla="*/ 2147483647 w 342"/>
                <a:gd name="T67" fmla="*/ 2147483647 h 618"/>
                <a:gd name="T68" fmla="*/ 2147483647 w 342"/>
                <a:gd name="T69" fmla="*/ 2147483647 h 618"/>
                <a:gd name="T70" fmla="*/ 2147483647 w 342"/>
                <a:gd name="T71" fmla="*/ 2147483647 h 618"/>
                <a:gd name="T72" fmla="*/ 2147483647 w 342"/>
                <a:gd name="T73" fmla="*/ 2147483647 h 618"/>
                <a:gd name="T74" fmla="*/ 2147483647 w 342"/>
                <a:gd name="T75" fmla="*/ 2147483647 h 618"/>
                <a:gd name="T76" fmla="*/ 2147483647 w 342"/>
                <a:gd name="T77" fmla="*/ 2147483647 h 618"/>
                <a:gd name="T78" fmla="*/ 2147483647 w 342"/>
                <a:gd name="T79" fmla="*/ 2147483647 h 618"/>
                <a:gd name="T80" fmla="*/ 2147483647 w 342"/>
                <a:gd name="T81" fmla="*/ 2147483647 h 618"/>
                <a:gd name="T82" fmla="*/ 2147483647 w 342"/>
                <a:gd name="T83" fmla="*/ 2147483647 h 618"/>
                <a:gd name="T84" fmla="*/ 2147483647 w 342"/>
                <a:gd name="T85" fmla="*/ 2147483647 h 618"/>
                <a:gd name="T86" fmla="*/ 2147483647 w 342"/>
                <a:gd name="T87" fmla="*/ 2147483647 h 618"/>
                <a:gd name="T88" fmla="*/ 2147483647 w 342"/>
                <a:gd name="T89" fmla="*/ 2147483647 h 618"/>
                <a:gd name="T90" fmla="*/ 2147483647 w 342"/>
                <a:gd name="T91" fmla="*/ 2147483647 h 6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2"/>
                <a:gd name="T139" fmla="*/ 0 h 618"/>
                <a:gd name="T140" fmla="*/ 342 w 342"/>
                <a:gd name="T141" fmla="*/ 618 h 6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2" h="618">
                  <a:moveTo>
                    <a:pt x="60" y="2"/>
                  </a:moveTo>
                  <a:lnTo>
                    <a:pt x="338" y="0"/>
                  </a:lnTo>
                  <a:lnTo>
                    <a:pt x="339" y="137"/>
                  </a:lnTo>
                  <a:lnTo>
                    <a:pt x="342" y="618"/>
                  </a:lnTo>
                  <a:lnTo>
                    <a:pt x="335" y="614"/>
                  </a:lnTo>
                  <a:lnTo>
                    <a:pt x="329" y="599"/>
                  </a:lnTo>
                  <a:lnTo>
                    <a:pt x="318" y="600"/>
                  </a:lnTo>
                  <a:lnTo>
                    <a:pt x="315" y="608"/>
                  </a:lnTo>
                  <a:lnTo>
                    <a:pt x="306" y="606"/>
                  </a:lnTo>
                  <a:lnTo>
                    <a:pt x="284" y="618"/>
                  </a:lnTo>
                  <a:lnTo>
                    <a:pt x="270" y="606"/>
                  </a:lnTo>
                  <a:lnTo>
                    <a:pt x="281" y="596"/>
                  </a:lnTo>
                  <a:lnTo>
                    <a:pt x="276" y="576"/>
                  </a:lnTo>
                  <a:lnTo>
                    <a:pt x="266" y="576"/>
                  </a:lnTo>
                  <a:lnTo>
                    <a:pt x="264" y="566"/>
                  </a:lnTo>
                  <a:lnTo>
                    <a:pt x="249" y="569"/>
                  </a:lnTo>
                  <a:lnTo>
                    <a:pt x="242" y="563"/>
                  </a:lnTo>
                  <a:lnTo>
                    <a:pt x="246" y="552"/>
                  </a:lnTo>
                  <a:lnTo>
                    <a:pt x="221" y="546"/>
                  </a:lnTo>
                  <a:lnTo>
                    <a:pt x="215" y="525"/>
                  </a:lnTo>
                  <a:lnTo>
                    <a:pt x="206" y="513"/>
                  </a:lnTo>
                  <a:lnTo>
                    <a:pt x="207" y="495"/>
                  </a:lnTo>
                  <a:lnTo>
                    <a:pt x="195" y="488"/>
                  </a:lnTo>
                  <a:lnTo>
                    <a:pt x="200" y="474"/>
                  </a:lnTo>
                  <a:lnTo>
                    <a:pt x="188" y="468"/>
                  </a:lnTo>
                  <a:lnTo>
                    <a:pt x="180" y="468"/>
                  </a:lnTo>
                  <a:lnTo>
                    <a:pt x="176" y="464"/>
                  </a:lnTo>
                  <a:lnTo>
                    <a:pt x="165" y="465"/>
                  </a:lnTo>
                  <a:lnTo>
                    <a:pt x="147" y="453"/>
                  </a:lnTo>
                  <a:lnTo>
                    <a:pt x="137" y="450"/>
                  </a:lnTo>
                  <a:lnTo>
                    <a:pt x="137" y="461"/>
                  </a:lnTo>
                  <a:lnTo>
                    <a:pt x="132" y="464"/>
                  </a:lnTo>
                  <a:lnTo>
                    <a:pt x="120" y="458"/>
                  </a:lnTo>
                  <a:lnTo>
                    <a:pt x="126" y="447"/>
                  </a:lnTo>
                  <a:lnTo>
                    <a:pt x="126" y="438"/>
                  </a:lnTo>
                  <a:lnTo>
                    <a:pt x="120" y="435"/>
                  </a:lnTo>
                  <a:lnTo>
                    <a:pt x="117" y="447"/>
                  </a:lnTo>
                  <a:lnTo>
                    <a:pt x="99" y="446"/>
                  </a:lnTo>
                  <a:lnTo>
                    <a:pt x="93" y="437"/>
                  </a:lnTo>
                  <a:lnTo>
                    <a:pt x="99" y="426"/>
                  </a:lnTo>
                  <a:lnTo>
                    <a:pt x="99" y="414"/>
                  </a:lnTo>
                  <a:lnTo>
                    <a:pt x="95" y="405"/>
                  </a:lnTo>
                  <a:lnTo>
                    <a:pt x="87" y="399"/>
                  </a:lnTo>
                  <a:lnTo>
                    <a:pt x="78" y="401"/>
                  </a:lnTo>
                  <a:lnTo>
                    <a:pt x="65" y="389"/>
                  </a:lnTo>
                  <a:lnTo>
                    <a:pt x="72" y="381"/>
                  </a:lnTo>
                  <a:lnTo>
                    <a:pt x="74" y="372"/>
                  </a:lnTo>
                  <a:lnTo>
                    <a:pt x="65" y="369"/>
                  </a:lnTo>
                  <a:lnTo>
                    <a:pt x="51" y="369"/>
                  </a:lnTo>
                  <a:lnTo>
                    <a:pt x="50" y="363"/>
                  </a:lnTo>
                  <a:lnTo>
                    <a:pt x="65" y="357"/>
                  </a:lnTo>
                  <a:lnTo>
                    <a:pt x="68" y="350"/>
                  </a:lnTo>
                  <a:lnTo>
                    <a:pt x="29" y="344"/>
                  </a:lnTo>
                  <a:lnTo>
                    <a:pt x="0" y="321"/>
                  </a:lnTo>
                  <a:lnTo>
                    <a:pt x="9" y="320"/>
                  </a:lnTo>
                  <a:lnTo>
                    <a:pt x="14" y="309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18" y="302"/>
                  </a:lnTo>
                  <a:lnTo>
                    <a:pt x="14" y="293"/>
                  </a:lnTo>
                  <a:lnTo>
                    <a:pt x="17" y="285"/>
                  </a:lnTo>
                  <a:lnTo>
                    <a:pt x="14" y="281"/>
                  </a:lnTo>
                  <a:lnTo>
                    <a:pt x="14" y="264"/>
                  </a:lnTo>
                  <a:lnTo>
                    <a:pt x="24" y="263"/>
                  </a:lnTo>
                  <a:lnTo>
                    <a:pt x="23" y="255"/>
                  </a:lnTo>
                  <a:lnTo>
                    <a:pt x="30" y="249"/>
                  </a:lnTo>
                  <a:lnTo>
                    <a:pt x="26" y="239"/>
                  </a:lnTo>
                  <a:lnTo>
                    <a:pt x="5" y="234"/>
                  </a:lnTo>
                  <a:lnTo>
                    <a:pt x="15" y="210"/>
                  </a:lnTo>
                  <a:lnTo>
                    <a:pt x="21" y="207"/>
                  </a:lnTo>
                  <a:lnTo>
                    <a:pt x="26" y="197"/>
                  </a:lnTo>
                  <a:lnTo>
                    <a:pt x="24" y="188"/>
                  </a:lnTo>
                  <a:lnTo>
                    <a:pt x="41" y="174"/>
                  </a:lnTo>
                  <a:lnTo>
                    <a:pt x="33" y="170"/>
                  </a:lnTo>
                  <a:lnTo>
                    <a:pt x="26" y="153"/>
                  </a:lnTo>
                  <a:lnTo>
                    <a:pt x="18" y="153"/>
                  </a:lnTo>
                  <a:lnTo>
                    <a:pt x="17" y="147"/>
                  </a:lnTo>
                  <a:lnTo>
                    <a:pt x="15" y="135"/>
                  </a:lnTo>
                  <a:lnTo>
                    <a:pt x="18" y="123"/>
                  </a:lnTo>
                  <a:lnTo>
                    <a:pt x="30" y="120"/>
                  </a:lnTo>
                  <a:lnTo>
                    <a:pt x="35" y="116"/>
                  </a:lnTo>
                  <a:lnTo>
                    <a:pt x="35" y="93"/>
                  </a:lnTo>
                  <a:lnTo>
                    <a:pt x="45" y="86"/>
                  </a:lnTo>
                  <a:lnTo>
                    <a:pt x="45" y="80"/>
                  </a:lnTo>
                  <a:lnTo>
                    <a:pt x="39" y="71"/>
                  </a:lnTo>
                  <a:lnTo>
                    <a:pt x="51" y="69"/>
                  </a:lnTo>
                  <a:lnTo>
                    <a:pt x="53" y="63"/>
                  </a:lnTo>
                  <a:lnTo>
                    <a:pt x="51" y="54"/>
                  </a:lnTo>
                  <a:lnTo>
                    <a:pt x="53" y="47"/>
                  </a:lnTo>
                  <a:lnTo>
                    <a:pt x="51" y="35"/>
                  </a:lnTo>
                  <a:lnTo>
                    <a:pt x="60" y="35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2" name="Freeform 107"/>
            <p:cNvSpPr>
              <a:spLocks noChangeAspect="1"/>
            </p:cNvSpPr>
            <p:nvPr/>
          </p:nvSpPr>
          <p:spPr bwMode="auto">
            <a:xfrm>
              <a:off x="2000" y="1176"/>
              <a:ext cx="383" cy="723"/>
            </a:xfrm>
            <a:custGeom>
              <a:avLst/>
              <a:gdLst>
                <a:gd name="T0" fmla="*/ 2147483647 w 420"/>
                <a:gd name="T1" fmla="*/ 2147483647 h 771"/>
                <a:gd name="T2" fmla="*/ 2147483647 w 420"/>
                <a:gd name="T3" fmla="*/ 2147483647 h 771"/>
                <a:gd name="T4" fmla="*/ 2147483647 w 420"/>
                <a:gd name="T5" fmla="*/ 2147483647 h 771"/>
                <a:gd name="T6" fmla="*/ 2147483647 w 420"/>
                <a:gd name="T7" fmla="*/ 2147483647 h 771"/>
                <a:gd name="T8" fmla="*/ 2147483647 w 420"/>
                <a:gd name="T9" fmla="*/ 2147483647 h 771"/>
                <a:gd name="T10" fmla="*/ 2147483647 w 420"/>
                <a:gd name="T11" fmla="*/ 2147483647 h 771"/>
                <a:gd name="T12" fmla="*/ 2147483647 w 420"/>
                <a:gd name="T13" fmla="*/ 2147483647 h 771"/>
                <a:gd name="T14" fmla="*/ 2147483647 w 420"/>
                <a:gd name="T15" fmla="*/ 2147483647 h 771"/>
                <a:gd name="T16" fmla="*/ 2147483647 w 420"/>
                <a:gd name="T17" fmla="*/ 2147483647 h 771"/>
                <a:gd name="T18" fmla="*/ 2147483647 w 420"/>
                <a:gd name="T19" fmla="*/ 2147483647 h 771"/>
                <a:gd name="T20" fmla="*/ 2147483647 w 420"/>
                <a:gd name="T21" fmla="*/ 2147483647 h 771"/>
                <a:gd name="T22" fmla="*/ 2147483647 w 420"/>
                <a:gd name="T23" fmla="*/ 2147483647 h 771"/>
                <a:gd name="T24" fmla="*/ 2147483647 w 420"/>
                <a:gd name="T25" fmla="*/ 2147483647 h 771"/>
                <a:gd name="T26" fmla="*/ 2147483647 w 420"/>
                <a:gd name="T27" fmla="*/ 2147483647 h 771"/>
                <a:gd name="T28" fmla="*/ 2147483647 w 420"/>
                <a:gd name="T29" fmla="*/ 2147483647 h 771"/>
                <a:gd name="T30" fmla="*/ 2147483647 w 420"/>
                <a:gd name="T31" fmla="*/ 2147483647 h 771"/>
                <a:gd name="T32" fmla="*/ 2147483647 w 420"/>
                <a:gd name="T33" fmla="*/ 2147483647 h 771"/>
                <a:gd name="T34" fmla="*/ 2147483647 w 420"/>
                <a:gd name="T35" fmla="*/ 2147483647 h 771"/>
                <a:gd name="T36" fmla="*/ 2147483647 w 420"/>
                <a:gd name="T37" fmla="*/ 2147483647 h 771"/>
                <a:gd name="T38" fmla="*/ 2147483647 w 420"/>
                <a:gd name="T39" fmla="*/ 2147483647 h 771"/>
                <a:gd name="T40" fmla="*/ 2147483647 w 420"/>
                <a:gd name="T41" fmla="*/ 2147483647 h 771"/>
                <a:gd name="T42" fmla="*/ 2147483647 w 420"/>
                <a:gd name="T43" fmla="*/ 2147483647 h 771"/>
                <a:gd name="T44" fmla="*/ 2147483647 w 420"/>
                <a:gd name="T45" fmla="*/ 2147483647 h 771"/>
                <a:gd name="T46" fmla="*/ 2147483647 w 420"/>
                <a:gd name="T47" fmla="*/ 2147483647 h 771"/>
                <a:gd name="T48" fmla="*/ 2147483647 w 420"/>
                <a:gd name="T49" fmla="*/ 2147483647 h 771"/>
                <a:gd name="T50" fmla="*/ 2147483647 w 420"/>
                <a:gd name="T51" fmla="*/ 2147483647 h 771"/>
                <a:gd name="T52" fmla="*/ 2147483647 w 420"/>
                <a:gd name="T53" fmla="*/ 2147483647 h 771"/>
                <a:gd name="T54" fmla="*/ 2147483647 w 420"/>
                <a:gd name="T55" fmla="*/ 2147483647 h 771"/>
                <a:gd name="T56" fmla="*/ 2147483647 w 420"/>
                <a:gd name="T57" fmla="*/ 2147483647 h 771"/>
                <a:gd name="T58" fmla="*/ 2147483647 w 420"/>
                <a:gd name="T59" fmla="*/ 2147483647 h 771"/>
                <a:gd name="T60" fmla="*/ 2147483647 w 420"/>
                <a:gd name="T61" fmla="*/ 2147483647 h 771"/>
                <a:gd name="T62" fmla="*/ 2147483647 w 420"/>
                <a:gd name="T63" fmla="*/ 2147483647 h 771"/>
                <a:gd name="T64" fmla="*/ 2147483647 w 420"/>
                <a:gd name="T65" fmla="*/ 2147483647 h 771"/>
                <a:gd name="T66" fmla="*/ 2147483647 w 420"/>
                <a:gd name="T67" fmla="*/ 2147483647 h 771"/>
                <a:gd name="T68" fmla="*/ 2147483647 w 420"/>
                <a:gd name="T69" fmla="*/ 2147483647 h 771"/>
                <a:gd name="T70" fmla="*/ 2147483647 w 420"/>
                <a:gd name="T71" fmla="*/ 2147483647 h 771"/>
                <a:gd name="T72" fmla="*/ 2147483647 w 420"/>
                <a:gd name="T73" fmla="*/ 2147483647 h 771"/>
                <a:gd name="T74" fmla="*/ 2147483647 w 420"/>
                <a:gd name="T75" fmla="*/ 2147483647 h 771"/>
                <a:gd name="T76" fmla="*/ 2147483647 w 420"/>
                <a:gd name="T77" fmla="*/ 2147483647 h 771"/>
                <a:gd name="T78" fmla="*/ 2147483647 w 420"/>
                <a:gd name="T79" fmla="*/ 2147483647 h 771"/>
                <a:gd name="T80" fmla="*/ 2147483647 w 420"/>
                <a:gd name="T81" fmla="*/ 2147483647 h 771"/>
                <a:gd name="T82" fmla="*/ 2147483647 w 420"/>
                <a:gd name="T83" fmla="*/ 2147483647 h 771"/>
                <a:gd name="T84" fmla="*/ 2147483647 w 420"/>
                <a:gd name="T85" fmla="*/ 2147483647 h 771"/>
                <a:gd name="T86" fmla="*/ 2147483647 w 420"/>
                <a:gd name="T87" fmla="*/ 2147483647 h 771"/>
                <a:gd name="T88" fmla="*/ 2147483647 w 420"/>
                <a:gd name="T89" fmla="*/ 2147483647 h 771"/>
                <a:gd name="T90" fmla="*/ 2147483647 w 420"/>
                <a:gd name="T91" fmla="*/ 2147483647 h 771"/>
                <a:gd name="T92" fmla="*/ 2147483647 w 420"/>
                <a:gd name="T93" fmla="*/ 2147483647 h 771"/>
                <a:gd name="T94" fmla="*/ 2147483647 w 420"/>
                <a:gd name="T95" fmla="*/ 2147483647 h 771"/>
                <a:gd name="T96" fmla="*/ 2147483647 w 420"/>
                <a:gd name="T97" fmla="*/ 2147483647 h 7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771"/>
                <a:gd name="T149" fmla="*/ 420 w 420"/>
                <a:gd name="T150" fmla="*/ 771 h 7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771">
                  <a:moveTo>
                    <a:pt x="8" y="671"/>
                  </a:moveTo>
                  <a:lnTo>
                    <a:pt x="5" y="51"/>
                  </a:lnTo>
                  <a:lnTo>
                    <a:pt x="96" y="48"/>
                  </a:lnTo>
                  <a:lnTo>
                    <a:pt x="90" y="3"/>
                  </a:lnTo>
                  <a:lnTo>
                    <a:pt x="111" y="0"/>
                  </a:lnTo>
                  <a:lnTo>
                    <a:pt x="126" y="8"/>
                  </a:lnTo>
                  <a:lnTo>
                    <a:pt x="126" y="17"/>
                  </a:lnTo>
                  <a:lnTo>
                    <a:pt x="141" y="17"/>
                  </a:lnTo>
                  <a:lnTo>
                    <a:pt x="140" y="32"/>
                  </a:lnTo>
                  <a:lnTo>
                    <a:pt x="149" y="38"/>
                  </a:lnTo>
                  <a:lnTo>
                    <a:pt x="159" y="38"/>
                  </a:lnTo>
                  <a:lnTo>
                    <a:pt x="159" y="53"/>
                  </a:lnTo>
                  <a:lnTo>
                    <a:pt x="170" y="57"/>
                  </a:lnTo>
                  <a:lnTo>
                    <a:pt x="176" y="51"/>
                  </a:lnTo>
                  <a:lnTo>
                    <a:pt x="185" y="72"/>
                  </a:lnTo>
                  <a:lnTo>
                    <a:pt x="182" y="84"/>
                  </a:lnTo>
                  <a:lnTo>
                    <a:pt x="191" y="90"/>
                  </a:lnTo>
                  <a:lnTo>
                    <a:pt x="203" y="90"/>
                  </a:lnTo>
                  <a:lnTo>
                    <a:pt x="203" y="104"/>
                  </a:lnTo>
                  <a:lnTo>
                    <a:pt x="221" y="92"/>
                  </a:lnTo>
                  <a:lnTo>
                    <a:pt x="233" y="98"/>
                  </a:lnTo>
                  <a:lnTo>
                    <a:pt x="249" y="96"/>
                  </a:lnTo>
                  <a:lnTo>
                    <a:pt x="254" y="86"/>
                  </a:lnTo>
                  <a:lnTo>
                    <a:pt x="267" y="80"/>
                  </a:lnTo>
                  <a:lnTo>
                    <a:pt x="284" y="48"/>
                  </a:lnTo>
                  <a:lnTo>
                    <a:pt x="306" y="47"/>
                  </a:lnTo>
                  <a:lnTo>
                    <a:pt x="306" y="32"/>
                  </a:lnTo>
                  <a:lnTo>
                    <a:pt x="315" y="21"/>
                  </a:lnTo>
                  <a:lnTo>
                    <a:pt x="315" y="2"/>
                  </a:lnTo>
                  <a:lnTo>
                    <a:pt x="363" y="2"/>
                  </a:lnTo>
                  <a:lnTo>
                    <a:pt x="363" y="95"/>
                  </a:lnTo>
                  <a:lnTo>
                    <a:pt x="380" y="95"/>
                  </a:lnTo>
                  <a:lnTo>
                    <a:pt x="378" y="117"/>
                  </a:lnTo>
                  <a:lnTo>
                    <a:pt x="392" y="117"/>
                  </a:lnTo>
                  <a:lnTo>
                    <a:pt x="389" y="165"/>
                  </a:lnTo>
                  <a:lnTo>
                    <a:pt x="383" y="174"/>
                  </a:lnTo>
                  <a:lnTo>
                    <a:pt x="386" y="186"/>
                  </a:lnTo>
                  <a:lnTo>
                    <a:pt x="414" y="230"/>
                  </a:lnTo>
                  <a:lnTo>
                    <a:pt x="420" y="245"/>
                  </a:lnTo>
                  <a:lnTo>
                    <a:pt x="417" y="252"/>
                  </a:lnTo>
                  <a:lnTo>
                    <a:pt x="405" y="260"/>
                  </a:lnTo>
                  <a:lnTo>
                    <a:pt x="383" y="242"/>
                  </a:lnTo>
                  <a:lnTo>
                    <a:pt x="383" y="233"/>
                  </a:lnTo>
                  <a:lnTo>
                    <a:pt x="377" y="222"/>
                  </a:lnTo>
                  <a:lnTo>
                    <a:pt x="362" y="219"/>
                  </a:lnTo>
                  <a:lnTo>
                    <a:pt x="354" y="228"/>
                  </a:lnTo>
                  <a:lnTo>
                    <a:pt x="347" y="242"/>
                  </a:lnTo>
                  <a:lnTo>
                    <a:pt x="336" y="251"/>
                  </a:lnTo>
                  <a:lnTo>
                    <a:pt x="320" y="255"/>
                  </a:lnTo>
                  <a:lnTo>
                    <a:pt x="309" y="252"/>
                  </a:lnTo>
                  <a:lnTo>
                    <a:pt x="297" y="243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73" y="260"/>
                  </a:lnTo>
                  <a:lnTo>
                    <a:pt x="272" y="284"/>
                  </a:lnTo>
                  <a:lnTo>
                    <a:pt x="264" y="315"/>
                  </a:lnTo>
                  <a:lnTo>
                    <a:pt x="270" y="339"/>
                  </a:lnTo>
                  <a:lnTo>
                    <a:pt x="267" y="354"/>
                  </a:lnTo>
                  <a:lnTo>
                    <a:pt x="252" y="363"/>
                  </a:lnTo>
                  <a:lnTo>
                    <a:pt x="243" y="374"/>
                  </a:lnTo>
                  <a:lnTo>
                    <a:pt x="234" y="375"/>
                  </a:lnTo>
                  <a:lnTo>
                    <a:pt x="227" y="366"/>
                  </a:lnTo>
                  <a:lnTo>
                    <a:pt x="218" y="341"/>
                  </a:lnTo>
                  <a:lnTo>
                    <a:pt x="210" y="339"/>
                  </a:lnTo>
                  <a:lnTo>
                    <a:pt x="185" y="353"/>
                  </a:lnTo>
                  <a:lnTo>
                    <a:pt x="179" y="363"/>
                  </a:lnTo>
                  <a:lnTo>
                    <a:pt x="167" y="381"/>
                  </a:lnTo>
                  <a:lnTo>
                    <a:pt x="164" y="402"/>
                  </a:lnTo>
                  <a:lnTo>
                    <a:pt x="162" y="431"/>
                  </a:lnTo>
                  <a:lnTo>
                    <a:pt x="183" y="444"/>
                  </a:lnTo>
                  <a:lnTo>
                    <a:pt x="206" y="459"/>
                  </a:lnTo>
                  <a:lnTo>
                    <a:pt x="209" y="477"/>
                  </a:lnTo>
                  <a:lnTo>
                    <a:pt x="201" y="494"/>
                  </a:lnTo>
                  <a:lnTo>
                    <a:pt x="192" y="506"/>
                  </a:lnTo>
                  <a:lnTo>
                    <a:pt x="180" y="516"/>
                  </a:lnTo>
                  <a:lnTo>
                    <a:pt x="188" y="527"/>
                  </a:lnTo>
                  <a:lnTo>
                    <a:pt x="207" y="530"/>
                  </a:lnTo>
                  <a:lnTo>
                    <a:pt x="246" y="534"/>
                  </a:lnTo>
                  <a:lnTo>
                    <a:pt x="251" y="537"/>
                  </a:lnTo>
                  <a:lnTo>
                    <a:pt x="257" y="549"/>
                  </a:lnTo>
                  <a:lnTo>
                    <a:pt x="252" y="564"/>
                  </a:lnTo>
                  <a:lnTo>
                    <a:pt x="239" y="569"/>
                  </a:lnTo>
                  <a:lnTo>
                    <a:pt x="221" y="570"/>
                  </a:lnTo>
                  <a:lnTo>
                    <a:pt x="206" y="560"/>
                  </a:lnTo>
                  <a:lnTo>
                    <a:pt x="188" y="561"/>
                  </a:lnTo>
                  <a:lnTo>
                    <a:pt x="177" y="557"/>
                  </a:lnTo>
                  <a:lnTo>
                    <a:pt x="177" y="548"/>
                  </a:lnTo>
                  <a:lnTo>
                    <a:pt x="173" y="537"/>
                  </a:lnTo>
                  <a:lnTo>
                    <a:pt x="165" y="518"/>
                  </a:lnTo>
                  <a:lnTo>
                    <a:pt x="156" y="501"/>
                  </a:lnTo>
                  <a:lnTo>
                    <a:pt x="144" y="498"/>
                  </a:lnTo>
                  <a:lnTo>
                    <a:pt x="135" y="510"/>
                  </a:lnTo>
                  <a:lnTo>
                    <a:pt x="134" y="519"/>
                  </a:lnTo>
                  <a:lnTo>
                    <a:pt x="126" y="536"/>
                  </a:lnTo>
                  <a:lnTo>
                    <a:pt x="134" y="558"/>
                  </a:lnTo>
                  <a:lnTo>
                    <a:pt x="137" y="584"/>
                  </a:lnTo>
                  <a:lnTo>
                    <a:pt x="149" y="596"/>
                  </a:lnTo>
                  <a:lnTo>
                    <a:pt x="168" y="605"/>
                  </a:lnTo>
                  <a:lnTo>
                    <a:pt x="185" y="605"/>
                  </a:lnTo>
                  <a:lnTo>
                    <a:pt x="206" y="608"/>
                  </a:lnTo>
                  <a:lnTo>
                    <a:pt x="206" y="618"/>
                  </a:lnTo>
                  <a:lnTo>
                    <a:pt x="197" y="626"/>
                  </a:lnTo>
                  <a:lnTo>
                    <a:pt x="186" y="626"/>
                  </a:lnTo>
                  <a:lnTo>
                    <a:pt x="174" y="629"/>
                  </a:lnTo>
                  <a:lnTo>
                    <a:pt x="161" y="620"/>
                  </a:lnTo>
                  <a:lnTo>
                    <a:pt x="144" y="624"/>
                  </a:lnTo>
                  <a:lnTo>
                    <a:pt x="132" y="641"/>
                  </a:lnTo>
                  <a:lnTo>
                    <a:pt x="129" y="698"/>
                  </a:lnTo>
                  <a:lnTo>
                    <a:pt x="140" y="707"/>
                  </a:lnTo>
                  <a:lnTo>
                    <a:pt x="153" y="705"/>
                  </a:lnTo>
                  <a:lnTo>
                    <a:pt x="170" y="710"/>
                  </a:lnTo>
                  <a:lnTo>
                    <a:pt x="164" y="728"/>
                  </a:lnTo>
                  <a:lnTo>
                    <a:pt x="156" y="732"/>
                  </a:lnTo>
                  <a:lnTo>
                    <a:pt x="144" y="740"/>
                  </a:lnTo>
                  <a:lnTo>
                    <a:pt x="135" y="735"/>
                  </a:lnTo>
                  <a:lnTo>
                    <a:pt x="128" y="725"/>
                  </a:lnTo>
                  <a:lnTo>
                    <a:pt x="122" y="705"/>
                  </a:lnTo>
                  <a:lnTo>
                    <a:pt x="104" y="699"/>
                  </a:lnTo>
                  <a:lnTo>
                    <a:pt x="84" y="698"/>
                  </a:lnTo>
                  <a:lnTo>
                    <a:pt x="75" y="713"/>
                  </a:lnTo>
                  <a:lnTo>
                    <a:pt x="69" y="729"/>
                  </a:lnTo>
                  <a:lnTo>
                    <a:pt x="75" y="735"/>
                  </a:lnTo>
                  <a:lnTo>
                    <a:pt x="80" y="755"/>
                  </a:lnTo>
                  <a:lnTo>
                    <a:pt x="89" y="758"/>
                  </a:lnTo>
                  <a:lnTo>
                    <a:pt x="87" y="764"/>
                  </a:lnTo>
                  <a:lnTo>
                    <a:pt x="78" y="767"/>
                  </a:lnTo>
                  <a:lnTo>
                    <a:pt x="71" y="771"/>
                  </a:lnTo>
                  <a:lnTo>
                    <a:pt x="68" y="752"/>
                  </a:lnTo>
                  <a:lnTo>
                    <a:pt x="60" y="747"/>
                  </a:lnTo>
                  <a:lnTo>
                    <a:pt x="51" y="753"/>
                  </a:lnTo>
                  <a:lnTo>
                    <a:pt x="44" y="770"/>
                  </a:lnTo>
                  <a:lnTo>
                    <a:pt x="27" y="768"/>
                  </a:lnTo>
                  <a:lnTo>
                    <a:pt x="26" y="753"/>
                  </a:lnTo>
                  <a:lnTo>
                    <a:pt x="15" y="750"/>
                  </a:lnTo>
                  <a:lnTo>
                    <a:pt x="30" y="741"/>
                  </a:lnTo>
                  <a:lnTo>
                    <a:pt x="18" y="738"/>
                  </a:lnTo>
                  <a:lnTo>
                    <a:pt x="24" y="719"/>
                  </a:lnTo>
                  <a:lnTo>
                    <a:pt x="18" y="722"/>
                  </a:lnTo>
                  <a:lnTo>
                    <a:pt x="11" y="714"/>
                  </a:lnTo>
                  <a:lnTo>
                    <a:pt x="0" y="710"/>
                  </a:lnTo>
                  <a:lnTo>
                    <a:pt x="8" y="702"/>
                  </a:lnTo>
                  <a:lnTo>
                    <a:pt x="3" y="695"/>
                  </a:lnTo>
                  <a:lnTo>
                    <a:pt x="9" y="690"/>
                  </a:lnTo>
                  <a:lnTo>
                    <a:pt x="20" y="695"/>
                  </a:lnTo>
                  <a:lnTo>
                    <a:pt x="23" y="693"/>
                  </a:lnTo>
                  <a:lnTo>
                    <a:pt x="14" y="678"/>
                  </a:lnTo>
                  <a:lnTo>
                    <a:pt x="18" y="674"/>
                  </a:lnTo>
                  <a:lnTo>
                    <a:pt x="15" y="666"/>
                  </a:lnTo>
                  <a:lnTo>
                    <a:pt x="8" y="67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3" name="Freeform 108"/>
            <p:cNvSpPr>
              <a:spLocks noChangeAspect="1"/>
            </p:cNvSpPr>
            <p:nvPr/>
          </p:nvSpPr>
          <p:spPr bwMode="auto">
            <a:xfrm>
              <a:off x="1786" y="1785"/>
              <a:ext cx="487" cy="475"/>
            </a:xfrm>
            <a:custGeom>
              <a:avLst/>
              <a:gdLst>
                <a:gd name="T0" fmla="*/ 2147483647 w 533"/>
                <a:gd name="T1" fmla="*/ 2147483647 h 507"/>
                <a:gd name="T2" fmla="*/ 2147483647 w 533"/>
                <a:gd name="T3" fmla="*/ 2147483647 h 507"/>
                <a:gd name="T4" fmla="*/ 2147483647 w 533"/>
                <a:gd name="T5" fmla="*/ 2147483647 h 507"/>
                <a:gd name="T6" fmla="*/ 2147483647 w 533"/>
                <a:gd name="T7" fmla="*/ 2147483647 h 507"/>
                <a:gd name="T8" fmla="*/ 2147483647 w 533"/>
                <a:gd name="T9" fmla="*/ 2147483647 h 507"/>
                <a:gd name="T10" fmla="*/ 2147483647 w 533"/>
                <a:gd name="T11" fmla="*/ 2147483647 h 507"/>
                <a:gd name="T12" fmla="*/ 2147483647 w 533"/>
                <a:gd name="T13" fmla="*/ 0 h 507"/>
                <a:gd name="T14" fmla="*/ 2147483647 w 533"/>
                <a:gd name="T15" fmla="*/ 2147483647 h 507"/>
                <a:gd name="T16" fmla="*/ 2147483647 w 533"/>
                <a:gd name="T17" fmla="*/ 2147483647 h 507"/>
                <a:gd name="T18" fmla="*/ 2147483647 w 533"/>
                <a:gd name="T19" fmla="*/ 2147483647 h 507"/>
                <a:gd name="T20" fmla="*/ 2147483647 w 533"/>
                <a:gd name="T21" fmla="*/ 2147483647 h 507"/>
                <a:gd name="T22" fmla="*/ 2147483647 w 533"/>
                <a:gd name="T23" fmla="*/ 2147483647 h 507"/>
                <a:gd name="T24" fmla="*/ 2147483647 w 533"/>
                <a:gd name="T25" fmla="*/ 2147483647 h 507"/>
                <a:gd name="T26" fmla="*/ 2147483647 w 533"/>
                <a:gd name="T27" fmla="*/ 2147483647 h 507"/>
                <a:gd name="T28" fmla="*/ 2147483647 w 533"/>
                <a:gd name="T29" fmla="*/ 2147483647 h 507"/>
                <a:gd name="T30" fmla="*/ 2147483647 w 533"/>
                <a:gd name="T31" fmla="*/ 2147483647 h 507"/>
                <a:gd name="T32" fmla="*/ 2147483647 w 533"/>
                <a:gd name="T33" fmla="*/ 2147483647 h 507"/>
                <a:gd name="T34" fmla="*/ 2147483647 w 533"/>
                <a:gd name="T35" fmla="*/ 2147483647 h 507"/>
                <a:gd name="T36" fmla="*/ 2147483647 w 533"/>
                <a:gd name="T37" fmla="*/ 2147483647 h 507"/>
                <a:gd name="T38" fmla="*/ 2147483647 w 533"/>
                <a:gd name="T39" fmla="*/ 2147483647 h 507"/>
                <a:gd name="T40" fmla="*/ 2147483647 w 533"/>
                <a:gd name="T41" fmla="*/ 2147483647 h 507"/>
                <a:gd name="T42" fmla="*/ 2147483647 w 533"/>
                <a:gd name="T43" fmla="*/ 2147483647 h 507"/>
                <a:gd name="T44" fmla="*/ 2147483647 w 533"/>
                <a:gd name="T45" fmla="*/ 2147483647 h 507"/>
                <a:gd name="T46" fmla="*/ 2147483647 w 533"/>
                <a:gd name="T47" fmla="*/ 2147483647 h 507"/>
                <a:gd name="T48" fmla="*/ 2147483647 w 533"/>
                <a:gd name="T49" fmla="*/ 2147483647 h 507"/>
                <a:gd name="T50" fmla="*/ 2147483647 w 533"/>
                <a:gd name="T51" fmla="*/ 2147483647 h 507"/>
                <a:gd name="T52" fmla="*/ 2147483647 w 533"/>
                <a:gd name="T53" fmla="*/ 2147483647 h 507"/>
                <a:gd name="T54" fmla="*/ 2147483647 w 533"/>
                <a:gd name="T55" fmla="*/ 2147483647 h 507"/>
                <a:gd name="T56" fmla="*/ 2147483647 w 533"/>
                <a:gd name="T57" fmla="*/ 2147483647 h 507"/>
                <a:gd name="T58" fmla="*/ 2147483647 w 533"/>
                <a:gd name="T59" fmla="*/ 2147483647 h 507"/>
                <a:gd name="T60" fmla="*/ 2147483647 w 533"/>
                <a:gd name="T61" fmla="*/ 2147483647 h 507"/>
                <a:gd name="T62" fmla="*/ 2147483647 w 533"/>
                <a:gd name="T63" fmla="*/ 2147483647 h 507"/>
                <a:gd name="T64" fmla="*/ 2147483647 w 533"/>
                <a:gd name="T65" fmla="*/ 2147483647 h 507"/>
                <a:gd name="T66" fmla="*/ 2147483647 w 533"/>
                <a:gd name="T67" fmla="*/ 2147483647 h 507"/>
                <a:gd name="T68" fmla="*/ 2147483647 w 533"/>
                <a:gd name="T69" fmla="*/ 2147483647 h 507"/>
                <a:gd name="T70" fmla="*/ 2147483647 w 533"/>
                <a:gd name="T71" fmla="*/ 2147483647 h 507"/>
                <a:gd name="T72" fmla="*/ 2147483647 w 533"/>
                <a:gd name="T73" fmla="*/ 2147483647 h 507"/>
                <a:gd name="T74" fmla="*/ 2147483647 w 533"/>
                <a:gd name="T75" fmla="*/ 2147483647 h 507"/>
                <a:gd name="T76" fmla="*/ 2147483647 w 533"/>
                <a:gd name="T77" fmla="*/ 2147483647 h 507"/>
                <a:gd name="T78" fmla="*/ 2147483647 w 533"/>
                <a:gd name="T79" fmla="*/ 2147483647 h 507"/>
                <a:gd name="T80" fmla="*/ 2147483647 w 533"/>
                <a:gd name="T81" fmla="*/ 2147483647 h 507"/>
                <a:gd name="T82" fmla="*/ 2147483647 w 533"/>
                <a:gd name="T83" fmla="*/ 2147483647 h 507"/>
                <a:gd name="T84" fmla="*/ 2147483647 w 533"/>
                <a:gd name="T85" fmla="*/ 2147483647 h 507"/>
                <a:gd name="T86" fmla="*/ 2147483647 w 533"/>
                <a:gd name="T87" fmla="*/ 2147483647 h 507"/>
                <a:gd name="T88" fmla="*/ 2147483647 w 533"/>
                <a:gd name="T89" fmla="*/ 2147483647 h 507"/>
                <a:gd name="T90" fmla="*/ 2147483647 w 533"/>
                <a:gd name="T91" fmla="*/ 2147483647 h 507"/>
                <a:gd name="T92" fmla="*/ 2147483647 w 533"/>
                <a:gd name="T93" fmla="*/ 2147483647 h 507"/>
                <a:gd name="T94" fmla="*/ 2147483647 w 533"/>
                <a:gd name="T95" fmla="*/ 2147483647 h 507"/>
                <a:gd name="T96" fmla="*/ 2147483647 w 533"/>
                <a:gd name="T97" fmla="*/ 2147483647 h 507"/>
                <a:gd name="T98" fmla="*/ 0 w 533"/>
                <a:gd name="T99" fmla="*/ 2147483647 h 507"/>
                <a:gd name="T100" fmla="*/ 2147483647 w 533"/>
                <a:gd name="T101" fmla="*/ 2147483647 h 507"/>
                <a:gd name="T102" fmla="*/ 2147483647 w 533"/>
                <a:gd name="T103" fmla="*/ 2147483647 h 507"/>
                <a:gd name="T104" fmla="*/ 2147483647 w 533"/>
                <a:gd name="T105" fmla="*/ 2147483647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3"/>
                <a:gd name="T160" fmla="*/ 0 h 507"/>
                <a:gd name="T161" fmla="*/ 533 w 533"/>
                <a:gd name="T162" fmla="*/ 507 h 5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3" h="507">
                  <a:moveTo>
                    <a:pt x="38" y="28"/>
                  </a:moveTo>
                  <a:lnTo>
                    <a:pt x="51" y="13"/>
                  </a:lnTo>
                  <a:lnTo>
                    <a:pt x="65" y="18"/>
                  </a:lnTo>
                  <a:lnTo>
                    <a:pt x="77" y="13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107" y="45"/>
                  </a:lnTo>
                  <a:lnTo>
                    <a:pt x="155" y="28"/>
                  </a:lnTo>
                  <a:lnTo>
                    <a:pt x="171" y="7"/>
                  </a:lnTo>
                  <a:lnTo>
                    <a:pt x="182" y="19"/>
                  </a:lnTo>
                  <a:lnTo>
                    <a:pt x="207" y="7"/>
                  </a:lnTo>
                  <a:lnTo>
                    <a:pt x="216" y="1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36" y="16"/>
                  </a:lnTo>
                  <a:lnTo>
                    <a:pt x="242" y="19"/>
                  </a:lnTo>
                  <a:lnTo>
                    <a:pt x="251" y="16"/>
                  </a:lnTo>
                  <a:lnTo>
                    <a:pt x="252" y="21"/>
                  </a:lnTo>
                  <a:lnTo>
                    <a:pt x="248" y="28"/>
                  </a:lnTo>
                  <a:lnTo>
                    <a:pt x="258" y="43"/>
                  </a:lnTo>
                  <a:lnTo>
                    <a:pt x="254" y="45"/>
                  </a:lnTo>
                  <a:lnTo>
                    <a:pt x="243" y="40"/>
                  </a:lnTo>
                  <a:lnTo>
                    <a:pt x="237" y="43"/>
                  </a:lnTo>
                  <a:lnTo>
                    <a:pt x="242" y="51"/>
                  </a:lnTo>
                  <a:lnTo>
                    <a:pt x="236" y="61"/>
                  </a:lnTo>
                  <a:lnTo>
                    <a:pt x="245" y="66"/>
                  </a:lnTo>
                  <a:lnTo>
                    <a:pt x="251" y="70"/>
                  </a:lnTo>
                  <a:lnTo>
                    <a:pt x="258" y="67"/>
                  </a:lnTo>
                  <a:lnTo>
                    <a:pt x="254" y="87"/>
                  </a:lnTo>
                  <a:lnTo>
                    <a:pt x="263" y="90"/>
                  </a:lnTo>
                  <a:lnTo>
                    <a:pt x="249" y="100"/>
                  </a:lnTo>
                  <a:lnTo>
                    <a:pt x="261" y="102"/>
                  </a:lnTo>
                  <a:lnTo>
                    <a:pt x="261" y="118"/>
                  </a:lnTo>
                  <a:lnTo>
                    <a:pt x="278" y="118"/>
                  </a:lnTo>
                  <a:lnTo>
                    <a:pt x="287" y="100"/>
                  </a:lnTo>
                  <a:lnTo>
                    <a:pt x="296" y="99"/>
                  </a:lnTo>
                  <a:lnTo>
                    <a:pt x="302" y="102"/>
                  </a:lnTo>
                  <a:lnTo>
                    <a:pt x="302" y="111"/>
                  </a:lnTo>
                  <a:lnTo>
                    <a:pt x="306" y="120"/>
                  </a:lnTo>
                  <a:lnTo>
                    <a:pt x="323" y="112"/>
                  </a:lnTo>
                  <a:lnTo>
                    <a:pt x="324" y="108"/>
                  </a:lnTo>
                  <a:lnTo>
                    <a:pt x="315" y="103"/>
                  </a:lnTo>
                  <a:lnTo>
                    <a:pt x="309" y="85"/>
                  </a:lnTo>
                  <a:lnTo>
                    <a:pt x="303" y="78"/>
                  </a:lnTo>
                  <a:lnTo>
                    <a:pt x="311" y="63"/>
                  </a:lnTo>
                  <a:lnTo>
                    <a:pt x="320" y="48"/>
                  </a:lnTo>
                  <a:lnTo>
                    <a:pt x="342" y="51"/>
                  </a:lnTo>
                  <a:lnTo>
                    <a:pt x="356" y="58"/>
                  </a:lnTo>
                  <a:lnTo>
                    <a:pt x="365" y="82"/>
                  </a:lnTo>
                  <a:lnTo>
                    <a:pt x="378" y="88"/>
                  </a:lnTo>
                  <a:lnTo>
                    <a:pt x="390" y="85"/>
                  </a:lnTo>
                  <a:lnTo>
                    <a:pt x="398" y="97"/>
                  </a:lnTo>
                  <a:lnTo>
                    <a:pt x="410" y="102"/>
                  </a:lnTo>
                  <a:lnTo>
                    <a:pt x="410" y="114"/>
                  </a:lnTo>
                  <a:lnTo>
                    <a:pt x="420" y="120"/>
                  </a:lnTo>
                  <a:lnTo>
                    <a:pt x="435" y="127"/>
                  </a:lnTo>
                  <a:lnTo>
                    <a:pt x="447" y="127"/>
                  </a:lnTo>
                  <a:lnTo>
                    <a:pt x="458" y="129"/>
                  </a:lnTo>
                  <a:lnTo>
                    <a:pt x="473" y="138"/>
                  </a:lnTo>
                  <a:lnTo>
                    <a:pt x="477" y="145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09" y="141"/>
                  </a:lnTo>
                  <a:lnTo>
                    <a:pt x="522" y="148"/>
                  </a:lnTo>
                  <a:lnTo>
                    <a:pt x="530" y="157"/>
                  </a:lnTo>
                  <a:lnTo>
                    <a:pt x="533" y="163"/>
                  </a:lnTo>
                  <a:lnTo>
                    <a:pt x="528" y="174"/>
                  </a:lnTo>
                  <a:lnTo>
                    <a:pt x="528" y="187"/>
                  </a:lnTo>
                  <a:lnTo>
                    <a:pt x="509" y="192"/>
                  </a:lnTo>
                  <a:lnTo>
                    <a:pt x="500" y="204"/>
                  </a:lnTo>
                  <a:lnTo>
                    <a:pt x="498" y="216"/>
                  </a:lnTo>
                  <a:lnTo>
                    <a:pt x="498" y="231"/>
                  </a:lnTo>
                  <a:lnTo>
                    <a:pt x="507" y="238"/>
                  </a:lnTo>
                  <a:lnTo>
                    <a:pt x="510" y="249"/>
                  </a:lnTo>
                  <a:lnTo>
                    <a:pt x="504" y="255"/>
                  </a:lnTo>
                  <a:lnTo>
                    <a:pt x="497" y="262"/>
                  </a:lnTo>
                  <a:lnTo>
                    <a:pt x="498" y="268"/>
                  </a:lnTo>
                  <a:lnTo>
                    <a:pt x="506" y="274"/>
                  </a:lnTo>
                  <a:lnTo>
                    <a:pt x="500" y="289"/>
                  </a:lnTo>
                  <a:lnTo>
                    <a:pt x="495" y="309"/>
                  </a:lnTo>
                  <a:lnTo>
                    <a:pt x="485" y="316"/>
                  </a:lnTo>
                  <a:lnTo>
                    <a:pt x="473" y="328"/>
                  </a:lnTo>
                  <a:lnTo>
                    <a:pt x="470" y="336"/>
                  </a:lnTo>
                  <a:lnTo>
                    <a:pt x="453" y="345"/>
                  </a:lnTo>
                  <a:lnTo>
                    <a:pt x="446" y="352"/>
                  </a:lnTo>
                  <a:lnTo>
                    <a:pt x="444" y="361"/>
                  </a:lnTo>
                  <a:lnTo>
                    <a:pt x="443" y="369"/>
                  </a:lnTo>
                  <a:lnTo>
                    <a:pt x="429" y="369"/>
                  </a:lnTo>
                  <a:lnTo>
                    <a:pt x="423" y="375"/>
                  </a:lnTo>
                  <a:lnTo>
                    <a:pt x="417" y="382"/>
                  </a:lnTo>
                  <a:lnTo>
                    <a:pt x="423" y="396"/>
                  </a:lnTo>
                  <a:lnTo>
                    <a:pt x="425" y="451"/>
                  </a:lnTo>
                  <a:lnTo>
                    <a:pt x="423" y="492"/>
                  </a:lnTo>
                  <a:lnTo>
                    <a:pt x="405" y="492"/>
                  </a:lnTo>
                  <a:lnTo>
                    <a:pt x="405" y="501"/>
                  </a:lnTo>
                  <a:lnTo>
                    <a:pt x="411" y="507"/>
                  </a:lnTo>
                  <a:lnTo>
                    <a:pt x="41" y="501"/>
                  </a:lnTo>
                  <a:lnTo>
                    <a:pt x="39" y="459"/>
                  </a:lnTo>
                  <a:lnTo>
                    <a:pt x="2" y="412"/>
                  </a:lnTo>
                  <a:lnTo>
                    <a:pt x="0" y="387"/>
                  </a:lnTo>
                  <a:lnTo>
                    <a:pt x="68" y="387"/>
                  </a:lnTo>
                  <a:lnTo>
                    <a:pt x="66" y="375"/>
                  </a:lnTo>
                  <a:lnTo>
                    <a:pt x="60" y="372"/>
                  </a:lnTo>
                  <a:lnTo>
                    <a:pt x="42" y="211"/>
                  </a:lnTo>
                  <a:lnTo>
                    <a:pt x="51" y="204"/>
                  </a:lnTo>
                  <a:lnTo>
                    <a:pt x="44" y="199"/>
                  </a:lnTo>
                  <a:lnTo>
                    <a:pt x="38" y="2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4" name="Freeform 109"/>
            <p:cNvSpPr>
              <a:spLocks noChangeAspect="1"/>
            </p:cNvSpPr>
            <p:nvPr/>
          </p:nvSpPr>
          <p:spPr bwMode="auto">
            <a:xfrm>
              <a:off x="1503" y="2113"/>
              <a:ext cx="376" cy="494"/>
            </a:xfrm>
            <a:custGeom>
              <a:avLst/>
              <a:gdLst>
                <a:gd name="T0" fmla="*/ 2147483647 w 412"/>
                <a:gd name="T1" fmla="*/ 2147483647 h 528"/>
                <a:gd name="T2" fmla="*/ 2147483647 w 412"/>
                <a:gd name="T3" fmla="*/ 2147483647 h 528"/>
                <a:gd name="T4" fmla="*/ 2147483647 w 412"/>
                <a:gd name="T5" fmla="*/ 2147483647 h 528"/>
                <a:gd name="T6" fmla="*/ 2147483647 w 412"/>
                <a:gd name="T7" fmla="*/ 2147483647 h 528"/>
                <a:gd name="T8" fmla="*/ 2147483647 w 412"/>
                <a:gd name="T9" fmla="*/ 2147483647 h 528"/>
                <a:gd name="T10" fmla="*/ 2147483647 w 412"/>
                <a:gd name="T11" fmla="*/ 2147483647 h 528"/>
                <a:gd name="T12" fmla="*/ 2147483647 w 412"/>
                <a:gd name="T13" fmla="*/ 2147483647 h 528"/>
                <a:gd name="T14" fmla="*/ 2147483647 w 412"/>
                <a:gd name="T15" fmla="*/ 2147483647 h 528"/>
                <a:gd name="T16" fmla="*/ 2147483647 w 412"/>
                <a:gd name="T17" fmla="*/ 2147483647 h 528"/>
                <a:gd name="T18" fmla="*/ 2147483647 w 412"/>
                <a:gd name="T19" fmla="*/ 2147483647 h 528"/>
                <a:gd name="T20" fmla="*/ 2147483647 w 412"/>
                <a:gd name="T21" fmla="*/ 2147483647 h 528"/>
                <a:gd name="T22" fmla="*/ 2147483647 w 412"/>
                <a:gd name="T23" fmla="*/ 2147483647 h 528"/>
                <a:gd name="T24" fmla="*/ 2147483647 w 412"/>
                <a:gd name="T25" fmla="*/ 2147483647 h 528"/>
                <a:gd name="T26" fmla="*/ 2147483647 w 412"/>
                <a:gd name="T27" fmla="*/ 2147483647 h 528"/>
                <a:gd name="T28" fmla="*/ 2147483647 w 412"/>
                <a:gd name="T29" fmla="*/ 2147483647 h 528"/>
                <a:gd name="T30" fmla="*/ 2147483647 w 412"/>
                <a:gd name="T31" fmla="*/ 2147483647 h 528"/>
                <a:gd name="T32" fmla="*/ 2147483647 w 412"/>
                <a:gd name="T33" fmla="*/ 2147483647 h 528"/>
                <a:gd name="T34" fmla="*/ 2147483647 w 412"/>
                <a:gd name="T35" fmla="*/ 2147483647 h 528"/>
                <a:gd name="T36" fmla="*/ 2147483647 w 412"/>
                <a:gd name="T37" fmla="*/ 2147483647 h 528"/>
                <a:gd name="T38" fmla="*/ 2147483647 w 412"/>
                <a:gd name="T39" fmla="*/ 2147483647 h 528"/>
                <a:gd name="T40" fmla="*/ 2147483647 w 412"/>
                <a:gd name="T41" fmla="*/ 2147483647 h 528"/>
                <a:gd name="T42" fmla="*/ 2147483647 w 412"/>
                <a:gd name="T43" fmla="*/ 2147483647 h 528"/>
                <a:gd name="T44" fmla="*/ 2147483647 w 412"/>
                <a:gd name="T45" fmla="*/ 2147483647 h 528"/>
                <a:gd name="T46" fmla="*/ 0 w 412"/>
                <a:gd name="T47" fmla="*/ 2147483647 h 528"/>
                <a:gd name="T48" fmla="*/ 2147483647 w 412"/>
                <a:gd name="T49" fmla="*/ 2147483647 h 528"/>
                <a:gd name="T50" fmla="*/ 2147483647 w 412"/>
                <a:gd name="T51" fmla="*/ 2147483647 h 528"/>
                <a:gd name="T52" fmla="*/ 2147483647 w 412"/>
                <a:gd name="T53" fmla="*/ 2147483647 h 528"/>
                <a:gd name="T54" fmla="*/ 2147483647 w 412"/>
                <a:gd name="T55" fmla="*/ 2147483647 h 528"/>
                <a:gd name="T56" fmla="*/ 2147483647 w 412"/>
                <a:gd name="T57" fmla="*/ 2147483647 h 528"/>
                <a:gd name="T58" fmla="*/ 2147483647 w 412"/>
                <a:gd name="T59" fmla="*/ 2147483647 h 528"/>
                <a:gd name="T60" fmla="*/ 2147483647 w 412"/>
                <a:gd name="T61" fmla="*/ 2147483647 h 528"/>
                <a:gd name="T62" fmla="*/ 2147483647 w 412"/>
                <a:gd name="T63" fmla="*/ 2147483647 h 528"/>
                <a:gd name="T64" fmla="*/ 2147483647 w 412"/>
                <a:gd name="T65" fmla="*/ 2147483647 h 528"/>
                <a:gd name="T66" fmla="*/ 2147483647 w 412"/>
                <a:gd name="T67" fmla="*/ 2147483647 h 528"/>
                <a:gd name="T68" fmla="*/ 2147483647 w 412"/>
                <a:gd name="T69" fmla="*/ 2147483647 h 528"/>
                <a:gd name="T70" fmla="*/ 2147483647 w 412"/>
                <a:gd name="T71" fmla="*/ 2147483647 h 528"/>
                <a:gd name="T72" fmla="*/ 2147483647 w 412"/>
                <a:gd name="T73" fmla="*/ 2147483647 h 528"/>
                <a:gd name="T74" fmla="*/ 2147483647 w 412"/>
                <a:gd name="T75" fmla="*/ 2147483647 h 528"/>
                <a:gd name="T76" fmla="*/ 2147483647 w 412"/>
                <a:gd name="T77" fmla="*/ 2147483647 h 528"/>
                <a:gd name="T78" fmla="*/ 2147483647 w 412"/>
                <a:gd name="T79" fmla="*/ 2147483647 h 528"/>
                <a:gd name="T80" fmla="*/ 2147483647 w 412"/>
                <a:gd name="T81" fmla="*/ 2147483647 h 528"/>
                <a:gd name="T82" fmla="*/ 2147483647 w 412"/>
                <a:gd name="T83" fmla="*/ 2147483647 h 528"/>
                <a:gd name="T84" fmla="*/ 2147483647 w 412"/>
                <a:gd name="T85" fmla="*/ 2147483647 h 528"/>
                <a:gd name="T86" fmla="*/ 2147483647 w 412"/>
                <a:gd name="T87" fmla="*/ 2147483647 h 528"/>
                <a:gd name="T88" fmla="*/ 2147483647 w 412"/>
                <a:gd name="T89" fmla="*/ 0 h 528"/>
                <a:gd name="T90" fmla="*/ 2147483647 w 412"/>
                <a:gd name="T91" fmla="*/ 2147483647 h 528"/>
                <a:gd name="T92" fmla="*/ 2147483647 w 412"/>
                <a:gd name="T93" fmla="*/ 2147483647 h 528"/>
                <a:gd name="T94" fmla="*/ 2147483647 w 412"/>
                <a:gd name="T95" fmla="*/ 2147483647 h 528"/>
                <a:gd name="T96" fmla="*/ 2147483647 w 412"/>
                <a:gd name="T97" fmla="*/ 2147483647 h 528"/>
                <a:gd name="T98" fmla="*/ 2147483647 w 412"/>
                <a:gd name="T99" fmla="*/ 2147483647 h 528"/>
                <a:gd name="T100" fmla="*/ 2147483647 w 412"/>
                <a:gd name="T101" fmla="*/ 2147483647 h 528"/>
                <a:gd name="T102" fmla="*/ 2147483647 w 412"/>
                <a:gd name="T103" fmla="*/ 2147483647 h 528"/>
                <a:gd name="T104" fmla="*/ 2147483647 w 412"/>
                <a:gd name="T105" fmla="*/ 2147483647 h 528"/>
                <a:gd name="T106" fmla="*/ 2147483647 w 412"/>
                <a:gd name="T107" fmla="*/ 2147483647 h 528"/>
                <a:gd name="T108" fmla="*/ 2147483647 w 412"/>
                <a:gd name="T109" fmla="*/ 2147483647 h 528"/>
                <a:gd name="T110" fmla="*/ 2147483647 w 412"/>
                <a:gd name="T111" fmla="*/ 2147483647 h 5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2"/>
                <a:gd name="T169" fmla="*/ 0 h 528"/>
                <a:gd name="T170" fmla="*/ 412 w 412"/>
                <a:gd name="T171" fmla="*/ 528 h 5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2" h="528">
                  <a:moveTo>
                    <a:pt x="351" y="152"/>
                  </a:moveTo>
                  <a:lnTo>
                    <a:pt x="376" y="152"/>
                  </a:lnTo>
                  <a:lnTo>
                    <a:pt x="375" y="212"/>
                  </a:lnTo>
                  <a:lnTo>
                    <a:pt x="378" y="219"/>
                  </a:lnTo>
                  <a:lnTo>
                    <a:pt x="412" y="237"/>
                  </a:lnTo>
                  <a:lnTo>
                    <a:pt x="411" y="332"/>
                  </a:lnTo>
                  <a:lnTo>
                    <a:pt x="406" y="341"/>
                  </a:lnTo>
                  <a:lnTo>
                    <a:pt x="391" y="348"/>
                  </a:lnTo>
                  <a:lnTo>
                    <a:pt x="384" y="357"/>
                  </a:lnTo>
                  <a:lnTo>
                    <a:pt x="384" y="381"/>
                  </a:lnTo>
                  <a:lnTo>
                    <a:pt x="378" y="389"/>
                  </a:lnTo>
                  <a:lnTo>
                    <a:pt x="379" y="441"/>
                  </a:lnTo>
                  <a:lnTo>
                    <a:pt x="331" y="440"/>
                  </a:lnTo>
                  <a:lnTo>
                    <a:pt x="333" y="468"/>
                  </a:lnTo>
                  <a:lnTo>
                    <a:pt x="186" y="471"/>
                  </a:lnTo>
                  <a:lnTo>
                    <a:pt x="178" y="476"/>
                  </a:lnTo>
                  <a:lnTo>
                    <a:pt x="168" y="474"/>
                  </a:lnTo>
                  <a:lnTo>
                    <a:pt x="162" y="476"/>
                  </a:lnTo>
                  <a:lnTo>
                    <a:pt x="156" y="482"/>
                  </a:lnTo>
                  <a:lnTo>
                    <a:pt x="148" y="492"/>
                  </a:lnTo>
                  <a:lnTo>
                    <a:pt x="148" y="513"/>
                  </a:lnTo>
                  <a:lnTo>
                    <a:pt x="138" y="515"/>
                  </a:lnTo>
                  <a:lnTo>
                    <a:pt x="123" y="528"/>
                  </a:lnTo>
                  <a:lnTo>
                    <a:pt x="0" y="527"/>
                  </a:lnTo>
                  <a:lnTo>
                    <a:pt x="10" y="506"/>
                  </a:lnTo>
                  <a:lnTo>
                    <a:pt x="3" y="494"/>
                  </a:lnTo>
                  <a:lnTo>
                    <a:pt x="7" y="485"/>
                  </a:lnTo>
                  <a:lnTo>
                    <a:pt x="12" y="483"/>
                  </a:lnTo>
                  <a:lnTo>
                    <a:pt x="36" y="444"/>
                  </a:lnTo>
                  <a:lnTo>
                    <a:pt x="24" y="425"/>
                  </a:lnTo>
                  <a:lnTo>
                    <a:pt x="21" y="104"/>
                  </a:lnTo>
                  <a:lnTo>
                    <a:pt x="58" y="105"/>
                  </a:lnTo>
                  <a:lnTo>
                    <a:pt x="63" y="101"/>
                  </a:lnTo>
                  <a:lnTo>
                    <a:pt x="70" y="104"/>
                  </a:lnTo>
                  <a:lnTo>
                    <a:pt x="79" y="101"/>
                  </a:lnTo>
                  <a:lnTo>
                    <a:pt x="88" y="110"/>
                  </a:lnTo>
                  <a:lnTo>
                    <a:pt x="111" y="105"/>
                  </a:lnTo>
                  <a:lnTo>
                    <a:pt x="126" y="89"/>
                  </a:lnTo>
                  <a:lnTo>
                    <a:pt x="129" y="56"/>
                  </a:lnTo>
                  <a:lnTo>
                    <a:pt x="141" y="42"/>
                  </a:lnTo>
                  <a:lnTo>
                    <a:pt x="150" y="44"/>
                  </a:lnTo>
                  <a:lnTo>
                    <a:pt x="159" y="33"/>
                  </a:lnTo>
                  <a:lnTo>
                    <a:pt x="192" y="23"/>
                  </a:lnTo>
                  <a:lnTo>
                    <a:pt x="196" y="8"/>
                  </a:lnTo>
                  <a:lnTo>
                    <a:pt x="214" y="0"/>
                  </a:lnTo>
                  <a:lnTo>
                    <a:pt x="231" y="9"/>
                  </a:lnTo>
                  <a:lnTo>
                    <a:pt x="240" y="11"/>
                  </a:lnTo>
                  <a:lnTo>
                    <a:pt x="243" y="17"/>
                  </a:lnTo>
                  <a:lnTo>
                    <a:pt x="255" y="20"/>
                  </a:lnTo>
                  <a:lnTo>
                    <a:pt x="252" y="29"/>
                  </a:lnTo>
                  <a:lnTo>
                    <a:pt x="261" y="29"/>
                  </a:lnTo>
                  <a:lnTo>
                    <a:pt x="265" y="38"/>
                  </a:lnTo>
                  <a:lnTo>
                    <a:pt x="313" y="39"/>
                  </a:lnTo>
                  <a:lnTo>
                    <a:pt x="312" y="63"/>
                  </a:lnTo>
                  <a:lnTo>
                    <a:pt x="351" y="113"/>
                  </a:lnTo>
                  <a:lnTo>
                    <a:pt x="351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5" name="Freeform 110"/>
            <p:cNvSpPr>
              <a:spLocks noChangeAspect="1"/>
            </p:cNvSpPr>
            <p:nvPr/>
          </p:nvSpPr>
          <p:spPr bwMode="auto">
            <a:xfrm>
              <a:off x="1078" y="2605"/>
              <a:ext cx="456" cy="428"/>
            </a:xfrm>
            <a:custGeom>
              <a:avLst/>
              <a:gdLst>
                <a:gd name="T0" fmla="*/ 2147483647 w 499"/>
                <a:gd name="T1" fmla="*/ 2147483647 h 458"/>
                <a:gd name="T2" fmla="*/ 2147483647 w 499"/>
                <a:gd name="T3" fmla="*/ 0 h 458"/>
                <a:gd name="T4" fmla="*/ 2147483647 w 499"/>
                <a:gd name="T5" fmla="*/ 2147483647 h 458"/>
                <a:gd name="T6" fmla="*/ 2147483647 w 499"/>
                <a:gd name="T7" fmla="*/ 2147483647 h 458"/>
                <a:gd name="T8" fmla="*/ 2147483647 w 499"/>
                <a:gd name="T9" fmla="*/ 2147483647 h 458"/>
                <a:gd name="T10" fmla="*/ 2147483647 w 499"/>
                <a:gd name="T11" fmla="*/ 2147483647 h 458"/>
                <a:gd name="T12" fmla="*/ 2147483647 w 499"/>
                <a:gd name="T13" fmla="*/ 2147483647 h 458"/>
                <a:gd name="T14" fmla="*/ 2147483647 w 499"/>
                <a:gd name="T15" fmla="*/ 2147483647 h 458"/>
                <a:gd name="T16" fmla="*/ 2147483647 w 499"/>
                <a:gd name="T17" fmla="*/ 2147483647 h 458"/>
                <a:gd name="T18" fmla="*/ 2147483647 w 499"/>
                <a:gd name="T19" fmla="*/ 2147483647 h 458"/>
                <a:gd name="T20" fmla="*/ 2147483647 w 499"/>
                <a:gd name="T21" fmla="*/ 2147483647 h 458"/>
                <a:gd name="T22" fmla="*/ 2147483647 w 499"/>
                <a:gd name="T23" fmla="*/ 2147483647 h 458"/>
                <a:gd name="T24" fmla="*/ 2147483647 w 499"/>
                <a:gd name="T25" fmla="*/ 2147483647 h 458"/>
                <a:gd name="T26" fmla="*/ 2147483647 w 499"/>
                <a:gd name="T27" fmla="*/ 2147483647 h 458"/>
                <a:gd name="T28" fmla="*/ 2147483647 w 499"/>
                <a:gd name="T29" fmla="*/ 2147483647 h 458"/>
                <a:gd name="T30" fmla="*/ 2147483647 w 499"/>
                <a:gd name="T31" fmla="*/ 2147483647 h 458"/>
                <a:gd name="T32" fmla="*/ 2147483647 w 499"/>
                <a:gd name="T33" fmla="*/ 2147483647 h 458"/>
                <a:gd name="T34" fmla="*/ 2147483647 w 499"/>
                <a:gd name="T35" fmla="*/ 2147483647 h 458"/>
                <a:gd name="T36" fmla="*/ 2147483647 w 499"/>
                <a:gd name="T37" fmla="*/ 2147483647 h 458"/>
                <a:gd name="T38" fmla="*/ 2147483647 w 499"/>
                <a:gd name="T39" fmla="*/ 2147483647 h 458"/>
                <a:gd name="T40" fmla="*/ 2147483647 w 499"/>
                <a:gd name="T41" fmla="*/ 2147483647 h 458"/>
                <a:gd name="T42" fmla="*/ 2147483647 w 499"/>
                <a:gd name="T43" fmla="*/ 2147483647 h 458"/>
                <a:gd name="T44" fmla="*/ 2147483647 w 499"/>
                <a:gd name="T45" fmla="*/ 2147483647 h 458"/>
                <a:gd name="T46" fmla="*/ 2147483647 w 499"/>
                <a:gd name="T47" fmla="*/ 2147483647 h 458"/>
                <a:gd name="T48" fmla="*/ 2147483647 w 499"/>
                <a:gd name="T49" fmla="*/ 2147483647 h 458"/>
                <a:gd name="T50" fmla="*/ 2147483647 w 499"/>
                <a:gd name="T51" fmla="*/ 2147483647 h 458"/>
                <a:gd name="T52" fmla="*/ 2147483647 w 499"/>
                <a:gd name="T53" fmla="*/ 2147483647 h 458"/>
                <a:gd name="T54" fmla="*/ 2147483647 w 499"/>
                <a:gd name="T55" fmla="*/ 2147483647 h 458"/>
                <a:gd name="T56" fmla="*/ 2147483647 w 499"/>
                <a:gd name="T57" fmla="*/ 2147483647 h 458"/>
                <a:gd name="T58" fmla="*/ 2147483647 w 499"/>
                <a:gd name="T59" fmla="*/ 2147483647 h 458"/>
                <a:gd name="T60" fmla="*/ 2147483647 w 499"/>
                <a:gd name="T61" fmla="*/ 2147483647 h 458"/>
                <a:gd name="T62" fmla="*/ 2147483647 w 499"/>
                <a:gd name="T63" fmla="*/ 2147483647 h 458"/>
                <a:gd name="T64" fmla="*/ 2147483647 w 499"/>
                <a:gd name="T65" fmla="*/ 2147483647 h 458"/>
                <a:gd name="T66" fmla="*/ 2147483647 w 499"/>
                <a:gd name="T67" fmla="*/ 2147483647 h 458"/>
                <a:gd name="T68" fmla="*/ 2147483647 w 499"/>
                <a:gd name="T69" fmla="*/ 2147483647 h 458"/>
                <a:gd name="T70" fmla="*/ 2147483647 w 499"/>
                <a:gd name="T71" fmla="*/ 2147483647 h 458"/>
                <a:gd name="T72" fmla="*/ 0 w 499"/>
                <a:gd name="T73" fmla="*/ 2147483647 h 458"/>
                <a:gd name="T74" fmla="*/ 2147483647 w 499"/>
                <a:gd name="T75" fmla="*/ 2147483647 h 4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9"/>
                <a:gd name="T115" fmla="*/ 0 h 458"/>
                <a:gd name="T116" fmla="*/ 499 w 499"/>
                <a:gd name="T117" fmla="*/ 458 h 4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9" h="458">
                  <a:moveTo>
                    <a:pt x="58" y="50"/>
                  </a:moveTo>
                  <a:lnTo>
                    <a:pt x="324" y="51"/>
                  </a:lnTo>
                  <a:lnTo>
                    <a:pt x="324" y="0"/>
                  </a:lnTo>
                  <a:lnTo>
                    <a:pt x="466" y="0"/>
                  </a:lnTo>
                  <a:lnTo>
                    <a:pt x="460" y="6"/>
                  </a:lnTo>
                  <a:lnTo>
                    <a:pt x="462" y="14"/>
                  </a:lnTo>
                  <a:lnTo>
                    <a:pt x="468" y="27"/>
                  </a:lnTo>
                  <a:lnTo>
                    <a:pt x="472" y="36"/>
                  </a:lnTo>
                  <a:lnTo>
                    <a:pt x="484" y="45"/>
                  </a:lnTo>
                  <a:lnTo>
                    <a:pt x="492" y="63"/>
                  </a:lnTo>
                  <a:lnTo>
                    <a:pt x="486" y="69"/>
                  </a:lnTo>
                  <a:lnTo>
                    <a:pt x="484" y="80"/>
                  </a:lnTo>
                  <a:lnTo>
                    <a:pt x="484" y="98"/>
                  </a:lnTo>
                  <a:lnTo>
                    <a:pt x="468" y="104"/>
                  </a:lnTo>
                  <a:lnTo>
                    <a:pt x="460" y="111"/>
                  </a:lnTo>
                  <a:lnTo>
                    <a:pt x="465" y="120"/>
                  </a:lnTo>
                  <a:lnTo>
                    <a:pt x="465" y="129"/>
                  </a:lnTo>
                  <a:lnTo>
                    <a:pt x="463" y="140"/>
                  </a:lnTo>
                  <a:lnTo>
                    <a:pt x="469" y="150"/>
                  </a:lnTo>
                  <a:lnTo>
                    <a:pt x="469" y="159"/>
                  </a:lnTo>
                  <a:lnTo>
                    <a:pt x="465" y="167"/>
                  </a:lnTo>
                  <a:lnTo>
                    <a:pt x="459" y="173"/>
                  </a:lnTo>
                  <a:lnTo>
                    <a:pt x="466" y="182"/>
                  </a:lnTo>
                  <a:lnTo>
                    <a:pt x="463" y="194"/>
                  </a:lnTo>
                  <a:lnTo>
                    <a:pt x="465" y="207"/>
                  </a:lnTo>
                  <a:lnTo>
                    <a:pt x="469" y="213"/>
                  </a:lnTo>
                  <a:lnTo>
                    <a:pt x="465" y="219"/>
                  </a:lnTo>
                  <a:lnTo>
                    <a:pt x="465" y="239"/>
                  </a:lnTo>
                  <a:lnTo>
                    <a:pt x="466" y="260"/>
                  </a:lnTo>
                  <a:lnTo>
                    <a:pt x="477" y="269"/>
                  </a:lnTo>
                  <a:lnTo>
                    <a:pt x="475" y="276"/>
                  </a:lnTo>
                  <a:lnTo>
                    <a:pt x="484" y="287"/>
                  </a:lnTo>
                  <a:lnTo>
                    <a:pt x="495" y="287"/>
                  </a:lnTo>
                  <a:lnTo>
                    <a:pt x="499" y="288"/>
                  </a:lnTo>
                  <a:lnTo>
                    <a:pt x="492" y="294"/>
                  </a:lnTo>
                  <a:lnTo>
                    <a:pt x="490" y="299"/>
                  </a:lnTo>
                  <a:lnTo>
                    <a:pt x="493" y="306"/>
                  </a:lnTo>
                  <a:lnTo>
                    <a:pt x="495" y="312"/>
                  </a:lnTo>
                  <a:lnTo>
                    <a:pt x="480" y="317"/>
                  </a:lnTo>
                  <a:lnTo>
                    <a:pt x="469" y="318"/>
                  </a:lnTo>
                  <a:lnTo>
                    <a:pt x="474" y="326"/>
                  </a:lnTo>
                  <a:lnTo>
                    <a:pt x="475" y="335"/>
                  </a:lnTo>
                  <a:lnTo>
                    <a:pt x="474" y="345"/>
                  </a:lnTo>
                  <a:lnTo>
                    <a:pt x="462" y="350"/>
                  </a:lnTo>
                  <a:lnTo>
                    <a:pt x="459" y="357"/>
                  </a:lnTo>
                  <a:lnTo>
                    <a:pt x="465" y="363"/>
                  </a:lnTo>
                  <a:lnTo>
                    <a:pt x="459" y="369"/>
                  </a:lnTo>
                  <a:lnTo>
                    <a:pt x="463" y="374"/>
                  </a:lnTo>
                  <a:lnTo>
                    <a:pt x="463" y="383"/>
                  </a:lnTo>
                  <a:lnTo>
                    <a:pt x="466" y="387"/>
                  </a:lnTo>
                  <a:lnTo>
                    <a:pt x="468" y="404"/>
                  </a:lnTo>
                  <a:lnTo>
                    <a:pt x="460" y="408"/>
                  </a:lnTo>
                  <a:lnTo>
                    <a:pt x="454" y="422"/>
                  </a:lnTo>
                  <a:lnTo>
                    <a:pt x="445" y="423"/>
                  </a:lnTo>
                  <a:lnTo>
                    <a:pt x="438" y="423"/>
                  </a:lnTo>
                  <a:lnTo>
                    <a:pt x="435" y="419"/>
                  </a:lnTo>
                  <a:lnTo>
                    <a:pt x="430" y="426"/>
                  </a:lnTo>
                  <a:lnTo>
                    <a:pt x="421" y="428"/>
                  </a:lnTo>
                  <a:lnTo>
                    <a:pt x="397" y="435"/>
                  </a:lnTo>
                  <a:lnTo>
                    <a:pt x="393" y="438"/>
                  </a:lnTo>
                  <a:lnTo>
                    <a:pt x="384" y="441"/>
                  </a:lnTo>
                  <a:lnTo>
                    <a:pt x="361" y="458"/>
                  </a:lnTo>
                  <a:lnTo>
                    <a:pt x="115" y="458"/>
                  </a:lnTo>
                  <a:lnTo>
                    <a:pt x="115" y="414"/>
                  </a:lnTo>
                  <a:lnTo>
                    <a:pt x="217" y="414"/>
                  </a:lnTo>
                  <a:lnTo>
                    <a:pt x="201" y="377"/>
                  </a:lnTo>
                  <a:lnTo>
                    <a:pt x="202" y="363"/>
                  </a:lnTo>
                  <a:lnTo>
                    <a:pt x="216" y="362"/>
                  </a:lnTo>
                  <a:lnTo>
                    <a:pt x="217" y="338"/>
                  </a:lnTo>
                  <a:lnTo>
                    <a:pt x="123" y="336"/>
                  </a:lnTo>
                  <a:lnTo>
                    <a:pt x="121" y="233"/>
                  </a:lnTo>
                  <a:lnTo>
                    <a:pt x="91" y="230"/>
                  </a:lnTo>
                  <a:lnTo>
                    <a:pt x="94" y="110"/>
                  </a:lnTo>
                  <a:lnTo>
                    <a:pt x="0" y="110"/>
                  </a:lnTo>
                  <a:lnTo>
                    <a:pt x="0" y="66"/>
                  </a:lnTo>
                  <a:lnTo>
                    <a:pt x="57" y="66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6" name="Freeform 111"/>
            <p:cNvSpPr>
              <a:spLocks noChangeAspect="1"/>
            </p:cNvSpPr>
            <p:nvPr/>
          </p:nvSpPr>
          <p:spPr bwMode="auto">
            <a:xfrm>
              <a:off x="2285" y="2109"/>
              <a:ext cx="404" cy="326"/>
            </a:xfrm>
            <a:custGeom>
              <a:avLst/>
              <a:gdLst>
                <a:gd name="T0" fmla="*/ 2147483647 w 441"/>
                <a:gd name="T1" fmla="*/ 0 h 349"/>
                <a:gd name="T2" fmla="*/ 2147483647 w 441"/>
                <a:gd name="T3" fmla="*/ 2147483647 h 349"/>
                <a:gd name="T4" fmla="*/ 2147483647 w 441"/>
                <a:gd name="T5" fmla="*/ 2147483647 h 349"/>
                <a:gd name="T6" fmla="*/ 2147483647 w 441"/>
                <a:gd name="T7" fmla="*/ 2147483647 h 349"/>
                <a:gd name="T8" fmla="*/ 2147483647 w 441"/>
                <a:gd name="T9" fmla="*/ 2147483647 h 349"/>
                <a:gd name="T10" fmla="*/ 2147483647 w 441"/>
                <a:gd name="T11" fmla="*/ 2147483647 h 349"/>
                <a:gd name="T12" fmla="*/ 2147483647 w 441"/>
                <a:gd name="T13" fmla="*/ 2147483647 h 349"/>
                <a:gd name="T14" fmla="*/ 2147483647 w 441"/>
                <a:gd name="T15" fmla="*/ 2147483647 h 349"/>
                <a:gd name="T16" fmla="*/ 2147483647 w 441"/>
                <a:gd name="T17" fmla="*/ 2147483647 h 349"/>
                <a:gd name="T18" fmla="*/ 2147483647 w 441"/>
                <a:gd name="T19" fmla="*/ 2147483647 h 349"/>
                <a:gd name="T20" fmla="*/ 2147483647 w 441"/>
                <a:gd name="T21" fmla="*/ 2147483647 h 349"/>
                <a:gd name="T22" fmla="*/ 2147483647 w 441"/>
                <a:gd name="T23" fmla="*/ 2147483647 h 349"/>
                <a:gd name="T24" fmla="*/ 2147483647 w 441"/>
                <a:gd name="T25" fmla="*/ 2147483647 h 349"/>
                <a:gd name="T26" fmla="*/ 2147483647 w 441"/>
                <a:gd name="T27" fmla="*/ 2147483647 h 349"/>
                <a:gd name="T28" fmla="*/ 2147483647 w 441"/>
                <a:gd name="T29" fmla="*/ 2147483647 h 349"/>
                <a:gd name="T30" fmla="*/ 2147483647 w 441"/>
                <a:gd name="T31" fmla="*/ 2147483647 h 349"/>
                <a:gd name="T32" fmla="*/ 2147483647 w 441"/>
                <a:gd name="T33" fmla="*/ 2147483647 h 349"/>
                <a:gd name="T34" fmla="*/ 2147483647 w 441"/>
                <a:gd name="T35" fmla="*/ 2147483647 h 349"/>
                <a:gd name="T36" fmla="*/ 2147483647 w 441"/>
                <a:gd name="T37" fmla="*/ 2147483647 h 349"/>
                <a:gd name="T38" fmla="*/ 2147483647 w 441"/>
                <a:gd name="T39" fmla="*/ 2147483647 h 349"/>
                <a:gd name="T40" fmla="*/ 2147483647 w 441"/>
                <a:gd name="T41" fmla="*/ 2147483647 h 349"/>
                <a:gd name="T42" fmla="*/ 2147483647 w 441"/>
                <a:gd name="T43" fmla="*/ 2147483647 h 349"/>
                <a:gd name="T44" fmla="*/ 2147483647 w 441"/>
                <a:gd name="T45" fmla="*/ 2147483647 h 349"/>
                <a:gd name="T46" fmla="*/ 2147483647 w 441"/>
                <a:gd name="T47" fmla="*/ 2147483647 h 349"/>
                <a:gd name="T48" fmla="*/ 2147483647 w 441"/>
                <a:gd name="T49" fmla="*/ 2147483647 h 349"/>
                <a:gd name="T50" fmla="*/ 2147483647 w 441"/>
                <a:gd name="T51" fmla="*/ 2147483647 h 349"/>
                <a:gd name="T52" fmla="*/ 2147483647 w 441"/>
                <a:gd name="T53" fmla="*/ 2147483647 h 349"/>
                <a:gd name="T54" fmla="*/ 2147483647 w 441"/>
                <a:gd name="T55" fmla="*/ 2147483647 h 349"/>
                <a:gd name="T56" fmla="*/ 2147483647 w 441"/>
                <a:gd name="T57" fmla="*/ 2147483647 h 349"/>
                <a:gd name="T58" fmla="*/ 2147483647 w 441"/>
                <a:gd name="T59" fmla="*/ 2147483647 h 349"/>
                <a:gd name="T60" fmla="*/ 2147483647 w 441"/>
                <a:gd name="T61" fmla="*/ 2147483647 h 349"/>
                <a:gd name="T62" fmla="*/ 2147483647 w 441"/>
                <a:gd name="T63" fmla="*/ 2147483647 h 349"/>
                <a:gd name="T64" fmla="*/ 2147483647 w 441"/>
                <a:gd name="T65" fmla="*/ 2147483647 h 349"/>
                <a:gd name="T66" fmla="*/ 2147483647 w 441"/>
                <a:gd name="T67" fmla="*/ 2147483647 h 349"/>
                <a:gd name="T68" fmla="*/ 2147483647 w 441"/>
                <a:gd name="T69" fmla="*/ 2147483647 h 349"/>
                <a:gd name="T70" fmla="*/ 2147483647 w 441"/>
                <a:gd name="T71" fmla="*/ 2147483647 h 349"/>
                <a:gd name="T72" fmla="*/ 2147483647 w 441"/>
                <a:gd name="T73" fmla="*/ 2147483647 h 349"/>
                <a:gd name="T74" fmla="*/ 2147483647 w 441"/>
                <a:gd name="T75" fmla="*/ 2147483647 h 349"/>
                <a:gd name="T76" fmla="*/ 2147483647 w 441"/>
                <a:gd name="T77" fmla="*/ 2147483647 h 349"/>
                <a:gd name="T78" fmla="*/ 2147483647 w 441"/>
                <a:gd name="T79" fmla="*/ 2147483647 h 349"/>
                <a:gd name="T80" fmla="*/ 2147483647 w 441"/>
                <a:gd name="T81" fmla="*/ 2147483647 h 349"/>
                <a:gd name="T82" fmla="*/ 2147483647 w 441"/>
                <a:gd name="T83" fmla="*/ 2147483647 h 349"/>
                <a:gd name="T84" fmla="*/ 2147483647 w 441"/>
                <a:gd name="T85" fmla="*/ 2147483647 h 349"/>
                <a:gd name="T86" fmla="*/ 2147483647 w 441"/>
                <a:gd name="T87" fmla="*/ 2147483647 h 349"/>
                <a:gd name="T88" fmla="*/ 2147483647 w 441"/>
                <a:gd name="T89" fmla="*/ 2147483647 h 349"/>
                <a:gd name="T90" fmla="*/ 2147483647 w 441"/>
                <a:gd name="T91" fmla="*/ 2147483647 h 349"/>
                <a:gd name="T92" fmla="*/ 2147483647 w 441"/>
                <a:gd name="T93" fmla="*/ 2147483647 h 349"/>
                <a:gd name="T94" fmla="*/ 2147483647 w 441"/>
                <a:gd name="T95" fmla="*/ 2147483647 h 349"/>
                <a:gd name="T96" fmla="*/ 0 w 441"/>
                <a:gd name="T97" fmla="*/ 2147483647 h 349"/>
                <a:gd name="T98" fmla="*/ 2147483647 w 441"/>
                <a:gd name="T99" fmla="*/ 2147483647 h 349"/>
                <a:gd name="T100" fmla="*/ 2147483647 w 441"/>
                <a:gd name="T101" fmla="*/ 2147483647 h 349"/>
                <a:gd name="T102" fmla="*/ 2147483647 w 441"/>
                <a:gd name="T103" fmla="*/ 2147483647 h 349"/>
                <a:gd name="T104" fmla="*/ 2147483647 w 441"/>
                <a:gd name="T105" fmla="*/ 2147483647 h 3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1"/>
                <a:gd name="T160" fmla="*/ 0 h 349"/>
                <a:gd name="T161" fmla="*/ 441 w 441"/>
                <a:gd name="T162" fmla="*/ 349 h 3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1" h="349">
                  <a:moveTo>
                    <a:pt x="29" y="6"/>
                  </a:moveTo>
                  <a:lnTo>
                    <a:pt x="441" y="0"/>
                  </a:lnTo>
                  <a:lnTo>
                    <a:pt x="438" y="12"/>
                  </a:lnTo>
                  <a:lnTo>
                    <a:pt x="438" y="22"/>
                  </a:lnTo>
                  <a:lnTo>
                    <a:pt x="429" y="30"/>
                  </a:lnTo>
                  <a:lnTo>
                    <a:pt x="425" y="45"/>
                  </a:lnTo>
                  <a:lnTo>
                    <a:pt x="425" y="54"/>
                  </a:lnTo>
                  <a:lnTo>
                    <a:pt x="432" y="63"/>
                  </a:lnTo>
                  <a:lnTo>
                    <a:pt x="425" y="72"/>
                  </a:lnTo>
                  <a:lnTo>
                    <a:pt x="423" y="79"/>
                  </a:lnTo>
                  <a:lnTo>
                    <a:pt x="414" y="81"/>
                  </a:lnTo>
                  <a:lnTo>
                    <a:pt x="411" y="93"/>
                  </a:lnTo>
                  <a:lnTo>
                    <a:pt x="414" y="105"/>
                  </a:lnTo>
                  <a:lnTo>
                    <a:pt x="405" y="111"/>
                  </a:lnTo>
                  <a:lnTo>
                    <a:pt x="404" y="121"/>
                  </a:lnTo>
                  <a:lnTo>
                    <a:pt x="399" y="126"/>
                  </a:lnTo>
                  <a:lnTo>
                    <a:pt x="402" y="133"/>
                  </a:lnTo>
                  <a:lnTo>
                    <a:pt x="401" y="145"/>
                  </a:lnTo>
                  <a:lnTo>
                    <a:pt x="395" y="150"/>
                  </a:lnTo>
                  <a:lnTo>
                    <a:pt x="401" y="154"/>
                  </a:lnTo>
                  <a:lnTo>
                    <a:pt x="398" y="166"/>
                  </a:lnTo>
                  <a:lnTo>
                    <a:pt x="393" y="175"/>
                  </a:lnTo>
                  <a:lnTo>
                    <a:pt x="392" y="180"/>
                  </a:lnTo>
                  <a:lnTo>
                    <a:pt x="396" y="187"/>
                  </a:lnTo>
                  <a:lnTo>
                    <a:pt x="387" y="196"/>
                  </a:lnTo>
                  <a:lnTo>
                    <a:pt x="383" y="201"/>
                  </a:lnTo>
                  <a:lnTo>
                    <a:pt x="390" y="205"/>
                  </a:lnTo>
                  <a:lnTo>
                    <a:pt x="386" y="211"/>
                  </a:lnTo>
                  <a:lnTo>
                    <a:pt x="377" y="217"/>
                  </a:lnTo>
                  <a:lnTo>
                    <a:pt x="371" y="225"/>
                  </a:lnTo>
                  <a:lnTo>
                    <a:pt x="369" y="229"/>
                  </a:lnTo>
                  <a:lnTo>
                    <a:pt x="369" y="237"/>
                  </a:lnTo>
                  <a:lnTo>
                    <a:pt x="362" y="243"/>
                  </a:lnTo>
                  <a:lnTo>
                    <a:pt x="353" y="249"/>
                  </a:lnTo>
                  <a:lnTo>
                    <a:pt x="348" y="252"/>
                  </a:lnTo>
                  <a:lnTo>
                    <a:pt x="345" y="267"/>
                  </a:lnTo>
                  <a:lnTo>
                    <a:pt x="341" y="273"/>
                  </a:lnTo>
                  <a:lnTo>
                    <a:pt x="338" y="277"/>
                  </a:lnTo>
                  <a:lnTo>
                    <a:pt x="339" y="285"/>
                  </a:lnTo>
                  <a:lnTo>
                    <a:pt x="333" y="286"/>
                  </a:lnTo>
                  <a:lnTo>
                    <a:pt x="330" y="291"/>
                  </a:lnTo>
                  <a:lnTo>
                    <a:pt x="327" y="294"/>
                  </a:lnTo>
                  <a:lnTo>
                    <a:pt x="324" y="298"/>
                  </a:lnTo>
                  <a:lnTo>
                    <a:pt x="320" y="301"/>
                  </a:lnTo>
                  <a:lnTo>
                    <a:pt x="320" y="307"/>
                  </a:lnTo>
                  <a:lnTo>
                    <a:pt x="323" y="318"/>
                  </a:lnTo>
                  <a:lnTo>
                    <a:pt x="329" y="327"/>
                  </a:lnTo>
                  <a:lnTo>
                    <a:pt x="329" y="348"/>
                  </a:lnTo>
                  <a:lnTo>
                    <a:pt x="309" y="349"/>
                  </a:lnTo>
                  <a:lnTo>
                    <a:pt x="300" y="334"/>
                  </a:lnTo>
                  <a:lnTo>
                    <a:pt x="293" y="318"/>
                  </a:lnTo>
                  <a:lnTo>
                    <a:pt x="288" y="288"/>
                  </a:lnTo>
                  <a:lnTo>
                    <a:pt x="284" y="267"/>
                  </a:lnTo>
                  <a:lnTo>
                    <a:pt x="264" y="247"/>
                  </a:lnTo>
                  <a:lnTo>
                    <a:pt x="240" y="247"/>
                  </a:lnTo>
                  <a:lnTo>
                    <a:pt x="218" y="261"/>
                  </a:lnTo>
                  <a:lnTo>
                    <a:pt x="198" y="267"/>
                  </a:lnTo>
                  <a:lnTo>
                    <a:pt x="182" y="267"/>
                  </a:lnTo>
                  <a:lnTo>
                    <a:pt x="171" y="264"/>
                  </a:lnTo>
                  <a:lnTo>
                    <a:pt x="143" y="262"/>
                  </a:lnTo>
                  <a:lnTo>
                    <a:pt x="126" y="267"/>
                  </a:lnTo>
                  <a:lnTo>
                    <a:pt x="110" y="273"/>
                  </a:lnTo>
                  <a:lnTo>
                    <a:pt x="92" y="271"/>
                  </a:lnTo>
                  <a:lnTo>
                    <a:pt x="71" y="259"/>
                  </a:lnTo>
                  <a:lnTo>
                    <a:pt x="68" y="247"/>
                  </a:lnTo>
                  <a:lnTo>
                    <a:pt x="72" y="232"/>
                  </a:lnTo>
                  <a:lnTo>
                    <a:pt x="84" y="228"/>
                  </a:lnTo>
                  <a:lnTo>
                    <a:pt x="98" y="226"/>
                  </a:lnTo>
                  <a:lnTo>
                    <a:pt x="108" y="223"/>
                  </a:lnTo>
                  <a:lnTo>
                    <a:pt x="117" y="213"/>
                  </a:lnTo>
                  <a:lnTo>
                    <a:pt x="119" y="198"/>
                  </a:lnTo>
                  <a:lnTo>
                    <a:pt x="125" y="187"/>
                  </a:lnTo>
                  <a:lnTo>
                    <a:pt x="129" y="172"/>
                  </a:lnTo>
                  <a:lnTo>
                    <a:pt x="137" y="154"/>
                  </a:lnTo>
                  <a:lnTo>
                    <a:pt x="135" y="136"/>
                  </a:lnTo>
                  <a:lnTo>
                    <a:pt x="134" y="117"/>
                  </a:lnTo>
                  <a:lnTo>
                    <a:pt x="126" y="103"/>
                  </a:lnTo>
                  <a:lnTo>
                    <a:pt x="116" y="91"/>
                  </a:lnTo>
                  <a:lnTo>
                    <a:pt x="104" y="87"/>
                  </a:lnTo>
                  <a:lnTo>
                    <a:pt x="50" y="90"/>
                  </a:lnTo>
                  <a:lnTo>
                    <a:pt x="50" y="103"/>
                  </a:lnTo>
                  <a:lnTo>
                    <a:pt x="56" y="108"/>
                  </a:lnTo>
                  <a:lnTo>
                    <a:pt x="69" y="111"/>
                  </a:lnTo>
                  <a:lnTo>
                    <a:pt x="83" y="112"/>
                  </a:lnTo>
                  <a:lnTo>
                    <a:pt x="95" y="120"/>
                  </a:lnTo>
                  <a:lnTo>
                    <a:pt x="98" y="133"/>
                  </a:lnTo>
                  <a:lnTo>
                    <a:pt x="96" y="148"/>
                  </a:lnTo>
                  <a:lnTo>
                    <a:pt x="102" y="160"/>
                  </a:lnTo>
                  <a:lnTo>
                    <a:pt x="96" y="169"/>
                  </a:lnTo>
                  <a:lnTo>
                    <a:pt x="89" y="169"/>
                  </a:lnTo>
                  <a:lnTo>
                    <a:pt x="86" y="160"/>
                  </a:lnTo>
                  <a:lnTo>
                    <a:pt x="78" y="157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4" y="166"/>
                  </a:lnTo>
                  <a:lnTo>
                    <a:pt x="9" y="159"/>
                  </a:lnTo>
                  <a:lnTo>
                    <a:pt x="3" y="148"/>
                  </a:lnTo>
                  <a:lnTo>
                    <a:pt x="0" y="136"/>
                  </a:lnTo>
                  <a:lnTo>
                    <a:pt x="3" y="114"/>
                  </a:lnTo>
                  <a:lnTo>
                    <a:pt x="9" y="94"/>
                  </a:lnTo>
                  <a:lnTo>
                    <a:pt x="20" y="75"/>
                  </a:lnTo>
                  <a:lnTo>
                    <a:pt x="17" y="70"/>
                  </a:lnTo>
                  <a:lnTo>
                    <a:pt x="9" y="58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5" y="13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7" name="Freeform 112"/>
            <p:cNvSpPr>
              <a:spLocks noChangeAspect="1"/>
            </p:cNvSpPr>
            <p:nvPr/>
          </p:nvSpPr>
          <p:spPr bwMode="auto">
            <a:xfrm>
              <a:off x="2117" y="1383"/>
              <a:ext cx="403" cy="757"/>
            </a:xfrm>
            <a:custGeom>
              <a:avLst/>
              <a:gdLst>
                <a:gd name="T0" fmla="*/ 2147483647 w 442"/>
                <a:gd name="T1" fmla="*/ 2147483647 h 809"/>
                <a:gd name="T2" fmla="*/ 2147483647 w 442"/>
                <a:gd name="T3" fmla="*/ 2147483647 h 809"/>
                <a:gd name="T4" fmla="*/ 2147483647 w 442"/>
                <a:gd name="T5" fmla="*/ 2147483647 h 809"/>
                <a:gd name="T6" fmla="*/ 2147483647 w 442"/>
                <a:gd name="T7" fmla="*/ 2147483647 h 809"/>
                <a:gd name="T8" fmla="*/ 2147483647 w 442"/>
                <a:gd name="T9" fmla="*/ 2147483647 h 809"/>
                <a:gd name="T10" fmla="*/ 2147483647 w 442"/>
                <a:gd name="T11" fmla="*/ 2147483647 h 809"/>
                <a:gd name="T12" fmla="*/ 2147483647 w 442"/>
                <a:gd name="T13" fmla="*/ 2147483647 h 809"/>
                <a:gd name="T14" fmla="*/ 2147483647 w 442"/>
                <a:gd name="T15" fmla="*/ 2147483647 h 809"/>
                <a:gd name="T16" fmla="*/ 2147483647 w 442"/>
                <a:gd name="T17" fmla="*/ 2147483647 h 809"/>
                <a:gd name="T18" fmla="*/ 2147483647 w 442"/>
                <a:gd name="T19" fmla="*/ 2147483647 h 809"/>
                <a:gd name="T20" fmla="*/ 2147483647 w 442"/>
                <a:gd name="T21" fmla="*/ 2147483647 h 809"/>
                <a:gd name="T22" fmla="*/ 2147483647 w 442"/>
                <a:gd name="T23" fmla="*/ 2147483647 h 809"/>
                <a:gd name="T24" fmla="*/ 2147483647 w 442"/>
                <a:gd name="T25" fmla="*/ 2147483647 h 809"/>
                <a:gd name="T26" fmla="*/ 2147483647 w 442"/>
                <a:gd name="T27" fmla="*/ 2147483647 h 809"/>
                <a:gd name="T28" fmla="*/ 2147483647 w 442"/>
                <a:gd name="T29" fmla="*/ 2147483647 h 809"/>
                <a:gd name="T30" fmla="*/ 2147483647 w 442"/>
                <a:gd name="T31" fmla="*/ 2147483647 h 809"/>
                <a:gd name="T32" fmla="*/ 2147483647 w 442"/>
                <a:gd name="T33" fmla="*/ 2147483647 h 809"/>
                <a:gd name="T34" fmla="*/ 2147483647 w 442"/>
                <a:gd name="T35" fmla="*/ 2147483647 h 809"/>
                <a:gd name="T36" fmla="*/ 0 w 442"/>
                <a:gd name="T37" fmla="*/ 2147483647 h 809"/>
                <a:gd name="T38" fmla="*/ 2147483647 w 442"/>
                <a:gd name="T39" fmla="*/ 2147483647 h 809"/>
                <a:gd name="T40" fmla="*/ 2147483647 w 442"/>
                <a:gd name="T41" fmla="*/ 2147483647 h 809"/>
                <a:gd name="T42" fmla="*/ 2147483647 w 442"/>
                <a:gd name="T43" fmla="*/ 2147483647 h 809"/>
                <a:gd name="T44" fmla="*/ 2147483647 w 442"/>
                <a:gd name="T45" fmla="*/ 2147483647 h 809"/>
                <a:gd name="T46" fmla="*/ 2147483647 w 442"/>
                <a:gd name="T47" fmla="*/ 2147483647 h 809"/>
                <a:gd name="T48" fmla="*/ 2147483647 w 442"/>
                <a:gd name="T49" fmla="*/ 2147483647 h 809"/>
                <a:gd name="T50" fmla="*/ 2147483647 w 442"/>
                <a:gd name="T51" fmla="*/ 2147483647 h 809"/>
                <a:gd name="T52" fmla="*/ 2147483647 w 442"/>
                <a:gd name="T53" fmla="*/ 2147483647 h 809"/>
                <a:gd name="T54" fmla="*/ 2147483647 w 442"/>
                <a:gd name="T55" fmla="*/ 2147483647 h 809"/>
                <a:gd name="T56" fmla="*/ 2147483647 w 442"/>
                <a:gd name="T57" fmla="*/ 2147483647 h 809"/>
                <a:gd name="T58" fmla="*/ 2147483647 w 442"/>
                <a:gd name="T59" fmla="*/ 2147483647 h 809"/>
                <a:gd name="T60" fmla="*/ 2147483647 w 442"/>
                <a:gd name="T61" fmla="*/ 2147483647 h 809"/>
                <a:gd name="T62" fmla="*/ 2147483647 w 442"/>
                <a:gd name="T63" fmla="*/ 2147483647 h 809"/>
                <a:gd name="T64" fmla="*/ 2147483647 w 442"/>
                <a:gd name="T65" fmla="*/ 2147483647 h 809"/>
                <a:gd name="T66" fmla="*/ 2147483647 w 442"/>
                <a:gd name="T67" fmla="*/ 2147483647 h 809"/>
                <a:gd name="T68" fmla="*/ 2147483647 w 442"/>
                <a:gd name="T69" fmla="*/ 2147483647 h 809"/>
                <a:gd name="T70" fmla="*/ 2147483647 w 442"/>
                <a:gd name="T71" fmla="*/ 2147483647 h 809"/>
                <a:gd name="T72" fmla="*/ 2147483647 w 442"/>
                <a:gd name="T73" fmla="*/ 2147483647 h 809"/>
                <a:gd name="T74" fmla="*/ 2147483647 w 442"/>
                <a:gd name="T75" fmla="*/ 2147483647 h 809"/>
                <a:gd name="T76" fmla="*/ 2147483647 w 442"/>
                <a:gd name="T77" fmla="*/ 2147483647 h 809"/>
                <a:gd name="T78" fmla="*/ 2147483647 w 442"/>
                <a:gd name="T79" fmla="*/ 2147483647 h 809"/>
                <a:gd name="T80" fmla="*/ 2147483647 w 442"/>
                <a:gd name="T81" fmla="*/ 2147483647 h 809"/>
                <a:gd name="T82" fmla="*/ 2147483647 w 442"/>
                <a:gd name="T83" fmla="*/ 2147483647 h 809"/>
                <a:gd name="T84" fmla="*/ 2147483647 w 442"/>
                <a:gd name="T85" fmla="*/ 2147483647 h 809"/>
                <a:gd name="T86" fmla="*/ 2147483647 w 442"/>
                <a:gd name="T87" fmla="*/ 2147483647 h 809"/>
                <a:gd name="T88" fmla="*/ 2147483647 w 442"/>
                <a:gd name="T89" fmla="*/ 2147483647 h 809"/>
                <a:gd name="T90" fmla="*/ 2147483647 w 442"/>
                <a:gd name="T91" fmla="*/ 2147483647 h 809"/>
                <a:gd name="T92" fmla="*/ 2147483647 w 442"/>
                <a:gd name="T93" fmla="*/ 2147483647 h 809"/>
                <a:gd name="T94" fmla="*/ 2147483647 w 442"/>
                <a:gd name="T95" fmla="*/ 2147483647 h 809"/>
                <a:gd name="T96" fmla="*/ 2147483647 w 442"/>
                <a:gd name="T97" fmla="*/ 2147483647 h 809"/>
                <a:gd name="T98" fmla="*/ 2147483647 w 442"/>
                <a:gd name="T99" fmla="*/ 2147483647 h 809"/>
                <a:gd name="T100" fmla="*/ 2147483647 w 442"/>
                <a:gd name="T101" fmla="*/ 2147483647 h 809"/>
                <a:gd name="T102" fmla="*/ 2147483647 w 442"/>
                <a:gd name="T103" fmla="*/ 2147483647 h 809"/>
                <a:gd name="T104" fmla="*/ 2147483647 w 442"/>
                <a:gd name="T105" fmla="*/ 2147483647 h 809"/>
                <a:gd name="T106" fmla="*/ 2147483647 w 442"/>
                <a:gd name="T107" fmla="*/ 2147483647 h 809"/>
                <a:gd name="T108" fmla="*/ 2147483647 w 442"/>
                <a:gd name="T109" fmla="*/ 2147483647 h 809"/>
                <a:gd name="T110" fmla="*/ 2147483647 w 442"/>
                <a:gd name="T111" fmla="*/ 2147483647 h 809"/>
                <a:gd name="T112" fmla="*/ 2147483647 w 442"/>
                <a:gd name="T113" fmla="*/ 2147483647 h 809"/>
                <a:gd name="T114" fmla="*/ 2147483647 w 442"/>
                <a:gd name="T115" fmla="*/ 2147483647 h 809"/>
                <a:gd name="T116" fmla="*/ 2147483647 w 442"/>
                <a:gd name="T117" fmla="*/ 2147483647 h 809"/>
                <a:gd name="T118" fmla="*/ 2147483647 w 442"/>
                <a:gd name="T119" fmla="*/ 2147483647 h 8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2"/>
                <a:gd name="T181" fmla="*/ 0 h 809"/>
                <a:gd name="T182" fmla="*/ 442 w 442"/>
                <a:gd name="T183" fmla="*/ 809 h 8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2" h="809">
                  <a:moveTo>
                    <a:pt x="289" y="8"/>
                  </a:moveTo>
                  <a:lnTo>
                    <a:pt x="294" y="26"/>
                  </a:lnTo>
                  <a:lnTo>
                    <a:pt x="291" y="33"/>
                  </a:lnTo>
                  <a:lnTo>
                    <a:pt x="279" y="41"/>
                  </a:lnTo>
                  <a:lnTo>
                    <a:pt x="257" y="23"/>
                  </a:lnTo>
                  <a:lnTo>
                    <a:pt x="257" y="14"/>
                  </a:lnTo>
                  <a:lnTo>
                    <a:pt x="251" y="3"/>
                  </a:lnTo>
                  <a:lnTo>
                    <a:pt x="236" y="0"/>
                  </a:lnTo>
                  <a:lnTo>
                    <a:pt x="228" y="9"/>
                  </a:lnTo>
                  <a:lnTo>
                    <a:pt x="221" y="23"/>
                  </a:lnTo>
                  <a:lnTo>
                    <a:pt x="210" y="32"/>
                  </a:lnTo>
                  <a:lnTo>
                    <a:pt x="194" y="36"/>
                  </a:lnTo>
                  <a:lnTo>
                    <a:pt x="183" y="33"/>
                  </a:lnTo>
                  <a:lnTo>
                    <a:pt x="171" y="24"/>
                  </a:lnTo>
                  <a:lnTo>
                    <a:pt x="162" y="20"/>
                  </a:lnTo>
                  <a:lnTo>
                    <a:pt x="150" y="29"/>
                  </a:lnTo>
                  <a:lnTo>
                    <a:pt x="147" y="41"/>
                  </a:lnTo>
                  <a:lnTo>
                    <a:pt x="146" y="65"/>
                  </a:lnTo>
                  <a:lnTo>
                    <a:pt x="138" y="96"/>
                  </a:lnTo>
                  <a:lnTo>
                    <a:pt x="144" y="120"/>
                  </a:lnTo>
                  <a:lnTo>
                    <a:pt x="141" y="135"/>
                  </a:lnTo>
                  <a:lnTo>
                    <a:pt x="126" y="144"/>
                  </a:lnTo>
                  <a:lnTo>
                    <a:pt x="117" y="155"/>
                  </a:lnTo>
                  <a:lnTo>
                    <a:pt x="108" y="156"/>
                  </a:lnTo>
                  <a:lnTo>
                    <a:pt x="101" y="147"/>
                  </a:lnTo>
                  <a:lnTo>
                    <a:pt x="92" y="122"/>
                  </a:lnTo>
                  <a:lnTo>
                    <a:pt x="84" y="120"/>
                  </a:lnTo>
                  <a:lnTo>
                    <a:pt x="59" y="134"/>
                  </a:lnTo>
                  <a:lnTo>
                    <a:pt x="53" y="144"/>
                  </a:lnTo>
                  <a:lnTo>
                    <a:pt x="41" y="162"/>
                  </a:lnTo>
                  <a:lnTo>
                    <a:pt x="38" y="183"/>
                  </a:lnTo>
                  <a:lnTo>
                    <a:pt x="36" y="212"/>
                  </a:lnTo>
                  <a:lnTo>
                    <a:pt x="57" y="225"/>
                  </a:lnTo>
                  <a:lnTo>
                    <a:pt x="80" y="240"/>
                  </a:lnTo>
                  <a:lnTo>
                    <a:pt x="83" y="258"/>
                  </a:lnTo>
                  <a:lnTo>
                    <a:pt x="75" y="275"/>
                  </a:lnTo>
                  <a:lnTo>
                    <a:pt x="66" y="287"/>
                  </a:lnTo>
                  <a:lnTo>
                    <a:pt x="54" y="297"/>
                  </a:lnTo>
                  <a:lnTo>
                    <a:pt x="62" y="308"/>
                  </a:lnTo>
                  <a:lnTo>
                    <a:pt x="81" y="311"/>
                  </a:lnTo>
                  <a:lnTo>
                    <a:pt x="120" y="315"/>
                  </a:lnTo>
                  <a:lnTo>
                    <a:pt x="125" y="318"/>
                  </a:lnTo>
                  <a:lnTo>
                    <a:pt x="131" y="330"/>
                  </a:lnTo>
                  <a:lnTo>
                    <a:pt x="126" y="345"/>
                  </a:lnTo>
                  <a:lnTo>
                    <a:pt x="113" y="350"/>
                  </a:lnTo>
                  <a:lnTo>
                    <a:pt x="95" y="351"/>
                  </a:lnTo>
                  <a:lnTo>
                    <a:pt x="80" y="341"/>
                  </a:lnTo>
                  <a:lnTo>
                    <a:pt x="62" y="342"/>
                  </a:lnTo>
                  <a:lnTo>
                    <a:pt x="51" y="338"/>
                  </a:lnTo>
                  <a:lnTo>
                    <a:pt x="51" y="329"/>
                  </a:lnTo>
                  <a:lnTo>
                    <a:pt x="47" y="318"/>
                  </a:lnTo>
                  <a:lnTo>
                    <a:pt x="39" y="299"/>
                  </a:lnTo>
                  <a:lnTo>
                    <a:pt x="30" y="282"/>
                  </a:lnTo>
                  <a:lnTo>
                    <a:pt x="18" y="279"/>
                  </a:lnTo>
                  <a:lnTo>
                    <a:pt x="9" y="291"/>
                  </a:lnTo>
                  <a:lnTo>
                    <a:pt x="8" y="300"/>
                  </a:lnTo>
                  <a:lnTo>
                    <a:pt x="0" y="317"/>
                  </a:lnTo>
                  <a:lnTo>
                    <a:pt x="8" y="339"/>
                  </a:lnTo>
                  <a:lnTo>
                    <a:pt x="11" y="365"/>
                  </a:lnTo>
                  <a:lnTo>
                    <a:pt x="23" y="377"/>
                  </a:lnTo>
                  <a:lnTo>
                    <a:pt x="42" y="386"/>
                  </a:lnTo>
                  <a:lnTo>
                    <a:pt x="59" y="386"/>
                  </a:lnTo>
                  <a:lnTo>
                    <a:pt x="80" y="389"/>
                  </a:lnTo>
                  <a:lnTo>
                    <a:pt x="80" y="399"/>
                  </a:lnTo>
                  <a:lnTo>
                    <a:pt x="71" y="407"/>
                  </a:lnTo>
                  <a:lnTo>
                    <a:pt x="60" y="407"/>
                  </a:lnTo>
                  <a:lnTo>
                    <a:pt x="48" y="410"/>
                  </a:lnTo>
                  <a:lnTo>
                    <a:pt x="35" y="401"/>
                  </a:lnTo>
                  <a:lnTo>
                    <a:pt x="18" y="405"/>
                  </a:lnTo>
                  <a:lnTo>
                    <a:pt x="6" y="422"/>
                  </a:lnTo>
                  <a:lnTo>
                    <a:pt x="3" y="479"/>
                  </a:lnTo>
                  <a:lnTo>
                    <a:pt x="14" y="488"/>
                  </a:lnTo>
                  <a:lnTo>
                    <a:pt x="27" y="486"/>
                  </a:lnTo>
                  <a:lnTo>
                    <a:pt x="44" y="491"/>
                  </a:lnTo>
                  <a:lnTo>
                    <a:pt x="38" y="509"/>
                  </a:lnTo>
                  <a:lnTo>
                    <a:pt x="28" y="514"/>
                  </a:lnTo>
                  <a:lnTo>
                    <a:pt x="32" y="526"/>
                  </a:lnTo>
                  <a:lnTo>
                    <a:pt x="49" y="529"/>
                  </a:lnTo>
                  <a:lnTo>
                    <a:pt x="50" y="545"/>
                  </a:lnTo>
                  <a:lnTo>
                    <a:pt x="73" y="557"/>
                  </a:lnTo>
                  <a:lnTo>
                    <a:pt x="94" y="557"/>
                  </a:lnTo>
                  <a:lnTo>
                    <a:pt x="112" y="568"/>
                  </a:lnTo>
                  <a:lnTo>
                    <a:pt x="118" y="580"/>
                  </a:lnTo>
                  <a:lnTo>
                    <a:pt x="134" y="580"/>
                  </a:lnTo>
                  <a:lnTo>
                    <a:pt x="148" y="571"/>
                  </a:lnTo>
                  <a:lnTo>
                    <a:pt x="158" y="577"/>
                  </a:lnTo>
                  <a:lnTo>
                    <a:pt x="169" y="584"/>
                  </a:lnTo>
                  <a:lnTo>
                    <a:pt x="173" y="592"/>
                  </a:lnTo>
                  <a:lnTo>
                    <a:pt x="166" y="604"/>
                  </a:lnTo>
                  <a:lnTo>
                    <a:pt x="167" y="616"/>
                  </a:lnTo>
                  <a:lnTo>
                    <a:pt x="149" y="622"/>
                  </a:lnTo>
                  <a:lnTo>
                    <a:pt x="139" y="638"/>
                  </a:lnTo>
                  <a:lnTo>
                    <a:pt x="139" y="662"/>
                  </a:lnTo>
                  <a:lnTo>
                    <a:pt x="148" y="668"/>
                  </a:lnTo>
                  <a:lnTo>
                    <a:pt x="148" y="677"/>
                  </a:lnTo>
                  <a:lnTo>
                    <a:pt x="143" y="685"/>
                  </a:lnTo>
                  <a:lnTo>
                    <a:pt x="137" y="694"/>
                  </a:lnTo>
                  <a:lnTo>
                    <a:pt x="145" y="703"/>
                  </a:lnTo>
                  <a:lnTo>
                    <a:pt x="134" y="736"/>
                  </a:lnTo>
                  <a:lnTo>
                    <a:pt x="110" y="758"/>
                  </a:lnTo>
                  <a:lnTo>
                    <a:pt x="112" y="766"/>
                  </a:lnTo>
                  <a:lnTo>
                    <a:pt x="124" y="767"/>
                  </a:lnTo>
                  <a:lnTo>
                    <a:pt x="130" y="772"/>
                  </a:lnTo>
                  <a:lnTo>
                    <a:pt x="143" y="773"/>
                  </a:lnTo>
                  <a:lnTo>
                    <a:pt x="151" y="763"/>
                  </a:lnTo>
                  <a:lnTo>
                    <a:pt x="166" y="763"/>
                  </a:lnTo>
                  <a:lnTo>
                    <a:pt x="172" y="764"/>
                  </a:lnTo>
                  <a:lnTo>
                    <a:pt x="181" y="769"/>
                  </a:lnTo>
                  <a:lnTo>
                    <a:pt x="187" y="778"/>
                  </a:lnTo>
                  <a:lnTo>
                    <a:pt x="190" y="794"/>
                  </a:lnTo>
                  <a:lnTo>
                    <a:pt x="190" y="809"/>
                  </a:lnTo>
                  <a:lnTo>
                    <a:pt x="203" y="788"/>
                  </a:lnTo>
                  <a:lnTo>
                    <a:pt x="224" y="775"/>
                  </a:lnTo>
                  <a:lnTo>
                    <a:pt x="256" y="761"/>
                  </a:lnTo>
                  <a:lnTo>
                    <a:pt x="278" y="740"/>
                  </a:lnTo>
                  <a:lnTo>
                    <a:pt x="278" y="712"/>
                  </a:lnTo>
                  <a:lnTo>
                    <a:pt x="236" y="682"/>
                  </a:lnTo>
                  <a:lnTo>
                    <a:pt x="227" y="667"/>
                  </a:lnTo>
                  <a:lnTo>
                    <a:pt x="220" y="646"/>
                  </a:lnTo>
                  <a:lnTo>
                    <a:pt x="238" y="619"/>
                  </a:lnTo>
                  <a:lnTo>
                    <a:pt x="244" y="590"/>
                  </a:lnTo>
                  <a:lnTo>
                    <a:pt x="242" y="572"/>
                  </a:lnTo>
                  <a:lnTo>
                    <a:pt x="221" y="550"/>
                  </a:lnTo>
                  <a:lnTo>
                    <a:pt x="200" y="536"/>
                  </a:lnTo>
                  <a:lnTo>
                    <a:pt x="199" y="523"/>
                  </a:lnTo>
                  <a:lnTo>
                    <a:pt x="211" y="515"/>
                  </a:lnTo>
                  <a:lnTo>
                    <a:pt x="226" y="512"/>
                  </a:lnTo>
                  <a:lnTo>
                    <a:pt x="241" y="511"/>
                  </a:lnTo>
                  <a:lnTo>
                    <a:pt x="275" y="515"/>
                  </a:lnTo>
                  <a:lnTo>
                    <a:pt x="298" y="514"/>
                  </a:lnTo>
                  <a:lnTo>
                    <a:pt x="313" y="502"/>
                  </a:lnTo>
                  <a:lnTo>
                    <a:pt x="322" y="478"/>
                  </a:lnTo>
                  <a:lnTo>
                    <a:pt x="317" y="466"/>
                  </a:lnTo>
                  <a:lnTo>
                    <a:pt x="311" y="457"/>
                  </a:lnTo>
                  <a:lnTo>
                    <a:pt x="304" y="451"/>
                  </a:lnTo>
                  <a:lnTo>
                    <a:pt x="292" y="445"/>
                  </a:lnTo>
                  <a:lnTo>
                    <a:pt x="287" y="430"/>
                  </a:lnTo>
                  <a:lnTo>
                    <a:pt x="287" y="412"/>
                  </a:lnTo>
                  <a:lnTo>
                    <a:pt x="286" y="398"/>
                  </a:lnTo>
                  <a:lnTo>
                    <a:pt x="275" y="403"/>
                  </a:lnTo>
                  <a:lnTo>
                    <a:pt x="265" y="404"/>
                  </a:lnTo>
                  <a:lnTo>
                    <a:pt x="260" y="388"/>
                  </a:lnTo>
                  <a:lnTo>
                    <a:pt x="262" y="373"/>
                  </a:lnTo>
                  <a:lnTo>
                    <a:pt x="268" y="367"/>
                  </a:lnTo>
                  <a:lnTo>
                    <a:pt x="277" y="355"/>
                  </a:lnTo>
                  <a:lnTo>
                    <a:pt x="289" y="352"/>
                  </a:lnTo>
                  <a:lnTo>
                    <a:pt x="298" y="361"/>
                  </a:lnTo>
                  <a:lnTo>
                    <a:pt x="304" y="382"/>
                  </a:lnTo>
                  <a:lnTo>
                    <a:pt x="313" y="400"/>
                  </a:lnTo>
                  <a:lnTo>
                    <a:pt x="323" y="412"/>
                  </a:lnTo>
                  <a:lnTo>
                    <a:pt x="341" y="412"/>
                  </a:lnTo>
                  <a:lnTo>
                    <a:pt x="349" y="401"/>
                  </a:lnTo>
                  <a:lnTo>
                    <a:pt x="355" y="386"/>
                  </a:lnTo>
                  <a:lnTo>
                    <a:pt x="353" y="376"/>
                  </a:lnTo>
                  <a:lnTo>
                    <a:pt x="328" y="349"/>
                  </a:lnTo>
                  <a:lnTo>
                    <a:pt x="316" y="320"/>
                  </a:lnTo>
                  <a:lnTo>
                    <a:pt x="313" y="298"/>
                  </a:lnTo>
                  <a:lnTo>
                    <a:pt x="314" y="284"/>
                  </a:lnTo>
                  <a:lnTo>
                    <a:pt x="313" y="274"/>
                  </a:lnTo>
                  <a:lnTo>
                    <a:pt x="310" y="265"/>
                  </a:lnTo>
                  <a:lnTo>
                    <a:pt x="316" y="260"/>
                  </a:lnTo>
                  <a:lnTo>
                    <a:pt x="328" y="254"/>
                  </a:lnTo>
                  <a:lnTo>
                    <a:pt x="340" y="247"/>
                  </a:lnTo>
                  <a:lnTo>
                    <a:pt x="398" y="218"/>
                  </a:lnTo>
                  <a:lnTo>
                    <a:pt x="410" y="200"/>
                  </a:lnTo>
                  <a:lnTo>
                    <a:pt x="416" y="179"/>
                  </a:lnTo>
                  <a:lnTo>
                    <a:pt x="419" y="167"/>
                  </a:lnTo>
                  <a:lnTo>
                    <a:pt x="410" y="160"/>
                  </a:lnTo>
                  <a:lnTo>
                    <a:pt x="407" y="149"/>
                  </a:lnTo>
                  <a:lnTo>
                    <a:pt x="418" y="143"/>
                  </a:lnTo>
                  <a:lnTo>
                    <a:pt x="416" y="133"/>
                  </a:lnTo>
                  <a:lnTo>
                    <a:pt x="422" y="122"/>
                  </a:lnTo>
                  <a:lnTo>
                    <a:pt x="419" y="88"/>
                  </a:lnTo>
                  <a:lnTo>
                    <a:pt x="416" y="70"/>
                  </a:lnTo>
                  <a:lnTo>
                    <a:pt x="418" y="49"/>
                  </a:lnTo>
                  <a:lnTo>
                    <a:pt x="421" y="35"/>
                  </a:lnTo>
                  <a:lnTo>
                    <a:pt x="442" y="4"/>
                  </a:lnTo>
                  <a:lnTo>
                    <a:pt x="421" y="8"/>
                  </a:lnTo>
                  <a:lnTo>
                    <a:pt x="416" y="4"/>
                  </a:lnTo>
                  <a:lnTo>
                    <a:pt x="409" y="5"/>
                  </a:lnTo>
                  <a:lnTo>
                    <a:pt x="395" y="8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8" name="Freeform 113"/>
            <p:cNvSpPr>
              <a:spLocks noChangeAspect="1"/>
            </p:cNvSpPr>
            <p:nvPr/>
          </p:nvSpPr>
          <p:spPr bwMode="auto">
            <a:xfrm>
              <a:off x="2577" y="2104"/>
              <a:ext cx="402" cy="333"/>
            </a:xfrm>
            <a:custGeom>
              <a:avLst/>
              <a:gdLst>
                <a:gd name="T0" fmla="*/ 2147483647 w 438"/>
                <a:gd name="T1" fmla="*/ 2147483647 h 357"/>
                <a:gd name="T2" fmla="*/ 2147483647 w 438"/>
                <a:gd name="T3" fmla="*/ 2147483647 h 357"/>
                <a:gd name="T4" fmla="*/ 2147483647 w 438"/>
                <a:gd name="T5" fmla="*/ 2147483647 h 357"/>
                <a:gd name="T6" fmla="*/ 2147483647 w 438"/>
                <a:gd name="T7" fmla="*/ 2147483647 h 357"/>
                <a:gd name="T8" fmla="*/ 2147483647 w 438"/>
                <a:gd name="T9" fmla="*/ 2147483647 h 357"/>
                <a:gd name="T10" fmla="*/ 2147483647 w 438"/>
                <a:gd name="T11" fmla="*/ 2147483647 h 357"/>
                <a:gd name="T12" fmla="*/ 2147483647 w 438"/>
                <a:gd name="T13" fmla="*/ 2147483647 h 357"/>
                <a:gd name="T14" fmla="*/ 2147483647 w 438"/>
                <a:gd name="T15" fmla="*/ 2147483647 h 357"/>
                <a:gd name="T16" fmla="*/ 2147483647 w 438"/>
                <a:gd name="T17" fmla="*/ 2147483647 h 357"/>
                <a:gd name="T18" fmla="*/ 2147483647 w 438"/>
                <a:gd name="T19" fmla="*/ 2147483647 h 357"/>
                <a:gd name="T20" fmla="*/ 2147483647 w 438"/>
                <a:gd name="T21" fmla="*/ 2147483647 h 357"/>
                <a:gd name="T22" fmla="*/ 2147483647 w 438"/>
                <a:gd name="T23" fmla="*/ 2147483647 h 357"/>
                <a:gd name="T24" fmla="*/ 2147483647 w 438"/>
                <a:gd name="T25" fmla="*/ 2147483647 h 357"/>
                <a:gd name="T26" fmla="*/ 2147483647 w 438"/>
                <a:gd name="T27" fmla="*/ 2147483647 h 357"/>
                <a:gd name="T28" fmla="*/ 2147483647 w 438"/>
                <a:gd name="T29" fmla="*/ 2147483647 h 357"/>
                <a:gd name="T30" fmla="*/ 2147483647 w 438"/>
                <a:gd name="T31" fmla="*/ 2147483647 h 357"/>
                <a:gd name="T32" fmla="*/ 2147483647 w 438"/>
                <a:gd name="T33" fmla="*/ 2147483647 h 357"/>
                <a:gd name="T34" fmla="*/ 2147483647 w 438"/>
                <a:gd name="T35" fmla="*/ 2147483647 h 357"/>
                <a:gd name="T36" fmla="*/ 2147483647 w 438"/>
                <a:gd name="T37" fmla="*/ 2147483647 h 357"/>
                <a:gd name="T38" fmla="*/ 2147483647 w 438"/>
                <a:gd name="T39" fmla="*/ 2147483647 h 357"/>
                <a:gd name="T40" fmla="*/ 2147483647 w 438"/>
                <a:gd name="T41" fmla="*/ 2147483647 h 357"/>
                <a:gd name="T42" fmla="*/ 0 w 438"/>
                <a:gd name="T43" fmla="*/ 2147483647 h 357"/>
                <a:gd name="T44" fmla="*/ 2147483647 w 438"/>
                <a:gd name="T45" fmla="*/ 2147483647 h 357"/>
                <a:gd name="T46" fmla="*/ 2147483647 w 438"/>
                <a:gd name="T47" fmla="*/ 2147483647 h 357"/>
                <a:gd name="T48" fmla="*/ 2147483647 w 438"/>
                <a:gd name="T49" fmla="*/ 2147483647 h 357"/>
                <a:gd name="T50" fmla="*/ 2147483647 w 438"/>
                <a:gd name="T51" fmla="*/ 2147483647 h 357"/>
                <a:gd name="T52" fmla="*/ 2147483647 w 438"/>
                <a:gd name="T53" fmla="*/ 2147483647 h 357"/>
                <a:gd name="T54" fmla="*/ 2147483647 w 438"/>
                <a:gd name="T55" fmla="*/ 2147483647 h 357"/>
                <a:gd name="T56" fmla="*/ 2147483647 w 438"/>
                <a:gd name="T57" fmla="*/ 2147483647 h 357"/>
                <a:gd name="T58" fmla="*/ 2147483647 w 438"/>
                <a:gd name="T59" fmla="*/ 2147483647 h 357"/>
                <a:gd name="T60" fmla="*/ 2147483647 w 438"/>
                <a:gd name="T61" fmla="*/ 2147483647 h 357"/>
                <a:gd name="T62" fmla="*/ 2147483647 w 438"/>
                <a:gd name="T63" fmla="*/ 2147483647 h 357"/>
                <a:gd name="T64" fmla="*/ 2147483647 w 438"/>
                <a:gd name="T65" fmla="*/ 2147483647 h 357"/>
                <a:gd name="T66" fmla="*/ 2147483647 w 438"/>
                <a:gd name="T67" fmla="*/ 2147483647 h 357"/>
                <a:gd name="T68" fmla="*/ 2147483647 w 438"/>
                <a:gd name="T69" fmla="*/ 2147483647 h 357"/>
                <a:gd name="T70" fmla="*/ 2147483647 w 438"/>
                <a:gd name="T71" fmla="*/ 2147483647 h 357"/>
                <a:gd name="T72" fmla="*/ 2147483647 w 438"/>
                <a:gd name="T73" fmla="*/ 2147483647 h 357"/>
                <a:gd name="T74" fmla="*/ 2147483647 w 438"/>
                <a:gd name="T75" fmla="*/ 2147483647 h 357"/>
                <a:gd name="T76" fmla="*/ 2147483647 w 438"/>
                <a:gd name="T77" fmla="*/ 2147483647 h 357"/>
                <a:gd name="T78" fmla="*/ 2147483647 w 438"/>
                <a:gd name="T79" fmla="*/ 2147483647 h 357"/>
                <a:gd name="T80" fmla="*/ 2147483647 w 438"/>
                <a:gd name="T81" fmla="*/ 2147483647 h 357"/>
                <a:gd name="T82" fmla="*/ 2147483647 w 438"/>
                <a:gd name="T83" fmla="*/ 2147483647 h 357"/>
                <a:gd name="T84" fmla="*/ 2147483647 w 438"/>
                <a:gd name="T85" fmla="*/ 2147483647 h 357"/>
                <a:gd name="T86" fmla="*/ 2147483647 w 438"/>
                <a:gd name="T87" fmla="*/ 2147483647 h 357"/>
                <a:gd name="T88" fmla="*/ 2147483647 w 438"/>
                <a:gd name="T89" fmla="*/ 0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357"/>
                <a:gd name="T137" fmla="*/ 438 w 438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357">
                  <a:moveTo>
                    <a:pt x="438" y="0"/>
                  </a:moveTo>
                  <a:lnTo>
                    <a:pt x="121" y="6"/>
                  </a:lnTo>
                  <a:lnTo>
                    <a:pt x="118" y="18"/>
                  </a:lnTo>
                  <a:lnTo>
                    <a:pt x="118" y="28"/>
                  </a:lnTo>
                  <a:lnTo>
                    <a:pt x="109" y="36"/>
                  </a:lnTo>
                  <a:lnTo>
                    <a:pt x="105" y="51"/>
                  </a:lnTo>
                  <a:lnTo>
                    <a:pt x="105" y="60"/>
                  </a:lnTo>
                  <a:lnTo>
                    <a:pt x="112" y="69"/>
                  </a:lnTo>
                  <a:lnTo>
                    <a:pt x="105" y="78"/>
                  </a:lnTo>
                  <a:lnTo>
                    <a:pt x="103" y="85"/>
                  </a:lnTo>
                  <a:lnTo>
                    <a:pt x="94" y="87"/>
                  </a:lnTo>
                  <a:lnTo>
                    <a:pt x="91" y="99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84" y="127"/>
                  </a:lnTo>
                  <a:lnTo>
                    <a:pt x="79" y="132"/>
                  </a:lnTo>
                  <a:lnTo>
                    <a:pt x="82" y="139"/>
                  </a:lnTo>
                  <a:lnTo>
                    <a:pt x="81" y="151"/>
                  </a:lnTo>
                  <a:lnTo>
                    <a:pt x="75" y="156"/>
                  </a:lnTo>
                  <a:lnTo>
                    <a:pt x="81" y="160"/>
                  </a:lnTo>
                  <a:lnTo>
                    <a:pt x="78" y="172"/>
                  </a:lnTo>
                  <a:lnTo>
                    <a:pt x="73" y="181"/>
                  </a:lnTo>
                  <a:lnTo>
                    <a:pt x="72" y="186"/>
                  </a:lnTo>
                  <a:lnTo>
                    <a:pt x="76" y="193"/>
                  </a:lnTo>
                  <a:lnTo>
                    <a:pt x="67" y="202"/>
                  </a:lnTo>
                  <a:lnTo>
                    <a:pt x="63" y="207"/>
                  </a:lnTo>
                  <a:lnTo>
                    <a:pt x="70" y="211"/>
                  </a:lnTo>
                  <a:lnTo>
                    <a:pt x="66" y="217"/>
                  </a:lnTo>
                  <a:lnTo>
                    <a:pt x="57" y="223"/>
                  </a:lnTo>
                  <a:lnTo>
                    <a:pt x="51" y="231"/>
                  </a:lnTo>
                  <a:lnTo>
                    <a:pt x="49" y="235"/>
                  </a:lnTo>
                  <a:lnTo>
                    <a:pt x="49" y="243"/>
                  </a:lnTo>
                  <a:lnTo>
                    <a:pt x="42" y="249"/>
                  </a:lnTo>
                  <a:lnTo>
                    <a:pt x="33" y="255"/>
                  </a:lnTo>
                  <a:lnTo>
                    <a:pt x="28" y="258"/>
                  </a:lnTo>
                  <a:lnTo>
                    <a:pt x="25" y="273"/>
                  </a:lnTo>
                  <a:lnTo>
                    <a:pt x="21" y="279"/>
                  </a:lnTo>
                  <a:lnTo>
                    <a:pt x="18" y="283"/>
                  </a:lnTo>
                  <a:lnTo>
                    <a:pt x="19" y="291"/>
                  </a:lnTo>
                  <a:lnTo>
                    <a:pt x="13" y="292"/>
                  </a:lnTo>
                  <a:lnTo>
                    <a:pt x="10" y="297"/>
                  </a:lnTo>
                  <a:lnTo>
                    <a:pt x="7" y="300"/>
                  </a:lnTo>
                  <a:lnTo>
                    <a:pt x="4" y="304"/>
                  </a:lnTo>
                  <a:lnTo>
                    <a:pt x="0" y="307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9" y="333"/>
                  </a:lnTo>
                  <a:lnTo>
                    <a:pt x="9" y="354"/>
                  </a:lnTo>
                  <a:lnTo>
                    <a:pt x="19" y="357"/>
                  </a:lnTo>
                  <a:lnTo>
                    <a:pt x="24" y="346"/>
                  </a:lnTo>
                  <a:lnTo>
                    <a:pt x="24" y="333"/>
                  </a:lnTo>
                  <a:lnTo>
                    <a:pt x="42" y="328"/>
                  </a:lnTo>
                  <a:lnTo>
                    <a:pt x="43" y="310"/>
                  </a:lnTo>
                  <a:lnTo>
                    <a:pt x="54" y="303"/>
                  </a:lnTo>
                  <a:lnTo>
                    <a:pt x="426" y="282"/>
                  </a:lnTo>
                  <a:lnTo>
                    <a:pt x="427" y="271"/>
                  </a:lnTo>
                  <a:lnTo>
                    <a:pt x="429" y="259"/>
                  </a:lnTo>
                  <a:lnTo>
                    <a:pt x="426" y="252"/>
                  </a:lnTo>
                  <a:lnTo>
                    <a:pt x="423" y="243"/>
                  </a:lnTo>
                  <a:lnTo>
                    <a:pt x="423" y="237"/>
                  </a:lnTo>
                  <a:lnTo>
                    <a:pt x="429" y="228"/>
                  </a:lnTo>
                  <a:lnTo>
                    <a:pt x="427" y="217"/>
                  </a:lnTo>
                  <a:lnTo>
                    <a:pt x="424" y="208"/>
                  </a:lnTo>
                  <a:lnTo>
                    <a:pt x="430" y="205"/>
                  </a:lnTo>
                  <a:lnTo>
                    <a:pt x="429" y="199"/>
                  </a:lnTo>
                  <a:lnTo>
                    <a:pt x="429" y="192"/>
                  </a:lnTo>
                  <a:lnTo>
                    <a:pt x="432" y="184"/>
                  </a:lnTo>
                  <a:lnTo>
                    <a:pt x="429" y="180"/>
                  </a:lnTo>
                  <a:lnTo>
                    <a:pt x="421" y="174"/>
                  </a:lnTo>
                  <a:lnTo>
                    <a:pt x="420" y="165"/>
                  </a:lnTo>
                  <a:lnTo>
                    <a:pt x="426" y="162"/>
                  </a:lnTo>
                  <a:lnTo>
                    <a:pt x="429" y="156"/>
                  </a:lnTo>
                  <a:lnTo>
                    <a:pt x="424" y="148"/>
                  </a:lnTo>
                  <a:lnTo>
                    <a:pt x="415" y="144"/>
                  </a:lnTo>
                  <a:lnTo>
                    <a:pt x="415" y="133"/>
                  </a:lnTo>
                  <a:lnTo>
                    <a:pt x="409" y="127"/>
                  </a:lnTo>
                  <a:lnTo>
                    <a:pt x="415" y="121"/>
                  </a:lnTo>
                  <a:lnTo>
                    <a:pt x="423" y="112"/>
                  </a:lnTo>
                  <a:lnTo>
                    <a:pt x="415" y="99"/>
                  </a:lnTo>
                  <a:lnTo>
                    <a:pt x="414" y="88"/>
                  </a:lnTo>
                  <a:lnTo>
                    <a:pt x="414" y="79"/>
                  </a:lnTo>
                  <a:lnTo>
                    <a:pt x="409" y="69"/>
                  </a:lnTo>
                  <a:lnTo>
                    <a:pt x="406" y="61"/>
                  </a:lnTo>
                  <a:lnTo>
                    <a:pt x="408" y="54"/>
                  </a:lnTo>
                  <a:lnTo>
                    <a:pt x="417" y="46"/>
                  </a:lnTo>
                  <a:lnTo>
                    <a:pt x="421" y="37"/>
                  </a:lnTo>
                  <a:lnTo>
                    <a:pt x="421" y="19"/>
                  </a:lnTo>
                  <a:lnTo>
                    <a:pt x="424" y="12"/>
                  </a:lnTo>
                  <a:lnTo>
                    <a:pt x="426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9" name="Freeform 114"/>
            <p:cNvSpPr>
              <a:spLocks noChangeAspect="1"/>
            </p:cNvSpPr>
            <p:nvPr/>
          </p:nvSpPr>
          <p:spPr bwMode="auto">
            <a:xfrm>
              <a:off x="2155" y="2097"/>
              <a:ext cx="432" cy="501"/>
            </a:xfrm>
            <a:custGeom>
              <a:avLst/>
              <a:gdLst>
                <a:gd name="T0" fmla="*/ 2147483647 w 471"/>
                <a:gd name="T1" fmla="*/ 2147483647 h 534"/>
                <a:gd name="T2" fmla="*/ 2147483647 w 471"/>
                <a:gd name="T3" fmla="*/ 2147483647 h 534"/>
                <a:gd name="T4" fmla="*/ 2147483647 w 471"/>
                <a:gd name="T5" fmla="*/ 2147483647 h 534"/>
                <a:gd name="T6" fmla="*/ 2147483647 w 471"/>
                <a:gd name="T7" fmla="*/ 2147483647 h 534"/>
                <a:gd name="T8" fmla="*/ 0 w 471"/>
                <a:gd name="T9" fmla="*/ 2147483647 h 534"/>
                <a:gd name="T10" fmla="*/ 2147483647 w 471"/>
                <a:gd name="T11" fmla="*/ 2147483647 h 534"/>
                <a:gd name="T12" fmla="*/ 2147483647 w 471"/>
                <a:gd name="T13" fmla="*/ 2147483647 h 534"/>
                <a:gd name="T14" fmla="*/ 2147483647 w 471"/>
                <a:gd name="T15" fmla="*/ 2147483647 h 534"/>
                <a:gd name="T16" fmla="*/ 2147483647 w 471"/>
                <a:gd name="T17" fmla="*/ 2147483647 h 534"/>
                <a:gd name="T18" fmla="*/ 2147483647 w 471"/>
                <a:gd name="T19" fmla="*/ 2147483647 h 534"/>
                <a:gd name="T20" fmla="*/ 2147483647 w 471"/>
                <a:gd name="T21" fmla="*/ 2147483647 h 534"/>
                <a:gd name="T22" fmla="*/ 2147483647 w 471"/>
                <a:gd name="T23" fmla="*/ 2147483647 h 534"/>
                <a:gd name="T24" fmla="*/ 2147483647 w 471"/>
                <a:gd name="T25" fmla="*/ 2147483647 h 534"/>
                <a:gd name="T26" fmla="*/ 2147483647 w 471"/>
                <a:gd name="T27" fmla="*/ 2147483647 h 534"/>
                <a:gd name="T28" fmla="*/ 2147483647 w 471"/>
                <a:gd name="T29" fmla="*/ 2147483647 h 534"/>
                <a:gd name="T30" fmla="*/ 2147483647 w 471"/>
                <a:gd name="T31" fmla="*/ 2147483647 h 534"/>
                <a:gd name="T32" fmla="*/ 2147483647 w 471"/>
                <a:gd name="T33" fmla="*/ 2147483647 h 534"/>
                <a:gd name="T34" fmla="*/ 2147483647 w 471"/>
                <a:gd name="T35" fmla="*/ 2147483647 h 534"/>
                <a:gd name="T36" fmla="*/ 2147483647 w 471"/>
                <a:gd name="T37" fmla="*/ 2147483647 h 534"/>
                <a:gd name="T38" fmla="*/ 2147483647 w 471"/>
                <a:gd name="T39" fmla="*/ 2147483647 h 534"/>
                <a:gd name="T40" fmla="*/ 2147483647 w 471"/>
                <a:gd name="T41" fmla="*/ 2147483647 h 534"/>
                <a:gd name="T42" fmla="*/ 2147483647 w 471"/>
                <a:gd name="T43" fmla="*/ 2147483647 h 534"/>
                <a:gd name="T44" fmla="*/ 2147483647 w 471"/>
                <a:gd name="T45" fmla="*/ 2147483647 h 534"/>
                <a:gd name="T46" fmla="*/ 2147483647 w 471"/>
                <a:gd name="T47" fmla="*/ 2147483647 h 534"/>
                <a:gd name="T48" fmla="*/ 2147483647 w 471"/>
                <a:gd name="T49" fmla="*/ 2147483647 h 534"/>
                <a:gd name="T50" fmla="*/ 2147483647 w 471"/>
                <a:gd name="T51" fmla="*/ 2147483647 h 534"/>
                <a:gd name="T52" fmla="*/ 2147483647 w 471"/>
                <a:gd name="T53" fmla="*/ 2147483647 h 534"/>
                <a:gd name="T54" fmla="*/ 2147483647 w 471"/>
                <a:gd name="T55" fmla="*/ 2147483647 h 534"/>
                <a:gd name="T56" fmla="*/ 2147483647 w 471"/>
                <a:gd name="T57" fmla="*/ 2147483647 h 534"/>
                <a:gd name="T58" fmla="*/ 2147483647 w 471"/>
                <a:gd name="T59" fmla="*/ 2147483647 h 534"/>
                <a:gd name="T60" fmla="*/ 2147483647 w 471"/>
                <a:gd name="T61" fmla="*/ 2147483647 h 534"/>
                <a:gd name="T62" fmla="*/ 2147483647 w 471"/>
                <a:gd name="T63" fmla="*/ 2147483647 h 534"/>
                <a:gd name="T64" fmla="*/ 2147483647 w 471"/>
                <a:gd name="T65" fmla="*/ 2147483647 h 534"/>
                <a:gd name="T66" fmla="*/ 2147483647 w 471"/>
                <a:gd name="T67" fmla="*/ 2147483647 h 534"/>
                <a:gd name="T68" fmla="*/ 2147483647 w 471"/>
                <a:gd name="T69" fmla="*/ 2147483647 h 534"/>
                <a:gd name="T70" fmla="*/ 2147483647 w 471"/>
                <a:gd name="T71" fmla="*/ 2147483647 h 534"/>
                <a:gd name="T72" fmla="*/ 2147483647 w 471"/>
                <a:gd name="T73" fmla="*/ 2147483647 h 534"/>
                <a:gd name="T74" fmla="*/ 2147483647 w 471"/>
                <a:gd name="T75" fmla="*/ 2147483647 h 534"/>
                <a:gd name="T76" fmla="*/ 2147483647 w 471"/>
                <a:gd name="T77" fmla="*/ 2147483647 h 534"/>
                <a:gd name="T78" fmla="*/ 2147483647 w 471"/>
                <a:gd name="T79" fmla="*/ 2147483647 h 534"/>
                <a:gd name="T80" fmla="*/ 2147483647 w 471"/>
                <a:gd name="T81" fmla="*/ 2147483647 h 534"/>
                <a:gd name="T82" fmla="*/ 2147483647 w 471"/>
                <a:gd name="T83" fmla="*/ 2147483647 h 534"/>
                <a:gd name="T84" fmla="*/ 2147483647 w 471"/>
                <a:gd name="T85" fmla="*/ 2147483647 h 534"/>
                <a:gd name="T86" fmla="*/ 2147483647 w 471"/>
                <a:gd name="T87" fmla="*/ 2147483647 h 534"/>
                <a:gd name="T88" fmla="*/ 2147483647 w 471"/>
                <a:gd name="T89" fmla="*/ 2147483647 h 534"/>
                <a:gd name="T90" fmla="*/ 2147483647 w 471"/>
                <a:gd name="T91" fmla="*/ 2147483647 h 534"/>
                <a:gd name="T92" fmla="*/ 2147483647 w 471"/>
                <a:gd name="T93" fmla="*/ 2147483647 h 534"/>
                <a:gd name="T94" fmla="*/ 2147483647 w 471"/>
                <a:gd name="T95" fmla="*/ 2147483647 h 534"/>
                <a:gd name="T96" fmla="*/ 2147483647 w 471"/>
                <a:gd name="T97" fmla="*/ 2147483647 h 534"/>
                <a:gd name="T98" fmla="*/ 2147483647 w 471"/>
                <a:gd name="T99" fmla="*/ 2147483647 h 534"/>
                <a:gd name="T100" fmla="*/ 2147483647 w 471"/>
                <a:gd name="T101" fmla="*/ 2147483647 h 534"/>
                <a:gd name="T102" fmla="*/ 2147483647 w 471"/>
                <a:gd name="T103" fmla="*/ 2147483647 h 534"/>
                <a:gd name="T104" fmla="*/ 2147483647 w 471"/>
                <a:gd name="T105" fmla="*/ 2147483647 h 534"/>
                <a:gd name="T106" fmla="*/ 2147483647 w 471"/>
                <a:gd name="T107" fmla="*/ 2147483647 h 534"/>
                <a:gd name="T108" fmla="*/ 2147483647 w 471"/>
                <a:gd name="T109" fmla="*/ 2147483647 h 534"/>
                <a:gd name="T110" fmla="*/ 2147483647 w 471"/>
                <a:gd name="T111" fmla="*/ 2147483647 h 534"/>
                <a:gd name="T112" fmla="*/ 2147483647 w 471"/>
                <a:gd name="T113" fmla="*/ 2147483647 h 534"/>
                <a:gd name="T114" fmla="*/ 2147483647 w 471"/>
                <a:gd name="T115" fmla="*/ 2147483647 h 534"/>
                <a:gd name="T116" fmla="*/ 2147483647 w 471"/>
                <a:gd name="T117" fmla="*/ 2147483647 h 534"/>
                <a:gd name="T118" fmla="*/ 2147483647 w 471"/>
                <a:gd name="T119" fmla="*/ 2147483647 h 534"/>
                <a:gd name="T120" fmla="*/ 2147483647 w 471"/>
                <a:gd name="T121" fmla="*/ 2147483647 h 534"/>
                <a:gd name="T122" fmla="*/ 2147483647 w 471"/>
                <a:gd name="T123" fmla="*/ 2147483647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1"/>
                <a:gd name="T187" fmla="*/ 0 h 534"/>
                <a:gd name="T188" fmla="*/ 471 w 471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1" h="534">
                  <a:moveTo>
                    <a:pt x="67" y="3"/>
                  </a:moveTo>
                  <a:lnTo>
                    <a:pt x="46" y="13"/>
                  </a:lnTo>
                  <a:lnTo>
                    <a:pt x="42" y="21"/>
                  </a:lnTo>
                  <a:lnTo>
                    <a:pt x="40" y="36"/>
                  </a:lnTo>
                  <a:lnTo>
                    <a:pt x="22" y="37"/>
                  </a:lnTo>
                  <a:lnTo>
                    <a:pt x="13" y="49"/>
                  </a:lnTo>
                  <a:lnTo>
                    <a:pt x="19" y="66"/>
                  </a:lnTo>
                  <a:lnTo>
                    <a:pt x="21" y="111"/>
                  </a:lnTo>
                  <a:lnTo>
                    <a:pt x="19" y="159"/>
                  </a:lnTo>
                  <a:lnTo>
                    <a:pt x="0" y="159"/>
                  </a:lnTo>
                  <a:lnTo>
                    <a:pt x="1" y="166"/>
                  </a:lnTo>
                  <a:lnTo>
                    <a:pt x="9" y="174"/>
                  </a:lnTo>
                  <a:lnTo>
                    <a:pt x="24" y="183"/>
                  </a:lnTo>
                  <a:lnTo>
                    <a:pt x="24" y="192"/>
                  </a:lnTo>
                  <a:lnTo>
                    <a:pt x="18" y="199"/>
                  </a:lnTo>
                  <a:lnTo>
                    <a:pt x="21" y="210"/>
                  </a:lnTo>
                  <a:lnTo>
                    <a:pt x="33" y="219"/>
                  </a:lnTo>
                  <a:lnTo>
                    <a:pt x="48" y="225"/>
                  </a:lnTo>
                  <a:lnTo>
                    <a:pt x="57" y="237"/>
                  </a:lnTo>
                  <a:lnTo>
                    <a:pt x="58" y="249"/>
                  </a:lnTo>
                  <a:lnTo>
                    <a:pt x="66" y="261"/>
                  </a:lnTo>
                  <a:lnTo>
                    <a:pt x="64" y="268"/>
                  </a:lnTo>
                  <a:lnTo>
                    <a:pt x="61" y="279"/>
                  </a:lnTo>
                  <a:lnTo>
                    <a:pt x="72" y="292"/>
                  </a:lnTo>
                  <a:lnTo>
                    <a:pt x="85" y="315"/>
                  </a:lnTo>
                  <a:lnTo>
                    <a:pt x="84" y="325"/>
                  </a:lnTo>
                  <a:lnTo>
                    <a:pt x="85" y="340"/>
                  </a:lnTo>
                  <a:lnTo>
                    <a:pt x="87" y="355"/>
                  </a:lnTo>
                  <a:lnTo>
                    <a:pt x="75" y="361"/>
                  </a:lnTo>
                  <a:lnTo>
                    <a:pt x="76" y="379"/>
                  </a:lnTo>
                  <a:lnTo>
                    <a:pt x="78" y="393"/>
                  </a:lnTo>
                  <a:lnTo>
                    <a:pt x="70" y="405"/>
                  </a:lnTo>
                  <a:lnTo>
                    <a:pt x="72" y="420"/>
                  </a:lnTo>
                  <a:lnTo>
                    <a:pt x="70" y="435"/>
                  </a:lnTo>
                  <a:lnTo>
                    <a:pt x="67" y="456"/>
                  </a:lnTo>
                  <a:lnTo>
                    <a:pt x="78" y="480"/>
                  </a:lnTo>
                  <a:lnTo>
                    <a:pt x="91" y="484"/>
                  </a:lnTo>
                  <a:lnTo>
                    <a:pt x="97" y="496"/>
                  </a:lnTo>
                  <a:lnTo>
                    <a:pt x="99" y="505"/>
                  </a:lnTo>
                  <a:lnTo>
                    <a:pt x="94" y="511"/>
                  </a:lnTo>
                  <a:lnTo>
                    <a:pt x="76" y="511"/>
                  </a:lnTo>
                  <a:lnTo>
                    <a:pt x="73" y="520"/>
                  </a:lnTo>
                  <a:lnTo>
                    <a:pt x="232" y="520"/>
                  </a:lnTo>
                  <a:lnTo>
                    <a:pt x="235" y="534"/>
                  </a:lnTo>
                  <a:lnTo>
                    <a:pt x="258" y="534"/>
                  </a:lnTo>
                  <a:lnTo>
                    <a:pt x="259" y="528"/>
                  </a:lnTo>
                  <a:lnTo>
                    <a:pt x="288" y="516"/>
                  </a:lnTo>
                  <a:lnTo>
                    <a:pt x="324" y="516"/>
                  </a:lnTo>
                  <a:lnTo>
                    <a:pt x="327" y="504"/>
                  </a:lnTo>
                  <a:lnTo>
                    <a:pt x="385" y="501"/>
                  </a:lnTo>
                  <a:lnTo>
                    <a:pt x="384" y="463"/>
                  </a:lnTo>
                  <a:lnTo>
                    <a:pt x="391" y="447"/>
                  </a:lnTo>
                  <a:lnTo>
                    <a:pt x="418" y="448"/>
                  </a:lnTo>
                  <a:lnTo>
                    <a:pt x="420" y="424"/>
                  </a:lnTo>
                  <a:lnTo>
                    <a:pt x="442" y="406"/>
                  </a:lnTo>
                  <a:lnTo>
                    <a:pt x="451" y="397"/>
                  </a:lnTo>
                  <a:lnTo>
                    <a:pt x="459" y="387"/>
                  </a:lnTo>
                  <a:lnTo>
                    <a:pt x="463" y="375"/>
                  </a:lnTo>
                  <a:lnTo>
                    <a:pt x="471" y="360"/>
                  </a:lnTo>
                  <a:lnTo>
                    <a:pt x="451" y="361"/>
                  </a:lnTo>
                  <a:lnTo>
                    <a:pt x="442" y="346"/>
                  </a:lnTo>
                  <a:lnTo>
                    <a:pt x="435" y="330"/>
                  </a:lnTo>
                  <a:lnTo>
                    <a:pt x="430" y="300"/>
                  </a:lnTo>
                  <a:lnTo>
                    <a:pt x="426" y="279"/>
                  </a:lnTo>
                  <a:lnTo>
                    <a:pt x="406" y="259"/>
                  </a:lnTo>
                  <a:lnTo>
                    <a:pt x="382" y="259"/>
                  </a:lnTo>
                  <a:lnTo>
                    <a:pt x="360" y="273"/>
                  </a:lnTo>
                  <a:lnTo>
                    <a:pt x="340" y="279"/>
                  </a:lnTo>
                  <a:lnTo>
                    <a:pt x="324" y="279"/>
                  </a:lnTo>
                  <a:lnTo>
                    <a:pt x="313" y="276"/>
                  </a:lnTo>
                  <a:lnTo>
                    <a:pt x="285" y="274"/>
                  </a:lnTo>
                  <a:lnTo>
                    <a:pt x="268" y="279"/>
                  </a:lnTo>
                  <a:lnTo>
                    <a:pt x="252" y="285"/>
                  </a:lnTo>
                  <a:lnTo>
                    <a:pt x="234" y="283"/>
                  </a:lnTo>
                  <a:lnTo>
                    <a:pt x="213" y="271"/>
                  </a:lnTo>
                  <a:lnTo>
                    <a:pt x="210" y="259"/>
                  </a:lnTo>
                  <a:lnTo>
                    <a:pt x="214" y="244"/>
                  </a:lnTo>
                  <a:lnTo>
                    <a:pt x="226" y="240"/>
                  </a:lnTo>
                  <a:lnTo>
                    <a:pt x="240" y="238"/>
                  </a:lnTo>
                  <a:lnTo>
                    <a:pt x="250" y="235"/>
                  </a:lnTo>
                  <a:lnTo>
                    <a:pt x="259" y="225"/>
                  </a:lnTo>
                  <a:lnTo>
                    <a:pt x="261" y="210"/>
                  </a:lnTo>
                  <a:lnTo>
                    <a:pt x="267" y="199"/>
                  </a:lnTo>
                  <a:lnTo>
                    <a:pt x="271" y="184"/>
                  </a:lnTo>
                  <a:lnTo>
                    <a:pt x="279" y="166"/>
                  </a:lnTo>
                  <a:lnTo>
                    <a:pt x="277" y="148"/>
                  </a:lnTo>
                  <a:lnTo>
                    <a:pt x="276" y="129"/>
                  </a:lnTo>
                  <a:lnTo>
                    <a:pt x="268" y="115"/>
                  </a:lnTo>
                  <a:lnTo>
                    <a:pt x="258" y="103"/>
                  </a:lnTo>
                  <a:lnTo>
                    <a:pt x="246" y="99"/>
                  </a:lnTo>
                  <a:lnTo>
                    <a:pt x="192" y="102"/>
                  </a:lnTo>
                  <a:lnTo>
                    <a:pt x="192" y="115"/>
                  </a:lnTo>
                  <a:lnTo>
                    <a:pt x="198" y="120"/>
                  </a:lnTo>
                  <a:lnTo>
                    <a:pt x="211" y="123"/>
                  </a:lnTo>
                  <a:lnTo>
                    <a:pt x="225" y="124"/>
                  </a:lnTo>
                  <a:lnTo>
                    <a:pt x="237" y="132"/>
                  </a:lnTo>
                  <a:lnTo>
                    <a:pt x="240" y="145"/>
                  </a:lnTo>
                  <a:lnTo>
                    <a:pt x="238" y="160"/>
                  </a:lnTo>
                  <a:lnTo>
                    <a:pt x="244" y="172"/>
                  </a:lnTo>
                  <a:lnTo>
                    <a:pt x="238" y="181"/>
                  </a:lnTo>
                  <a:lnTo>
                    <a:pt x="231" y="181"/>
                  </a:lnTo>
                  <a:lnTo>
                    <a:pt x="228" y="172"/>
                  </a:lnTo>
                  <a:lnTo>
                    <a:pt x="220" y="169"/>
                  </a:lnTo>
                  <a:lnTo>
                    <a:pt x="202" y="172"/>
                  </a:lnTo>
                  <a:lnTo>
                    <a:pt x="187" y="177"/>
                  </a:lnTo>
                  <a:lnTo>
                    <a:pt x="166" y="178"/>
                  </a:lnTo>
                  <a:lnTo>
                    <a:pt x="151" y="171"/>
                  </a:lnTo>
                  <a:lnTo>
                    <a:pt x="145" y="160"/>
                  </a:lnTo>
                  <a:lnTo>
                    <a:pt x="142" y="148"/>
                  </a:lnTo>
                  <a:lnTo>
                    <a:pt x="145" y="126"/>
                  </a:lnTo>
                  <a:lnTo>
                    <a:pt x="151" y="106"/>
                  </a:lnTo>
                  <a:lnTo>
                    <a:pt x="162" y="87"/>
                  </a:lnTo>
                  <a:lnTo>
                    <a:pt x="159" y="82"/>
                  </a:lnTo>
                  <a:lnTo>
                    <a:pt x="151" y="70"/>
                  </a:lnTo>
                  <a:lnTo>
                    <a:pt x="147" y="58"/>
                  </a:lnTo>
                  <a:lnTo>
                    <a:pt x="147" y="48"/>
                  </a:lnTo>
                  <a:lnTo>
                    <a:pt x="147" y="34"/>
                  </a:lnTo>
                  <a:lnTo>
                    <a:pt x="144" y="18"/>
                  </a:lnTo>
                  <a:lnTo>
                    <a:pt x="138" y="7"/>
                  </a:lnTo>
                  <a:lnTo>
                    <a:pt x="127" y="1"/>
                  </a:lnTo>
                  <a:lnTo>
                    <a:pt x="111" y="0"/>
                  </a:lnTo>
                  <a:lnTo>
                    <a:pt x="102" y="9"/>
                  </a:lnTo>
                  <a:lnTo>
                    <a:pt x="88" y="9"/>
                  </a:lnTo>
                  <a:lnTo>
                    <a:pt x="84" y="3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0" name="Freeform 115"/>
            <p:cNvSpPr>
              <a:spLocks noChangeAspect="1"/>
            </p:cNvSpPr>
            <p:nvPr/>
          </p:nvSpPr>
          <p:spPr bwMode="auto">
            <a:xfrm>
              <a:off x="2450" y="2435"/>
              <a:ext cx="285" cy="312"/>
            </a:xfrm>
            <a:custGeom>
              <a:avLst/>
              <a:gdLst>
                <a:gd name="T0" fmla="*/ 2147483647 w 312"/>
                <a:gd name="T1" fmla="*/ 2147483647 h 333"/>
                <a:gd name="T2" fmla="*/ 2147483647 w 312"/>
                <a:gd name="T3" fmla="*/ 2147483647 h 333"/>
                <a:gd name="T4" fmla="*/ 2147483647 w 312"/>
                <a:gd name="T5" fmla="*/ 2147483647 h 333"/>
                <a:gd name="T6" fmla="*/ 2147483647 w 312"/>
                <a:gd name="T7" fmla="*/ 2147483647 h 333"/>
                <a:gd name="T8" fmla="*/ 2147483647 w 312"/>
                <a:gd name="T9" fmla="*/ 2147483647 h 333"/>
                <a:gd name="T10" fmla="*/ 2147483647 w 312"/>
                <a:gd name="T11" fmla="*/ 2147483647 h 333"/>
                <a:gd name="T12" fmla="*/ 2147483647 w 312"/>
                <a:gd name="T13" fmla="*/ 2147483647 h 333"/>
                <a:gd name="T14" fmla="*/ 2147483647 w 312"/>
                <a:gd name="T15" fmla="*/ 2147483647 h 333"/>
                <a:gd name="T16" fmla="*/ 2147483647 w 312"/>
                <a:gd name="T17" fmla="*/ 2147483647 h 333"/>
                <a:gd name="T18" fmla="*/ 2147483647 w 312"/>
                <a:gd name="T19" fmla="*/ 2147483647 h 333"/>
                <a:gd name="T20" fmla="*/ 2147483647 w 312"/>
                <a:gd name="T21" fmla="*/ 2147483647 h 333"/>
                <a:gd name="T22" fmla="*/ 2147483647 w 312"/>
                <a:gd name="T23" fmla="*/ 2147483647 h 333"/>
                <a:gd name="T24" fmla="*/ 2147483647 w 312"/>
                <a:gd name="T25" fmla="*/ 2147483647 h 333"/>
                <a:gd name="T26" fmla="*/ 2147483647 w 312"/>
                <a:gd name="T27" fmla="*/ 0 h 333"/>
                <a:gd name="T28" fmla="*/ 2147483647 w 312"/>
                <a:gd name="T29" fmla="*/ 2147483647 h 333"/>
                <a:gd name="T30" fmla="*/ 2147483647 w 312"/>
                <a:gd name="T31" fmla="*/ 2147483647 h 333"/>
                <a:gd name="T32" fmla="*/ 2147483647 w 312"/>
                <a:gd name="T33" fmla="*/ 2147483647 h 333"/>
                <a:gd name="T34" fmla="*/ 2147483647 w 312"/>
                <a:gd name="T35" fmla="*/ 2147483647 h 333"/>
                <a:gd name="T36" fmla="*/ 0 w 312"/>
                <a:gd name="T37" fmla="*/ 2147483647 h 333"/>
                <a:gd name="T38" fmla="*/ 2147483647 w 312"/>
                <a:gd name="T39" fmla="*/ 2147483647 h 333"/>
                <a:gd name="T40" fmla="*/ 2147483647 w 312"/>
                <a:gd name="T41" fmla="*/ 2147483647 h 333"/>
                <a:gd name="T42" fmla="*/ 2147483647 w 312"/>
                <a:gd name="T43" fmla="*/ 2147483647 h 333"/>
                <a:gd name="T44" fmla="*/ 2147483647 w 312"/>
                <a:gd name="T45" fmla="*/ 2147483647 h 333"/>
                <a:gd name="T46" fmla="*/ 2147483647 w 312"/>
                <a:gd name="T47" fmla="*/ 2147483647 h 333"/>
                <a:gd name="T48" fmla="*/ 2147483647 w 312"/>
                <a:gd name="T49" fmla="*/ 2147483647 h 333"/>
                <a:gd name="T50" fmla="*/ 2147483647 w 312"/>
                <a:gd name="T51" fmla="*/ 2147483647 h 333"/>
                <a:gd name="T52" fmla="*/ 2147483647 w 312"/>
                <a:gd name="T53" fmla="*/ 2147483647 h 333"/>
                <a:gd name="T54" fmla="*/ 2147483647 w 312"/>
                <a:gd name="T55" fmla="*/ 2147483647 h 333"/>
                <a:gd name="T56" fmla="*/ 2147483647 w 312"/>
                <a:gd name="T57" fmla="*/ 2147483647 h 333"/>
                <a:gd name="T58" fmla="*/ 2147483647 w 312"/>
                <a:gd name="T59" fmla="*/ 2147483647 h 333"/>
                <a:gd name="T60" fmla="*/ 2147483647 w 312"/>
                <a:gd name="T61" fmla="*/ 2147483647 h 333"/>
                <a:gd name="T62" fmla="*/ 2147483647 w 312"/>
                <a:gd name="T63" fmla="*/ 2147483647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333"/>
                <a:gd name="T98" fmla="*/ 312 w 312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333">
                  <a:moveTo>
                    <a:pt x="261" y="141"/>
                  </a:moveTo>
                  <a:lnTo>
                    <a:pt x="257" y="132"/>
                  </a:lnTo>
                  <a:lnTo>
                    <a:pt x="246" y="128"/>
                  </a:lnTo>
                  <a:lnTo>
                    <a:pt x="225" y="135"/>
                  </a:lnTo>
                  <a:lnTo>
                    <a:pt x="203" y="144"/>
                  </a:lnTo>
                  <a:lnTo>
                    <a:pt x="189" y="147"/>
                  </a:lnTo>
                  <a:lnTo>
                    <a:pt x="180" y="144"/>
                  </a:lnTo>
                  <a:lnTo>
                    <a:pt x="177" y="137"/>
                  </a:lnTo>
                  <a:lnTo>
                    <a:pt x="183" y="129"/>
                  </a:lnTo>
                  <a:lnTo>
                    <a:pt x="200" y="123"/>
                  </a:lnTo>
                  <a:lnTo>
                    <a:pt x="207" y="114"/>
                  </a:lnTo>
                  <a:lnTo>
                    <a:pt x="207" y="107"/>
                  </a:lnTo>
                  <a:lnTo>
                    <a:pt x="206" y="99"/>
                  </a:lnTo>
                  <a:lnTo>
                    <a:pt x="203" y="90"/>
                  </a:lnTo>
                  <a:lnTo>
                    <a:pt x="191" y="84"/>
                  </a:lnTo>
                  <a:lnTo>
                    <a:pt x="177" y="81"/>
                  </a:lnTo>
                  <a:lnTo>
                    <a:pt x="158" y="84"/>
                  </a:lnTo>
                  <a:lnTo>
                    <a:pt x="149" y="80"/>
                  </a:lnTo>
                  <a:lnTo>
                    <a:pt x="143" y="72"/>
                  </a:lnTo>
                  <a:lnTo>
                    <a:pt x="143" y="63"/>
                  </a:lnTo>
                  <a:lnTo>
                    <a:pt x="144" y="57"/>
                  </a:lnTo>
                  <a:lnTo>
                    <a:pt x="150" y="47"/>
                  </a:lnTo>
                  <a:lnTo>
                    <a:pt x="156" y="38"/>
                  </a:lnTo>
                  <a:lnTo>
                    <a:pt x="159" y="27"/>
                  </a:lnTo>
                  <a:lnTo>
                    <a:pt x="162" y="18"/>
                  </a:lnTo>
                  <a:lnTo>
                    <a:pt x="161" y="9"/>
                  </a:lnTo>
                  <a:lnTo>
                    <a:pt x="158" y="3"/>
                  </a:lnTo>
                  <a:lnTo>
                    <a:pt x="147" y="0"/>
                  </a:lnTo>
                  <a:lnTo>
                    <a:pt x="143" y="12"/>
                  </a:lnTo>
                  <a:lnTo>
                    <a:pt x="138" y="23"/>
                  </a:lnTo>
                  <a:lnTo>
                    <a:pt x="125" y="42"/>
                  </a:lnTo>
                  <a:lnTo>
                    <a:pt x="98" y="62"/>
                  </a:lnTo>
                  <a:lnTo>
                    <a:pt x="95" y="87"/>
                  </a:lnTo>
                  <a:lnTo>
                    <a:pt x="68" y="86"/>
                  </a:lnTo>
                  <a:lnTo>
                    <a:pt x="60" y="104"/>
                  </a:lnTo>
                  <a:lnTo>
                    <a:pt x="63" y="141"/>
                  </a:lnTo>
                  <a:lnTo>
                    <a:pt x="3" y="143"/>
                  </a:lnTo>
                  <a:lnTo>
                    <a:pt x="0" y="155"/>
                  </a:lnTo>
                  <a:lnTo>
                    <a:pt x="21" y="180"/>
                  </a:lnTo>
                  <a:lnTo>
                    <a:pt x="29" y="177"/>
                  </a:lnTo>
                  <a:lnTo>
                    <a:pt x="83" y="246"/>
                  </a:lnTo>
                  <a:lnTo>
                    <a:pt x="84" y="261"/>
                  </a:lnTo>
                  <a:lnTo>
                    <a:pt x="114" y="272"/>
                  </a:lnTo>
                  <a:lnTo>
                    <a:pt x="138" y="303"/>
                  </a:lnTo>
                  <a:lnTo>
                    <a:pt x="156" y="315"/>
                  </a:lnTo>
                  <a:lnTo>
                    <a:pt x="159" y="323"/>
                  </a:lnTo>
                  <a:lnTo>
                    <a:pt x="162" y="333"/>
                  </a:lnTo>
                  <a:lnTo>
                    <a:pt x="312" y="327"/>
                  </a:lnTo>
                  <a:lnTo>
                    <a:pt x="309" y="317"/>
                  </a:lnTo>
                  <a:lnTo>
                    <a:pt x="302" y="314"/>
                  </a:lnTo>
                  <a:lnTo>
                    <a:pt x="294" y="309"/>
                  </a:lnTo>
                  <a:lnTo>
                    <a:pt x="282" y="306"/>
                  </a:lnTo>
                  <a:lnTo>
                    <a:pt x="272" y="305"/>
                  </a:lnTo>
                  <a:lnTo>
                    <a:pt x="260" y="305"/>
                  </a:lnTo>
                  <a:lnTo>
                    <a:pt x="248" y="311"/>
                  </a:lnTo>
                  <a:lnTo>
                    <a:pt x="237" y="312"/>
                  </a:lnTo>
                  <a:lnTo>
                    <a:pt x="227" y="309"/>
                  </a:lnTo>
                  <a:lnTo>
                    <a:pt x="224" y="300"/>
                  </a:lnTo>
                  <a:lnTo>
                    <a:pt x="221" y="288"/>
                  </a:lnTo>
                  <a:lnTo>
                    <a:pt x="228" y="275"/>
                  </a:lnTo>
                  <a:lnTo>
                    <a:pt x="245" y="260"/>
                  </a:lnTo>
                  <a:lnTo>
                    <a:pt x="254" y="248"/>
                  </a:lnTo>
                  <a:lnTo>
                    <a:pt x="258" y="236"/>
                  </a:lnTo>
                  <a:lnTo>
                    <a:pt x="261" y="230"/>
                  </a:lnTo>
                  <a:lnTo>
                    <a:pt x="261" y="1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1" name="Freeform 116"/>
            <p:cNvSpPr>
              <a:spLocks noChangeAspect="1"/>
            </p:cNvSpPr>
            <p:nvPr/>
          </p:nvSpPr>
          <p:spPr bwMode="auto">
            <a:xfrm>
              <a:off x="1614" y="2254"/>
              <a:ext cx="674" cy="524"/>
            </a:xfrm>
            <a:custGeom>
              <a:avLst/>
              <a:gdLst>
                <a:gd name="T0" fmla="*/ 2147483647 w 736"/>
                <a:gd name="T1" fmla="*/ 2147483647 h 558"/>
                <a:gd name="T2" fmla="*/ 2147483647 w 736"/>
                <a:gd name="T3" fmla="*/ 2147483647 h 558"/>
                <a:gd name="T4" fmla="*/ 2147483647 w 736"/>
                <a:gd name="T5" fmla="*/ 2147483647 h 558"/>
                <a:gd name="T6" fmla="*/ 2147483647 w 736"/>
                <a:gd name="T7" fmla="*/ 2147483647 h 558"/>
                <a:gd name="T8" fmla="*/ 2147483647 w 736"/>
                <a:gd name="T9" fmla="*/ 2147483647 h 558"/>
                <a:gd name="T10" fmla="*/ 2147483647 w 736"/>
                <a:gd name="T11" fmla="*/ 2147483647 h 558"/>
                <a:gd name="T12" fmla="*/ 2147483647 w 736"/>
                <a:gd name="T13" fmla="*/ 2147483647 h 558"/>
                <a:gd name="T14" fmla="*/ 2147483647 w 736"/>
                <a:gd name="T15" fmla="*/ 2147483647 h 558"/>
                <a:gd name="T16" fmla="*/ 2147483647 w 736"/>
                <a:gd name="T17" fmla="*/ 2147483647 h 558"/>
                <a:gd name="T18" fmla="*/ 2147483647 w 736"/>
                <a:gd name="T19" fmla="*/ 2147483647 h 558"/>
                <a:gd name="T20" fmla="*/ 2147483647 w 736"/>
                <a:gd name="T21" fmla="*/ 2147483647 h 558"/>
                <a:gd name="T22" fmla="*/ 2147483647 w 736"/>
                <a:gd name="T23" fmla="*/ 2147483647 h 558"/>
                <a:gd name="T24" fmla="*/ 2147483647 w 736"/>
                <a:gd name="T25" fmla="*/ 2147483647 h 558"/>
                <a:gd name="T26" fmla="*/ 2147483647 w 736"/>
                <a:gd name="T27" fmla="*/ 2147483647 h 558"/>
                <a:gd name="T28" fmla="*/ 2147483647 w 736"/>
                <a:gd name="T29" fmla="*/ 2147483647 h 558"/>
                <a:gd name="T30" fmla="*/ 2147483647 w 736"/>
                <a:gd name="T31" fmla="*/ 2147483647 h 558"/>
                <a:gd name="T32" fmla="*/ 2147483647 w 736"/>
                <a:gd name="T33" fmla="*/ 2147483647 h 558"/>
                <a:gd name="T34" fmla="*/ 2147483647 w 736"/>
                <a:gd name="T35" fmla="*/ 2147483647 h 558"/>
                <a:gd name="T36" fmla="*/ 2147483647 w 736"/>
                <a:gd name="T37" fmla="*/ 2147483647 h 558"/>
                <a:gd name="T38" fmla="*/ 2147483647 w 736"/>
                <a:gd name="T39" fmla="*/ 2147483647 h 558"/>
                <a:gd name="T40" fmla="*/ 2147483647 w 736"/>
                <a:gd name="T41" fmla="*/ 2147483647 h 558"/>
                <a:gd name="T42" fmla="*/ 2147483647 w 736"/>
                <a:gd name="T43" fmla="*/ 2147483647 h 558"/>
                <a:gd name="T44" fmla="*/ 2147483647 w 736"/>
                <a:gd name="T45" fmla="*/ 2147483647 h 558"/>
                <a:gd name="T46" fmla="*/ 2147483647 w 736"/>
                <a:gd name="T47" fmla="*/ 2147483647 h 558"/>
                <a:gd name="T48" fmla="*/ 2147483647 w 736"/>
                <a:gd name="T49" fmla="*/ 2147483647 h 558"/>
                <a:gd name="T50" fmla="*/ 2147483647 w 736"/>
                <a:gd name="T51" fmla="*/ 2147483647 h 558"/>
                <a:gd name="T52" fmla="*/ 2147483647 w 736"/>
                <a:gd name="T53" fmla="*/ 2147483647 h 558"/>
                <a:gd name="T54" fmla="*/ 2147483647 w 736"/>
                <a:gd name="T55" fmla="*/ 2147483647 h 558"/>
                <a:gd name="T56" fmla="*/ 2147483647 w 736"/>
                <a:gd name="T57" fmla="*/ 2147483647 h 558"/>
                <a:gd name="T58" fmla="*/ 2147483647 w 736"/>
                <a:gd name="T59" fmla="*/ 2147483647 h 558"/>
                <a:gd name="T60" fmla="*/ 2147483647 w 736"/>
                <a:gd name="T61" fmla="*/ 2147483647 h 558"/>
                <a:gd name="T62" fmla="*/ 2147483647 w 736"/>
                <a:gd name="T63" fmla="*/ 2147483647 h 558"/>
                <a:gd name="T64" fmla="*/ 2147483647 w 736"/>
                <a:gd name="T65" fmla="*/ 2147483647 h 558"/>
                <a:gd name="T66" fmla="*/ 2147483647 w 736"/>
                <a:gd name="T67" fmla="*/ 2147483647 h 558"/>
                <a:gd name="T68" fmla="*/ 2147483647 w 736"/>
                <a:gd name="T69" fmla="*/ 2147483647 h 558"/>
                <a:gd name="T70" fmla="*/ 2147483647 w 736"/>
                <a:gd name="T71" fmla="*/ 2147483647 h 558"/>
                <a:gd name="T72" fmla="*/ 2147483647 w 736"/>
                <a:gd name="T73" fmla="*/ 2147483647 h 558"/>
                <a:gd name="T74" fmla="*/ 2147483647 w 736"/>
                <a:gd name="T75" fmla="*/ 2147483647 h 558"/>
                <a:gd name="T76" fmla="*/ 2147483647 w 736"/>
                <a:gd name="T77" fmla="*/ 2147483647 h 558"/>
                <a:gd name="T78" fmla="*/ 2147483647 w 736"/>
                <a:gd name="T79" fmla="*/ 2147483647 h 558"/>
                <a:gd name="T80" fmla="*/ 2147483647 w 736"/>
                <a:gd name="T81" fmla="*/ 2147483647 h 558"/>
                <a:gd name="T82" fmla="*/ 0 w 736"/>
                <a:gd name="T83" fmla="*/ 2147483647 h 558"/>
                <a:gd name="T84" fmla="*/ 2147483647 w 736"/>
                <a:gd name="T85" fmla="*/ 2147483647 h 558"/>
                <a:gd name="T86" fmla="*/ 2147483647 w 736"/>
                <a:gd name="T87" fmla="*/ 2147483647 h 558"/>
                <a:gd name="T88" fmla="*/ 2147483647 w 736"/>
                <a:gd name="T89" fmla="*/ 2147483647 h 558"/>
                <a:gd name="T90" fmla="*/ 2147483647 w 736"/>
                <a:gd name="T91" fmla="*/ 2147483647 h 558"/>
                <a:gd name="T92" fmla="*/ 2147483647 w 736"/>
                <a:gd name="T93" fmla="*/ 2147483647 h 558"/>
                <a:gd name="T94" fmla="*/ 2147483647 w 736"/>
                <a:gd name="T95" fmla="*/ 2147483647 h 558"/>
                <a:gd name="T96" fmla="*/ 2147483647 w 736"/>
                <a:gd name="T97" fmla="*/ 2147483647 h 558"/>
                <a:gd name="T98" fmla="*/ 2147483647 w 736"/>
                <a:gd name="T99" fmla="*/ 2147483647 h 558"/>
                <a:gd name="T100" fmla="*/ 2147483647 w 736"/>
                <a:gd name="T101" fmla="*/ 2147483647 h 558"/>
                <a:gd name="T102" fmla="*/ 2147483647 w 736"/>
                <a:gd name="T103" fmla="*/ 0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6"/>
                <a:gd name="T157" fmla="*/ 0 h 558"/>
                <a:gd name="T158" fmla="*/ 736 w 736"/>
                <a:gd name="T159" fmla="*/ 558 h 5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6" h="558">
                  <a:moveTo>
                    <a:pt x="600" y="6"/>
                  </a:moveTo>
                  <a:lnTo>
                    <a:pt x="615" y="15"/>
                  </a:lnTo>
                  <a:lnTo>
                    <a:pt x="615" y="24"/>
                  </a:lnTo>
                  <a:lnTo>
                    <a:pt x="609" y="31"/>
                  </a:lnTo>
                  <a:lnTo>
                    <a:pt x="612" y="42"/>
                  </a:lnTo>
                  <a:lnTo>
                    <a:pt x="624" y="51"/>
                  </a:lnTo>
                  <a:lnTo>
                    <a:pt x="639" y="57"/>
                  </a:lnTo>
                  <a:lnTo>
                    <a:pt x="648" y="69"/>
                  </a:lnTo>
                  <a:lnTo>
                    <a:pt x="649" y="81"/>
                  </a:lnTo>
                  <a:lnTo>
                    <a:pt x="657" y="93"/>
                  </a:lnTo>
                  <a:lnTo>
                    <a:pt x="655" y="100"/>
                  </a:lnTo>
                  <a:lnTo>
                    <a:pt x="652" y="111"/>
                  </a:lnTo>
                  <a:lnTo>
                    <a:pt x="663" y="124"/>
                  </a:lnTo>
                  <a:lnTo>
                    <a:pt x="676" y="147"/>
                  </a:lnTo>
                  <a:lnTo>
                    <a:pt x="675" y="157"/>
                  </a:lnTo>
                  <a:lnTo>
                    <a:pt x="676" y="172"/>
                  </a:lnTo>
                  <a:lnTo>
                    <a:pt x="678" y="187"/>
                  </a:lnTo>
                  <a:lnTo>
                    <a:pt x="666" y="193"/>
                  </a:lnTo>
                  <a:lnTo>
                    <a:pt x="667" y="211"/>
                  </a:lnTo>
                  <a:lnTo>
                    <a:pt x="669" y="225"/>
                  </a:lnTo>
                  <a:lnTo>
                    <a:pt x="661" y="237"/>
                  </a:lnTo>
                  <a:lnTo>
                    <a:pt x="663" y="252"/>
                  </a:lnTo>
                  <a:lnTo>
                    <a:pt x="661" y="267"/>
                  </a:lnTo>
                  <a:lnTo>
                    <a:pt x="658" y="288"/>
                  </a:lnTo>
                  <a:lnTo>
                    <a:pt x="669" y="312"/>
                  </a:lnTo>
                  <a:lnTo>
                    <a:pt x="682" y="316"/>
                  </a:lnTo>
                  <a:lnTo>
                    <a:pt x="688" y="328"/>
                  </a:lnTo>
                  <a:lnTo>
                    <a:pt x="690" y="337"/>
                  </a:lnTo>
                  <a:lnTo>
                    <a:pt x="685" y="343"/>
                  </a:lnTo>
                  <a:lnTo>
                    <a:pt x="667" y="343"/>
                  </a:lnTo>
                  <a:lnTo>
                    <a:pt x="664" y="352"/>
                  </a:lnTo>
                  <a:lnTo>
                    <a:pt x="669" y="358"/>
                  </a:lnTo>
                  <a:lnTo>
                    <a:pt x="670" y="366"/>
                  </a:lnTo>
                  <a:lnTo>
                    <a:pt x="678" y="379"/>
                  </a:lnTo>
                  <a:lnTo>
                    <a:pt x="681" y="393"/>
                  </a:lnTo>
                  <a:lnTo>
                    <a:pt x="682" y="400"/>
                  </a:lnTo>
                  <a:lnTo>
                    <a:pt x="699" y="402"/>
                  </a:lnTo>
                  <a:lnTo>
                    <a:pt x="705" y="406"/>
                  </a:lnTo>
                  <a:lnTo>
                    <a:pt x="706" y="414"/>
                  </a:lnTo>
                  <a:lnTo>
                    <a:pt x="708" y="418"/>
                  </a:lnTo>
                  <a:lnTo>
                    <a:pt x="718" y="429"/>
                  </a:lnTo>
                  <a:lnTo>
                    <a:pt x="723" y="441"/>
                  </a:lnTo>
                  <a:lnTo>
                    <a:pt x="724" y="445"/>
                  </a:lnTo>
                  <a:lnTo>
                    <a:pt x="736" y="457"/>
                  </a:lnTo>
                  <a:lnTo>
                    <a:pt x="619" y="459"/>
                  </a:lnTo>
                  <a:lnTo>
                    <a:pt x="604" y="453"/>
                  </a:lnTo>
                  <a:lnTo>
                    <a:pt x="595" y="445"/>
                  </a:lnTo>
                  <a:lnTo>
                    <a:pt x="582" y="447"/>
                  </a:lnTo>
                  <a:lnTo>
                    <a:pt x="579" y="439"/>
                  </a:lnTo>
                  <a:lnTo>
                    <a:pt x="568" y="441"/>
                  </a:lnTo>
                  <a:lnTo>
                    <a:pt x="565" y="439"/>
                  </a:lnTo>
                  <a:lnTo>
                    <a:pt x="504" y="459"/>
                  </a:lnTo>
                  <a:lnTo>
                    <a:pt x="496" y="456"/>
                  </a:lnTo>
                  <a:lnTo>
                    <a:pt x="490" y="453"/>
                  </a:lnTo>
                  <a:lnTo>
                    <a:pt x="480" y="445"/>
                  </a:lnTo>
                  <a:lnTo>
                    <a:pt x="474" y="444"/>
                  </a:lnTo>
                  <a:lnTo>
                    <a:pt x="465" y="451"/>
                  </a:lnTo>
                  <a:lnTo>
                    <a:pt x="465" y="468"/>
                  </a:lnTo>
                  <a:lnTo>
                    <a:pt x="462" y="478"/>
                  </a:lnTo>
                  <a:lnTo>
                    <a:pt x="459" y="486"/>
                  </a:lnTo>
                  <a:lnTo>
                    <a:pt x="453" y="486"/>
                  </a:lnTo>
                  <a:lnTo>
                    <a:pt x="447" y="493"/>
                  </a:lnTo>
                  <a:lnTo>
                    <a:pt x="433" y="487"/>
                  </a:lnTo>
                  <a:lnTo>
                    <a:pt x="424" y="496"/>
                  </a:lnTo>
                  <a:lnTo>
                    <a:pt x="418" y="496"/>
                  </a:lnTo>
                  <a:lnTo>
                    <a:pt x="414" y="486"/>
                  </a:lnTo>
                  <a:lnTo>
                    <a:pt x="412" y="481"/>
                  </a:lnTo>
                  <a:lnTo>
                    <a:pt x="403" y="478"/>
                  </a:lnTo>
                  <a:lnTo>
                    <a:pt x="399" y="478"/>
                  </a:lnTo>
                  <a:lnTo>
                    <a:pt x="391" y="484"/>
                  </a:lnTo>
                  <a:lnTo>
                    <a:pt x="385" y="492"/>
                  </a:lnTo>
                  <a:lnTo>
                    <a:pt x="379" y="493"/>
                  </a:lnTo>
                  <a:lnTo>
                    <a:pt x="372" y="501"/>
                  </a:lnTo>
                  <a:lnTo>
                    <a:pt x="370" y="523"/>
                  </a:lnTo>
                  <a:lnTo>
                    <a:pt x="366" y="531"/>
                  </a:lnTo>
                  <a:lnTo>
                    <a:pt x="322" y="558"/>
                  </a:lnTo>
                  <a:lnTo>
                    <a:pt x="321" y="537"/>
                  </a:lnTo>
                  <a:lnTo>
                    <a:pt x="303" y="538"/>
                  </a:lnTo>
                  <a:lnTo>
                    <a:pt x="304" y="507"/>
                  </a:lnTo>
                  <a:lnTo>
                    <a:pt x="288" y="508"/>
                  </a:lnTo>
                  <a:lnTo>
                    <a:pt x="288" y="423"/>
                  </a:lnTo>
                  <a:lnTo>
                    <a:pt x="225" y="423"/>
                  </a:lnTo>
                  <a:lnTo>
                    <a:pt x="225" y="379"/>
                  </a:lnTo>
                  <a:lnTo>
                    <a:pt x="0" y="376"/>
                  </a:lnTo>
                  <a:lnTo>
                    <a:pt x="18" y="361"/>
                  </a:lnTo>
                  <a:lnTo>
                    <a:pt x="25" y="361"/>
                  </a:lnTo>
                  <a:lnTo>
                    <a:pt x="25" y="337"/>
                  </a:lnTo>
                  <a:lnTo>
                    <a:pt x="34" y="325"/>
                  </a:lnTo>
                  <a:lnTo>
                    <a:pt x="45" y="322"/>
                  </a:lnTo>
                  <a:lnTo>
                    <a:pt x="57" y="325"/>
                  </a:lnTo>
                  <a:lnTo>
                    <a:pt x="63" y="319"/>
                  </a:lnTo>
                  <a:lnTo>
                    <a:pt x="210" y="316"/>
                  </a:lnTo>
                  <a:lnTo>
                    <a:pt x="208" y="289"/>
                  </a:lnTo>
                  <a:lnTo>
                    <a:pt x="255" y="289"/>
                  </a:lnTo>
                  <a:lnTo>
                    <a:pt x="255" y="237"/>
                  </a:lnTo>
                  <a:lnTo>
                    <a:pt x="261" y="228"/>
                  </a:lnTo>
                  <a:lnTo>
                    <a:pt x="261" y="202"/>
                  </a:lnTo>
                  <a:lnTo>
                    <a:pt x="268" y="196"/>
                  </a:lnTo>
                  <a:lnTo>
                    <a:pt x="283" y="187"/>
                  </a:lnTo>
                  <a:lnTo>
                    <a:pt x="289" y="180"/>
                  </a:lnTo>
                  <a:lnTo>
                    <a:pt x="288" y="84"/>
                  </a:lnTo>
                  <a:lnTo>
                    <a:pt x="255" y="67"/>
                  </a:lnTo>
                  <a:lnTo>
                    <a:pt x="253" y="61"/>
                  </a:lnTo>
                  <a:lnTo>
                    <a:pt x="253" y="0"/>
                  </a:lnTo>
                  <a:lnTo>
                    <a:pt x="600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2" name="Freeform 117"/>
            <p:cNvSpPr>
              <a:spLocks noChangeAspect="1"/>
            </p:cNvSpPr>
            <p:nvPr/>
          </p:nvSpPr>
          <p:spPr bwMode="auto">
            <a:xfrm>
              <a:off x="1497" y="2606"/>
              <a:ext cx="413" cy="413"/>
            </a:xfrm>
            <a:custGeom>
              <a:avLst/>
              <a:gdLst>
                <a:gd name="T0" fmla="*/ 2147483647 w 451"/>
                <a:gd name="T1" fmla="*/ 2147483647 h 441"/>
                <a:gd name="T2" fmla="*/ 2147483647 w 451"/>
                <a:gd name="T3" fmla="*/ 2147483647 h 441"/>
                <a:gd name="T4" fmla="*/ 2147483647 w 451"/>
                <a:gd name="T5" fmla="*/ 2147483647 h 441"/>
                <a:gd name="T6" fmla="*/ 2147483647 w 451"/>
                <a:gd name="T7" fmla="*/ 2147483647 h 441"/>
                <a:gd name="T8" fmla="*/ 2147483647 w 451"/>
                <a:gd name="T9" fmla="*/ 2147483647 h 441"/>
                <a:gd name="T10" fmla="*/ 2147483647 w 451"/>
                <a:gd name="T11" fmla="*/ 2147483647 h 441"/>
                <a:gd name="T12" fmla="*/ 2147483647 w 451"/>
                <a:gd name="T13" fmla="*/ 2147483647 h 441"/>
                <a:gd name="T14" fmla="*/ 2147483647 w 451"/>
                <a:gd name="T15" fmla="*/ 2147483647 h 441"/>
                <a:gd name="T16" fmla="*/ 0 w 451"/>
                <a:gd name="T17" fmla="*/ 2147483647 h 441"/>
                <a:gd name="T18" fmla="*/ 2147483647 w 451"/>
                <a:gd name="T19" fmla="*/ 2147483647 h 441"/>
                <a:gd name="T20" fmla="*/ 2147483647 w 451"/>
                <a:gd name="T21" fmla="*/ 2147483647 h 441"/>
                <a:gd name="T22" fmla="*/ 2147483647 w 451"/>
                <a:gd name="T23" fmla="*/ 2147483647 h 441"/>
                <a:gd name="T24" fmla="*/ 2147483647 w 451"/>
                <a:gd name="T25" fmla="*/ 2147483647 h 441"/>
                <a:gd name="T26" fmla="*/ 2147483647 w 451"/>
                <a:gd name="T27" fmla="*/ 2147483647 h 441"/>
                <a:gd name="T28" fmla="*/ 2147483647 w 451"/>
                <a:gd name="T29" fmla="*/ 2147483647 h 441"/>
                <a:gd name="T30" fmla="*/ 2147483647 w 451"/>
                <a:gd name="T31" fmla="*/ 2147483647 h 441"/>
                <a:gd name="T32" fmla="*/ 2147483647 w 451"/>
                <a:gd name="T33" fmla="*/ 2147483647 h 441"/>
                <a:gd name="T34" fmla="*/ 2147483647 w 451"/>
                <a:gd name="T35" fmla="*/ 2147483647 h 441"/>
                <a:gd name="T36" fmla="*/ 2147483647 w 451"/>
                <a:gd name="T37" fmla="*/ 2147483647 h 441"/>
                <a:gd name="T38" fmla="*/ 2147483647 w 451"/>
                <a:gd name="T39" fmla="*/ 2147483647 h 441"/>
                <a:gd name="T40" fmla="*/ 2147483647 w 451"/>
                <a:gd name="T41" fmla="*/ 2147483647 h 441"/>
                <a:gd name="T42" fmla="*/ 2147483647 w 451"/>
                <a:gd name="T43" fmla="*/ 2147483647 h 441"/>
                <a:gd name="T44" fmla="*/ 2147483647 w 451"/>
                <a:gd name="T45" fmla="*/ 2147483647 h 441"/>
                <a:gd name="T46" fmla="*/ 2147483647 w 451"/>
                <a:gd name="T47" fmla="*/ 2147483647 h 441"/>
                <a:gd name="T48" fmla="*/ 2147483647 w 451"/>
                <a:gd name="T49" fmla="*/ 2147483647 h 441"/>
                <a:gd name="T50" fmla="*/ 2147483647 w 451"/>
                <a:gd name="T51" fmla="*/ 2147483647 h 441"/>
                <a:gd name="T52" fmla="*/ 2147483647 w 451"/>
                <a:gd name="T53" fmla="*/ 2147483647 h 441"/>
                <a:gd name="T54" fmla="*/ 2147483647 w 451"/>
                <a:gd name="T55" fmla="*/ 2147483647 h 441"/>
                <a:gd name="T56" fmla="*/ 2147483647 w 451"/>
                <a:gd name="T57" fmla="*/ 2147483647 h 441"/>
                <a:gd name="T58" fmla="*/ 2147483647 w 451"/>
                <a:gd name="T59" fmla="*/ 2147483647 h 441"/>
                <a:gd name="T60" fmla="*/ 2147483647 w 451"/>
                <a:gd name="T61" fmla="*/ 2147483647 h 441"/>
                <a:gd name="T62" fmla="*/ 2147483647 w 451"/>
                <a:gd name="T63" fmla="*/ 2147483647 h 441"/>
                <a:gd name="T64" fmla="*/ 2147483647 w 451"/>
                <a:gd name="T65" fmla="*/ 2147483647 h 441"/>
                <a:gd name="T66" fmla="*/ 2147483647 w 451"/>
                <a:gd name="T67" fmla="*/ 2147483647 h 441"/>
                <a:gd name="T68" fmla="*/ 2147483647 w 451"/>
                <a:gd name="T69" fmla="*/ 2147483647 h 441"/>
                <a:gd name="T70" fmla="*/ 2147483647 w 451"/>
                <a:gd name="T71" fmla="*/ 2147483647 h 441"/>
                <a:gd name="T72" fmla="*/ 2147483647 w 451"/>
                <a:gd name="T73" fmla="*/ 2147483647 h 441"/>
                <a:gd name="T74" fmla="*/ 2147483647 w 451"/>
                <a:gd name="T75" fmla="*/ 2147483647 h 441"/>
                <a:gd name="T76" fmla="*/ 2147483647 w 451"/>
                <a:gd name="T77" fmla="*/ 2147483647 h 441"/>
                <a:gd name="T78" fmla="*/ 2147483647 w 451"/>
                <a:gd name="T79" fmla="*/ 2147483647 h 441"/>
                <a:gd name="T80" fmla="*/ 2147483647 w 451"/>
                <a:gd name="T81" fmla="*/ 2147483647 h 441"/>
                <a:gd name="T82" fmla="*/ 2147483647 w 451"/>
                <a:gd name="T83" fmla="*/ 2147483647 h 441"/>
                <a:gd name="T84" fmla="*/ 2147483647 w 451"/>
                <a:gd name="T85" fmla="*/ 2147483647 h 441"/>
                <a:gd name="T86" fmla="*/ 2147483647 w 451"/>
                <a:gd name="T87" fmla="*/ 2147483647 h 441"/>
                <a:gd name="T88" fmla="*/ 2147483647 w 451"/>
                <a:gd name="T89" fmla="*/ 2147483647 h 441"/>
                <a:gd name="T90" fmla="*/ 2147483647 w 451"/>
                <a:gd name="T91" fmla="*/ 2147483647 h 441"/>
                <a:gd name="T92" fmla="*/ 2147483647 w 451"/>
                <a:gd name="T93" fmla="*/ 2147483647 h 441"/>
                <a:gd name="T94" fmla="*/ 2147483647 w 451"/>
                <a:gd name="T95" fmla="*/ 2147483647 h 441"/>
                <a:gd name="T96" fmla="*/ 2147483647 w 451"/>
                <a:gd name="T97" fmla="*/ 2147483647 h 441"/>
                <a:gd name="T98" fmla="*/ 2147483647 w 451"/>
                <a:gd name="T99" fmla="*/ 2147483647 h 441"/>
                <a:gd name="T100" fmla="*/ 2147483647 w 451"/>
                <a:gd name="T101" fmla="*/ 2147483647 h 441"/>
                <a:gd name="T102" fmla="*/ 2147483647 w 451"/>
                <a:gd name="T103" fmla="*/ 2147483647 h 441"/>
                <a:gd name="T104" fmla="*/ 2147483647 w 451"/>
                <a:gd name="T105" fmla="*/ 2147483647 h 441"/>
                <a:gd name="T106" fmla="*/ 2147483647 w 451"/>
                <a:gd name="T107" fmla="*/ 2147483647 h 441"/>
                <a:gd name="T108" fmla="*/ 2147483647 w 451"/>
                <a:gd name="T109" fmla="*/ 2147483647 h 441"/>
                <a:gd name="T110" fmla="*/ 2147483647 w 451"/>
                <a:gd name="T111" fmla="*/ 2147483647 h 441"/>
                <a:gd name="T112" fmla="*/ 2147483647 w 451"/>
                <a:gd name="T113" fmla="*/ 0 h 4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1"/>
                <a:gd name="T172" fmla="*/ 0 h 441"/>
                <a:gd name="T173" fmla="*/ 451 w 451"/>
                <a:gd name="T174" fmla="*/ 441 h 4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1" h="441">
                  <a:moveTo>
                    <a:pt x="1" y="4"/>
                  </a:moveTo>
                  <a:lnTo>
                    <a:pt x="3" y="12"/>
                  </a:lnTo>
                  <a:lnTo>
                    <a:pt x="9" y="25"/>
                  </a:lnTo>
                  <a:lnTo>
                    <a:pt x="13" y="34"/>
                  </a:lnTo>
                  <a:lnTo>
                    <a:pt x="25" y="43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8"/>
                  </a:lnTo>
                  <a:lnTo>
                    <a:pt x="25" y="96"/>
                  </a:lnTo>
                  <a:lnTo>
                    <a:pt x="9" y="102"/>
                  </a:lnTo>
                  <a:lnTo>
                    <a:pt x="1" y="109"/>
                  </a:lnTo>
                  <a:lnTo>
                    <a:pt x="6" y="118"/>
                  </a:lnTo>
                  <a:lnTo>
                    <a:pt x="6" y="127"/>
                  </a:lnTo>
                  <a:lnTo>
                    <a:pt x="4" y="138"/>
                  </a:lnTo>
                  <a:lnTo>
                    <a:pt x="10" y="148"/>
                  </a:lnTo>
                  <a:lnTo>
                    <a:pt x="10" y="157"/>
                  </a:lnTo>
                  <a:lnTo>
                    <a:pt x="6" y="165"/>
                  </a:lnTo>
                  <a:lnTo>
                    <a:pt x="0" y="171"/>
                  </a:lnTo>
                  <a:lnTo>
                    <a:pt x="7" y="180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10" y="211"/>
                  </a:lnTo>
                  <a:lnTo>
                    <a:pt x="6" y="217"/>
                  </a:lnTo>
                  <a:lnTo>
                    <a:pt x="6" y="237"/>
                  </a:lnTo>
                  <a:lnTo>
                    <a:pt x="7" y="258"/>
                  </a:lnTo>
                  <a:lnTo>
                    <a:pt x="18" y="267"/>
                  </a:lnTo>
                  <a:lnTo>
                    <a:pt x="16" y="274"/>
                  </a:lnTo>
                  <a:lnTo>
                    <a:pt x="25" y="285"/>
                  </a:lnTo>
                  <a:lnTo>
                    <a:pt x="36" y="285"/>
                  </a:lnTo>
                  <a:lnTo>
                    <a:pt x="40" y="286"/>
                  </a:lnTo>
                  <a:lnTo>
                    <a:pt x="33" y="292"/>
                  </a:lnTo>
                  <a:lnTo>
                    <a:pt x="31" y="297"/>
                  </a:lnTo>
                  <a:lnTo>
                    <a:pt x="34" y="304"/>
                  </a:lnTo>
                  <a:lnTo>
                    <a:pt x="36" y="310"/>
                  </a:lnTo>
                  <a:lnTo>
                    <a:pt x="21" y="315"/>
                  </a:lnTo>
                  <a:lnTo>
                    <a:pt x="10" y="316"/>
                  </a:lnTo>
                  <a:lnTo>
                    <a:pt x="15" y="324"/>
                  </a:lnTo>
                  <a:lnTo>
                    <a:pt x="16" y="333"/>
                  </a:lnTo>
                  <a:lnTo>
                    <a:pt x="15" y="343"/>
                  </a:lnTo>
                  <a:lnTo>
                    <a:pt x="3" y="348"/>
                  </a:lnTo>
                  <a:lnTo>
                    <a:pt x="0" y="355"/>
                  </a:lnTo>
                  <a:lnTo>
                    <a:pt x="6" y="361"/>
                  </a:lnTo>
                  <a:lnTo>
                    <a:pt x="0" y="367"/>
                  </a:lnTo>
                  <a:lnTo>
                    <a:pt x="4" y="372"/>
                  </a:lnTo>
                  <a:lnTo>
                    <a:pt x="4" y="381"/>
                  </a:lnTo>
                  <a:lnTo>
                    <a:pt x="7" y="385"/>
                  </a:lnTo>
                  <a:lnTo>
                    <a:pt x="9" y="402"/>
                  </a:lnTo>
                  <a:lnTo>
                    <a:pt x="16" y="402"/>
                  </a:lnTo>
                  <a:lnTo>
                    <a:pt x="22" y="396"/>
                  </a:lnTo>
                  <a:lnTo>
                    <a:pt x="33" y="394"/>
                  </a:lnTo>
                  <a:lnTo>
                    <a:pt x="43" y="393"/>
                  </a:lnTo>
                  <a:lnTo>
                    <a:pt x="52" y="390"/>
                  </a:lnTo>
                  <a:lnTo>
                    <a:pt x="58" y="382"/>
                  </a:lnTo>
                  <a:lnTo>
                    <a:pt x="69" y="379"/>
                  </a:lnTo>
                  <a:lnTo>
                    <a:pt x="73" y="382"/>
                  </a:lnTo>
                  <a:lnTo>
                    <a:pt x="84" y="384"/>
                  </a:lnTo>
                  <a:lnTo>
                    <a:pt x="90" y="387"/>
                  </a:lnTo>
                  <a:lnTo>
                    <a:pt x="96" y="394"/>
                  </a:lnTo>
                  <a:lnTo>
                    <a:pt x="100" y="405"/>
                  </a:lnTo>
                  <a:lnTo>
                    <a:pt x="109" y="411"/>
                  </a:lnTo>
                  <a:lnTo>
                    <a:pt x="120" y="414"/>
                  </a:lnTo>
                  <a:lnTo>
                    <a:pt x="130" y="421"/>
                  </a:lnTo>
                  <a:lnTo>
                    <a:pt x="138" y="427"/>
                  </a:lnTo>
                  <a:lnTo>
                    <a:pt x="144" y="429"/>
                  </a:lnTo>
                  <a:lnTo>
                    <a:pt x="154" y="435"/>
                  </a:lnTo>
                  <a:lnTo>
                    <a:pt x="169" y="439"/>
                  </a:lnTo>
                  <a:lnTo>
                    <a:pt x="180" y="439"/>
                  </a:lnTo>
                  <a:lnTo>
                    <a:pt x="198" y="441"/>
                  </a:lnTo>
                  <a:lnTo>
                    <a:pt x="211" y="435"/>
                  </a:lnTo>
                  <a:lnTo>
                    <a:pt x="223" y="430"/>
                  </a:lnTo>
                  <a:lnTo>
                    <a:pt x="243" y="420"/>
                  </a:lnTo>
                  <a:lnTo>
                    <a:pt x="249" y="411"/>
                  </a:lnTo>
                  <a:lnTo>
                    <a:pt x="261" y="403"/>
                  </a:lnTo>
                  <a:lnTo>
                    <a:pt x="264" y="394"/>
                  </a:lnTo>
                  <a:lnTo>
                    <a:pt x="276" y="388"/>
                  </a:lnTo>
                  <a:lnTo>
                    <a:pt x="279" y="378"/>
                  </a:lnTo>
                  <a:lnTo>
                    <a:pt x="283" y="376"/>
                  </a:lnTo>
                  <a:lnTo>
                    <a:pt x="285" y="369"/>
                  </a:lnTo>
                  <a:lnTo>
                    <a:pt x="288" y="367"/>
                  </a:lnTo>
                  <a:lnTo>
                    <a:pt x="298" y="366"/>
                  </a:lnTo>
                  <a:lnTo>
                    <a:pt x="306" y="361"/>
                  </a:lnTo>
                  <a:lnTo>
                    <a:pt x="309" y="352"/>
                  </a:lnTo>
                  <a:lnTo>
                    <a:pt x="316" y="345"/>
                  </a:lnTo>
                  <a:lnTo>
                    <a:pt x="327" y="343"/>
                  </a:lnTo>
                  <a:lnTo>
                    <a:pt x="331" y="334"/>
                  </a:lnTo>
                  <a:lnTo>
                    <a:pt x="340" y="330"/>
                  </a:lnTo>
                  <a:lnTo>
                    <a:pt x="343" y="321"/>
                  </a:lnTo>
                  <a:lnTo>
                    <a:pt x="349" y="318"/>
                  </a:lnTo>
                  <a:lnTo>
                    <a:pt x="349" y="313"/>
                  </a:lnTo>
                  <a:lnTo>
                    <a:pt x="354" y="307"/>
                  </a:lnTo>
                  <a:lnTo>
                    <a:pt x="352" y="300"/>
                  </a:lnTo>
                  <a:lnTo>
                    <a:pt x="351" y="286"/>
                  </a:lnTo>
                  <a:lnTo>
                    <a:pt x="355" y="276"/>
                  </a:lnTo>
                  <a:lnTo>
                    <a:pt x="360" y="270"/>
                  </a:lnTo>
                  <a:lnTo>
                    <a:pt x="367" y="265"/>
                  </a:lnTo>
                  <a:lnTo>
                    <a:pt x="375" y="267"/>
                  </a:lnTo>
                  <a:lnTo>
                    <a:pt x="387" y="262"/>
                  </a:lnTo>
                  <a:lnTo>
                    <a:pt x="387" y="255"/>
                  </a:lnTo>
                  <a:lnTo>
                    <a:pt x="387" y="244"/>
                  </a:lnTo>
                  <a:lnTo>
                    <a:pt x="420" y="243"/>
                  </a:lnTo>
                  <a:lnTo>
                    <a:pt x="418" y="216"/>
                  </a:lnTo>
                  <a:lnTo>
                    <a:pt x="436" y="217"/>
                  </a:lnTo>
                  <a:lnTo>
                    <a:pt x="436" y="198"/>
                  </a:lnTo>
                  <a:lnTo>
                    <a:pt x="451" y="199"/>
                  </a:lnTo>
                  <a:lnTo>
                    <a:pt x="451" y="178"/>
                  </a:lnTo>
                  <a:lnTo>
                    <a:pt x="451" y="160"/>
                  </a:lnTo>
                  <a:lnTo>
                    <a:pt x="432" y="163"/>
                  </a:lnTo>
                  <a:lnTo>
                    <a:pt x="432" y="132"/>
                  </a:lnTo>
                  <a:lnTo>
                    <a:pt x="417" y="132"/>
                  </a:lnTo>
                  <a:lnTo>
                    <a:pt x="418" y="48"/>
                  </a:lnTo>
                  <a:lnTo>
                    <a:pt x="355" y="48"/>
                  </a:lnTo>
                  <a:lnTo>
                    <a:pt x="355" y="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4" name="Freeform 119"/>
            <p:cNvSpPr>
              <a:spLocks noChangeAspect="1"/>
            </p:cNvSpPr>
            <p:nvPr/>
          </p:nvSpPr>
          <p:spPr bwMode="auto">
            <a:xfrm>
              <a:off x="1786" y="2703"/>
              <a:ext cx="318" cy="328"/>
            </a:xfrm>
            <a:custGeom>
              <a:avLst/>
              <a:gdLst>
                <a:gd name="T0" fmla="*/ 2147483647 w 347"/>
                <a:gd name="T1" fmla="*/ 2147483647 h 350"/>
                <a:gd name="T2" fmla="*/ 2147483647 w 347"/>
                <a:gd name="T3" fmla="*/ 2147483647 h 350"/>
                <a:gd name="T4" fmla="*/ 2147483647 w 347"/>
                <a:gd name="T5" fmla="*/ 2147483647 h 350"/>
                <a:gd name="T6" fmla="*/ 2147483647 w 347"/>
                <a:gd name="T7" fmla="*/ 2147483647 h 350"/>
                <a:gd name="T8" fmla="*/ 2147483647 w 347"/>
                <a:gd name="T9" fmla="*/ 2147483647 h 350"/>
                <a:gd name="T10" fmla="*/ 2147483647 w 347"/>
                <a:gd name="T11" fmla="*/ 2147483647 h 350"/>
                <a:gd name="T12" fmla="*/ 2147483647 w 347"/>
                <a:gd name="T13" fmla="*/ 2147483647 h 350"/>
                <a:gd name="T14" fmla="*/ 2147483647 w 347"/>
                <a:gd name="T15" fmla="*/ 2147483647 h 350"/>
                <a:gd name="T16" fmla="*/ 2147483647 w 347"/>
                <a:gd name="T17" fmla="*/ 2147483647 h 350"/>
                <a:gd name="T18" fmla="*/ 2147483647 w 347"/>
                <a:gd name="T19" fmla="*/ 2147483647 h 350"/>
                <a:gd name="T20" fmla="*/ 2147483647 w 347"/>
                <a:gd name="T21" fmla="*/ 2147483647 h 350"/>
                <a:gd name="T22" fmla="*/ 2147483647 w 347"/>
                <a:gd name="T23" fmla="*/ 2147483647 h 350"/>
                <a:gd name="T24" fmla="*/ 2147483647 w 347"/>
                <a:gd name="T25" fmla="*/ 2147483647 h 350"/>
                <a:gd name="T26" fmla="*/ 2147483647 w 347"/>
                <a:gd name="T27" fmla="*/ 2147483647 h 350"/>
                <a:gd name="T28" fmla="*/ 2147483647 w 347"/>
                <a:gd name="T29" fmla="*/ 2147483647 h 350"/>
                <a:gd name="T30" fmla="*/ 2147483647 w 347"/>
                <a:gd name="T31" fmla="*/ 2147483647 h 350"/>
                <a:gd name="T32" fmla="*/ 2147483647 w 347"/>
                <a:gd name="T33" fmla="*/ 2147483647 h 350"/>
                <a:gd name="T34" fmla="*/ 2147483647 w 347"/>
                <a:gd name="T35" fmla="*/ 2147483647 h 350"/>
                <a:gd name="T36" fmla="*/ 2147483647 w 347"/>
                <a:gd name="T37" fmla="*/ 2147483647 h 350"/>
                <a:gd name="T38" fmla="*/ 2147483647 w 347"/>
                <a:gd name="T39" fmla="*/ 2147483647 h 350"/>
                <a:gd name="T40" fmla="*/ 2147483647 w 347"/>
                <a:gd name="T41" fmla="*/ 2147483647 h 350"/>
                <a:gd name="T42" fmla="*/ 2147483647 w 347"/>
                <a:gd name="T43" fmla="*/ 2147483647 h 350"/>
                <a:gd name="T44" fmla="*/ 2147483647 w 347"/>
                <a:gd name="T45" fmla="*/ 2147483647 h 350"/>
                <a:gd name="T46" fmla="*/ 2147483647 w 347"/>
                <a:gd name="T47" fmla="*/ 2147483647 h 350"/>
                <a:gd name="T48" fmla="*/ 2147483647 w 347"/>
                <a:gd name="T49" fmla="*/ 2147483647 h 350"/>
                <a:gd name="T50" fmla="*/ 2147483647 w 347"/>
                <a:gd name="T51" fmla="*/ 2147483647 h 350"/>
                <a:gd name="T52" fmla="*/ 2147483647 w 347"/>
                <a:gd name="T53" fmla="*/ 2147483647 h 350"/>
                <a:gd name="T54" fmla="*/ 2147483647 w 347"/>
                <a:gd name="T55" fmla="*/ 2147483647 h 350"/>
                <a:gd name="T56" fmla="*/ 2147483647 w 347"/>
                <a:gd name="T57" fmla="*/ 2147483647 h 350"/>
                <a:gd name="T58" fmla="*/ 2147483647 w 347"/>
                <a:gd name="T59" fmla="*/ 2147483647 h 350"/>
                <a:gd name="T60" fmla="*/ 2147483647 w 347"/>
                <a:gd name="T61" fmla="*/ 2147483647 h 350"/>
                <a:gd name="T62" fmla="*/ 2147483647 w 347"/>
                <a:gd name="T63" fmla="*/ 2147483647 h 350"/>
                <a:gd name="T64" fmla="*/ 2147483647 w 347"/>
                <a:gd name="T65" fmla="*/ 2147483647 h 350"/>
                <a:gd name="T66" fmla="*/ 2147483647 w 347"/>
                <a:gd name="T67" fmla="*/ 2147483647 h 350"/>
                <a:gd name="T68" fmla="*/ 2147483647 w 347"/>
                <a:gd name="T69" fmla="*/ 2147483647 h 350"/>
                <a:gd name="T70" fmla="*/ 2147483647 w 347"/>
                <a:gd name="T71" fmla="*/ 2147483647 h 350"/>
                <a:gd name="T72" fmla="*/ 2147483647 w 347"/>
                <a:gd name="T73" fmla="*/ 2147483647 h 350"/>
                <a:gd name="T74" fmla="*/ 2147483647 w 347"/>
                <a:gd name="T75" fmla="*/ 2147483647 h 350"/>
                <a:gd name="T76" fmla="*/ 2147483647 w 347"/>
                <a:gd name="T77" fmla="*/ 2147483647 h 350"/>
                <a:gd name="T78" fmla="*/ 2147483647 w 347"/>
                <a:gd name="T79" fmla="*/ 2147483647 h 350"/>
                <a:gd name="T80" fmla="*/ 2147483647 w 347"/>
                <a:gd name="T81" fmla="*/ 2147483647 h 350"/>
                <a:gd name="T82" fmla="*/ 2147483647 w 347"/>
                <a:gd name="T83" fmla="*/ 2147483647 h 350"/>
                <a:gd name="T84" fmla="*/ 2147483647 w 347"/>
                <a:gd name="T85" fmla="*/ 2147483647 h 350"/>
                <a:gd name="T86" fmla="*/ 2147483647 w 347"/>
                <a:gd name="T87" fmla="*/ 2147483647 h 350"/>
                <a:gd name="T88" fmla="*/ 2147483647 w 347"/>
                <a:gd name="T89" fmla="*/ 2147483647 h 350"/>
                <a:gd name="T90" fmla="*/ 2147483647 w 347"/>
                <a:gd name="T91" fmla="*/ 2147483647 h 350"/>
                <a:gd name="T92" fmla="*/ 2147483647 w 347"/>
                <a:gd name="T93" fmla="*/ 2147483647 h 350"/>
                <a:gd name="T94" fmla="*/ 2147483647 w 347"/>
                <a:gd name="T95" fmla="*/ 2147483647 h 350"/>
                <a:gd name="T96" fmla="*/ 2147483647 w 347"/>
                <a:gd name="T97" fmla="*/ 2147483647 h 350"/>
                <a:gd name="T98" fmla="*/ 2147483647 w 347"/>
                <a:gd name="T99" fmla="*/ 2147483647 h 350"/>
                <a:gd name="T100" fmla="*/ 0 w 347"/>
                <a:gd name="T101" fmla="*/ 2147483647 h 3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7"/>
                <a:gd name="T154" fmla="*/ 0 h 350"/>
                <a:gd name="T155" fmla="*/ 347 w 347"/>
                <a:gd name="T156" fmla="*/ 350 h 3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7" h="350">
                  <a:moveTo>
                    <a:pt x="0" y="242"/>
                  </a:moveTo>
                  <a:lnTo>
                    <a:pt x="11" y="240"/>
                  </a:lnTo>
                  <a:lnTo>
                    <a:pt x="15" y="231"/>
                  </a:lnTo>
                  <a:lnTo>
                    <a:pt x="24" y="227"/>
                  </a:lnTo>
                  <a:lnTo>
                    <a:pt x="27" y="218"/>
                  </a:lnTo>
                  <a:lnTo>
                    <a:pt x="33" y="215"/>
                  </a:lnTo>
                  <a:lnTo>
                    <a:pt x="33" y="210"/>
                  </a:lnTo>
                  <a:lnTo>
                    <a:pt x="38" y="204"/>
                  </a:lnTo>
                  <a:lnTo>
                    <a:pt x="36" y="197"/>
                  </a:lnTo>
                  <a:lnTo>
                    <a:pt x="35" y="183"/>
                  </a:lnTo>
                  <a:lnTo>
                    <a:pt x="39" y="173"/>
                  </a:lnTo>
                  <a:lnTo>
                    <a:pt x="44" y="167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71" y="159"/>
                  </a:lnTo>
                  <a:lnTo>
                    <a:pt x="71" y="152"/>
                  </a:lnTo>
                  <a:lnTo>
                    <a:pt x="71" y="141"/>
                  </a:lnTo>
                  <a:lnTo>
                    <a:pt x="104" y="140"/>
                  </a:lnTo>
                  <a:lnTo>
                    <a:pt x="102" y="113"/>
                  </a:lnTo>
                  <a:lnTo>
                    <a:pt x="120" y="114"/>
                  </a:lnTo>
                  <a:lnTo>
                    <a:pt x="120" y="95"/>
                  </a:lnTo>
                  <a:lnTo>
                    <a:pt x="135" y="96"/>
                  </a:lnTo>
                  <a:lnTo>
                    <a:pt x="136" y="77"/>
                  </a:lnTo>
                  <a:lnTo>
                    <a:pt x="178" y="54"/>
                  </a:lnTo>
                  <a:lnTo>
                    <a:pt x="182" y="45"/>
                  </a:lnTo>
                  <a:lnTo>
                    <a:pt x="182" y="24"/>
                  </a:lnTo>
                  <a:lnTo>
                    <a:pt x="190" y="17"/>
                  </a:lnTo>
                  <a:lnTo>
                    <a:pt x="196" y="14"/>
                  </a:lnTo>
                  <a:lnTo>
                    <a:pt x="211" y="0"/>
                  </a:lnTo>
                  <a:lnTo>
                    <a:pt x="224" y="2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6" y="18"/>
                  </a:lnTo>
                  <a:lnTo>
                    <a:pt x="245" y="11"/>
                  </a:lnTo>
                  <a:lnTo>
                    <a:pt x="257" y="14"/>
                  </a:lnTo>
                  <a:lnTo>
                    <a:pt x="266" y="8"/>
                  </a:lnTo>
                  <a:lnTo>
                    <a:pt x="271" y="8"/>
                  </a:lnTo>
                  <a:lnTo>
                    <a:pt x="278" y="11"/>
                  </a:lnTo>
                  <a:lnTo>
                    <a:pt x="281" y="14"/>
                  </a:lnTo>
                  <a:lnTo>
                    <a:pt x="302" y="15"/>
                  </a:lnTo>
                  <a:lnTo>
                    <a:pt x="308" y="23"/>
                  </a:lnTo>
                  <a:lnTo>
                    <a:pt x="307" y="30"/>
                  </a:lnTo>
                  <a:lnTo>
                    <a:pt x="299" y="32"/>
                  </a:lnTo>
                  <a:lnTo>
                    <a:pt x="302" y="41"/>
                  </a:lnTo>
                  <a:lnTo>
                    <a:pt x="295" y="48"/>
                  </a:lnTo>
                  <a:lnTo>
                    <a:pt x="292" y="57"/>
                  </a:lnTo>
                  <a:lnTo>
                    <a:pt x="302" y="72"/>
                  </a:lnTo>
                  <a:lnTo>
                    <a:pt x="302" y="84"/>
                  </a:lnTo>
                  <a:lnTo>
                    <a:pt x="307" y="95"/>
                  </a:lnTo>
                  <a:lnTo>
                    <a:pt x="305" y="104"/>
                  </a:lnTo>
                  <a:lnTo>
                    <a:pt x="286" y="117"/>
                  </a:lnTo>
                  <a:lnTo>
                    <a:pt x="289" y="119"/>
                  </a:lnTo>
                  <a:lnTo>
                    <a:pt x="290" y="129"/>
                  </a:lnTo>
                  <a:lnTo>
                    <a:pt x="295" y="140"/>
                  </a:lnTo>
                  <a:lnTo>
                    <a:pt x="305" y="140"/>
                  </a:lnTo>
                  <a:lnTo>
                    <a:pt x="311" y="143"/>
                  </a:lnTo>
                  <a:lnTo>
                    <a:pt x="313" y="153"/>
                  </a:lnTo>
                  <a:lnTo>
                    <a:pt x="305" y="155"/>
                  </a:lnTo>
                  <a:lnTo>
                    <a:pt x="301" y="167"/>
                  </a:lnTo>
                  <a:lnTo>
                    <a:pt x="286" y="167"/>
                  </a:lnTo>
                  <a:lnTo>
                    <a:pt x="280" y="174"/>
                  </a:lnTo>
                  <a:lnTo>
                    <a:pt x="278" y="185"/>
                  </a:lnTo>
                  <a:lnTo>
                    <a:pt x="280" y="195"/>
                  </a:lnTo>
                  <a:lnTo>
                    <a:pt x="283" y="203"/>
                  </a:lnTo>
                  <a:lnTo>
                    <a:pt x="293" y="203"/>
                  </a:lnTo>
                  <a:lnTo>
                    <a:pt x="302" y="198"/>
                  </a:lnTo>
                  <a:lnTo>
                    <a:pt x="307" y="194"/>
                  </a:lnTo>
                  <a:lnTo>
                    <a:pt x="313" y="197"/>
                  </a:lnTo>
                  <a:lnTo>
                    <a:pt x="325" y="197"/>
                  </a:lnTo>
                  <a:lnTo>
                    <a:pt x="334" y="191"/>
                  </a:lnTo>
                  <a:lnTo>
                    <a:pt x="337" y="201"/>
                  </a:lnTo>
                  <a:lnTo>
                    <a:pt x="343" y="212"/>
                  </a:lnTo>
                  <a:lnTo>
                    <a:pt x="341" y="216"/>
                  </a:lnTo>
                  <a:lnTo>
                    <a:pt x="347" y="227"/>
                  </a:lnTo>
                  <a:lnTo>
                    <a:pt x="338" y="236"/>
                  </a:lnTo>
                  <a:lnTo>
                    <a:pt x="325" y="254"/>
                  </a:lnTo>
                  <a:lnTo>
                    <a:pt x="319" y="272"/>
                  </a:lnTo>
                  <a:lnTo>
                    <a:pt x="295" y="350"/>
                  </a:lnTo>
                  <a:lnTo>
                    <a:pt x="200" y="314"/>
                  </a:lnTo>
                  <a:lnTo>
                    <a:pt x="196" y="288"/>
                  </a:lnTo>
                  <a:lnTo>
                    <a:pt x="190" y="281"/>
                  </a:lnTo>
                  <a:lnTo>
                    <a:pt x="182" y="275"/>
                  </a:lnTo>
                  <a:lnTo>
                    <a:pt x="187" y="260"/>
                  </a:lnTo>
                  <a:lnTo>
                    <a:pt x="158" y="269"/>
                  </a:lnTo>
                  <a:lnTo>
                    <a:pt x="151" y="263"/>
                  </a:lnTo>
                  <a:lnTo>
                    <a:pt x="146" y="272"/>
                  </a:lnTo>
                  <a:lnTo>
                    <a:pt x="137" y="269"/>
                  </a:lnTo>
                  <a:lnTo>
                    <a:pt x="134" y="267"/>
                  </a:lnTo>
                  <a:lnTo>
                    <a:pt x="118" y="260"/>
                  </a:lnTo>
                  <a:lnTo>
                    <a:pt x="113" y="261"/>
                  </a:lnTo>
                  <a:lnTo>
                    <a:pt x="104" y="257"/>
                  </a:lnTo>
                  <a:lnTo>
                    <a:pt x="85" y="252"/>
                  </a:lnTo>
                  <a:lnTo>
                    <a:pt x="73" y="246"/>
                  </a:lnTo>
                  <a:lnTo>
                    <a:pt x="67" y="245"/>
                  </a:lnTo>
                  <a:lnTo>
                    <a:pt x="50" y="251"/>
                  </a:lnTo>
                  <a:lnTo>
                    <a:pt x="44" y="243"/>
                  </a:lnTo>
                  <a:lnTo>
                    <a:pt x="34" y="245"/>
                  </a:lnTo>
                  <a:lnTo>
                    <a:pt x="25" y="248"/>
                  </a:lnTo>
                  <a:lnTo>
                    <a:pt x="20" y="245"/>
                  </a:lnTo>
                  <a:lnTo>
                    <a:pt x="14" y="245"/>
                  </a:lnTo>
                  <a:lnTo>
                    <a:pt x="5" y="246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5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6" name="Freeform 121"/>
            <p:cNvSpPr>
              <a:spLocks noChangeAspect="1"/>
            </p:cNvSpPr>
            <p:nvPr/>
          </p:nvSpPr>
          <p:spPr bwMode="auto">
            <a:xfrm>
              <a:off x="2273" y="2581"/>
              <a:ext cx="566" cy="443"/>
            </a:xfrm>
            <a:custGeom>
              <a:avLst/>
              <a:gdLst>
                <a:gd name="T0" fmla="*/ 2147483647 w 618"/>
                <a:gd name="T1" fmla="*/ 2147483647 h 474"/>
                <a:gd name="T2" fmla="*/ 2147483647 w 618"/>
                <a:gd name="T3" fmla="*/ 2147483647 h 474"/>
                <a:gd name="T4" fmla="*/ 2147483647 w 618"/>
                <a:gd name="T5" fmla="*/ 2147483647 h 474"/>
                <a:gd name="T6" fmla="*/ 2147483647 w 618"/>
                <a:gd name="T7" fmla="*/ 2147483647 h 474"/>
                <a:gd name="T8" fmla="*/ 2147483647 w 618"/>
                <a:gd name="T9" fmla="*/ 2147483647 h 474"/>
                <a:gd name="T10" fmla="*/ 2147483647 w 618"/>
                <a:gd name="T11" fmla="*/ 2147483647 h 474"/>
                <a:gd name="T12" fmla="*/ 2147483647 w 618"/>
                <a:gd name="T13" fmla="*/ 2147483647 h 474"/>
                <a:gd name="T14" fmla="*/ 2147483647 w 618"/>
                <a:gd name="T15" fmla="*/ 2147483647 h 474"/>
                <a:gd name="T16" fmla="*/ 0 w 618"/>
                <a:gd name="T17" fmla="*/ 2147483647 h 474"/>
                <a:gd name="T18" fmla="*/ 2147483647 w 618"/>
                <a:gd name="T19" fmla="*/ 2147483647 h 474"/>
                <a:gd name="T20" fmla="*/ 2147483647 w 618"/>
                <a:gd name="T21" fmla="*/ 2147483647 h 474"/>
                <a:gd name="T22" fmla="*/ 2147483647 w 618"/>
                <a:gd name="T23" fmla="*/ 0 h 474"/>
                <a:gd name="T24" fmla="*/ 2147483647 w 618"/>
                <a:gd name="T25" fmla="*/ 2147483647 h 474"/>
                <a:gd name="T26" fmla="*/ 2147483647 w 618"/>
                <a:gd name="T27" fmla="*/ 2147483647 h 474"/>
                <a:gd name="T28" fmla="*/ 2147483647 w 618"/>
                <a:gd name="T29" fmla="*/ 2147483647 h 474"/>
                <a:gd name="T30" fmla="*/ 2147483647 w 618"/>
                <a:gd name="T31" fmla="*/ 2147483647 h 474"/>
                <a:gd name="T32" fmla="*/ 2147483647 w 618"/>
                <a:gd name="T33" fmla="*/ 2147483647 h 474"/>
                <a:gd name="T34" fmla="*/ 2147483647 w 618"/>
                <a:gd name="T35" fmla="*/ 2147483647 h 474"/>
                <a:gd name="T36" fmla="*/ 2147483647 w 618"/>
                <a:gd name="T37" fmla="*/ 2147483647 h 474"/>
                <a:gd name="T38" fmla="*/ 2147483647 w 618"/>
                <a:gd name="T39" fmla="*/ 2147483647 h 474"/>
                <a:gd name="T40" fmla="*/ 2147483647 w 618"/>
                <a:gd name="T41" fmla="*/ 2147483647 h 474"/>
                <a:gd name="T42" fmla="*/ 2147483647 w 618"/>
                <a:gd name="T43" fmla="*/ 2147483647 h 474"/>
                <a:gd name="T44" fmla="*/ 2147483647 w 618"/>
                <a:gd name="T45" fmla="*/ 2147483647 h 474"/>
                <a:gd name="T46" fmla="*/ 2147483647 w 618"/>
                <a:gd name="T47" fmla="*/ 2147483647 h 474"/>
                <a:gd name="T48" fmla="*/ 2147483647 w 618"/>
                <a:gd name="T49" fmla="*/ 2147483647 h 474"/>
                <a:gd name="T50" fmla="*/ 2147483647 w 618"/>
                <a:gd name="T51" fmla="*/ 2147483647 h 474"/>
                <a:gd name="T52" fmla="*/ 2147483647 w 618"/>
                <a:gd name="T53" fmla="*/ 2147483647 h 474"/>
                <a:gd name="T54" fmla="*/ 2147483647 w 618"/>
                <a:gd name="T55" fmla="*/ 2147483647 h 474"/>
                <a:gd name="T56" fmla="*/ 2147483647 w 618"/>
                <a:gd name="T57" fmla="*/ 2147483647 h 474"/>
                <a:gd name="T58" fmla="*/ 2147483647 w 618"/>
                <a:gd name="T59" fmla="*/ 2147483647 h 474"/>
                <a:gd name="T60" fmla="*/ 2147483647 w 618"/>
                <a:gd name="T61" fmla="*/ 2147483647 h 474"/>
                <a:gd name="T62" fmla="*/ 2147483647 w 618"/>
                <a:gd name="T63" fmla="*/ 2147483647 h 474"/>
                <a:gd name="T64" fmla="*/ 2147483647 w 618"/>
                <a:gd name="T65" fmla="*/ 2147483647 h 474"/>
                <a:gd name="T66" fmla="*/ 2147483647 w 618"/>
                <a:gd name="T67" fmla="*/ 2147483647 h 474"/>
                <a:gd name="T68" fmla="*/ 2147483647 w 618"/>
                <a:gd name="T69" fmla="*/ 2147483647 h 474"/>
                <a:gd name="T70" fmla="*/ 2147483647 w 618"/>
                <a:gd name="T71" fmla="*/ 2147483647 h 474"/>
                <a:gd name="T72" fmla="*/ 2147483647 w 618"/>
                <a:gd name="T73" fmla="*/ 2147483647 h 474"/>
                <a:gd name="T74" fmla="*/ 2147483647 w 618"/>
                <a:gd name="T75" fmla="*/ 2147483647 h 474"/>
                <a:gd name="T76" fmla="*/ 2147483647 w 618"/>
                <a:gd name="T77" fmla="*/ 2147483647 h 474"/>
                <a:gd name="T78" fmla="*/ 2147483647 w 618"/>
                <a:gd name="T79" fmla="*/ 2147483647 h 474"/>
                <a:gd name="T80" fmla="*/ 2147483647 w 618"/>
                <a:gd name="T81" fmla="*/ 2147483647 h 474"/>
                <a:gd name="T82" fmla="*/ 2147483647 w 618"/>
                <a:gd name="T83" fmla="*/ 2147483647 h 474"/>
                <a:gd name="T84" fmla="*/ 2147483647 w 618"/>
                <a:gd name="T85" fmla="*/ 2147483647 h 474"/>
                <a:gd name="T86" fmla="*/ 2147483647 w 618"/>
                <a:gd name="T87" fmla="*/ 2147483647 h 474"/>
                <a:gd name="T88" fmla="*/ 2147483647 w 618"/>
                <a:gd name="T89" fmla="*/ 2147483647 h 474"/>
                <a:gd name="T90" fmla="*/ 2147483647 w 618"/>
                <a:gd name="T91" fmla="*/ 2147483647 h 474"/>
                <a:gd name="T92" fmla="*/ 2147483647 w 618"/>
                <a:gd name="T93" fmla="*/ 2147483647 h 474"/>
                <a:gd name="T94" fmla="*/ 2147483647 w 618"/>
                <a:gd name="T95" fmla="*/ 2147483647 h 474"/>
                <a:gd name="T96" fmla="*/ 2147483647 w 618"/>
                <a:gd name="T97" fmla="*/ 2147483647 h 474"/>
                <a:gd name="T98" fmla="*/ 2147483647 w 618"/>
                <a:gd name="T99" fmla="*/ 2147483647 h 474"/>
                <a:gd name="T100" fmla="*/ 2147483647 w 618"/>
                <a:gd name="T101" fmla="*/ 2147483647 h 474"/>
                <a:gd name="T102" fmla="*/ 2147483647 w 618"/>
                <a:gd name="T103" fmla="*/ 2147483647 h 474"/>
                <a:gd name="T104" fmla="*/ 2147483647 w 618"/>
                <a:gd name="T105" fmla="*/ 2147483647 h 474"/>
                <a:gd name="T106" fmla="*/ 2147483647 w 618"/>
                <a:gd name="T107" fmla="*/ 2147483647 h 474"/>
                <a:gd name="T108" fmla="*/ 2147483647 w 618"/>
                <a:gd name="T109" fmla="*/ 2147483647 h 474"/>
                <a:gd name="T110" fmla="*/ 2147483647 w 618"/>
                <a:gd name="T111" fmla="*/ 2147483647 h 474"/>
                <a:gd name="T112" fmla="*/ 2147483647 w 618"/>
                <a:gd name="T113" fmla="*/ 2147483647 h 474"/>
                <a:gd name="T114" fmla="*/ 2147483647 w 618"/>
                <a:gd name="T115" fmla="*/ 2147483647 h 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8"/>
                <a:gd name="T175" fmla="*/ 0 h 474"/>
                <a:gd name="T176" fmla="*/ 618 w 618"/>
                <a:gd name="T177" fmla="*/ 474 h 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8" h="474">
                  <a:moveTo>
                    <a:pt x="63" y="115"/>
                  </a:moveTo>
                  <a:lnTo>
                    <a:pt x="66" y="111"/>
                  </a:lnTo>
                  <a:lnTo>
                    <a:pt x="64" y="103"/>
                  </a:lnTo>
                  <a:lnTo>
                    <a:pt x="61" y="97"/>
                  </a:lnTo>
                  <a:lnTo>
                    <a:pt x="63" y="90"/>
                  </a:lnTo>
                  <a:lnTo>
                    <a:pt x="57" y="84"/>
                  </a:lnTo>
                  <a:lnTo>
                    <a:pt x="57" y="76"/>
                  </a:lnTo>
                  <a:lnTo>
                    <a:pt x="57" y="69"/>
                  </a:lnTo>
                  <a:lnTo>
                    <a:pt x="54" y="61"/>
                  </a:lnTo>
                  <a:lnTo>
                    <a:pt x="45" y="60"/>
                  </a:lnTo>
                  <a:lnTo>
                    <a:pt x="45" y="52"/>
                  </a:lnTo>
                  <a:lnTo>
                    <a:pt x="34" y="45"/>
                  </a:lnTo>
                  <a:lnTo>
                    <a:pt x="30" y="40"/>
                  </a:lnTo>
                  <a:lnTo>
                    <a:pt x="25" y="30"/>
                  </a:lnTo>
                  <a:lnTo>
                    <a:pt x="15" y="27"/>
                  </a:lnTo>
                  <a:lnTo>
                    <a:pt x="6" y="2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102" y="3"/>
                  </a:lnTo>
                  <a:lnTo>
                    <a:pt x="105" y="18"/>
                  </a:lnTo>
                  <a:lnTo>
                    <a:pt x="127" y="18"/>
                  </a:lnTo>
                  <a:lnTo>
                    <a:pt x="129" y="12"/>
                  </a:lnTo>
                  <a:lnTo>
                    <a:pt x="157" y="1"/>
                  </a:lnTo>
                  <a:lnTo>
                    <a:pt x="195" y="0"/>
                  </a:lnTo>
                  <a:lnTo>
                    <a:pt x="213" y="24"/>
                  </a:lnTo>
                  <a:lnTo>
                    <a:pt x="219" y="19"/>
                  </a:lnTo>
                  <a:lnTo>
                    <a:pt x="276" y="88"/>
                  </a:lnTo>
                  <a:lnTo>
                    <a:pt x="277" y="108"/>
                  </a:lnTo>
                  <a:lnTo>
                    <a:pt x="309" y="117"/>
                  </a:lnTo>
                  <a:lnTo>
                    <a:pt x="328" y="147"/>
                  </a:lnTo>
                  <a:lnTo>
                    <a:pt x="348" y="157"/>
                  </a:lnTo>
                  <a:lnTo>
                    <a:pt x="354" y="177"/>
                  </a:lnTo>
                  <a:lnTo>
                    <a:pt x="505" y="172"/>
                  </a:lnTo>
                  <a:lnTo>
                    <a:pt x="508" y="180"/>
                  </a:lnTo>
                  <a:lnTo>
                    <a:pt x="516" y="183"/>
                  </a:lnTo>
                  <a:lnTo>
                    <a:pt x="523" y="183"/>
                  </a:lnTo>
                  <a:lnTo>
                    <a:pt x="535" y="180"/>
                  </a:lnTo>
                  <a:lnTo>
                    <a:pt x="543" y="175"/>
                  </a:lnTo>
                  <a:lnTo>
                    <a:pt x="556" y="175"/>
                  </a:lnTo>
                  <a:lnTo>
                    <a:pt x="574" y="174"/>
                  </a:lnTo>
                  <a:lnTo>
                    <a:pt x="579" y="177"/>
                  </a:lnTo>
                  <a:lnTo>
                    <a:pt x="588" y="180"/>
                  </a:lnTo>
                  <a:lnTo>
                    <a:pt x="609" y="180"/>
                  </a:lnTo>
                  <a:lnTo>
                    <a:pt x="618" y="172"/>
                  </a:lnTo>
                  <a:lnTo>
                    <a:pt x="585" y="277"/>
                  </a:lnTo>
                  <a:lnTo>
                    <a:pt x="580" y="291"/>
                  </a:lnTo>
                  <a:lnTo>
                    <a:pt x="577" y="307"/>
                  </a:lnTo>
                  <a:lnTo>
                    <a:pt x="574" y="318"/>
                  </a:lnTo>
                  <a:lnTo>
                    <a:pt x="570" y="327"/>
                  </a:lnTo>
                  <a:lnTo>
                    <a:pt x="573" y="336"/>
                  </a:lnTo>
                  <a:lnTo>
                    <a:pt x="568" y="336"/>
                  </a:lnTo>
                  <a:lnTo>
                    <a:pt x="556" y="343"/>
                  </a:lnTo>
                  <a:lnTo>
                    <a:pt x="559" y="388"/>
                  </a:lnTo>
                  <a:lnTo>
                    <a:pt x="541" y="388"/>
                  </a:lnTo>
                  <a:lnTo>
                    <a:pt x="543" y="436"/>
                  </a:lnTo>
                  <a:lnTo>
                    <a:pt x="439" y="474"/>
                  </a:lnTo>
                  <a:lnTo>
                    <a:pt x="438" y="462"/>
                  </a:lnTo>
                  <a:lnTo>
                    <a:pt x="430" y="457"/>
                  </a:lnTo>
                  <a:lnTo>
                    <a:pt x="426" y="463"/>
                  </a:lnTo>
                  <a:lnTo>
                    <a:pt x="421" y="471"/>
                  </a:lnTo>
                  <a:lnTo>
                    <a:pt x="408" y="460"/>
                  </a:lnTo>
                  <a:lnTo>
                    <a:pt x="406" y="453"/>
                  </a:lnTo>
                  <a:lnTo>
                    <a:pt x="397" y="447"/>
                  </a:lnTo>
                  <a:lnTo>
                    <a:pt x="394" y="441"/>
                  </a:lnTo>
                  <a:lnTo>
                    <a:pt x="331" y="444"/>
                  </a:lnTo>
                  <a:lnTo>
                    <a:pt x="331" y="441"/>
                  </a:lnTo>
                  <a:lnTo>
                    <a:pt x="316" y="441"/>
                  </a:lnTo>
                  <a:lnTo>
                    <a:pt x="309" y="448"/>
                  </a:lnTo>
                  <a:lnTo>
                    <a:pt x="304" y="445"/>
                  </a:lnTo>
                  <a:lnTo>
                    <a:pt x="304" y="433"/>
                  </a:lnTo>
                  <a:lnTo>
                    <a:pt x="300" y="423"/>
                  </a:lnTo>
                  <a:lnTo>
                    <a:pt x="295" y="414"/>
                  </a:lnTo>
                  <a:lnTo>
                    <a:pt x="292" y="408"/>
                  </a:lnTo>
                  <a:lnTo>
                    <a:pt x="285" y="400"/>
                  </a:lnTo>
                  <a:lnTo>
                    <a:pt x="214" y="400"/>
                  </a:lnTo>
                  <a:lnTo>
                    <a:pt x="207" y="393"/>
                  </a:lnTo>
                  <a:lnTo>
                    <a:pt x="210" y="384"/>
                  </a:lnTo>
                  <a:lnTo>
                    <a:pt x="219" y="378"/>
                  </a:lnTo>
                  <a:lnTo>
                    <a:pt x="211" y="369"/>
                  </a:lnTo>
                  <a:lnTo>
                    <a:pt x="211" y="364"/>
                  </a:lnTo>
                  <a:lnTo>
                    <a:pt x="210" y="355"/>
                  </a:lnTo>
                  <a:lnTo>
                    <a:pt x="210" y="343"/>
                  </a:lnTo>
                  <a:lnTo>
                    <a:pt x="208" y="333"/>
                  </a:lnTo>
                  <a:lnTo>
                    <a:pt x="207" y="315"/>
                  </a:lnTo>
                  <a:lnTo>
                    <a:pt x="196" y="307"/>
                  </a:lnTo>
                  <a:lnTo>
                    <a:pt x="193" y="298"/>
                  </a:lnTo>
                  <a:lnTo>
                    <a:pt x="195" y="289"/>
                  </a:lnTo>
                  <a:lnTo>
                    <a:pt x="198" y="280"/>
                  </a:lnTo>
                  <a:lnTo>
                    <a:pt x="207" y="274"/>
                  </a:lnTo>
                  <a:lnTo>
                    <a:pt x="192" y="270"/>
                  </a:lnTo>
                  <a:lnTo>
                    <a:pt x="177" y="264"/>
                  </a:lnTo>
                  <a:lnTo>
                    <a:pt x="157" y="262"/>
                  </a:lnTo>
                  <a:lnTo>
                    <a:pt x="139" y="264"/>
                  </a:lnTo>
                  <a:lnTo>
                    <a:pt x="126" y="262"/>
                  </a:lnTo>
                  <a:lnTo>
                    <a:pt x="115" y="258"/>
                  </a:lnTo>
                  <a:lnTo>
                    <a:pt x="105" y="252"/>
                  </a:lnTo>
                  <a:lnTo>
                    <a:pt x="100" y="246"/>
                  </a:lnTo>
                  <a:lnTo>
                    <a:pt x="99" y="238"/>
                  </a:lnTo>
                  <a:lnTo>
                    <a:pt x="102" y="23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84" y="207"/>
                  </a:lnTo>
                  <a:lnTo>
                    <a:pt x="78" y="201"/>
                  </a:lnTo>
                  <a:lnTo>
                    <a:pt x="72" y="196"/>
                  </a:lnTo>
                  <a:lnTo>
                    <a:pt x="69" y="189"/>
                  </a:lnTo>
                  <a:lnTo>
                    <a:pt x="67" y="181"/>
                  </a:lnTo>
                  <a:lnTo>
                    <a:pt x="66" y="175"/>
                  </a:lnTo>
                  <a:lnTo>
                    <a:pt x="66" y="165"/>
                  </a:lnTo>
                  <a:lnTo>
                    <a:pt x="63" y="151"/>
                  </a:lnTo>
                  <a:lnTo>
                    <a:pt x="55" y="145"/>
                  </a:lnTo>
                  <a:lnTo>
                    <a:pt x="46" y="142"/>
                  </a:lnTo>
                  <a:lnTo>
                    <a:pt x="48" y="135"/>
                  </a:lnTo>
                  <a:lnTo>
                    <a:pt x="52" y="129"/>
                  </a:lnTo>
                  <a:lnTo>
                    <a:pt x="58" y="127"/>
                  </a:lnTo>
                  <a:lnTo>
                    <a:pt x="64" y="124"/>
                  </a:lnTo>
                  <a:lnTo>
                    <a:pt x="63" y="1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7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8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9" name="Freeform 124"/>
            <p:cNvSpPr>
              <a:spLocks noChangeAspect="1"/>
            </p:cNvSpPr>
            <p:nvPr/>
          </p:nvSpPr>
          <p:spPr bwMode="auto">
            <a:xfrm>
              <a:off x="2641" y="2973"/>
              <a:ext cx="318" cy="434"/>
            </a:xfrm>
            <a:custGeom>
              <a:avLst/>
              <a:gdLst>
                <a:gd name="T0" fmla="*/ 2147483647 w 347"/>
                <a:gd name="T1" fmla="*/ 2147483647 h 464"/>
                <a:gd name="T2" fmla="*/ 2147483647 w 347"/>
                <a:gd name="T3" fmla="*/ 0 h 464"/>
                <a:gd name="T4" fmla="*/ 2147483647 w 347"/>
                <a:gd name="T5" fmla="*/ 2147483647 h 464"/>
                <a:gd name="T6" fmla="*/ 2147483647 w 347"/>
                <a:gd name="T7" fmla="*/ 2147483647 h 464"/>
                <a:gd name="T8" fmla="*/ 2147483647 w 347"/>
                <a:gd name="T9" fmla="*/ 0 h 464"/>
                <a:gd name="T10" fmla="*/ 2147483647 w 347"/>
                <a:gd name="T11" fmla="*/ 2147483647 h 464"/>
                <a:gd name="T12" fmla="*/ 2147483647 w 347"/>
                <a:gd name="T13" fmla="*/ 2147483647 h 464"/>
                <a:gd name="T14" fmla="*/ 2147483647 w 347"/>
                <a:gd name="T15" fmla="*/ 2147483647 h 464"/>
                <a:gd name="T16" fmla="*/ 2147483647 w 347"/>
                <a:gd name="T17" fmla="*/ 2147483647 h 464"/>
                <a:gd name="T18" fmla="*/ 2147483647 w 347"/>
                <a:gd name="T19" fmla="*/ 2147483647 h 464"/>
                <a:gd name="T20" fmla="*/ 2147483647 w 347"/>
                <a:gd name="T21" fmla="*/ 2147483647 h 464"/>
                <a:gd name="T22" fmla="*/ 2147483647 w 347"/>
                <a:gd name="T23" fmla="*/ 2147483647 h 464"/>
                <a:gd name="T24" fmla="*/ 2147483647 w 347"/>
                <a:gd name="T25" fmla="*/ 2147483647 h 464"/>
                <a:gd name="T26" fmla="*/ 2147483647 w 347"/>
                <a:gd name="T27" fmla="*/ 2147483647 h 464"/>
                <a:gd name="T28" fmla="*/ 2147483647 w 347"/>
                <a:gd name="T29" fmla="*/ 2147483647 h 464"/>
                <a:gd name="T30" fmla="*/ 2147483647 w 347"/>
                <a:gd name="T31" fmla="*/ 2147483647 h 464"/>
                <a:gd name="T32" fmla="*/ 2147483647 w 347"/>
                <a:gd name="T33" fmla="*/ 2147483647 h 464"/>
                <a:gd name="T34" fmla="*/ 2147483647 w 347"/>
                <a:gd name="T35" fmla="*/ 2147483647 h 464"/>
                <a:gd name="T36" fmla="*/ 2147483647 w 347"/>
                <a:gd name="T37" fmla="*/ 2147483647 h 464"/>
                <a:gd name="T38" fmla="*/ 2147483647 w 347"/>
                <a:gd name="T39" fmla="*/ 2147483647 h 464"/>
                <a:gd name="T40" fmla="*/ 2147483647 w 347"/>
                <a:gd name="T41" fmla="*/ 2147483647 h 464"/>
                <a:gd name="T42" fmla="*/ 2147483647 w 347"/>
                <a:gd name="T43" fmla="*/ 2147483647 h 464"/>
                <a:gd name="T44" fmla="*/ 2147483647 w 347"/>
                <a:gd name="T45" fmla="*/ 2147483647 h 464"/>
                <a:gd name="T46" fmla="*/ 2147483647 w 347"/>
                <a:gd name="T47" fmla="*/ 2147483647 h 464"/>
                <a:gd name="T48" fmla="*/ 2147483647 w 347"/>
                <a:gd name="T49" fmla="*/ 2147483647 h 464"/>
                <a:gd name="T50" fmla="*/ 2147483647 w 347"/>
                <a:gd name="T51" fmla="*/ 2147483647 h 464"/>
                <a:gd name="T52" fmla="*/ 2147483647 w 347"/>
                <a:gd name="T53" fmla="*/ 2147483647 h 464"/>
                <a:gd name="T54" fmla="*/ 2147483647 w 347"/>
                <a:gd name="T55" fmla="*/ 2147483647 h 464"/>
                <a:gd name="T56" fmla="*/ 2147483647 w 347"/>
                <a:gd name="T57" fmla="*/ 2147483647 h 464"/>
                <a:gd name="T58" fmla="*/ 2147483647 w 347"/>
                <a:gd name="T59" fmla="*/ 2147483647 h 464"/>
                <a:gd name="T60" fmla="*/ 2147483647 w 347"/>
                <a:gd name="T61" fmla="*/ 2147483647 h 464"/>
                <a:gd name="T62" fmla="*/ 2147483647 w 347"/>
                <a:gd name="T63" fmla="*/ 2147483647 h 464"/>
                <a:gd name="T64" fmla="*/ 2147483647 w 347"/>
                <a:gd name="T65" fmla="*/ 2147483647 h 464"/>
                <a:gd name="T66" fmla="*/ 2147483647 w 347"/>
                <a:gd name="T67" fmla="*/ 2147483647 h 464"/>
                <a:gd name="T68" fmla="*/ 0 w 347"/>
                <a:gd name="T69" fmla="*/ 2147483647 h 464"/>
                <a:gd name="T70" fmla="*/ 2147483647 w 347"/>
                <a:gd name="T71" fmla="*/ 2147483647 h 464"/>
                <a:gd name="T72" fmla="*/ 2147483647 w 347"/>
                <a:gd name="T73" fmla="*/ 2147483647 h 464"/>
                <a:gd name="T74" fmla="*/ 2147483647 w 347"/>
                <a:gd name="T75" fmla="*/ 2147483647 h 4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7"/>
                <a:gd name="T115" fmla="*/ 0 h 464"/>
                <a:gd name="T116" fmla="*/ 347 w 347"/>
                <a:gd name="T117" fmla="*/ 464 h 4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7" h="464">
                  <a:moveTo>
                    <a:pt x="155" y="18"/>
                  </a:moveTo>
                  <a:lnTo>
                    <a:pt x="156" y="8"/>
                  </a:lnTo>
                  <a:lnTo>
                    <a:pt x="164" y="6"/>
                  </a:lnTo>
                  <a:lnTo>
                    <a:pt x="173" y="0"/>
                  </a:lnTo>
                  <a:lnTo>
                    <a:pt x="180" y="8"/>
                  </a:lnTo>
                  <a:lnTo>
                    <a:pt x="188" y="11"/>
                  </a:lnTo>
                  <a:lnTo>
                    <a:pt x="197" y="6"/>
                  </a:lnTo>
                  <a:lnTo>
                    <a:pt x="207" y="6"/>
                  </a:lnTo>
                  <a:lnTo>
                    <a:pt x="218" y="3"/>
                  </a:lnTo>
                  <a:lnTo>
                    <a:pt x="233" y="0"/>
                  </a:lnTo>
                  <a:lnTo>
                    <a:pt x="246" y="12"/>
                  </a:lnTo>
                  <a:lnTo>
                    <a:pt x="272" y="14"/>
                  </a:lnTo>
                  <a:lnTo>
                    <a:pt x="272" y="32"/>
                  </a:lnTo>
                  <a:lnTo>
                    <a:pt x="276" y="44"/>
                  </a:lnTo>
                  <a:lnTo>
                    <a:pt x="275" y="101"/>
                  </a:lnTo>
                  <a:lnTo>
                    <a:pt x="309" y="101"/>
                  </a:lnTo>
                  <a:lnTo>
                    <a:pt x="309" y="146"/>
                  </a:lnTo>
                  <a:lnTo>
                    <a:pt x="344" y="146"/>
                  </a:lnTo>
                  <a:lnTo>
                    <a:pt x="347" y="201"/>
                  </a:lnTo>
                  <a:lnTo>
                    <a:pt x="327" y="207"/>
                  </a:lnTo>
                  <a:lnTo>
                    <a:pt x="311" y="251"/>
                  </a:lnTo>
                  <a:lnTo>
                    <a:pt x="305" y="266"/>
                  </a:lnTo>
                  <a:lnTo>
                    <a:pt x="266" y="339"/>
                  </a:lnTo>
                  <a:lnTo>
                    <a:pt x="171" y="464"/>
                  </a:lnTo>
                  <a:lnTo>
                    <a:pt x="165" y="450"/>
                  </a:lnTo>
                  <a:lnTo>
                    <a:pt x="150" y="446"/>
                  </a:lnTo>
                  <a:lnTo>
                    <a:pt x="153" y="441"/>
                  </a:lnTo>
                  <a:lnTo>
                    <a:pt x="156" y="431"/>
                  </a:lnTo>
                  <a:lnTo>
                    <a:pt x="153" y="420"/>
                  </a:lnTo>
                  <a:lnTo>
                    <a:pt x="156" y="408"/>
                  </a:lnTo>
                  <a:lnTo>
                    <a:pt x="158" y="399"/>
                  </a:lnTo>
                  <a:lnTo>
                    <a:pt x="158" y="392"/>
                  </a:lnTo>
                  <a:lnTo>
                    <a:pt x="151" y="386"/>
                  </a:lnTo>
                  <a:lnTo>
                    <a:pt x="148" y="356"/>
                  </a:lnTo>
                  <a:lnTo>
                    <a:pt x="151" y="353"/>
                  </a:lnTo>
                  <a:lnTo>
                    <a:pt x="157" y="350"/>
                  </a:lnTo>
                  <a:lnTo>
                    <a:pt x="158" y="341"/>
                  </a:lnTo>
                  <a:lnTo>
                    <a:pt x="160" y="333"/>
                  </a:lnTo>
                  <a:lnTo>
                    <a:pt x="157" y="326"/>
                  </a:lnTo>
                  <a:lnTo>
                    <a:pt x="152" y="318"/>
                  </a:lnTo>
                  <a:lnTo>
                    <a:pt x="154" y="311"/>
                  </a:lnTo>
                  <a:lnTo>
                    <a:pt x="151" y="300"/>
                  </a:lnTo>
                  <a:lnTo>
                    <a:pt x="154" y="290"/>
                  </a:lnTo>
                  <a:lnTo>
                    <a:pt x="157" y="284"/>
                  </a:lnTo>
                  <a:lnTo>
                    <a:pt x="151" y="273"/>
                  </a:lnTo>
                  <a:lnTo>
                    <a:pt x="143" y="263"/>
                  </a:lnTo>
                  <a:lnTo>
                    <a:pt x="127" y="254"/>
                  </a:lnTo>
                  <a:lnTo>
                    <a:pt x="121" y="248"/>
                  </a:lnTo>
                  <a:lnTo>
                    <a:pt x="107" y="251"/>
                  </a:lnTo>
                  <a:lnTo>
                    <a:pt x="100" y="249"/>
                  </a:lnTo>
                  <a:lnTo>
                    <a:pt x="89" y="245"/>
                  </a:lnTo>
                  <a:lnTo>
                    <a:pt x="76" y="242"/>
                  </a:lnTo>
                  <a:lnTo>
                    <a:pt x="65" y="233"/>
                  </a:lnTo>
                  <a:lnTo>
                    <a:pt x="58" y="224"/>
                  </a:lnTo>
                  <a:lnTo>
                    <a:pt x="56" y="216"/>
                  </a:lnTo>
                  <a:lnTo>
                    <a:pt x="52" y="210"/>
                  </a:lnTo>
                  <a:lnTo>
                    <a:pt x="50" y="200"/>
                  </a:lnTo>
                  <a:lnTo>
                    <a:pt x="47" y="189"/>
                  </a:lnTo>
                  <a:lnTo>
                    <a:pt x="49" y="180"/>
                  </a:lnTo>
                  <a:lnTo>
                    <a:pt x="38" y="174"/>
                  </a:lnTo>
                  <a:lnTo>
                    <a:pt x="26" y="171"/>
                  </a:lnTo>
                  <a:lnTo>
                    <a:pt x="23" y="167"/>
                  </a:lnTo>
                  <a:lnTo>
                    <a:pt x="26" y="161"/>
                  </a:lnTo>
                  <a:lnTo>
                    <a:pt x="29" y="155"/>
                  </a:lnTo>
                  <a:lnTo>
                    <a:pt x="22" y="147"/>
                  </a:lnTo>
                  <a:lnTo>
                    <a:pt x="11" y="137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5" y="104"/>
                  </a:lnTo>
                  <a:lnTo>
                    <a:pt x="0" y="98"/>
                  </a:lnTo>
                  <a:lnTo>
                    <a:pt x="5" y="86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35" y="56"/>
                  </a:lnTo>
                  <a:lnTo>
                    <a:pt x="138" y="20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0" name="Freeform 125"/>
            <p:cNvSpPr>
              <a:spLocks noChangeAspect="1"/>
            </p:cNvSpPr>
            <p:nvPr/>
          </p:nvSpPr>
          <p:spPr bwMode="auto">
            <a:xfrm>
              <a:off x="2579" y="2367"/>
              <a:ext cx="389" cy="384"/>
            </a:xfrm>
            <a:custGeom>
              <a:avLst/>
              <a:gdLst>
                <a:gd name="T0" fmla="*/ 2147483647 w 425"/>
                <a:gd name="T1" fmla="*/ 2147483647 h 411"/>
                <a:gd name="T2" fmla="*/ 2147483647 w 425"/>
                <a:gd name="T3" fmla="*/ 2147483647 h 411"/>
                <a:gd name="T4" fmla="*/ 2147483647 w 425"/>
                <a:gd name="T5" fmla="*/ 2147483647 h 411"/>
                <a:gd name="T6" fmla="*/ 2147483647 w 425"/>
                <a:gd name="T7" fmla="*/ 2147483647 h 411"/>
                <a:gd name="T8" fmla="*/ 2147483647 w 425"/>
                <a:gd name="T9" fmla="*/ 2147483647 h 411"/>
                <a:gd name="T10" fmla="*/ 2147483647 w 425"/>
                <a:gd name="T11" fmla="*/ 2147483647 h 411"/>
                <a:gd name="T12" fmla="*/ 2147483647 w 425"/>
                <a:gd name="T13" fmla="*/ 2147483647 h 411"/>
                <a:gd name="T14" fmla="*/ 2147483647 w 425"/>
                <a:gd name="T15" fmla="*/ 2147483647 h 411"/>
                <a:gd name="T16" fmla="*/ 2147483647 w 425"/>
                <a:gd name="T17" fmla="*/ 2147483647 h 411"/>
                <a:gd name="T18" fmla="*/ 2147483647 w 425"/>
                <a:gd name="T19" fmla="*/ 2147483647 h 411"/>
                <a:gd name="T20" fmla="*/ 2147483647 w 425"/>
                <a:gd name="T21" fmla="*/ 2147483647 h 411"/>
                <a:gd name="T22" fmla="*/ 2147483647 w 425"/>
                <a:gd name="T23" fmla="*/ 2147483647 h 411"/>
                <a:gd name="T24" fmla="*/ 2147483647 w 425"/>
                <a:gd name="T25" fmla="*/ 2147483647 h 411"/>
                <a:gd name="T26" fmla="*/ 2147483647 w 425"/>
                <a:gd name="T27" fmla="*/ 2147483647 h 411"/>
                <a:gd name="T28" fmla="*/ 2147483647 w 425"/>
                <a:gd name="T29" fmla="*/ 2147483647 h 411"/>
                <a:gd name="T30" fmla="*/ 2147483647 w 425"/>
                <a:gd name="T31" fmla="*/ 2147483647 h 411"/>
                <a:gd name="T32" fmla="*/ 2147483647 w 425"/>
                <a:gd name="T33" fmla="*/ 2147483647 h 411"/>
                <a:gd name="T34" fmla="*/ 2147483647 w 425"/>
                <a:gd name="T35" fmla="*/ 2147483647 h 411"/>
                <a:gd name="T36" fmla="*/ 2147483647 w 425"/>
                <a:gd name="T37" fmla="*/ 2147483647 h 411"/>
                <a:gd name="T38" fmla="*/ 2147483647 w 425"/>
                <a:gd name="T39" fmla="*/ 2147483647 h 411"/>
                <a:gd name="T40" fmla="*/ 2147483647 w 425"/>
                <a:gd name="T41" fmla="*/ 2147483647 h 411"/>
                <a:gd name="T42" fmla="*/ 2147483647 w 425"/>
                <a:gd name="T43" fmla="*/ 2147483647 h 411"/>
                <a:gd name="T44" fmla="*/ 2147483647 w 425"/>
                <a:gd name="T45" fmla="*/ 2147483647 h 411"/>
                <a:gd name="T46" fmla="*/ 2147483647 w 425"/>
                <a:gd name="T47" fmla="*/ 2147483647 h 411"/>
                <a:gd name="T48" fmla="*/ 2147483647 w 425"/>
                <a:gd name="T49" fmla="*/ 2147483647 h 411"/>
                <a:gd name="T50" fmla="*/ 2147483647 w 425"/>
                <a:gd name="T51" fmla="*/ 2147483647 h 411"/>
                <a:gd name="T52" fmla="*/ 2147483647 w 425"/>
                <a:gd name="T53" fmla="*/ 2147483647 h 411"/>
                <a:gd name="T54" fmla="*/ 2147483647 w 425"/>
                <a:gd name="T55" fmla="*/ 2147483647 h 411"/>
                <a:gd name="T56" fmla="*/ 2147483647 w 425"/>
                <a:gd name="T57" fmla="*/ 2147483647 h 411"/>
                <a:gd name="T58" fmla="*/ 2147483647 w 425"/>
                <a:gd name="T59" fmla="*/ 2147483647 h 411"/>
                <a:gd name="T60" fmla="*/ 2147483647 w 425"/>
                <a:gd name="T61" fmla="*/ 2147483647 h 411"/>
                <a:gd name="T62" fmla="*/ 2147483647 w 425"/>
                <a:gd name="T63" fmla="*/ 2147483647 h 411"/>
                <a:gd name="T64" fmla="*/ 2147483647 w 425"/>
                <a:gd name="T65" fmla="*/ 2147483647 h 411"/>
                <a:gd name="T66" fmla="*/ 2147483647 w 425"/>
                <a:gd name="T67" fmla="*/ 2147483647 h 411"/>
                <a:gd name="T68" fmla="*/ 2147483647 w 425"/>
                <a:gd name="T69" fmla="*/ 2147483647 h 411"/>
                <a:gd name="T70" fmla="*/ 2147483647 w 425"/>
                <a:gd name="T71" fmla="*/ 2147483647 h 411"/>
                <a:gd name="T72" fmla="*/ 2147483647 w 425"/>
                <a:gd name="T73" fmla="*/ 2147483647 h 411"/>
                <a:gd name="T74" fmla="*/ 2147483647 w 425"/>
                <a:gd name="T75" fmla="*/ 2147483647 h 411"/>
                <a:gd name="T76" fmla="*/ 2147483647 w 425"/>
                <a:gd name="T77" fmla="*/ 2147483647 h 411"/>
                <a:gd name="T78" fmla="*/ 2147483647 w 425"/>
                <a:gd name="T79" fmla="*/ 2147483647 h 411"/>
                <a:gd name="T80" fmla="*/ 2147483647 w 425"/>
                <a:gd name="T81" fmla="*/ 2147483647 h 411"/>
                <a:gd name="T82" fmla="*/ 2147483647 w 425"/>
                <a:gd name="T83" fmla="*/ 2147483647 h 411"/>
                <a:gd name="T84" fmla="*/ 2147483647 w 425"/>
                <a:gd name="T85" fmla="*/ 2147483647 h 411"/>
                <a:gd name="T86" fmla="*/ 2147483647 w 425"/>
                <a:gd name="T87" fmla="*/ 2147483647 h 411"/>
                <a:gd name="T88" fmla="*/ 2147483647 w 425"/>
                <a:gd name="T89" fmla="*/ 2147483647 h 411"/>
                <a:gd name="T90" fmla="*/ 2147483647 w 425"/>
                <a:gd name="T91" fmla="*/ 2147483647 h 411"/>
                <a:gd name="T92" fmla="*/ 2147483647 w 425"/>
                <a:gd name="T93" fmla="*/ 2147483647 h 4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411"/>
                <a:gd name="T143" fmla="*/ 425 w 425"/>
                <a:gd name="T144" fmla="*/ 411 h 4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411">
                  <a:moveTo>
                    <a:pt x="118" y="214"/>
                  </a:moveTo>
                  <a:lnTo>
                    <a:pt x="114" y="205"/>
                  </a:lnTo>
                  <a:lnTo>
                    <a:pt x="103" y="201"/>
                  </a:lnTo>
                  <a:lnTo>
                    <a:pt x="82" y="208"/>
                  </a:lnTo>
                  <a:lnTo>
                    <a:pt x="60" y="217"/>
                  </a:lnTo>
                  <a:lnTo>
                    <a:pt x="46" y="220"/>
                  </a:lnTo>
                  <a:lnTo>
                    <a:pt x="37" y="217"/>
                  </a:lnTo>
                  <a:lnTo>
                    <a:pt x="34" y="210"/>
                  </a:lnTo>
                  <a:lnTo>
                    <a:pt x="40" y="202"/>
                  </a:lnTo>
                  <a:lnTo>
                    <a:pt x="57" y="196"/>
                  </a:lnTo>
                  <a:lnTo>
                    <a:pt x="64" y="187"/>
                  </a:lnTo>
                  <a:lnTo>
                    <a:pt x="64" y="180"/>
                  </a:lnTo>
                  <a:lnTo>
                    <a:pt x="63" y="172"/>
                  </a:lnTo>
                  <a:lnTo>
                    <a:pt x="60" y="163"/>
                  </a:lnTo>
                  <a:lnTo>
                    <a:pt x="48" y="157"/>
                  </a:lnTo>
                  <a:lnTo>
                    <a:pt x="34" y="154"/>
                  </a:lnTo>
                  <a:lnTo>
                    <a:pt x="15" y="157"/>
                  </a:lnTo>
                  <a:lnTo>
                    <a:pt x="6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7" y="120"/>
                  </a:lnTo>
                  <a:lnTo>
                    <a:pt x="13" y="111"/>
                  </a:lnTo>
                  <a:lnTo>
                    <a:pt x="16" y="100"/>
                  </a:lnTo>
                  <a:lnTo>
                    <a:pt x="19" y="91"/>
                  </a:lnTo>
                  <a:lnTo>
                    <a:pt x="18" y="82"/>
                  </a:lnTo>
                  <a:lnTo>
                    <a:pt x="15" y="76"/>
                  </a:lnTo>
                  <a:lnTo>
                    <a:pt x="4" y="73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3" y="49"/>
                  </a:lnTo>
                  <a:lnTo>
                    <a:pt x="40" y="46"/>
                  </a:lnTo>
                  <a:lnTo>
                    <a:pt x="41" y="31"/>
                  </a:lnTo>
                  <a:lnTo>
                    <a:pt x="49" y="22"/>
                  </a:lnTo>
                  <a:lnTo>
                    <a:pt x="424" y="0"/>
                  </a:lnTo>
                  <a:lnTo>
                    <a:pt x="422" y="4"/>
                  </a:lnTo>
                  <a:lnTo>
                    <a:pt x="425" y="10"/>
                  </a:lnTo>
                  <a:lnTo>
                    <a:pt x="416" y="22"/>
                  </a:lnTo>
                  <a:lnTo>
                    <a:pt x="403" y="34"/>
                  </a:lnTo>
                  <a:lnTo>
                    <a:pt x="397" y="40"/>
                  </a:lnTo>
                  <a:lnTo>
                    <a:pt x="388" y="45"/>
                  </a:lnTo>
                  <a:lnTo>
                    <a:pt x="380" y="52"/>
                  </a:lnTo>
                  <a:lnTo>
                    <a:pt x="379" y="57"/>
                  </a:lnTo>
                  <a:lnTo>
                    <a:pt x="368" y="63"/>
                  </a:lnTo>
                  <a:lnTo>
                    <a:pt x="368" y="66"/>
                  </a:lnTo>
                  <a:lnTo>
                    <a:pt x="370" y="70"/>
                  </a:lnTo>
                  <a:lnTo>
                    <a:pt x="364" y="81"/>
                  </a:lnTo>
                  <a:lnTo>
                    <a:pt x="355" y="87"/>
                  </a:lnTo>
                  <a:lnTo>
                    <a:pt x="341" y="94"/>
                  </a:lnTo>
                  <a:lnTo>
                    <a:pt x="346" y="102"/>
                  </a:lnTo>
                  <a:lnTo>
                    <a:pt x="347" y="108"/>
                  </a:lnTo>
                  <a:lnTo>
                    <a:pt x="341" y="111"/>
                  </a:lnTo>
                  <a:lnTo>
                    <a:pt x="335" y="117"/>
                  </a:lnTo>
                  <a:lnTo>
                    <a:pt x="326" y="114"/>
                  </a:lnTo>
                  <a:lnTo>
                    <a:pt x="322" y="123"/>
                  </a:lnTo>
                  <a:lnTo>
                    <a:pt x="314" y="126"/>
                  </a:lnTo>
                  <a:lnTo>
                    <a:pt x="307" y="129"/>
                  </a:lnTo>
                  <a:lnTo>
                    <a:pt x="302" y="136"/>
                  </a:lnTo>
                  <a:lnTo>
                    <a:pt x="299" y="144"/>
                  </a:lnTo>
                  <a:lnTo>
                    <a:pt x="298" y="150"/>
                  </a:lnTo>
                  <a:lnTo>
                    <a:pt x="307" y="154"/>
                  </a:lnTo>
                  <a:lnTo>
                    <a:pt x="313" y="159"/>
                  </a:lnTo>
                  <a:lnTo>
                    <a:pt x="313" y="166"/>
                  </a:lnTo>
                  <a:lnTo>
                    <a:pt x="310" y="177"/>
                  </a:lnTo>
                  <a:lnTo>
                    <a:pt x="308" y="186"/>
                  </a:lnTo>
                  <a:lnTo>
                    <a:pt x="305" y="190"/>
                  </a:lnTo>
                  <a:lnTo>
                    <a:pt x="314" y="195"/>
                  </a:lnTo>
                  <a:lnTo>
                    <a:pt x="317" y="198"/>
                  </a:lnTo>
                  <a:lnTo>
                    <a:pt x="322" y="205"/>
                  </a:lnTo>
                  <a:lnTo>
                    <a:pt x="326" y="220"/>
                  </a:lnTo>
                  <a:lnTo>
                    <a:pt x="325" y="228"/>
                  </a:lnTo>
                  <a:lnTo>
                    <a:pt x="323" y="247"/>
                  </a:lnTo>
                  <a:lnTo>
                    <a:pt x="320" y="241"/>
                  </a:lnTo>
                  <a:lnTo>
                    <a:pt x="319" y="256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13" y="276"/>
                  </a:lnTo>
                  <a:lnTo>
                    <a:pt x="319" y="279"/>
                  </a:lnTo>
                  <a:lnTo>
                    <a:pt x="322" y="285"/>
                  </a:lnTo>
                  <a:lnTo>
                    <a:pt x="317" y="286"/>
                  </a:lnTo>
                  <a:lnTo>
                    <a:pt x="319" y="292"/>
                  </a:lnTo>
                  <a:lnTo>
                    <a:pt x="316" y="298"/>
                  </a:lnTo>
                  <a:lnTo>
                    <a:pt x="320" y="306"/>
                  </a:lnTo>
                  <a:lnTo>
                    <a:pt x="331" y="306"/>
                  </a:lnTo>
                  <a:lnTo>
                    <a:pt x="334" y="310"/>
                  </a:lnTo>
                  <a:lnTo>
                    <a:pt x="337" y="318"/>
                  </a:lnTo>
                  <a:lnTo>
                    <a:pt x="332" y="316"/>
                  </a:lnTo>
                  <a:lnTo>
                    <a:pt x="325" y="321"/>
                  </a:lnTo>
                  <a:lnTo>
                    <a:pt x="326" y="327"/>
                  </a:lnTo>
                  <a:lnTo>
                    <a:pt x="331" y="331"/>
                  </a:lnTo>
                  <a:lnTo>
                    <a:pt x="337" y="336"/>
                  </a:lnTo>
                  <a:lnTo>
                    <a:pt x="343" y="333"/>
                  </a:lnTo>
                  <a:lnTo>
                    <a:pt x="350" y="330"/>
                  </a:lnTo>
                  <a:lnTo>
                    <a:pt x="349" y="339"/>
                  </a:lnTo>
                  <a:lnTo>
                    <a:pt x="353" y="343"/>
                  </a:lnTo>
                  <a:lnTo>
                    <a:pt x="358" y="349"/>
                  </a:lnTo>
                  <a:lnTo>
                    <a:pt x="365" y="351"/>
                  </a:lnTo>
                  <a:lnTo>
                    <a:pt x="367" y="357"/>
                  </a:lnTo>
                  <a:lnTo>
                    <a:pt x="376" y="354"/>
                  </a:lnTo>
                  <a:lnTo>
                    <a:pt x="380" y="363"/>
                  </a:lnTo>
                  <a:lnTo>
                    <a:pt x="389" y="361"/>
                  </a:lnTo>
                  <a:lnTo>
                    <a:pt x="395" y="375"/>
                  </a:lnTo>
                  <a:lnTo>
                    <a:pt x="386" y="379"/>
                  </a:lnTo>
                  <a:lnTo>
                    <a:pt x="379" y="379"/>
                  </a:lnTo>
                  <a:lnTo>
                    <a:pt x="371" y="375"/>
                  </a:lnTo>
                  <a:lnTo>
                    <a:pt x="367" y="376"/>
                  </a:lnTo>
                  <a:lnTo>
                    <a:pt x="358" y="379"/>
                  </a:lnTo>
                  <a:lnTo>
                    <a:pt x="347" y="376"/>
                  </a:lnTo>
                  <a:lnTo>
                    <a:pt x="337" y="372"/>
                  </a:lnTo>
                  <a:lnTo>
                    <a:pt x="326" y="375"/>
                  </a:lnTo>
                  <a:lnTo>
                    <a:pt x="313" y="376"/>
                  </a:lnTo>
                  <a:lnTo>
                    <a:pt x="302" y="379"/>
                  </a:lnTo>
                  <a:lnTo>
                    <a:pt x="295" y="384"/>
                  </a:lnTo>
                  <a:lnTo>
                    <a:pt x="289" y="391"/>
                  </a:lnTo>
                  <a:lnTo>
                    <a:pt x="281" y="400"/>
                  </a:lnTo>
                  <a:lnTo>
                    <a:pt x="272" y="408"/>
                  </a:lnTo>
                  <a:lnTo>
                    <a:pt x="256" y="409"/>
                  </a:lnTo>
                  <a:lnTo>
                    <a:pt x="247" y="405"/>
                  </a:lnTo>
                  <a:lnTo>
                    <a:pt x="238" y="400"/>
                  </a:lnTo>
                  <a:lnTo>
                    <a:pt x="223" y="403"/>
                  </a:lnTo>
                  <a:lnTo>
                    <a:pt x="205" y="405"/>
                  </a:lnTo>
                  <a:lnTo>
                    <a:pt x="199" y="408"/>
                  </a:lnTo>
                  <a:lnTo>
                    <a:pt x="188" y="411"/>
                  </a:lnTo>
                  <a:lnTo>
                    <a:pt x="176" y="411"/>
                  </a:lnTo>
                  <a:lnTo>
                    <a:pt x="169" y="400"/>
                  </a:lnTo>
                  <a:lnTo>
                    <a:pt x="166" y="390"/>
                  </a:lnTo>
                  <a:lnTo>
                    <a:pt x="159" y="387"/>
                  </a:lnTo>
                  <a:lnTo>
                    <a:pt x="151" y="382"/>
                  </a:lnTo>
                  <a:lnTo>
                    <a:pt x="139" y="379"/>
                  </a:lnTo>
                  <a:lnTo>
                    <a:pt x="129" y="378"/>
                  </a:lnTo>
                  <a:lnTo>
                    <a:pt x="117" y="378"/>
                  </a:lnTo>
                  <a:lnTo>
                    <a:pt x="105" y="384"/>
                  </a:lnTo>
                  <a:lnTo>
                    <a:pt x="94" y="385"/>
                  </a:lnTo>
                  <a:lnTo>
                    <a:pt x="84" y="382"/>
                  </a:lnTo>
                  <a:lnTo>
                    <a:pt x="81" y="373"/>
                  </a:lnTo>
                  <a:lnTo>
                    <a:pt x="78" y="361"/>
                  </a:lnTo>
                  <a:lnTo>
                    <a:pt x="85" y="348"/>
                  </a:lnTo>
                  <a:lnTo>
                    <a:pt x="102" y="333"/>
                  </a:lnTo>
                  <a:lnTo>
                    <a:pt x="111" y="321"/>
                  </a:lnTo>
                  <a:lnTo>
                    <a:pt x="115" y="309"/>
                  </a:lnTo>
                  <a:lnTo>
                    <a:pt x="118" y="303"/>
                  </a:lnTo>
                  <a:lnTo>
                    <a:pt x="118" y="21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1" name="Freeform 126"/>
            <p:cNvSpPr>
              <a:spLocks noChangeAspect="1"/>
            </p:cNvSpPr>
            <p:nvPr/>
          </p:nvSpPr>
          <p:spPr bwMode="auto">
            <a:xfrm>
              <a:off x="2916" y="2098"/>
              <a:ext cx="283" cy="336"/>
            </a:xfrm>
            <a:custGeom>
              <a:avLst/>
              <a:gdLst>
                <a:gd name="T0" fmla="*/ 2147483647 w 311"/>
                <a:gd name="T1" fmla="*/ 2147483647 h 359"/>
                <a:gd name="T2" fmla="*/ 2147483647 w 311"/>
                <a:gd name="T3" fmla="*/ 0 h 359"/>
                <a:gd name="T4" fmla="*/ 2147483647 w 311"/>
                <a:gd name="T5" fmla="*/ 2147483647 h 359"/>
                <a:gd name="T6" fmla="*/ 2147483647 w 311"/>
                <a:gd name="T7" fmla="*/ 2147483647 h 359"/>
                <a:gd name="T8" fmla="*/ 0 w 311"/>
                <a:gd name="T9" fmla="*/ 2147483647 h 359"/>
                <a:gd name="T10" fmla="*/ 2147483647 w 311"/>
                <a:gd name="T11" fmla="*/ 2147483647 h 359"/>
                <a:gd name="T12" fmla="*/ 2147483647 w 311"/>
                <a:gd name="T13" fmla="*/ 2147483647 h 359"/>
                <a:gd name="T14" fmla="*/ 2147483647 w 311"/>
                <a:gd name="T15" fmla="*/ 2147483647 h 359"/>
                <a:gd name="T16" fmla="*/ 2147483647 w 311"/>
                <a:gd name="T17" fmla="*/ 2147483647 h 359"/>
                <a:gd name="T18" fmla="*/ 2147483647 w 311"/>
                <a:gd name="T19" fmla="*/ 2147483647 h 359"/>
                <a:gd name="T20" fmla="*/ 2147483647 w 311"/>
                <a:gd name="T21" fmla="*/ 2147483647 h 359"/>
                <a:gd name="T22" fmla="*/ 2147483647 w 311"/>
                <a:gd name="T23" fmla="*/ 2147483647 h 359"/>
                <a:gd name="T24" fmla="*/ 2147483647 w 311"/>
                <a:gd name="T25" fmla="*/ 2147483647 h 359"/>
                <a:gd name="T26" fmla="*/ 2147483647 w 311"/>
                <a:gd name="T27" fmla="*/ 2147483647 h 359"/>
                <a:gd name="T28" fmla="*/ 2147483647 w 311"/>
                <a:gd name="T29" fmla="*/ 2147483647 h 359"/>
                <a:gd name="T30" fmla="*/ 2147483647 w 311"/>
                <a:gd name="T31" fmla="*/ 2147483647 h 359"/>
                <a:gd name="T32" fmla="*/ 2147483647 w 311"/>
                <a:gd name="T33" fmla="*/ 2147483647 h 359"/>
                <a:gd name="T34" fmla="*/ 2147483647 w 311"/>
                <a:gd name="T35" fmla="*/ 2147483647 h 359"/>
                <a:gd name="T36" fmla="*/ 2147483647 w 311"/>
                <a:gd name="T37" fmla="*/ 2147483647 h 359"/>
                <a:gd name="T38" fmla="*/ 2147483647 w 311"/>
                <a:gd name="T39" fmla="*/ 2147483647 h 359"/>
                <a:gd name="T40" fmla="*/ 2147483647 w 311"/>
                <a:gd name="T41" fmla="*/ 2147483647 h 359"/>
                <a:gd name="T42" fmla="*/ 2147483647 w 311"/>
                <a:gd name="T43" fmla="*/ 2147483647 h 359"/>
                <a:gd name="T44" fmla="*/ 2147483647 w 311"/>
                <a:gd name="T45" fmla="*/ 2147483647 h 359"/>
                <a:gd name="T46" fmla="*/ 2147483647 w 311"/>
                <a:gd name="T47" fmla="*/ 2147483647 h 359"/>
                <a:gd name="T48" fmla="*/ 2147483647 w 311"/>
                <a:gd name="T49" fmla="*/ 2147483647 h 359"/>
                <a:gd name="T50" fmla="*/ 2147483647 w 311"/>
                <a:gd name="T51" fmla="*/ 2147483647 h 359"/>
                <a:gd name="T52" fmla="*/ 2147483647 w 311"/>
                <a:gd name="T53" fmla="*/ 2147483647 h 359"/>
                <a:gd name="T54" fmla="*/ 2147483647 w 311"/>
                <a:gd name="T55" fmla="*/ 2147483647 h 359"/>
                <a:gd name="T56" fmla="*/ 2147483647 w 311"/>
                <a:gd name="T57" fmla="*/ 2147483647 h 359"/>
                <a:gd name="T58" fmla="*/ 2147483647 w 311"/>
                <a:gd name="T59" fmla="*/ 2147483647 h 359"/>
                <a:gd name="T60" fmla="*/ 2147483647 w 311"/>
                <a:gd name="T61" fmla="*/ 2147483647 h 359"/>
                <a:gd name="T62" fmla="*/ 2147483647 w 311"/>
                <a:gd name="T63" fmla="*/ 2147483647 h 359"/>
                <a:gd name="T64" fmla="*/ 2147483647 w 311"/>
                <a:gd name="T65" fmla="*/ 2147483647 h 359"/>
                <a:gd name="T66" fmla="*/ 2147483647 w 311"/>
                <a:gd name="T67" fmla="*/ 2147483647 h 359"/>
                <a:gd name="T68" fmla="*/ 2147483647 w 311"/>
                <a:gd name="T69" fmla="*/ 2147483647 h 359"/>
                <a:gd name="T70" fmla="*/ 2147483647 w 311"/>
                <a:gd name="T71" fmla="*/ 2147483647 h 359"/>
                <a:gd name="T72" fmla="*/ 2147483647 w 311"/>
                <a:gd name="T73" fmla="*/ 2147483647 h 359"/>
                <a:gd name="T74" fmla="*/ 2147483647 w 311"/>
                <a:gd name="T75" fmla="*/ 2147483647 h 359"/>
                <a:gd name="T76" fmla="*/ 2147483647 w 311"/>
                <a:gd name="T77" fmla="*/ 2147483647 h 359"/>
                <a:gd name="T78" fmla="*/ 2147483647 w 311"/>
                <a:gd name="T79" fmla="*/ 2147483647 h 359"/>
                <a:gd name="T80" fmla="*/ 2147483647 w 311"/>
                <a:gd name="T81" fmla="*/ 2147483647 h 359"/>
                <a:gd name="T82" fmla="*/ 2147483647 w 311"/>
                <a:gd name="T83" fmla="*/ 2147483647 h 359"/>
                <a:gd name="T84" fmla="*/ 2147483647 w 311"/>
                <a:gd name="T85" fmla="*/ 2147483647 h 359"/>
                <a:gd name="T86" fmla="*/ 2147483647 w 311"/>
                <a:gd name="T87" fmla="*/ 2147483647 h 359"/>
                <a:gd name="T88" fmla="*/ 2147483647 w 311"/>
                <a:gd name="T89" fmla="*/ 2147483647 h 359"/>
                <a:gd name="T90" fmla="*/ 2147483647 w 311"/>
                <a:gd name="T91" fmla="*/ 2147483647 h 359"/>
                <a:gd name="T92" fmla="*/ 2147483647 w 311"/>
                <a:gd name="T93" fmla="*/ 2147483647 h 359"/>
                <a:gd name="T94" fmla="*/ 2147483647 w 311"/>
                <a:gd name="T95" fmla="*/ 2147483647 h 3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359"/>
                <a:gd name="T146" fmla="*/ 311 w 311"/>
                <a:gd name="T147" fmla="*/ 359 h 3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359">
                  <a:moveTo>
                    <a:pt x="68" y="4"/>
                  </a:moveTo>
                  <a:lnTo>
                    <a:pt x="302" y="0"/>
                  </a:lnTo>
                  <a:lnTo>
                    <a:pt x="311" y="353"/>
                  </a:lnTo>
                  <a:lnTo>
                    <a:pt x="2" y="359"/>
                  </a:lnTo>
                  <a:lnTo>
                    <a:pt x="0" y="348"/>
                  </a:lnTo>
                  <a:lnTo>
                    <a:pt x="12" y="342"/>
                  </a:lnTo>
                  <a:lnTo>
                    <a:pt x="12" y="335"/>
                  </a:lnTo>
                  <a:lnTo>
                    <a:pt x="18" y="333"/>
                  </a:lnTo>
                  <a:lnTo>
                    <a:pt x="30" y="324"/>
                  </a:lnTo>
                  <a:lnTo>
                    <a:pt x="38" y="320"/>
                  </a:lnTo>
                  <a:lnTo>
                    <a:pt x="50" y="306"/>
                  </a:lnTo>
                  <a:lnTo>
                    <a:pt x="57" y="296"/>
                  </a:lnTo>
                  <a:lnTo>
                    <a:pt x="56" y="286"/>
                  </a:lnTo>
                  <a:lnTo>
                    <a:pt x="57" y="275"/>
                  </a:lnTo>
                  <a:lnTo>
                    <a:pt x="59" y="263"/>
                  </a:lnTo>
                  <a:lnTo>
                    <a:pt x="56" y="256"/>
                  </a:lnTo>
                  <a:lnTo>
                    <a:pt x="53" y="247"/>
                  </a:lnTo>
                  <a:lnTo>
                    <a:pt x="53" y="241"/>
                  </a:lnTo>
                  <a:lnTo>
                    <a:pt x="59" y="232"/>
                  </a:lnTo>
                  <a:lnTo>
                    <a:pt x="57" y="221"/>
                  </a:lnTo>
                  <a:lnTo>
                    <a:pt x="54" y="212"/>
                  </a:lnTo>
                  <a:lnTo>
                    <a:pt x="60" y="209"/>
                  </a:lnTo>
                  <a:lnTo>
                    <a:pt x="59" y="203"/>
                  </a:lnTo>
                  <a:lnTo>
                    <a:pt x="59" y="196"/>
                  </a:lnTo>
                  <a:lnTo>
                    <a:pt x="62" y="188"/>
                  </a:lnTo>
                  <a:lnTo>
                    <a:pt x="59" y="184"/>
                  </a:lnTo>
                  <a:lnTo>
                    <a:pt x="51" y="178"/>
                  </a:lnTo>
                  <a:lnTo>
                    <a:pt x="50" y="169"/>
                  </a:lnTo>
                  <a:lnTo>
                    <a:pt x="56" y="166"/>
                  </a:lnTo>
                  <a:lnTo>
                    <a:pt x="59" y="160"/>
                  </a:lnTo>
                  <a:lnTo>
                    <a:pt x="54" y="152"/>
                  </a:lnTo>
                  <a:lnTo>
                    <a:pt x="45" y="148"/>
                  </a:lnTo>
                  <a:lnTo>
                    <a:pt x="45" y="137"/>
                  </a:lnTo>
                  <a:lnTo>
                    <a:pt x="39" y="131"/>
                  </a:lnTo>
                  <a:lnTo>
                    <a:pt x="45" y="125"/>
                  </a:lnTo>
                  <a:lnTo>
                    <a:pt x="53" y="116"/>
                  </a:lnTo>
                  <a:lnTo>
                    <a:pt x="45" y="103"/>
                  </a:lnTo>
                  <a:lnTo>
                    <a:pt x="44" y="92"/>
                  </a:lnTo>
                  <a:lnTo>
                    <a:pt x="44" y="83"/>
                  </a:lnTo>
                  <a:lnTo>
                    <a:pt x="39" y="73"/>
                  </a:lnTo>
                  <a:lnTo>
                    <a:pt x="36" y="65"/>
                  </a:lnTo>
                  <a:lnTo>
                    <a:pt x="38" y="58"/>
                  </a:lnTo>
                  <a:lnTo>
                    <a:pt x="47" y="50"/>
                  </a:lnTo>
                  <a:lnTo>
                    <a:pt x="51" y="41"/>
                  </a:lnTo>
                  <a:lnTo>
                    <a:pt x="51" y="23"/>
                  </a:lnTo>
                  <a:lnTo>
                    <a:pt x="54" y="16"/>
                  </a:lnTo>
                  <a:lnTo>
                    <a:pt x="56" y="11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2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3" name="Freeform 128"/>
            <p:cNvSpPr>
              <a:spLocks noChangeAspect="1"/>
            </p:cNvSpPr>
            <p:nvPr/>
          </p:nvSpPr>
          <p:spPr bwMode="auto">
            <a:xfrm>
              <a:off x="2769" y="2714"/>
              <a:ext cx="392" cy="279"/>
            </a:xfrm>
            <a:custGeom>
              <a:avLst/>
              <a:gdLst>
                <a:gd name="T0" fmla="*/ 2147483647 w 431"/>
                <a:gd name="T1" fmla="*/ 2147483647 h 299"/>
                <a:gd name="T2" fmla="*/ 2147483647 w 431"/>
                <a:gd name="T3" fmla="*/ 2147483647 h 299"/>
                <a:gd name="T4" fmla="*/ 2147483647 w 431"/>
                <a:gd name="T5" fmla="*/ 2147483647 h 299"/>
                <a:gd name="T6" fmla="*/ 2147483647 w 431"/>
                <a:gd name="T7" fmla="*/ 2147483647 h 299"/>
                <a:gd name="T8" fmla="*/ 2147483647 w 431"/>
                <a:gd name="T9" fmla="*/ 2147483647 h 299"/>
                <a:gd name="T10" fmla="*/ 2147483647 w 431"/>
                <a:gd name="T11" fmla="*/ 2147483647 h 299"/>
                <a:gd name="T12" fmla="*/ 2147483647 w 431"/>
                <a:gd name="T13" fmla="*/ 2147483647 h 299"/>
                <a:gd name="T14" fmla="*/ 0 w 431"/>
                <a:gd name="T15" fmla="*/ 2147483647 h 299"/>
                <a:gd name="T16" fmla="*/ 2147483647 w 431"/>
                <a:gd name="T17" fmla="*/ 2147483647 h 299"/>
                <a:gd name="T18" fmla="*/ 2147483647 w 431"/>
                <a:gd name="T19" fmla="*/ 2147483647 h 299"/>
                <a:gd name="T20" fmla="*/ 2147483647 w 431"/>
                <a:gd name="T21" fmla="*/ 2147483647 h 299"/>
                <a:gd name="T22" fmla="*/ 2147483647 w 431"/>
                <a:gd name="T23" fmla="*/ 2147483647 h 299"/>
                <a:gd name="T24" fmla="*/ 2147483647 w 431"/>
                <a:gd name="T25" fmla="*/ 2147483647 h 299"/>
                <a:gd name="T26" fmla="*/ 2147483647 w 431"/>
                <a:gd name="T27" fmla="*/ 2147483647 h 299"/>
                <a:gd name="T28" fmla="*/ 2147483647 w 431"/>
                <a:gd name="T29" fmla="*/ 2147483647 h 299"/>
                <a:gd name="T30" fmla="*/ 2147483647 w 431"/>
                <a:gd name="T31" fmla="*/ 2147483647 h 299"/>
                <a:gd name="T32" fmla="*/ 2147483647 w 431"/>
                <a:gd name="T33" fmla="*/ 2147483647 h 299"/>
                <a:gd name="T34" fmla="*/ 2147483647 w 431"/>
                <a:gd name="T35" fmla="*/ 2147483647 h 299"/>
                <a:gd name="T36" fmla="*/ 2147483647 w 431"/>
                <a:gd name="T37" fmla="*/ 2147483647 h 299"/>
                <a:gd name="T38" fmla="*/ 2147483647 w 431"/>
                <a:gd name="T39" fmla="*/ 2147483647 h 299"/>
                <a:gd name="T40" fmla="*/ 2147483647 w 431"/>
                <a:gd name="T41" fmla="*/ 2147483647 h 299"/>
                <a:gd name="T42" fmla="*/ 2147483647 w 431"/>
                <a:gd name="T43" fmla="*/ 2147483647 h 299"/>
                <a:gd name="T44" fmla="*/ 2147483647 w 431"/>
                <a:gd name="T45" fmla="*/ 2147483647 h 299"/>
                <a:gd name="T46" fmla="*/ 2147483647 w 431"/>
                <a:gd name="T47" fmla="*/ 2147483647 h 299"/>
                <a:gd name="T48" fmla="*/ 2147483647 w 431"/>
                <a:gd name="T49" fmla="*/ 2147483647 h 299"/>
                <a:gd name="T50" fmla="*/ 2147483647 w 431"/>
                <a:gd name="T51" fmla="*/ 2147483647 h 299"/>
                <a:gd name="T52" fmla="*/ 2147483647 w 431"/>
                <a:gd name="T53" fmla="*/ 2147483647 h 299"/>
                <a:gd name="T54" fmla="*/ 2147483647 w 431"/>
                <a:gd name="T55" fmla="*/ 2147483647 h 299"/>
                <a:gd name="T56" fmla="*/ 2147483647 w 431"/>
                <a:gd name="T57" fmla="*/ 2147483647 h 299"/>
                <a:gd name="T58" fmla="*/ 2147483647 w 431"/>
                <a:gd name="T59" fmla="*/ 2147483647 h 299"/>
                <a:gd name="T60" fmla="*/ 2147483647 w 431"/>
                <a:gd name="T61" fmla="*/ 2147483647 h 299"/>
                <a:gd name="T62" fmla="*/ 2147483647 w 431"/>
                <a:gd name="T63" fmla="*/ 2147483647 h 299"/>
                <a:gd name="T64" fmla="*/ 2147483647 w 431"/>
                <a:gd name="T65" fmla="*/ 2147483647 h 299"/>
                <a:gd name="T66" fmla="*/ 2147483647 w 431"/>
                <a:gd name="T67" fmla="*/ 2147483647 h 299"/>
                <a:gd name="T68" fmla="*/ 2147483647 w 431"/>
                <a:gd name="T69" fmla="*/ 2147483647 h 299"/>
                <a:gd name="T70" fmla="*/ 2147483647 w 431"/>
                <a:gd name="T71" fmla="*/ 2147483647 h 299"/>
                <a:gd name="T72" fmla="*/ 2147483647 w 431"/>
                <a:gd name="T73" fmla="*/ 2147483647 h 299"/>
                <a:gd name="T74" fmla="*/ 2147483647 w 431"/>
                <a:gd name="T75" fmla="*/ 2147483647 h 299"/>
                <a:gd name="T76" fmla="*/ 2147483647 w 431"/>
                <a:gd name="T77" fmla="*/ 2147483647 h 299"/>
                <a:gd name="T78" fmla="*/ 2147483647 w 431"/>
                <a:gd name="T79" fmla="*/ 2147483647 h 299"/>
                <a:gd name="T80" fmla="*/ 2147483647 w 431"/>
                <a:gd name="T81" fmla="*/ 2147483647 h 299"/>
                <a:gd name="T82" fmla="*/ 2147483647 w 431"/>
                <a:gd name="T83" fmla="*/ 2147483647 h 299"/>
                <a:gd name="T84" fmla="*/ 2147483647 w 431"/>
                <a:gd name="T85" fmla="*/ 2147483647 h 299"/>
                <a:gd name="T86" fmla="*/ 2147483647 w 431"/>
                <a:gd name="T87" fmla="*/ 2147483647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1"/>
                <a:gd name="T133" fmla="*/ 0 h 299"/>
                <a:gd name="T134" fmla="*/ 431 w 431"/>
                <a:gd name="T135" fmla="*/ 299 h 29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1" h="299">
                  <a:moveTo>
                    <a:pt x="156" y="266"/>
                  </a:moveTo>
                  <a:lnTo>
                    <a:pt x="152" y="275"/>
                  </a:lnTo>
                  <a:lnTo>
                    <a:pt x="132" y="290"/>
                  </a:lnTo>
                  <a:lnTo>
                    <a:pt x="105" y="288"/>
                  </a:lnTo>
                  <a:lnTo>
                    <a:pt x="93" y="278"/>
                  </a:lnTo>
                  <a:lnTo>
                    <a:pt x="66" y="282"/>
                  </a:lnTo>
                  <a:lnTo>
                    <a:pt x="59" y="284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39" y="282"/>
                  </a:lnTo>
                  <a:lnTo>
                    <a:pt x="33" y="276"/>
                  </a:lnTo>
                  <a:lnTo>
                    <a:pt x="24" y="284"/>
                  </a:lnTo>
                  <a:lnTo>
                    <a:pt x="18" y="284"/>
                  </a:lnTo>
                  <a:lnTo>
                    <a:pt x="18" y="294"/>
                  </a:lnTo>
                  <a:lnTo>
                    <a:pt x="2" y="299"/>
                  </a:lnTo>
                  <a:lnTo>
                    <a:pt x="0" y="245"/>
                  </a:lnTo>
                  <a:lnTo>
                    <a:pt x="17" y="246"/>
                  </a:lnTo>
                  <a:lnTo>
                    <a:pt x="14" y="200"/>
                  </a:lnTo>
                  <a:lnTo>
                    <a:pt x="29" y="194"/>
                  </a:lnTo>
                  <a:lnTo>
                    <a:pt x="33" y="194"/>
                  </a:lnTo>
                  <a:lnTo>
                    <a:pt x="30" y="182"/>
                  </a:lnTo>
                  <a:lnTo>
                    <a:pt x="33" y="177"/>
                  </a:lnTo>
                  <a:lnTo>
                    <a:pt x="41" y="146"/>
                  </a:lnTo>
                  <a:lnTo>
                    <a:pt x="78" y="27"/>
                  </a:lnTo>
                  <a:lnTo>
                    <a:pt x="93" y="9"/>
                  </a:lnTo>
                  <a:lnTo>
                    <a:pt x="125" y="3"/>
                  </a:lnTo>
                  <a:lnTo>
                    <a:pt x="131" y="0"/>
                  </a:lnTo>
                  <a:lnTo>
                    <a:pt x="144" y="6"/>
                  </a:lnTo>
                  <a:lnTo>
                    <a:pt x="156" y="8"/>
                  </a:lnTo>
                  <a:lnTo>
                    <a:pt x="167" y="5"/>
                  </a:lnTo>
                  <a:lnTo>
                    <a:pt x="173" y="9"/>
                  </a:lnTo>
                  <a:lnTo>
                    <a:pt x="180" y="11"/>
                  </a:lnTo>
                  <a:lnTo>
                    <a:pt x="188" y="4"/>
                  </a:lnTo>
                  <a:lnTo>
                    <a:pt x="198" y="8"/>
                  </a:lnTo>
                  <a:lnTo>
                    <a:pt x="207" y="3"/>
                  </a:lnTo>
                  <a:lnTo>
                    <a:pt x="215" y="8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27" y="14"/>
                  </a:lnTo>
                  <a:lnTo>
                    <a:pt x="240" y="21"/>
                  </a:lnTo>
                  <a:lnTo>
                    <a:pt x="239" y="29"/>
                  </a:lnTo>
                  <a:lnTo>
                    <a:pt x="249" y="30"/>
                  </a:lnTo>
                  <a:lnTo>
                    <a:pt x="251" y="32"/>
                  </a:lnTo>
                  <a:lnTo>
                    <a:pt x="251" y="38"/>
                  </a:lnTo>
                  <a:lnTo>
                    <a:pt x="255" y="44"/>
                  </a:lnTo>
                  <a:lnTo>
                    <a:pt x="252" y="53"/>
                  </a:lnTo>
                  <a:lnTo>
                    <a:pt x="263" y="56"/>
                  </a:lnTo>
                  <a:lnTo>
                    <a:pt x="264" y="63"/>
                  </a:lnTo>
                  <a:lnTo>
                    <a:pt x="269" y="69"/>
                  </a:lnTo>
                  <a:lnTo>
                    <a:pt x="275" y="69"/>
                  </a:lnTo>
                  <a:lnTo>
                    <a:pt x="281" y="65"/>
                  </a:lnTo>
                  <a:lnTo>
                    <a:pt x="284" y="65"/>
                  </a:lnTo>
                  <a:lnTo>
                    <a:pt x="291" y="66"/>
                  </a:lnTo>
                  <a:lnTo>
                    <a:pt x="296" y="71"/>
                  </a:lnTo>
                  <a:lnTo>
                    <a:pt x="290" y="78"/>
                  </a:lnTo>
                  <a:lnTo>
                    <a:pt x="287" y="86"/>
                  </a:lnTo>
                  <a:lnTo>
                    <a:pt x="291" y="92"/>
                  </a:lnTo>
                  <a:lnTo>
                    <a:pt x="296" y="95"/>
                  </a:lnTo>
                  <a:lnTo>
                    <a:pt x="300" y="96"/>
                  </a:lnTo>
                  <a:lnTo>
                    <a:pt x="302" y="104"/>
                  </a:lnTo>
                  <a:lnTo>
                    <a:pt x="308" y="110"/>
                  </a:lnTo>
                  <a:lnTo>
                    <a:pt x="324" y="108"/>
                  </a:lnTo>
                  <a:lnTo>
                    <a:pt x="335" y="113"/>
                  </a:lnTo>
                  <a:lnTo>
                    <a:pt x="332" y="116"/>
                  </a:lnTo>
                  <a:lnTo>
                    <a:pt x="339" y="123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47" y="135"/>
                  </a:lnTo>
                  <a:lnTo>
                    <a:pt x="351" y="147"/>
                  </a:lnTo>
                  <a:lnTo>
                    <a:pt x="354" y="159"/>
                  </a:lnTo>
                  <a:lnTo>
                    <a:pt x="363" y="161"/>
                  </a:lnTo>
                  <a:lnTo>
                    <a:pt x="371" y="168"/>
                  </a:lnTo>
                  <a:lnTo>
                    <a:pt x="378" y="168"/>
                  </a:lnTo>
                  <a:lnTo>
                    <a:pt x="383" y="167"/>
                  </a:lnTo>
                  <a:lnTo>
                    <a:pt x="384" y="159"/>
                  </a:lnTo>
                  <a:lnTo>
                    <a:pt x="392" y="153"/>
                  </a:lnTo>
                  <a:lnTo>
                    <a:pt x="392" y="144"/>
                  </a:lnTo>
                  <a:lnTo>
                    <a:pt x="390" y="137"/>
                  </a:lnTo>
                  <a:lnTo>
                    <a:pt x="395" y="131"/>
                  </a:lnTo>
                  <a:lnTo>
                    <a:pt x="405" y="137"/>
                  </a:lnTo>
                  <a:lnTo>
                    <a:pt x="404" y="123"/>
                  </a:lnTo>
                  <a:lnTo>
                    <a:pt x="414" y="117"/>
                  </a:lnTo>
                  <a:lnTo>
                    <a:pt x="422" y="117"/>
                  </a:lnTo>
                  <a:lnTo>
                    <a:pt x="426" y="120"/>
                  </a:lnTo>
                  <a:lnTo>
                    <a:pt x="431" y="125"/>
                  </a:lnTo>
                  <a:lnTo>
                    <a:pt x="426" y="180"/>
                  </a:lnTo>
                  <a:lnTo>
                    <a:pt x="179" y="240"/>
                  </a:lnTo>
                  <a:lnTo>
                    <a:pt x="156" y="26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4" name="Freeform 129"/>
            <p:cNvSpPr>
              <a:spLocks noChangeAspect="1"/>
            </p:cNvSpPr>
            <p:nvPr/>
          </p:nvSpPr>
          <p:spPr bwMode="auto">
            <a:xfrm>
              <a:off x="2890" y="2882"/>
              <a:ext cx="268" cy="265"/>
            </a:xfrm>
            <a:custGeom>
              <a:avLst/>
              <a:gdLst>
                <a:gd name="T0" fmla="*/ 2147483647 w 292"/>
                <a:gd name="T1" fmla="*/ 2147483647 h 282"/>
                <a:gd name="T2" fmla="*/ 2147483647 w 292"/>
                <a:gd name="T3" fmla="*/ 0 h 282"/>
                <a:gd name="T4" fmla="*/ 2147483647 w 292"/>
                <a:gd name="T5" fmla="*/ 2147483647 h 282"/>
                <a:gd name="T6" fmla="*/ 2147483647 w 292"/>
                <a:gd name="T7" fmla="*/ 2147483647 h 282"/>
                <a:gd name="T8" fmla="*/ 2147483647 w 292"/>
                <a:gd name="T9" fmla="*/ 2147483647 h 282"/>
                <a:gd name="T10" fmla="*/ 2147483647 w 292"/>
                <a:gd name="T11" fmla="*/ 2147483647 h 282"/>
                <a:gd name="T12" fmla="*/ 2147483647 w 292"/>
                <a:gd name="T13" fmla="*/ 2147483647 h 282"/>
                <a:gd name="T14" fmla="*/ 2147483647 w 292"/>
                <a:gd name="T15" fmla="*/ 2147483647 h 282"/>
                <a:gd name="T16" fmla="*/ 2147483647 w 292"/>
                <a:gd name="T17" fmla="*/ 2147483647 h 282"/>
                <a:gd name="T18" fmla="*/ 2147483647 w 292"/>
                <a:gd name="T19" fmla="*/ 2147483647 h 282"/>
                <a:gd name="T20" fmla="*/ 2147483647 w 292"/>
                <a:gd name="T21" fmla="*/ 2147483647 h 282"/>
                <a:gd name="T22" fmla="*/ 2147483647 w 292"/>
                <a:gd name="T23" fmla="*/ 2147483647 h 282"/>
                <a:gd name="T24" fmla="*/ 2147483647 w 292"/>
                <a:gd name="T25" fmla="*/ 2147483647 h 282"/>
                <a:gd name="T26" fmla="*/ 2147483647 w 292"/>
                <a:gd name="T27" fmla="*/ 2147483647 h 282"/>
                <a:gd name="T28" fmla="*/ 2147483647 w 292"/>
                <a:gd name="T29" fmla="*/ 2147483647 h 282"/>
                <a:gd name="T30" fmla="*/ 2147483647 w 292"/>
                <a:gd name="T31" fmla="*/ 2147483647 h 282"/>
                <a:gd name="T32" fmla="*/ 2147483647 w 292"/>
                <a:gd name="T33" fmla="*/ 2147483647 h 282"/>
                <a:gd name="T34" fmla="*/ 2147483647 w 292"/>
                <a:gd name="T35" fmla="*/ 2147483647 h 282"/>
                <a:gd name="T36" fmla="*/ 2147483647 w 292"/>
                <a:gd name="T37" fmla="*/ 2147483647 h 282"/>
                <a:gd name="T38" fmla="*/ 2147483647 w 292"/>
                <a:gd name="T39" fmla="*/ 2147483647 h 282"/>
                <a:gd name="T40" fmla="*/ 2147483647 w 292"/>
                <a:gd name="T41" fmla="*/ 2147483647 h 282"/>
                <a:gd name="T42" fmla="*/ 2147483647 w 292"/>
                <a:gd name="T43" fmla="*/ 2147483647 h 282"/>
                <a:gd name="T44" fmla="*/ 2147483647 w 292"/>
                <a:gd name="T45" fmla="*/ 2147483647 h 282"/>
                <a:gd name="T46" fmla="*/ 2147483647 w 292"/>
                <a:gd name="T47" fmla="*/ 2147483647 h 282"/>
                <a:gd name="T48" fmla="*/ 2147483647 w 292"/>
                <a:gd name="T49" fmla="*/ 2147483647 h 282"/>
                <a:gd name="T50" fmla="*/ 2147483647 w 292"/>
                <a:gd name="T51" fmla="*/ 2147483647 h 282"/>
                <a:gd name="T52" fmla="*/ 2147483647 w 292"/>
                <a:gd name="T53" fmla="*/ 2147483647 h 282"/>
                <a:gd name="T54" fmla="*/ 2147483647 w 292"/>
                <a:gd name="T55" fmla="*/ 2147483647 h 282"/>
                <a:gd name="T56" fmla="*/ 2147483647 w 292"/>
                <a:gd name="T57" fmla="*/ 2147483647 h 282"/>
                <a:gd name="T58" fmla="*/ 2147483647 w 292"/>
                <a:gd name="T59" fmla="*/ 2147483647 h 282"/>
                <a:gd name="T60" fmla="*/ 2147483647 w 292"/>
                <a:gd name="T61" fmla="*/ 2147483647 h 282"/>
                <a:gd name="T62" fmla="*/ 2147483647 w 292"/>
                <a:gd name="T63" fmla="*/ 2147483647 h 282"/>
                <a:gd name="T64" fmla="*/ 2147483647 w 292"/>
                <a:gd name="T65" fmla="*/ 2147483647 h 282"/>
                <a:gd name="T66" fmla="*/ 2147483647 w 292"/>
                <a:gd name="T67" fmla="*/ 2147483647 h 282"/>
                <a:gd name="T68" fmla="*/ 2147483647 w 292"/>
                <a:gd name="T69" fmla="*/ 2147483647 h 282"/>
                <a:gd name="T70" fmla="*/ 2147483647 w 292"/>
                <a:gd name="T71" fmla="*/ 2147483647 h 282"/>
                <a:gd name="T72" fmla="*/ 2147483647 w 292"/>
                <a:gd name="T73" fmla="*/ 2147483647 h 282"/>
                <a:gd name="T74" fmla="*/ 2147483647 w 292"/>
                <a:gd name="T75" fmla="*/ 2147483647 h 282"/>
                <a:gd name="T76" fmla="*/ 0 w 292"/>
                <a:gd name="T77" fmla="*/ 2147483647 h 282"/>
                <a:gd name="T78" fmla="*/ 2147483647 w 292"/>
                <a:gd name="T79" fmla="*/ 2147483647 h 282"/>
                <a:gd name="T80" fmla="*/ 2147483647 w 292"/>
                <a:gd name="T81" fmla="*/ 2147483647 h 282"/>
                <a:gd name="T82" fmla="*/ 2147483647 w 292"/>
                <a:gd name="T83" fmla="*/ 2147483647 h 282"/>
                <a:gd name="T84" fmla="*/ 2147483647 w 292"/>
                <a:gd name="T85" fmla="*/ 2147483647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82"/>
                <a:gd name="T131" fmla="*/ 292 w 292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82">
                  <a:moveTo>
                    <a:pt x="43" y="60"/>
                  </a:moveTo>
                  <a:lnTo>
                    <a:pt x="292" y="0"/>
                  </a:lnTo>
                  <a:lnTo>
                    <a:pt x="286" y="69"/>
                  </a:lnTo>
                  <a:lnTo>
                    <a:pt x="268" y="75"/>
                  </a:lnTo>
                  <a:lnTo>
                    <a:pt x="276" y="117"/>
                  </a:lnTo>
                  <a:lnTo>
                    <a:pt x="252" y="131"/>
                  </a:lnTo>
                  <a:lnTo>
                    <a:pt x="270" y="177"/>
                  </a:lnTo>
                  <a:lnTo>
                    <a:pt x="262" y="179"/>
                  </a:lnTo>
                  <a:lnTo>
                    <a:pt x="265" y="188"/>
                  </a:lnTo>
                  <a:lnTo>
                    <a:pt x="271" y="189"/>
                  </a:lnTo>
                  <a:lnTo>
                    <a:pt x="276" y="200"/>
                  </a:lnTo>
                  <a:lnTo>
                    <a:pt x="268" y="203"/>
                  </a:lnTo>
                  <a:lnTo>
                    <a:pt x="267" y="218"/>
                  </a:lnTo>
                  <a:lnTo>
                    <a:pt x="274" y="218"/>
                  </a:lnTo>
                  <a:lnTo>
                    <a:pt x="274" y="257"/>
                  </a:lnTo>
                  <a:lnTo>
                    <a:pt x="283" y="282"/>
                  </a:lnTo>
                  <a:lnTo>
                    <a:pt x="267" y="279"/>
                  </a:lnTo>
                  <a:lnTo>
                    <a:pt x="262" y="276"/>
                  </a:lnTo>
                  <a:lnTo>
                    <a:pt x="252" y="266"/>
                  </a:lnTo>
                  <a:lnTo>
                    <a:pt x="246" y="269"/>
                  </a:lnTo>
                  <a:lnTo>
                    <a:pt x="240" y="269"/>
                  </a:lnTo>
                  <a:lnTo>
                    <a:pt x="238" y="275"/>
                  </a:lnTo>
                  <a:lnTo>
                    <a:pt x="232" y="276"/>
                  </a:lnTo>
                  <a:lnTo>
                    <a:pt x="228" y="267"/>
                  </a:lnTo>
                  <a:lnTo>
                    <a:pt x="219" y="264"/>
                  </a:lnTo>
                  <a:lnTo>
                    <a:pt x="211" y="260"/>
                  </a:lnTo>
                  <a:lnTo>
                    <a:pt x="202" y="261"/>
                  </a:lnTo>
                  <a:lnTo>
                    <a:pt x="195" y="258"/>
                  </a:lnTo>
                  <a:lnTo>
                    <a:pt x="183" y="254"/>
                  </a:lnTo>
                  <a:lnTo>
                    <a:pt x="175" y="252"/>
                  </a:lnTo>
                  <a:lnTo>
                    <a:pt x="169" y="254"/>
                  </a:lnTo>
                  <a:lnTo>
                    <a:pt x="165" y="269"/>
                  </a:lnTo>
                  <a:lnTo>
                    <a:pt x="73" y="270"/>
                  </a:lnTo>
                  <a:lnTo>
                    <a:pt x="72" y="242"/>
                  </a:lnTo>
                  <a:lnTo>
                    <a:pt x="37" y="243"/>
                  </a:lnTo>
                  <a:lnTo>
                    <a:pt x="36" y="197"/>
                  </a:lnTo>
                  <a:lnTo>
                    <a:pt x="4" y="198"/>
                  </a:lnTo>
                  <a:lnTo>
                    <a:pt x="3" y="135"/>
                  </a:lnTo>
                  <a:lnTo>
                    <a:pt x="0" y="129"/>
                  </a:lnTo>
                  <a:lnTo>
                    <a:pt x="1" y="111"/>
                  </a:lnTo>
                  <a:lnTo>
                    <a:pt x="21" y="93"/>
                  </a:lnTo>
                  <a:lnTo>
                    <a:pt x="24" y="83"/>
                  </a:lnTo>
                  <a:lnTo>
                    <a:pt x="43" y="6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5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6" name="Freeform 132"/>
            <p:cNvSpPr>
              <a:spLocks noChangeAspect="1"/>
            </p:cNvSpPr>
            <p:nvPr/>
          </p:nvSpPr>
          <p:spPr bwMode="auto">
            <a:xfrm>
              <a:off x="3120" y="2756"/>
              <a:ext cx="316" cy="398"/>
            </a:xfrm>
            <a:custGeom>
              <a:avLst/>
              <a:gdLst>
                <a:gd name="T0" fmla="*/ 2147483647 w 346"/>
                <a:gd name="T1" fmla="*/ 2147483647 h 425"/>
                <a:gd name="T2" fmla="*/ 2147483647 w 346"/>
                <a:gd name="T3" fmla="*/ 2147483647 h 425"/>
                <a:gd name="T4" fmla="*/ 2147483647 w 346"/>
                <a:gd name="T5" fmla="*/ 2147483647 h 425"/>
                <a:gd name="T6" fmla="*/ 2147483647 w 346"/>
                <a:gd name="T7" fmla="*/ 2147483647 h 425"/>
                <a:gd name="T8" fmla="*/ 2147483647 w 346"/>
                <a:gd name="T9" fmla="*/ 2147483647 h 425"/>
                <a:gd name="T10" fmla="*/ 2147483647 w 346"/>
                <a:gd name="T11" fmla="*/ 2147483647 h 425"/>
                <a:gd name="T12" fmla="*/ 2147483647 w 346"/>
                <a:gd name="T13" fmla="*/ 2147483647 h 425"/>
                <a:gd name="T14" fmla="*/ 2147483647 w 346"/>
                <a:gd name="T15" fmla="*/ 2147483647 h 425"/>
                <a:gd name="T16" fmla="*/ 2147483647 w 346"/>
                <a:gd name="T17" fmla="*/ 2147483647 h 425"/>
                <a:gd name="T18" fmla="*/ 2147483647 w 346"/>
                <a:gd name="T19" fmla="*/ 2147483647 h 425"/>
                <a:gd name="T20" fmla="*/ 2147483647 w 346"/>
                <a:gd name="T21" fmla="*/ 2147483647 h 425"/>
                <a:gd name="T22" fmla="*/ 2147483647 w 346"/>
                <a:gd name="T23" fmla="*/ 2147483647 h 425"/>
                <a:gd name="T24" fmla="*/ 2147483647 w 346"/>
                <a:gd name="T25" fmla="*/ 2147483647 h 425"/>
                <a:gd name="T26" fmla="*/ 2147483647 w 346"/>
                <a:gd name="T27" fmla="*/ 2147483647 h 425"/>
                <a:gd name="T28" fmla="*/ 2147483647 w 346"/>
                <a:gd name="T29" fmla="*/ 2147483647 h 425"/>
                <a:gd name="T30" fmla="*/ 2147483647 w 346"/>
                <a:gd name="T31" fmla="*/ 2147483647 h 425"/>
                <a:gd name="T32" fmla="*/ 2147483647 w 346"/>
                <a:gd name="T33" fmla="*/ 2147483647 h 425"/>
                <a:gd name="T34" fmla="*/ 2147483647 w 346"/>
                <a:gd name="T35" fmla="*/ 2147483647 h 425"/>
                <a:gd name="T36" fmla="*/ 2147483647 w 346"/>
                <a:gd name="T37" fmla="*/ 2147483647 h 425"/>
                <a:gd name="T38" fmla="*/ 2147483647 w 346"/>
                <a:gd name="T39" fmla="*/ 2147483647 h 425"/>
                <a:gd name="T40" fmla="*/ 2147483647 w 346"/>
                <a:gd name="T41" fmla="*/ 2147483647 h 425"/>
                <a:gd name="T42" fmla="*/ 2147483647 w 346"/>
                <a:gd name="T43" fmla="*/ 2147483647 h 425"/>
                <a:gd name="T44" fmla="*/ 2147483647 w 346"/>
                <a:gd name="T45" fmla="*/ 2147483647 h 425"/>
                <a:gd name="T46" fmla="*/ 2147483647 w 346"/>
                <a:gd name="T47" fmla="*/ 2147483647 h 425"/>
                <a:gd name="T48" fmla="*/ 2147483647 w 346"/>
                <a:gd name="T49" fmla="*/ 2147483647 h 425"/>
                <a:gd name="T50" fmla="*/ 2147483647 w 346"/>
                <a:gd name="T51" fmla="*/ 2147483647 h 425"/>
                <a:gd name="T52" fmla="*/ 2147483647 w 346"/>
                <a:gd name="T53" fmla="*/ 2147483647 h 425"/>
                <a:gd name="T54" fmla="*/ 2147483647 w 346"/>
                <a:gd name="T55" fmla="*/ 2147483647 h 425"/>
                <a:gd name="T56" fmla="*/ 2147483647 w 346"/>
                <a:gd name="T57" fmla="*/ 2147483647 h 425"/>
                <a:gd name="T58" fmla="*/ 2147483647 w 346"/>
                <a:gd name="T59" fmla="*/ 2147483647 h 425"/>
                <a:gd name="T60" fmla="*/ 2147483647 w 346"/>
                <a:gd name="T61" fmla="*/ 2147483647 h 425"/>
                <a:gd name="T62" fmla="*/ 2147483647 w 346"/>
                <a:gd name="T63" fmla="*/ 2147483647 h 425"/>
                <a:gd name="T64" fmla="*/ 2147483647 w 346"/>
                <a:gd name="T65" fmla="*/ 2147483647 h 425"/>
                <a:gd name="T66" fmla="*/ 0 w 346"/>
                <a:gd name="T67" fmla="*/ 2147483647 h 425"/>
                <a:gd name="T68" fmla="*/ 2147483647 w 346"/>
                <a:gd name="T69" fmla="*/ 2147483647 h 4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6"/>
                <a:gd name="T106" fmla="*/ 0 h 425"/>
                <a:gd name="T107" fmla="*/ 346 w 346"/>
                <a:gd name="T108" fmla="*/ 425 h 4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6" h="425">
                  <a:moveTo>
                    <a:pt x="18" y="209"/>
                  </a:moveTo>
                  <a:lnTo>
                    <a:pt x="34" y="206"/>
                  </a:lnTo>
                  <a:lnTo>
                    <a:pt x="46" y="81"/>
                  </a:lnTo>
                  <a:lnTo>
                    <a:pt x="60" y="83"/>
                  </a:lnTo>
                  <a:lnTo>
                    <a:pt x="61" y="89"/>
                  </a:lnTo>
                  <a:lnTo>
                    <a:pt x="70" y="83"/>
                  </a:lnTo>
                  <a:lnTo>
                    <a:pt x="81" y="84"/>
                  </a:lnTo>
                  <a:lnTo>
                    <a:pt x="82" y="96"/>
                  </a:lnTo>
                  <a:lnTo>
                    <a:pt x="105" y="92"/>
                  </a:lnTo>
                  <a:lnTo>
                    <a:pt x="156" y="62"/>
                  </a:lnTo>
                  <a:lnTo>
                    <a:pt x="178" y="45"/>
                  </a:lnTo>
                  <a:lnTo>
                    <a:pt x="192" y="24"/>
                  </a:lnTo>
                  <a:lnTo>
                    <a:pt x="235" y="23"/>
                  </a:lnTo>
                  <a:lnTo>
                    <a:pt x="250" y="12"/>
                  </a:lnTo>
                  <a:lnTo>
                    <a:pt x="291" y="9"/>
                  </a:lnTo>
                  <a:lnTo>
                    <a:pt x="306" y="2"/>
                  </a:lnTo>
                  <a:lnTo>
                    <a:pt x="346" y="0"/>
                  </a:lnTo>
                  <a:lnTo>
                    <a:pt x="333" y="18"/>
                  </a:lnTo>
                  <a:lnTo>
                    <a:pt x="324" y="26"/>
                  </a:lnTo>
                  <a:lnTo>
                    <a:pt x="319" y="33"/>
                  </a:lnTo>
                  <a:lnTo>
                    <a:pt x="316" y="44"/>
                  </a:lnTo>
                  <a:lnTo>
                    <a:pt x="309" y="51"/>
                  </a:lnTo>
                  <a:lnTo>
                    <a:pt x="300" y="59"/>
                  </a:lnTo>
                  <a:lnTo>
                    <a:pt x="286" y="68"/>
                  </a:lnTo>
                  <a:lnTo>
                    <a:pt x="273" y="74"/>
                  </a:lnTo>
                  <a:lnTo>
                    <a:pt x="258" y="81"/>
                  </a:lnTo>
                  <a:lnTo>
                    <a:pt x="243" y="105"/>
                  </a:lnTo>
                  <a:lnTo>
                    <a:pt x="237" y="129"/>
                  </a:lnTo>
                  <a:lnTo>
                    <a:pt x="238" y="147"/>
                  </a:lnTo>
                  <a:lnTo>
                    <a:pt x="240" y="170"/>
                  </a:lnTo>
                  <a:lnTo>
                    <a:pt x="244" y="191"/>
                  </a:lnTo>
                  <a:lnTo>
                    <a:pt x="250" y="206"/>
                  </a:lnTo>
                  <a:lnTo>
                    <a:pt x="256" y="218"/>
                  </a:lnTo>
                  <a:lnTo>
                    <a:pt x="219" y="264"/>
                  </a:lnTo>
                  <a:lnTo>
                    <a:pt x="195" y="272"/>
                  </a:lnTo>
                  <a:lnTo>
                    <a:pt x="178" y="273"/>
                  </a:lnTo>
                  <a:lnTo>
                    <a:pt x="136" y="285"/>
                  </a:lnTo>
                  <a:lnTo>
                    <a:pt x="135" y="302"/>
                  </a:lnTo>
                  <a:lnTo>
                    <a:pt x="126" y="302"/>
                  </a:lnTo>
                  <a:lnTo>
                    <a:pt x="124" y="317"/>
                  </a:lnTo>
                  <a:lnTo>
                    <a:pt x="133" y="320"/>
                  </a:lnTo>
                  <a:lnTo>
                    <a:pt x="136" y="369"/>
                  </a:lnTo>
                  <a:lnTo>
                    <a:pt x="141" y="377"/>
                  </a:lnTo>
                  <a:lnTo>
                    <a:pt x="141" y="383"/>
                  </a:lnTo>
                  <a:lnTo>
                    <a:pt x="141" y="390"/>
                  </a:lnTo>
                  <a:lnTo>
                    <a:pt x="142" y="398"/>
                  </a:lnTo>
                  <a:lnTo>
                    <a:pt x="136" y="404"/>
                  </a:lnTo>
                  <a:lnTo>
                    <a:pt x="138" y="414"/>
                  </a:lnTo>
                  <a:lnTo>
                    <a:pt x="87" y="414"/>
                  </a:lnTo>
                  <a:lnTo>
                    <a:pt x="76" y="425"/>
                  </a:lnTo>
                  <a:lnTo>
                    <a:pt x="73" y="423"/>
                  </a:lnTo>
                  <a:lnTo>
                    <a:pt x="73" y="417"/>
                  </a:lnTo>
                  <a:lnTo>
                    <a:pt x="64" y="417"/>
                  </a:lnTo>
                  <a:lnTo>
                    <a:pt x="58" y="411"/>
                  </a:lnTo>
                  <a:lnTo>
                    <a:pt x="48" y="413"/>
                  </a:lnTo>
                  <a:lnTo>
                    <a:pt x="42" y="414"/>
                  </a:lnTo>
                  <a:lnTo>
                    <a:pt x="37" y="413"/>
                  </a:lnTo>
                  <a:lnTo>
                    <a:pt x="30" y="417"/>
                  </a:lnTo>
                  <a:lnTo>
                    <a:pt x="22" y="390"/>
                  </a:lnTo>
                  <a:lnTo>
                    <a:pt x="22" y="353"/>
                  </a:lnTo>
                  <a:lnTo>
                    <a:pt x="13" y="353"/>
                  </a:lnTo>
                  <a:lnTo>
                    <a:pt x="15" y="338"/>
                  </a:lnTo>
                  <a:lnTo>
                    <a:pt x="24" y="335"/>
                  </a:lnTo>
                  <a:lnTo>
                    <a:pt x="16" y="321"/>
                  </a:lnTo>
                  <a:lnTo>
                    <a:pt x="12" y="323"/>
                  </a:lnTo>
                  <a:lnTo>
                    <a:pt x="7" y="314"/>
                  </a:lnTo>
                  <a:lnTo>
                    <a:pt x="16" y="312"/>
                  </a:lnTo>
                  <a:lnTo>
                    <a:pt x="0" y="266"/>
                  </a:lnTo>
                  <a:lnTo>
                    <a:pt x="22" y="254"/>
                  </a:lnTo>
                  <a:lnTo>
                    <a:pt x="18" y="209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7" name="Freeform 133"/>
            <p:cNvSpPr>
              <a:spLocks noChangeAspect="1"/>
            </p:cNvSpPr>
            <p:nvPr/>
          </p:nvSpPr>
          <p:spPr bwMode="auto">
            <a:xfrm>
              <a:off x="3370" y="2079"/>
              <a:ext cx="528" cy="324"/>
            </a:xfrm>
            <a:custGeom>
              <a:avLst/>
              <a:gdLst>
                <a:gd name="T0" fmla="*/ 0 w 567"/>
                <a:gd name="T1" fmla="*/ 2147483647 h 347"/>
                <a:gd name="T2" fmla="*/ 2147483647 w 567"/>
                <a:gd name="T3" fmla="*/ 2147483647 h 347"/>
                <a:gd name="T4" fmla="*/ 2147483647 w 567"/>
                <a:gd name="T5" fmla="*/ 2147483647 h 347"/>
                <a:gd name="T6" fmla="*/ 2147483647 w 567"/>
                <a:gd name="T7" fmla="*/ 2147483647 h 347"/>
                <a:gd name="T8" fmla="*/ 2147483647 w 567"/>
                <a:gd name="T9" fmla="*/ 2147483647 h 347"/>
                <a:gd name="T10" fmla="*/ 2147483647 w 567"/>
                <a:gd name="T11" fmla="*/ 2147483647 h 347"/>
                <a:gd name="T12" fmla="*/ 2147483647 w 567"/>
                <a:gd name="T13" fmla="*/ 2147483647 h 347"/>
                <a:gd name="T14" fmla="*/ 2147483647 w 567"/>
                <a:gd name="T15" fmla="*/ 2147483647 h 347"/>
                <a:gd name="T16" fmla="*/ 2147483647 w 567"/>
                <a:gd name="T17" fmla="*/ 2147483647 h 347"/>
                <a:gd name="T18" fmla="*/ 2147483647 w 567"/>
                <a:gd name="T19" fmla="*/ 2147483647 h 347"/>
                <a:gd name="T20" fmla="*/ 2147483647 w 567"/>
                <a:gd name="T21" fmla="*/ 2147483647 h 347"/>
                <a:gd name="T22" fmla="*/ 2147483647 w 567"/>
                <a:gd name="T23" fmla="*/ 2147483647 h 347"/>
                <a:gd name="T24" fmla="*/ 2147483647 w 567"/>
                <a:gd name="T25" fmla="*/ 2147483647 h 347"/>
                <a:gd name="T26" fmla="*/ 2147483647 w 567"/>
                <a:gd name="T27" fmla="*/ 2147483647 h 347"/>
                <a:gd name="T28" fmla="*/ 2147483647 w 567"/>
                <a:gd name="T29" fmla="*/ 2147483647 h 347"/>
                <a:gd name="T30" fmla="*/ 2147483647 w 567"/>
                <a:gd name="T31" fmla="*/ 2147483647 h 347"/>
                <a:gd name="T32" fmla="*/ 2147483647 w 567"/>
                <a:gd name="T33" fmla="*/ 2147483647 h 347"/>
                <a:gd name="T34" fmla="*/ 2147483647 w 567"/>
                <a:gd name="T35" fmla="*/ 2147483647 h 347"/>
                <a:gd name="T36" fmla="*/ 2147483647 w 567"/>
                <a:gd name="T37" fmla="*/ 2147483647 h 347"/>
                <a:gd name="T38" fmla="*/ 2147483647 w 567"/>
                <a:gd name="T39" fmla="*/ 2147483647 h 347"/>
                <a:gd name="T40" fmla="*/ 2147483647 w 567"/>
                <a:gd name="T41" fmla="*/ 2147483647 h 347"/>
                <a:gd name="T42" fmla="*/ 2147483647 w 567"/>
                <a:gd name="T43" fmla="*/ 2147483647 h 347"/>
                <a:gd name="T44" fmla="*/ 2147483647 w 567"/>
                <a:gd name="T45" fmla="*/ 2147483647 h 347"/>
                <a:gd name="T46" fmla="*/ 2147483647 w 567"/>
                <a:gd name="T47" fmla="*/ 2147483647 h 347"/>
                <a:gd name="T48" fmla="*/ 2147483647 w 567"/>
                <a:gd name="T49" fmla="*/ 2147483647 h 347"/>
                <a:gd name="T50" fmla="*/ 2147483647 w 567"/>
                <a:gd name="T51" fmla="*/ 2147483647 h 347"/>
                <a:gd name="T52" fmla="*/ 2147483647 w 567"/>
                <a:gd name="T53" fmla="*/ 2147483647 h 347"/>
                <a:gd name="T54" fmla="*/ 2147483647 w 567"/>
                <a:gd name="T55" fmla="*/ 2147483647 h 347"/>
                <a:gd name="T56" fmla="*/ 2147483647 w 567"/>
                <a:gd name="T57" fmla="*/ 2147483647 h 347"/>
                <a:gd name="T58" fmla="*/ 2147483647 w 567"/>
                <a:gd name="T59" fmla="*/ 2147483647 h 347"/>
                <a:gd name="T60" fmla="*/ 2147483647 w 567"/>
                <a:gd name="T61" fmla="*/ 2147483647 h 347"/>
                <a:gd name="T62" fmla="*/ 2147483647 w 567"/>
                <a:gd name="T63" fmla="*/ 2147483647 h 347"/>
                <a:gd name="T64" fmla="*/ 2147483647 w 567"/>
                <a:gd name="T65" fmla="*/ 2147483647 h 347"/>
                <a:gd name="T66" fmla="*/ 2147483647 w 567"/>
                <a:gd name="T67" fmla="*/ 2147483647 h 347"/>
                <a:gd name="T68" fmla="*/ 2147483647 w 567"/>
                <a:gd name="T69" fmla="*/ 2147483647 h 347"/>
                <a:gd name="T70" fmla="*/ 2147483647 w 567"/>
                <a:gd name="T71" fmla="*/ 2147483647 h 347"/>
                <a:gd name="T72" fmla="*/ 2147483647 w 567"/>
                <a:gd name="T73" fmla="*/ 2147483647 h 347"/>
                <a:gd name="T74" fmla="*/ 2147483647 w 567"/>
                <a:gd name="T75" fmla="*/ 2147483647 h 347"/>
                <a:gd name="T76" fmla="*/ 2147483647 w 567"/>
                <a:gd name="T77" fmla="*/ 2147483647 h 347"/>
                <a:gd name="T78" fmla="*/ 2147483647 w 567"/>
                <a:gd name="T79" fmla="*/ 2147483647 h 347"/>
                <a:gd name="T80" fmla="*/ 2147483647 w 567"/>
                <a:gd name="T81" fmla="*/ 2147483647 h 347"/>
                <a:gd name="T82" fmla="*/ 2147483647 w 567"/>
                <a:gd name="T83" fmla="*/ 2147483647 h 347"/>
                <a:gd name="T84" fmla="*/ 2147483647 w 567"/>
                <a:gd name="T85" fmla="*/ 2147483647 h 347"/>
                <a:gd name="T86" fmla="*/ 2147483647 w 567"/>
                <a:gd name="T87" fmla="*/ 2147483647 h 347"/>
                <a:gd name="T88" fmla="*/ 2147483647 w 567"/>
                <a:gd name="T89" fmla="*/ 2147483647 h 347"/>
                <a:gd name="T90" fmla="*/ 2147483647 w 567"/>
                <a:gd name="T91" fmla="*/ 2147483647 h 347"/>
                <a:gd name="T92" fmla="*/ 2147483647 w 567"/>
                <a:gd name="T93" fmla="*/ 2147483647 h 347"/>
                <a:gd name="T94" fmla="*/ 2147483647 w 567"/>
                <a:gd name="T95" fmla="*/ 2147483647 h 347"/>
                <a:gd name="T96" fmla="*/ 2147483647 w 567"/>
                <a:gd name="T97" fmla="*/ 2147483647 h 347"/>
                <a:gd name="T98" fmla="*/ 2147483647 w 567"/>
                <a:gd name="T99" fmla="*/ 2147483647 h 347"/>
                <a:gd name="T100" fmla="*/ 2147483647 w 567"/>
                <a:gd name="T101" fmla="*/ 2147483647 h 347"/>
                <a:gd name="T102" fmla="*/ 2147483647 w 567"/>
                <a:gd name="T103" fmla="*/ 2147483647 h 347"/>
                <a:gd name="T104" fmla="*/ 2147483647 w 567"/>
                <a:gd name="T105" fmla="*/ 2147483647 h 347"/>
                <a:gd name="T106" fmla="*/ 2147483647 w 567"/>
                <a:gd name="T107" fmla="*/ 2147483647 h 347"/>
                <a:gd name="T108" fmla="*/ 2147483647 w 567"/>
                <a:gd name="T109" fmla="*/ 2147483647 h 347"/>
                <a:gd name="T110" fmla="*/ 2147483647 w 567"/>
                <a:gd name="T111" fmla="*/ 2147483647 h 347"/>
                <a:gd name="T112" fmla="*/ 2147483647 w 567"/>
                <a:gd name="T113" fmla="*/ 2147483647 h 347"/>
                <a:gd name="T114" fmla="*/ 2147483647 w 567"/>
                <a:gd name="T115" fmla="*/ 2147483647 h 347"/>
                <a:gd name="T116" fmla="*/ 2147483647 w 567"/>
                <a:gd name="T117" fmla="*/ 2147483647 h 347"/>
                <a:gd name="T118" fmla="*/ 2147483647 w 567"/>
                <a:gd name="T119" fmla="*/ 2147483647 h 347"/>
                <a:gd name="T120" fmla="*/ 2147483647 w 567"/>
                <a:gd name="T121" fmla="*/ 0 h 347"/>
                <a:gd name="T122" fmla="*/ 0 w 567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7"/>
                <a:gd name="T187" fmla="*/ 0 h 347"/>
                <a:gd name="T188" fmla="*/ 567 w 567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7" h="347">
                  <a:moveTo>
                    <a:pt x="0" y="18"/>
                  </a:moveTo>
                  <a:lnTo>
                    <a:pt x="3" y="107"/>
                  </a:lnTo>
                  <a:lnTo>
                    <a:pt x="14" y="112"/>
                  </a:lnTo>
                  <a:lnTo>
                    <a:pt x="18" y="121"/>
                  </a:lnTo>
                  <a:lnTo>
                    <a:pt x="33" y="125"/>
                  </a:lnTo>
                  <a:lnTo>
                    <a:pt x="35" y="137"/>
                  </a:lnTo>
                  <a:lnTo>
                    <a:pt x="33" y="149"/>
                  </a:lnTo>
                  <a:lnTo>
                    <a:pt x="38" y="157"/>
                  </a:lnTo>
                  <a:lnTo>
                    <a:pt x="48" y="160"/>
                  </a:lnTo>
                  <a:lnTo>
                    <a:pt x="51" y="170"/>
                  </a:lnTo>
                  <a:lnTo>
                    <a:pt x="53" y="187"/>
                  </a:lnTo>
                  <a:lnTo>
                    <a:pt x="56" y="191"/>
                  </a:lnTo>
                  <a:lnTo>
                    <a:pt x="53" y="200"/>
                  </a:lnTo>
                  <a:lnTo>
                    <a:pt x="57" y="211"/>
                  </a:lnTo>
                  <a:lnTo>
                    <a:pt x="68" y="218"/>
                  </a:lnTo>
                  <a:lnTo>
                    <a:pt x="69" y="229"/>
                  </a:lnTo>
                  <a:lnTo>
                    <a:pt x="75" y="236"/>
                  </a:lnTo>
                  <a:lnTo>
                    <a:pt x="81" y="247"/>
                  </a:lnTo>
                  <a:lnTo>
                    <a:pt x="83" y="256"/>
                  </a:lnTo>
                  <a:lnTo>
                    <a:pt x="83" y="263"/>
                  </a:lnTo>
                  <a:lnTo>
                    <a:pt x="89" y="278"/>
                  </a:lnTo>
                  <a:lnTo>
                    <a:pt x="93" y="277"/>
                  </a:lnTo>
                  <a:lnTo>
                    <a:pt x="93" y="305"/>
                  </a:lnTo>
                  <a:lnTo>
                    <a:pt x="336" y="347"/>
                  </a:lnTo>
                  <a:lnTo>
                    <a:pt x="483" y="342"/>
                  </a:lnTo>
                  <a:lnTo>
                    <a:pt x="481" y="330"/>
                  </a:lnTo>
                  <a:lnTo>
                    <a:pt x="480" y="320"/>
                  </a:lnTo>
                  <a:lnTo>
                    <a:pt x="481" y="312"/>
                  </a:lnTo>
                  <a:lnTo>
                    <a:pt x="477" y="308"/>
                  </a:lnTo>
                  <a:lnTo>
                    <a:pt x="474" y="300"/>
                  </a:lnTo>
                  <a:lnTo>
                    <a:pt x="475" y="291"/>
                  </a:lnTo>
                  <a:lnTo>
                    <a:pt x="484" y="293"/>
                  </a:lnTo>
                  <a:lnTo>
                    <a:pt x="487" y="287"/>
                  </a:lnTo>
                  <a:lnTo>
                    <a:pt x="484" y="284"/>
                  </a:lnTo>
                  <a:lnTo>
                    <a:pt x="480" y="279"/>
                  </a:lnTo>
                  <a:lnTo>
                    <a:pt x="478" y="272"/>
                  </a:lnTo>
                  <a:lnTo>
                    <a:pt x="489" y="273"/>
                  </a:lnTo>
                  <a:lnTo>
                    <a:pt x="501" y="275"/>
                  </a:lnTo>
                  <a:lnTo>
                    <a:pt x="502" y="266"/>
                  </a:lnTo>
                  <a:lnTo>
                    <a:pt x="498" y="264"/>
                  </a:lnTo>
                  <a:lnTo>
                    <a:pt x="489" y="264"/>
                  </a:lnTo>
                  <a:lnTo>
                    <a:pt x="486" y="257"/>
                  </a:lnTo>
                  <a:lnTo>
                    <a:pt x="481" y="254"/>
                  </a:lnTo>
                  <a:lnTo>
                    <a:pt x="487" y="230"/>
                  </a:lnTo>
                  <a:lnTo>
                    <a:pt x="493" y="224"/>
                  </a:lnTo>
                  <a:lnTo>
                    <a:pt x="496" y="216"/>
                  </a:lnTo>
                  <a:lnTo>
                    <a:pt x="498" y="209"/>
                  </a:lnTo>
                  <a:lnTo>
                    <a:pt x="498" y="204"/>
                  </a:lnTo>
                  <a:lnTo>
                    <a:pt x="508" y="204"/>
                  </a:lnTo>
                  <a:lnTo>
                    <a:pt x="507" y="194"/>
                  </a:lnTo>
                  <a:lnTo>
                    <a:pt x="519" y="197"/>
                  </a:lnTo>
                  <a:lnTo>
                    <a:pt x="523" y="189"/>
                  </a:lnTo>
                  <a:lnTo>
                    <a:pt x="520" y="176"/>
                  </a:lnTo>
                  <a:lnTo>
                    <a:pt x="519" y="168"/>
                  </a:lnTo>
                  <a:lnTo>
                    <a:pt x="516" y="161"/>
                  </a:lnTo>
                  <a:lnTo>
                    <a:pt x="517" y="152"/>
                  </a:lnTo>
                  <a:lnTo>
                    <a:pt x="543" y="95"/>
                  </a:lnTo>
                  <a:lnTo>
                    <a:pt x="546" y="59"/>
                  </a:lnTo>
                  <a:lnTo>
                    <a:pt x="562" y="30"/>
                  </a:lnTo>
                  <a:lnTo>
                    <a:pt x="562" y="20"/>
                  </a:lnTo>
                  <a:lnTo>
                    <a:pt x="56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8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9" name="Freeform 136"/>
            <p:cNvSpPr>
              <a:spLocks noChangeAspect="1"/>
            </p:cNvSpPr>
            <p:nvPr/>
          </p:nvSpPr>
          <p:spPr bwMode="auto">
            <a:xfrm>
              <a:off x="3236" y="2959"/>
              <a:ext cx="323" cy="364"/>
            </a:xfrm>
            <a:custGeom>
              <a:avLst/>
              <a:gdLst>
                <a:gd name="T0" fmla="*/ 2147483647 w 354"/>
                <a:gd name="T1" fmla="*/ 2147483647 h 389"/>
                <a:gd name="T2" fmla="*/ 2147483647 w 354"/>
                <a:gd name="T3" fmla="*/ 2147483647 h 389"/>
                <a:gd name="T4" fmla="*/ 2147483647 w 354"/>
                <a:gd name="T5" fmla="*/ 2147483647 h 389"/>
                <a:gd name="T6" fmla="*/ 2147483647 w 354"/>
                <a:gd name="T7" fmla="*/ 2147483647 h 389"/>
                <a:gd name="T8" fmla="*/ 2147483647 w 354"/>
                <a:gd name="T9" fmla="*/ 2147483647 h 389"/>
                <a:gd name="T10" fmla="*/ 2147483647 w 354"/>
                <a:gd name="T11" fmla="*/ 2147483647 h 389"/>
                <a:gd name="T12" fmla="*/ 2147483647 w 354"/>
                <a:gd name="T13" fmla="*/ 2147483647 h 389"/>
                <a:gd name="T14" fmla="*/ 2147483647 w 354"/>
                <a:gd name="T15" fmla="*/ 2147483647 h 389"/>
                <a:gd name="T16" fmla="*/ 2147483647 w 354"/>
                <a:gd name="T17" fmla="*/ 2147483647 h 389"/>
                <a:gd name="T18" fmla="*/ 2147483647 w 354"/>
                <a:gd name="T19" fmla="*/ 2147483647 h 389"/>
                <a:gd name="T20" fmla="*/ 2147483647 w 354"/>
                <a:gd name="T21" fmla="*/ 2147483647 h 389"/>
                <a:gd name="T22" fmla="*/ 2147483647 w 354"/>
                <a:gd name="T23" fmla="*/ 2147483647 h 389"/>
                <a:gd name="T24" fmla="*/ 2147483647 w 354"/>
                <a:gd name="T25" fmla="*/ 2147483647 h 389"/>
                <a:gd name="T26" fmla="*/ 2147483647 w 354"/>
                <a:gd name="T27" fmla="*/ 2147483647 h 389"/>
                <a:gd name="T28" fmla="*/ 2147483647 w 354"/>
                <a:gd name="T29" fmla="*/ 2147483647 h 389"/>
                <a:gd name="T30" fmla="*/ 2147483647 w 354"/>
                <a:gd name="T31" fmla="*/ 2147483647 h 389"/>
                <a:gd name="T32" fmla="*/ 2147483647 w 354"/>
                <a:gd name="T33" fmla="*/ 2147483647 h 389"/>
                <a:gd name="T34" fmla="*/ 2147483647 w 354"/>
                <a:gd name="T35" fmla="*/ 2147483647 h 389"/>
                <a:gd name="T36" fmla="*/ 2147483647 w 354"/>
                <a:gd name="T37" fmla="*/ 2147483647 h 389"/>
                <a:gd name="T38" fmla="*/ 2147483647 w 354"/>
                <a:gd name="T39" fmla="*/ 2147483647 h 389"/>
                <a:gd name="T40" fmla="*/ 2147483647 w 354"/>
                <a:gd name="T41" fmla="*/ 2147483647 h 389"/>
                <a:gd name="T42" fmla="*/ 2147483647 w 354"/>
                <a:gd name="T43" fmla="*/ 2147483647 h 389"/>
                <a:gd name="T44" fmla="*/ 2147483647 w 354"/>
                <a:gd name="T45" fmla="*/ 2147483647 h 389"/>
                <a:gd name="T46" fmla="*/ 2147483647 w 354"/>
                <a:gd name="T47" fmla="*/ 2147483647 h 389"/>
                <a:gd name="T48" fmla="*/ 2147483647 w 354"/>
                <a:gd name="T49" fmla="*/ 2147483647 h 389"/>
                <a:gd name="T50" fmla="*/ 2147483647 w 354"/>
                <a:gd name="T51" fmla="*/ 2147483647 h 389"/>
                <a:gd name="T52" fmla="*/ 2147483647 w 354"/>
                <a:gd name="T53" fmla="*/ 2147483647 h 389"/>
                <a:gd name="T54" fmla="*/ 2147483647 w 354"/>
                <a:gd name="T55" fmla="*/ 2147483647 h 389"/>
                <a:gd name="T56" fmla="*/ 2147483647 w 354"/>
                <a:gd name="T57" fmla="*/ 2147483647 h 389"/>
                <a:gd name="T58" fmla="*/ 2147483647 w 354"/>
                <a:gd name="T59" fmla="*/ 2147483647 h 389"/>
                <a:gd name="T60" fmla="*/ 2147483647 w 354"/>
                <a:gd name="T61" fmla="*/ 2147483647 h 389"/>
                <a:gd name="T62" fmla="*/ 2147483647 w 354"/>
                <a:gd name="T63" fmla="*/ 2147483647 h 389"/>
                <a:gd name="T64" fmla="*/ 2147483647 w 354"/>
                <a:gd name="T65" fmla="*/ 2147483647 h 389"/>
                <a:gd name="T66" fmla="*/ 2147483647 w 354"/>
                <a:gd name="T67" fmla="*/ 2147483647 h 389"/>
                <a:gd name="T68" fmla="*/ 2147483647 w 354"/>
                <a:gd name="T69" fmla="*/ 2147483647 h 389"/>
                <a:gd name="T70" fmla="*/ 2147483647 w 354"/>
                <a:gd name="T71" fmla="*/ 2147483647 h 389"/>
                <a:gd name="T72" fmla="*/ 2147483647 w 354"/>
                <a:gd name="T73" fmla="*/ 2147483647 h 389"/>
                <a:gd name="T74" fmla="*/ 2147483647 w 354"/>
                <a:gd name="T75" fmla="*/ 2147483647 h 389"/>
                <a:gd name="T76" fmla="*/ 0 w 354"/>
                <a:gd name="T77" fmla="*/ 2147483647 h 389"/>
                <a:gd name="T78" fmla="*/ 2147483647 w 354"/>
                <a:gd name="T79" fmla="*/ 2147483647 h 389"/>
                <a:gd name="T80" fmla="*/ 2147483647 w 354"/>
                <a:gd name="T81" fmla="*/ 2147483647 h 389"/>
                <a:gd name="T82" fmla="*/ 2147483647 w 354"/>
                <a:gd name="T83" fmla="*/ 2147483647 h 3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389"/>
                <a:gd name="T128" fmla="*/ 354 w 354"/>
                <a:gd name="T129" fmla="*/ 389 h 3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389">
                  <a:moveTo>
                    <a:pt x="129" y="0"/>
                  </a:moveTo>
                  <a:lnTo>
                    <a:pt x="141" y="11"/>
                  </a:lnTo>
                  <a:lnTo>
                    <a:pt x="153" y="20"/>
                  </a:lnTo>
                  <a:lnTo>
                    <a:pt x="162" y="23"/>
                  </a:lnTo>
                  <a:lnTo>
                    <a:pt x="171" y="24"/>
                  </a:lnTo>
                  <a:lnTo>
                    <a:pt x="180" y="30"/>
                  </a:lnTo>
                  <a:lnTo>
                    <a:pt x="192" y="27"/>
                  </a:lnTo>
                  <a:lnTo>
                    <a:pt x="199" y="24"/>
                  </a:lnTo>
                  <a:lnTo>
                    <a:pt x="208" y="24"/>
                  </a:lnTo>
                  <a:lnTo>
                    <a:pt x="217" y="24"/>
                  </a:lnTo>
                  <a:lnTo>
                    <a:pt x="228" y="29"/>
                  </a:lnTo>
                  <a:lnTo>
                    <a:pt x="238" y="30"/>
                  </a:lnTo>
                  <a:lnTo>
                    <a:pt x="246" y="30"/>
                  </a:lnTo>
                  <a:lnTo>
                    <a:pt x="246" y="110"/>
                  </a:lnTo>
                  <a:lnTo>
                    <a:pt x="253" y="143"/>
                  </a:lnTo>
                  <a:lnTo>
                    <a:pt x="255" y="158"/>
                  </a:lnTo>
                  <a:lnTo>
                    <a:pt x="256" y="171"/>
                  </a:lnTo>
                  <a:lnTo>
                    <a:pt x="261" y="180"/>
                  </a:lnTo>
                  <a:lnTo>
                    <a:pt x="273" y="195"/>
                  </a:lnTo>
                  <a:lnTo>
                    <a:pt x="282" y="200"/>
                  </a:lnTo>
                  <a:lnTo>
                    <a:pt x="285" y="209"/>
                  </a:lnTo>
                  <a:lnTo>
                    <a:pt x="288" y="221"/>
                  </a:lnTo>
                  <a:lnTo>
                    <a:pt x="312" y="258"/>
                  </a:lnTo>
                  <a:lnTo>
                    <a:pt x="340" y="261"/>
                  </a:lnTo>
                  <a:lnTo>
                    <a:pt x="346" y="257"/>
                  </a:lnTo>
                  <a:lnTo>
                    <a:pt x="352" y="261"/>
                  </a:lnTo>
                  <a:lnTo>
                    <a:pt x="352" y="269"/>
                  </a:lnTo>
                  <a:lnTo>
                    <a:pt x="354" y="284"/>
                  </a:lnTo>
                  <a:lnTo>
                    <a:pt x="312" y="293"/>
                  </a:lnTo>
                  <a:lnTo>
                    <a:pt x="312" y="302"/>
                  </a:lnTo>
                  <a:lnTo>
                    <a:pt x="313" y="306"/>
                  </a:lnTo>
                  <a:lnTo>
                    <a:pt x="318" y="309"/>
                  </a:lnTo>
                  <a:lnTo>
                    <a:pt x="321" y="312"/>
                  </a:lnTo>
                  <a:lnTo>
                    <a:pt x="313" y="320"/>
                  </a:lnTo>
                  <a:lnTo>
                    <a:pt x="304" y="330"/>
                  </a:lnTo>
                  <a:lnTo>
                    <a:pt x="295" y="335"/>
                  </a:lnTo>
                  <a:lnTo>
                    <a:pt x="297" y="341"/>
                  </a:lnTo>
                  <a:lnTo>
                    <a:pt x="298" y="350"/>
                  </a:lnTo>
                  <a:lnTo>
                    <a:pt x="297" y="357"/>
                  </a:lnTo>
                  <a:lnTo>
                    <a:pt x="283" y="365"/>
                  </a:lnTo>
                  <a:lnTo>
                    <a:pt x="273" y="372"/>
                  </a:lnTo>
                  <a:lnTo>
                    <a:pt x="247" y="380"/>
                  </a:lnTo>
                  <a:lnTo>
                    <a:pt x="208" y="387"/>
                  </a:lnTo>
                  <a:lnTo>
                    <a:pt x="195" y="389"/>
                  </a:lnTo>
                  <a:lnTo>
                    <a:pt x="184" y="383"/>
                  </a:lnTo>
                  <a:lnTo>
                    <a:pt x="186" y="366"/>
                  </a:lnTo>
                  <a:lnTo>
                    <a:pt x="184" y="356"/>
                  </a:lnTo>
                  <a:lnTo>
                    <a:pt x="181" y="350"/>
                  </a:lnTo>
                  <a:lnTo>
                    <a:pt x="177" y="342"/>
                  </a:lnTo>
                  <a:lnTo>
                    <a:pt x="172" y="339"/>
                  </a:lnTo>
                  <a:lnTo>
                    <a:pt x="171" y="332"/>
                  </a:lnTo>
                  <a:lnTo>
                    <a:pt x="169" y="326"/>
                  </a:lnTo>
                  <a:lnTo>
                    <a:pt x="165" y="323"/>
                  </a:lnTo>
                  <a:lnTo>
                    <a:pt x="150" y="323"/>
                  </a:lnTo>
                  <a:lnTo>
                    <a:pt x="132" y="318"/>
                  </a:lnTo>
                  <a:lnTo>
                    <a:pt x="117" y="314"/>
                  </a:lnTo>
                  <a:lnTo>
                    <a:pt x="108" y="308"/>
                  </a:lnTo>
                  <a:lnTo>
                    <a:pt x="97" y="300"/>
                  </a:lnTo>
                  <a:lnTo>
                    <a:pt x="88" y="293"/>
                  </a:lnTo>
                  <a:lnTo>
                    <a:pt x="78" y="287"/>
                  </a:lnTo>
                  <a:lnTo>
                    <a:pt x="72" y="275"/>
                  </a:lnTo>
                  <a:lnTo>
                    <a:pt x="72" y="261"/>
                  </a:lnTo>
                  <a:lnTo>
                    <a:pt x="69" y="249"/>
                  </a:lnTo>
                  <a:lnTo>
                    <a:pt x="66" y="237"/>
                  </a:lnTo>
                  <a:lnTo>
                    <a:pt x="60" y="225"/>
                  </a:lnTo>
                  <a:lnTo>
                    <a:pt x="48" y="222"/>
                  </a:lnTo>
                  <a:lnTo>
                    <a:pt x="36" y="224"/>
                  </a:lnTo>
                  <a:lnTo>
                    <a:pt x="28" y="207"/>
                  </a:lnTo>
                  <a:lnTo>
                    <a:pt x="18" y="201"/>
                  </a:lnTo>
                  <a:lnTo>
                    <a:pt x="13" y="197"/>
                  </a:lnTo>
                  <a:lnTo>
                    <a:pt x="12" y="183"/>
                  </a:lnTo>
                  <a:lnTo>
                    <a:pt x="19" y="182"/>
                  </a:lnTo>
                  <a:lnTo>
                    <a:pt x="15" y="177"/>
                  </a:lnTo>
                  <a:lnTo>
                    <a:pt x="15" y="156"/>
                  </a:lnTo>
                  <a:lnTo>
                    <a:pt x="10" y="150"/>
                  </a:lnTo>
                  <a:lnTo>
                    <a:pt x="7" y="128"/>
                  </a:lnTo>
                  <a:lnTo>
                    <a:pt x="7" y="102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10" y="83"/>
                  </a:lnTo>
                  <a:lnTo>
                    <a:pt x="10" y="66"/>
                  </a:lnTo>
                  <a:lnTo>
                    <a:pt x="61" y="56"/>
                  </a:lnTo>
                  <a:lnTo>
                    <a:pt x="72" y="56"/>
                  </a:lnTo>
                  <a:lnTo>
                    <a:pt x="94" y="5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0" name="Freeform 137"/>
            <p:cNvSpPr>
              <a:spLocks noChangeAspect="1"/>
            </p:cNvSpPr>
            <p:nvPr/>
          </p:nvSpPr>
          <p:spPr bwMode="auto">
            <a:xfrm>
              <a:off x="2860" y="3120"/>
              <a:ext cx="846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1" name="Freeform 138"/>
            <p:cNvSpPr>
              <a:spLocks noChangeAspect="1"/>
            </p:cNvSpPr>
            <p:nvPr/>
          </p:nvSpPr>
          <p:spPr bwMode="auto">
            <a:xfrm>
              <a:off x="2573" y="3254"/>
              <a:ext cx="825" cy="714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2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3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4" name="Freeform 141"/>
            <p:cNvSpPr>
              <a:spLocks noChangeAspect="1"/>
            </p:cNvSpPr>
            <p:nvPr/>
          </p:nvSpPr>
          <p:spPr bwMode="auto">
            <a:xfrm>
              <a:off x="3674" y="3731"/>
              <a:ext cx="88" cy="61"/>
            </a:xfrm>
            <a:custGeom>
              <a:avLst/>
              <a:gdLst>
                <a:gd name="T0" fmla="*/ 2147483647 w 96"/>
                <a:gd name="T1" fmla="*/ 2147483647 h 65"/>
                <a:gd name="T2" fmla="*/ 2147483647 w 96"/>
                <a:gd name="T3" fmla="*/ 2147483647 h 65"/>
                <a:gd name="T4" fmla="*/ 0 w 96"/>
                <a:gd name="T5" fmla="*/ 2147483647 h 65"/>
                <a:gd name="T6" fmla="*/ 2147483647 w 96"/>
                <a:gd name="T7" fmla="*/ 2147483647 h 65"/>
                <a:gd name="T8" fmla="*/ 2147483647 w 96"/>
                <a:gd name="T9" fmla="*/ 2147483647 h 65"/>
                <a:gd name="T10" fmla="*/ 2147483647 w 96"/>
                <a:gd name="T11" fmla="*/ 2147483647 h 65"/>
                <a:gd name="T12" fmla="*/ 2147483647 w 96"/>
                <a:gd name="T13" fmla="*/ 2147483647 h 65"/>
                <a:gd name="T14" fmla="*/ 2147483647 w 96"/>
                <a:gd name="T15" fmla="*/ 2147483647 h 65"/>
                <a:gd name="T16" fmla="*/ 2147483647 w 96"/>
                <a:gd name="T17" fmla="*/ 0 h 65"/>
                <a:gd name="T18" fmla="*/ 2147483647 w 96"/>
                <a:gd name="T19" fmla="*/ 2147483647 h 65"/>
                <a:gd name="T20" fmla="*/ 2147483647 w 96"/>
                <a:gd name="T21" fmla="*/ 2147483647 h 65"/>
                <a:gd name="T22" fmla="*/ 2147483647 w 96"/>
                <a:gd name="T23" fmla="*/ 2147483647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65"/>
                <a:gd name="T38" fmla="*/ 96 w 96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65">
                  <a:moveTo>
                    <a:pt x="15" y="65"/>
                  </a:moveTo>
                  <a:lnTo>
                    <a:pt x="1" y="60"/>
                  </a:lnTo>
                  <a:lnTo>
                    <a:pt x="0" y="54"/>
                  </a:lnTo>
                  <a:lnTo>
                    <a:pt x="27" y="41"/>
                  </a:lnTo>
                  <a:lnTo>
                    <a:pt x="43" y="27"/>
                  </a:lnTo>
                  <a:lnTo>
                    <a:pt x="66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96" y="0"/>
                  </a:lnTo>
                  <a:lnTo>
                    <a:pt x="93" y="14"/>
                  </a:lnTo>
                  <a:lnTo>
                    <a:pt x="49" y="38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5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6" name="Freeform 143"/>
            <p:cNvSpPr>
              <a:spLocks noChangeAspect="1"/>
            </p:cNvSpPr>
            <p:nvPr/>
          </p:nvSpPr>
          <p:spPr bwMode="auto">
            <a:xfrm>
              <a:off x="715" y="2228"/>
              <a:ext cx="478" cy="23"/>
            </a:xfrm>
            <a:custGeom>
              <a:avLst/>
              <a:gdLst>
                <a:gd name="T0" fmla="*/ 0 w 524"/>
                <a:gd name="T1" fmla="*/ 2147483647 h 26"/>
                <a:gd name="T2" fmla="*/ 2147483647 w 524"/>
                <a:gd name="T3" fmla="*/ 0 h 26"/>
                <a:gd name="T4" fmla="*/ 2147483647 w 524"/>
                <a:gd name="T5" fmla="*/ 0 h 26"/>
                <a:gd name="T6" fmla="*/ 2147483647 w 524"/>
                <a:gd name="T7" fmla="*/ 2147483647 h 26"/>
                <a:gd name="T8" fmla="*/ 2147483647 w 524"/>
                <a:gd name="T9" fmla="*/ 2147483647 h 26"/>
                <a:gd name="T10" fmla="*/ 2147483647 w 524"/>
                <a:gd name="T11" fmla="*/ 0 h 26"/>
                <a:gd name="T12" fmla="*/ 2147483647 w 524"/>
                <a:gd name="T13" fmla="*/ 0 h 26"/>
                <a:gd name="T14" fmla="*/ 2147483647 w 524"/>
                <a:gd name="T15" fmla="*/ 2147483647 h 26"/>
                <a:gd name="T16" fmla="*/ 2147483647 w 52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4"/>
                <a:gd name="T28" fmla="*/ 0 h 26"/>
                <a:gd name="T29" fmla="*/ 524 w 524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4" h="26">
                  <a:moveTo>
                    <a:pt x="0" y="14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40" y="14"/>
                  </a:lnTo>
                  <a:lnTo>
                    <a:pt x="78" y="26"/>
                  </a:lnTo>
                  <a:lnTo>
                    <a:pt x="120" y="0"/>
                  </a:lnTo>
                  <a:lnTo>
                    <a:pt x="388" y="0"/>
                  </a:lnTo>
                  <a:lnTo>
                    <a:pt x="392" y="4"/>
                  </a:lnTo>
                  <a:lnTo>
                    <a:pt x="524" y="4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7" name="Freeform 144"/>
            <p:cNvSpPr>
              <a:spLocks noChangeAspect="1"/>
            </p:cNvSpPr>
            <p:nvPr/>
          </p:nvSpPr>
          <p:spPr bwMode="auto">
            <a:xfrm>
              <a:off x="2191" y="2096"/>
              <a:ext cx="122" cy="45"/>
            </a:xfrm>
            <a:custGeom>
              <a:avLst/>
              <a:gdLst>
                <a:gd name="T0" fmla="*/ 0 w 134"/>
                <a:gd name="T1" fmla="*/ 2147483647 h 48"/>
                <a:gd name="T2" fmla="*/ 2147483647 w 134"/>
                <a:gd name="T3" fmla="*/ 2147483647 h 48"/>
                <a:gd name="T4" fmla="*/ 2147483647 w 134"/>
                <a:gd name="T5" fmla="*/ 0 h 48"/>
                <a:gd name="T6" fmla="*/ 2147483647 w 134"/>
                <a:gd name="T7" fmla="*/ 2147483647 h 48"/>
                <a:gd name="T8" fmla="*/ 2147483647 w 134"/>
                <a:gd name="T9" fmla="*/ 2147483647 h 48"/>
                <a:gd name="T10" fmla="*/ 2147483647 w 134"/>
                <a:gd name="T11" fmla="*/ 0 h 48"/>
                <a:gd name="T12" fmla="*/ 2147483647 w 134"/>
                <a:gd name="T13" fmla="*/ 0 h 48"/>
                <a:gd name="T14" fmla="*/ 2147483647 w 134"/>
                <a:gd name="T15" fmla="*/ 2147483647 h 48"/>
                <a:gd name="T16" fmla="*/ 2147483647 w 134"/>
                <a:gd name="T17" fmla="*/ 2147483647 h 48"/>
                <a:gd name="T18" fmla="*/ 2147483647 w 134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48"/>
                <a:gd name="T32" fmla="*/ 134 w 134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48">
                  <a:moveTo>
                    <a:pt x="0" y="30"/>
                  </a:moveTo>
                  <a:lnTo>
                    <a:pt x="12" y="14"/>
                  </a:lnTo>
                  <a:lnTo>
                    <a:pt x="34" y="0"/>
                  </a:lnTo>
                  <a:lnTo>
                    <a:pt x="46" y="6"/>
                  </a:lnTo>
                  <a:lnTo>
                    <a:pt x="64" y="1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6" y="16"/>
                  </a:lnTo>
                  <a:lnTo>
                    <a:pt x="108" y="48"/>
                  </a:lnTo>
                  <a:lnTo>
                    <a:pt x="134" y="20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8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63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8806" name="Freeform 86"/>
            <p:cNvSpPr>
              <a:spLocks noChangeAspect="1"/>
            </p:cNvSpPr>
            <p:nvPr/>
          </p:nvSpPr>
          <p:spPr bwMode="auto">
            <a:xfrm>
              <a:off x="3186" y="2708"/>
              <a:ext cx="172" cy="192"/>
            </a:xfrm>
            <a:custGeom>
              <a:avLst/>
              <a:gdLst>
                <a:gd name="T0" fmla="*/ 18 w 172"/>
                <a:gd name="T1" fmla="*/ 172 h 192"/>
                <a:gd name="T2" fmla="*/ 60 w 172"/>
                <a:gd name="T3" fmla="*/ 184 h 192"/>
                <a:gd name="T4" fmla="*/ 66 w 172"/>
                <a:gd name="T5" fmla="*/ 188 h 192"/>
                <a:gd name="T6" fmla="*/ 84 w 172"/>
                <a:gd name="T7" fmla="*/ 192 h 192"/>
                <a:gd name="T8" fmla="*/ 120 w 172"/>
                <a:gd name="T9" fmla="*/ 166 h 192"/>
                <a:gd name="T10" fmla="*/ 148 w 172"/>
                <a:gd name="T11" fmla="*/ 104 h 192"/>
                <a:gd name="T12" fmla="*/ 144 w 172"/>
                <a:gd name="T13" fmla="*/ 68 h 192"/>
                <a:gd name="T14" fmla="*/ 166 w 172"/>
                <a:gd name="T15" fmla="*/ 68 h 192"/>
                <a:gd name="T16" fmla="*/ 148 w 172"/>
                <a:gd name="T17" fmla="*/ 38 h 192"/>
                <a:gd name="T18" fmla="*/ 172 w 172"/>
                <a:gd name="T19" fmla="*/ 38 h 192"/>
                <a:gd name="T20" fmla="*/ 160 w 172"/>
                <a:gd name="T21" fmla="*/ 22 h 192"/>
                <a:gd name="T22" fmla="*/ 142 w 172"/>
                <a:gd name="T23" fmla="*/ 22 h 192"/>
                <a:gd name="T24" fmla="*/ 116 w 172"/>
                <a:gd name="T25" fmla="*/ 8 h 192"/>
                <a:gd name="T26" fmla="*/ 104 w 172"/>
                <a:gd name="T27" fmla="*/ 4 h 192"/>
                <a:gd name="T28" fmla="*/ 78 w 172"/>
                <a:gd name="T29" fmla="*/ 0 h 192"/>
                <a:gd name="T30" fmla="*/ 50 w 172"/>
                <a:gd name="T31" fmla="*/ 10 h 192"/>
                <a:gd name="T32" fmla="*/ 38 w 172"/>
                <a:gd name="T33" fmla="*/ 36 h 192"/>
                <a:gd name="T34" fmla="*/ 24 w 172"/>
                <a:gd name="T35" fmla="*/ 34 h 192"/>
                <a:gd name="T36" fmla="*/ 14 w 172"/>
                <a:gd name="T37" fmla="*/ 64 h 192"/>
                <a:gd name="T38" fmla="*/ 0 w 172"/>
                <a:gd name="T39" fmla="*/ 64 h 192"/>
                <a:gd name="T40" fmla="*/ 0 w 172"/>
                <a:gd name="T41" fmla="*/ 130 h 192"/>
                <a:gd name="T42" fmla="*/ 10 w 172"/>
                <a:gd name="T43" fmla="*/ 136 h 192"/>
                <a:gd name="T44" fmla="*/ 4 w 172"/>
                <a:gd name="T45" fmla="*/ 160 h 192"/>
                <a:gd name="T46" fmla="*/ 18 w 172"/>
                <a:gd name="T47" fmla="*/ 1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192">
                  <a:moveTo>
                    <a:pt x="18" y="172"/>
                  </a:moveTo>
                  <a:cubicBezTo>
                    <a:pt x="33" y="182"/>
                    <a:pt x="42" y="181"/>
                    <a:pt x="60" y="184"/>
                  </a:cubicBezTo>
                  <a:cubicBezTo>
                    <a:pt x="62" y="185"/>
                    <a:pt x="66" y="188"/>
                    <a:pt x="66" y="188"/>
                  </a:cubicBezTo>
                  <a:lnTo>
                    <a:pt x="84" y="192"/>
                  </a:lnTo>
                  <a:lnTo>
                    <a:pt x="120" y="166"/>
                  </a:lnTo>
                  <a:lnTo>
                    <a:pt x="148" y="104"/>
                  </a:lnTo>
                  <a:lnTo>
                    <a:pt x="144" y="68"/>
                  </a:lnTo>
                  <a:lnTo>
                    <a:pt x="166" y="68"/>
                  </a:lnTo>
                  <a:lnTo>
                    <a:pt x="148" y="38"/>
                  </a:lnTo>
                  <a:lnTo>
                    <a:pt x="172" y="38"/>
                  </a:lnTo>
                  <a:lnTo>
                    <a:pt x="160" y="22"/>
                  </a:lnTo>
                  <a:lnTo>
                    <a:pt x="142" y="22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78" y="0"/>
                  </a:lnTo>
                  <a:lnTo>
                    <a:pt x="50" y="10"/>
                  </a:lnTo>
                  <a:lnTo>
                    <a:pt x="38" y="36"/>
                  </a:lnTo>
                  <a:lnTo>
                    <a:pt x="24" y="34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130"/>
                  </a:lnTo>
                  <a:lnTo>
                    <a:pt x="10" y="136"/>
                  </a:lnTo>
                  <a:lnTo>
                    <a:pt x="4" y="160"/>
                  </a:lnTo>
                  <a:cubicBezTo>
                    <a:pt x="4" y="160"/>
                    <a:pt x="18" y="172"/>
                    <a:pt x="18" y="17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8807" name="Rectangle 7"/>
          <p:cNvSpPr>
            <a:spLocks noChangeArrowheads="1"/>
          </p:cNvSpPr>
          <p:nvPr/>
        </p:nvSpPr>
        <p:spPr bwMode="auto">
          <a:xfrm>
            <a:off x="0" y="0"/>
            <a:ext cx="91440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Helvetica" pitchFamily="34" charset="0"/>
              </a:rPr>
              <a:t>State Assisted Parish Pickup Points (PPP)</a:t>
            </a:r>
          </a:p>
        </p:txBody>
      </p:sp>
      <p:pic>
        <p:nvPicPr>
          <p:cNvPr id="158808" name="Picture 88" descr="BaseMap Intersta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0429" r="23985" b="22867"/>
          <a:stretch>
            <a:fillRect/>
          </a:stretch>
        </p:blipFill>
        <p:spPr bwMode="auto">
          <a:xfrm>
            <a:off x="2166938" y="1497013"/>
            <a:ext cx="4445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809" name="AutoShape 6"/>
          <p:cNvSpPr>
            <a:spLocks noChangeArrowheads="1"/>
          </p:cNvSpPr>
          <p:nvPr/>
        </p:nvSpPr>
        <p:spPr bwMode="auto">
          <a:xfrm>
            <a:off x="0" y="4081463"/>
            <a:ext cx="1981200" cy="644525"/>
          </a:xfrm>
          <a:prstGeom prst="wedgeRectCallout">
            <a:avLst>
              <a:gd name="adj1" fmla="val 98958"/>
              <a:gd name="adj2" fmla="val -307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Calcasieu/Cameron (2,400)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Lake Charles Civic Center</a:t>
            </a:r>
          </a:p>
        </p:txBody>
      </p:sp>
      <p:sp>
        <p:nvSpPr>
          <p:cNvPr id="158810" name="AutoShape 6"/>
          <p:cNvSpPr>
            <a:spLocks noChangeArrowheads="1"/>
          </p:cNvSpPr>
          <p:nvPr/>
        </p:nvSpPr>
        <p:spPr bwMode="auto">
          <a:xfrm>
            <a:off x="7380288" y="2471738"/>
            <a:ext cx="1573212" cy="644525"/>
          </a:xfrm>
          <a:prstGeom prst="wedgeRectCallout">
            <a:avLst>
              <a:gd name="adj1" fmla="val -124472"/>
              <a:gd name="adj2" fmla="val 25344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Orleans (30,000)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Union Passenger Terminal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8811" name="AutoShape 6"/>
          <p:cNvSpPr>
            <a:spLocks noChangeArrowheads="1"/>
          </p:cNvSpPr>
          <p:nvPr/>
        </p:nvSpPr>
        <p:spPr bwMode="auto">
          <a:xfrm>
            <a:off x="7391400" y="3852863"/>
            <a:ext cx="1562100" cy="644525"/>
          </a:xfrm>
          <a:prstGeom prst="wedgeRectCallout">
            <a:avLst>
              <a:gd name="adj1" fmla="val -140852"/>
              <a:gd name="adj2" fmla="val 5394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Jefferson (8,000)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Alario Center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8812" name="AutoShape 6"/>
          <p:cNvSpPr>
            <a:spLocks noChangeArrowheads="1"/>
          </p:cNvSpPr>
          <p:nvPr/>
        </p:nvSpPr>
        <p:spPr bwMode="auto">
          <a:xfrm>
            <a:off x="7391400" y="4691063"/>
            <a:ext cx="1562100" cy="644525"/>
          </a:xfrm>
          <a:prstGeom prst="wedgeRectCallout">
            <a:avLst>
              <a:gd name="adj1" fmla="val -140144"/>
              <a:gd name="adj2" fmla="val -7487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Jefferson (8,000)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Yenni Building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32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 noChangeAspect="1"/>
          </p:cNvGrpSpPr>
          <p:nvPr/>
        </p:nvGrpSpPr>
        <p:grpSpPr bwMode="auto">
          <a:xfrm>
            <a:off x="2209800" y="1706563"/>
            <a:ext cx="4979988" cy="4457700"/>
            <a:chOff x="322" y="156"/>
            <a:chExt cx="4250" cy="3876"/>
          </a:xfrm>
        </p:grpSpPr>
        <p:sp>
          <p:nvSpPr>
            <p:cNvPr id="15409" name="Freeform 4"/>
            <p:cNvSpPr>
              <a:spLocks noChangeAspect="1"/>
            </p:cNvSpPr>
            <p:nvPr/>
          </p:nvSpPr>
          <p:spPr bwMode="auto">
            <a:xfrm>
              <a:off x="2868" y="3105"/>
              <a:ext cx="845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0" name="Freeform 5"/>
            <p:cNvSpPr>
              <a:spLocks noChangeAspect="1"/>
            </p:cNvSpPr>
            <p:nvPr/>
          </p:nvSpPr>
          <p:spPr bwMode="auto">
            <a:xfrm>
              <a:off x="2575" y="3262"/>
              <a:ext cx="825" cy="713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2" name="Freeform 77"/>
            <p:cNvSpPr>
              <a:spLocks noChangeAspect="1"/>
            </p:cNvSpPr>
            <p:nvPr/>
          </p:nvSpPr>
          <p:spPr bwMode="auto">
            <a:xfrm>
              <a:off x="323" y="156"/>
              <a:ext cx="475" cy="807"/>
            </a:xfrm>
            <a:custGeom>
              <a:avLst/>
              <a:gdLst>
                <a:gd name="T0" fmla="*/ 2147483647 w 445"/>
                <a:gd name="T1" fmla="*/ 0 h 862"/>
                <a:gd name="T2" fmla="*/ 2147483647 w 445"/>
                <a:gd name="T3" fmla="*/ 2147483647 h 862"/>
                <a:gd name="T4" fmla="*/ 2147483647 w 445"/>
                <a:gd name="T5" fmla="*/ 2147483647 h 862"/>
                <a:gd name="T6" fmla="*/ 2147483647 w 445"/>
                <a:gd name="T7" fmla="*/ 2147483647 h 862"/>
                <a:gd name="T8" fmla="*/ 2147483647 w 445"/>
                <a:gd name="T9" fmla="*/ 2147483647 h 862"/>
                <a:gd name="T10" fmla="*/ 2147483647 w 445"/>
                <a:gd name="T11" fmla="*/ 2147483647 h 862"/>
                <a:gd name="T12" fmla="*/ 2147483647 w 445"/>
                <a:gd name="T13" fmla="*/ 2147483647 h 862"/>
                <a:gd name="T14" fmla="*/ 2147483647 w 445"/>
                <a:gd name="T15" fmla="*/ 2147483647 h 862"/>
                <a:gd name="T16" fmla="*/ 2147483647 w 445"/>
                <a:gd name="T17" fmla="*/ 2147483647 h 862"/>
                <a:gd name="T18" fmla="*/ 2147483647 w 445"/>
                <a:gd name="T19" fmla="*/ 2147483647 h 862"/>
                <a:gd name="T20" fmla="*/ 2147483647 w 445"/>
                <a:gd name="T21" fmla="*/ 2147483647 h 862"/>
                <a:gd name="T22" fmla="*/ 2147483647 w 445"/>
                <a:gd name="T23" fmla="*/ 2147483647 h 862"/>
                <a:gd name="T24" fmla="*/ 2147483647 w 445"/>
                <a:gd name="T25" fmla="*/ 2147483647 h 862"/>
                <a:gd name="T26" fmla="*/ 2147483647 w 445"/>
                <a:gd name="T27" fmla="*/ 2147483647 h 862"/>
                <a:gd name="T28" fmla="*/ 2147483647 w 445"/>
                <a:gd name="T29" fmla="*/ 2147483647 h 862"/>
                <a:gd name="T30" fmla="*/ 2147483647 w 445"/>
                <a:gd name="T31" fmla="*/ 2147483647 h 862"/>
                <a:gd name="T32" fmla="*/ 2147483647 w 445"/>
                <a:gd name="T33" fmla="*/ 2147483647 h 862"/>
                <a:gd name="T34" fmla="*/ 2147483647 w 445"/>
                <a:gd name="T35" fmla="*/ 2147483647 h 862"/>
                <a:gd name="T36" fmla="*/ 2147483647 w 445"/>
                <a:gd name="T37" fmla="*/ 2147483647 h 862"/>
                <a:gd name="T38" fmla="*/ 2147483647 w 445"/>
                <a:gd name="T39" fmla="*/ 2147483647 h 862"/>
                <a:gd name="T40" fmla="*/ 2147483647 w 445"/>
                <a:gd name="T41" fmla="*/ 2147483647 h 862"/>
                <a:gd name="T42" fmla="*/ 2147483647 w 445"/>
                <a:gd name="T43" fmla="*/ 2147483647 h 862"/>
                <a:gd name="T44" fmla="*/ 2147483647 w 445"/>
                <a:gd name="T45" fmla="*/ 2147483647 h 862"/>
                <a:gd name="T46" fmla="*/ 2147483647 w 445"/>
                <a:gd name="T47" fmla="*/ 2147483647 h 862"/>
                <a:gd name="T48" fmla="*/ 2147483647 w 445"/>
                <a:gd name="T49" fmla="*/ 2147483647 h 862"/>
                <a:gd name="T50" fmla="*/ 2147483647 w 445"/>
                <a:gd name="T51" fmla="*/ 2147483647 h 862"/>
                <a:gd name="T52" fmla="*/ 2147483647 w 445"/>
                <a:gd name="T53" fmla="*/ 2147483647 h 862"/>
                <a:gd name="T54" fmla="*/ 2147483647 w 445"/>
                <a:gd name="T55" fmla="*/ 2147483647 h 862"/>
                <a:gd name="T56" fmla="*/ 2147483647 w 445"/>
                <a:gd name="T57" fmla="*/ 2147483647 h 862"/>
                <a:gd name="T58" fmla="*/ 2147483647 w 445"/>
                <a:gd name="T59" fmla="*/ 2147483647 h 862"/>
                <a:gd name="T60" fmla="*/ 2147483647 w 445"/>
                <a:gd name="T61" fmla="*/ 2147483647 h 862"/>
                <a:gd name="T62" fmla="*/ 2147483647 w 445"/>
                <a:gd name="T63" fmla="*/ 2147483647 h 862"/>
                <a:gd name="T64" fmla="*/ 2147483647 w 445"/>
                <a:gd name="T65" fmla="*/ 2147483647 h 862"/>
                <a:gd name="T66" fmla="*/ 2147483647 w 445"/>
                <a:gd name="T67" fmla="*/ 2147483647 h 862"/>
                <a:gd name="T68" fmla="*/ 2147483647 w 445"/>
                <a:gd name="T69" fmla="*/ 2147483647 h 862"/>
                <a:gd name="T70" fmla="*/ 2147483647 w 445"/>
                <a:gd name="T71" fmla="*/ 2147483647 h 862"/>
                <a:gd name="T72" fmla="*/ 2147483647 w 445"/>
                <a:gd name="T73" fmla="*/ 2147483647 h 862"/>
                <a:gd name="T74" fmla="*/ 2147483647 w 445"/>
                <a:gd name="T75" fmla="*/ 2147483647 h 862"/>
                <a:gd name="T76" fmla="*/ 2147483647 w 445"/>
                <a:gd name="T77" fmla="*/ 2147483647 h 862"/>
                <a:gd name="T78" fmla="*/ 2147483647 w 445"/>
                <a:gd name="T79" fmla="*/ 2147483647 h 862"/>
                <a:gd name="T80" fmla="*/ 2147483647 w 445"/>
                <a:gd name="T81" fmla="*/ 2147483647 h 862"/>
                <a:gd name="T82" fmla="*/ 2147483647 w 445"/>
                <a:gd name="T83" fmla="*/ 2147483647 h 862"/>
                <a:gd name="T84" fmla="*/ 2147483647 w 445"/>
                <a:gd name="T85" fmla="*/ 2147483647 h 862"/>
                <a:gd name="T86" fmla="*/ 2147483647 w 445"/>
                <a:gd name="T87" fmla="*/ 2147483647 h 862"/>
                <a:gd name="T88" fmla="*/ 2147483647 w 445"/>
                <a:gd name="T89" fmla="*/ 2147483647 h 862"/>
                <a:gd name="T90" fmla="*/ 2147483647 w 445"/>
                <a:gd name="T91" fmla="*/ 2147483647 h 862"/>
                <a:gd name="T92" fmla="*/ 2147483647 w 445"/>
                <a:gd name="T93" fmla="*/ 2147483647 h 862"/>
                <a:gd name="T94" fmla="*/ 2147483647 w 445"/>
                <a:gd name="T95" fmla="*/ 2147483647 h 862"/>
                <a:gd name="T96" fmla="*/ 2147483647 w 445"/>
                <a:gd name="T97" fmla="*/ 2147483647 h 862"/>
                <a:gd name="T98" fmla="*/ 2147483647 w 445"/>
                <a:gd name="T99" fmla="*/ 2147483647 h 862"/>
                <a:gd name="T100" fmla="*/ 2147483647 w 445"/>
                <a:gd name="T101" fmla="*/ 2147483647 h 862"/>
                <a:gd name="T102" fmla="*/ 2147483647 w 445"/>
                <a:gd name="T103" fmla="*/ 2147483647 h 862"/>
                <a:gd name="T104" fmla="*/ 2147483647 w 445"/>
                <a:gd name="T105" fmla="*/ 2147483647 h 862"/>
                <a:gd name="T106" fmla="*/ 2147483647 w 445"/>
                <a:gd name="T107" fmla="*/ 2147483647 h 862"/>
                <a:gd name="T108" fmla="*/ 2147483647 w 445"/>
                <a:gd name="T109" fmla="*/ 2147483647 h 862"/>
                <a:gd name="T110" fmla="*/ 0 w 445"/>
                <a:gd name="T111" fmla="*/ 2147483647 h 8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5"/>
                <a:gd name="T169" fmla="*/ 0 h 862"/>
                <a:gd name="T170" fmla="*/ 445 w 445"/>
                <a:gd name="T171" fmla="*/ 862 h 8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5" h="862">
                  <a:moveTo>
                    <a:pt x="13" y="0"/>
                  </a:moveTo>
                  <a:lnTo>
                    <a:pt x="189" y="0"/>
                  </a:lnTo>
                  <a:lnTo>
                    <a:pt x="177" y="13"/>
                  </a:lnTo>
                  <a:lnTo>
                    <a:pt x="178" y="49"/>
                  </a:lnTo>
                  <a:lnTo>
                    <a:pt x="192" y="54"/>
                  </a:lnTo>
                  <a:lnTo>
                    <a:pt x="189" y="63"/>
                  </a:lnTo>
                  <a:lnTo>
                    <a:pt x="175" y="64"/>
                  </a:lnTo>
                  <a:lnTo>
                    <a:pt x="157" y="81"/>
                  </a:lnTo>
                  <a:lnTo>
                    <a:pt x="177" y="84"/>
                  </a:lnTo>
                  <a:lnTo>
                    <a:pt x="190" y="93"/>
                  </a:lnTo>
                  <a:lnTo>
                    <a:pt x="189" y="106"/>
                  </a:lnTo>
                  <a:lnTo>
                    <a:pt x="178" y="130"/>
                  </a:lnTo>
                  <a:lnTo>
                    <a:pt x="183" y="157"/>
                  </a:lnTo>
                  <a:lnTo>
                    <a:pt x="193" y="163"/>
                  </a:lnTo>
                  <a:lnTo>
                    <a:pt x="183" y="180"/>
                  </a:lnTo>
                  <a:lnTo>
                    <a:pt x="193" y="189"/>
                  </a:lnTo>
                  <a:lnTo>
                    <a:pt x="201" y="174"/>
                  </a:lnTo>
                  <a:lnTo>
                    <a:pt x="204" y="192"/>
                  </a:lnTo>
                  <a:lnTo>
                    <a:pt x="198" y="226"/>
                  </a:lnTo>
                  <a:lnTo>
                    <a:pt x="180" y="235"/>
                  </a:lnTo>
                  <a:lnTo>
                    <a:pt x="175" y="252"/>
                  </a:lnTo>
                  <a:lnTo>
                    <a:pt x="184" y="252"/>
                  </a:lnTo>
                  <a:lnTo>
                    <a:pt x="195" y="240"/>
                  </a:lnTo>
                  <a:lnTo>
                    <a:pt x="204" y="249"/>
                  </a:lnTo>
                  <a:lnTo>
                    <a:pt x="205" y="274"/>
                  </a:lnTo>
                  <a:lnTo>
                    <a:pt x="180" y="291"/>
                  </a:lnTo>
                  <a:lnTo>
                    <a:pt x="174" y="325"/>
                  </a:lnTo>
                  <a:lnTo>
                    <a:pt x="183" y="328"/>
                  </a:lnTo>
                  <a:lnTo>
                    <a:pt x="190" y="315"/>
                  </a:lnTo>
                  <a:lnTo>
                    <a:pt x="205" y="318"/>
                  </a:lnTo>
                  <a:lnTo>
                    <a:pt x="207" y="339"/>
                  </a:lnTo>
                  <a:lnTo>
                    <a:pt x="201" y="367"/>
                  </a:lnTo>
                  <a:lnTo>
                    <a:pt x="208" y="367"/>
                  </a:lnTo>
                  <a:lnTo>
                    <a:pt x="217" y="388"/>
                  </a:lnTo>
                  <a:lnTo>
                    <a:pt x="207" y="396"/>
                  </a:lnTo>
                  <a:lnTo>
                    <a:pt x="211" y="406"/>
                  </a:lnTo>
                  <a:lnTo>
                    <a:pt x="220" y="402"/>
                  </a:lnTo>
                  <a:lnTo>
                    <a:pt x="229" y="415"/>
                  </a:lnTo>
                  <a:lnTo>
                    <a:pt x="222" y="438"/>
                  </a:lnTo>
                  <a:lnTo>
                    <a:pt x="235" y="444"/>
                  </a:lnTo>
                  <a:lnTo>
                    <a:pt x="240" y="459"/>
                  </a:lnTo>
                  <a:lnTo>
                    <a:pt x="240" y="471"/>
                  </a:lnTo>
                  <a:lnTo>
                    <a:pt x="217" y="480"/>
                  </a:lnTo>
                  <a:lnTo>
                    <a:pt x="222" y="495"/>
                  </a:lnTo>
                  <a:lnTo>
                    <a:pt x="241" y="493"/>
                  </a:lnTo>
                  <a:lnTo>
                    <a:pt x="249" y="508"/>
                  </a:lnTo>
                  <a:lnTo>
                    <a:pt x="229" y="511"/>
                  </a:lnTo>
                  <a:lnTo>
                    <a:pt x="238" y="528"/>
                  </a:lnTo>
                  <a:lnTo>
                    <a:pt x="263" y="546"/>
                  </a:lnTo>
                  <a:lnTo>
                    <a:pt x="274" y="567"/>
                  </a:lnTo>
                  <a:lnTo>
                    <a:pt x="271" y="582"/>
                  </a:lnTo>
                  <a:lnTo>
                    <a:pt x="282" y="582"/>
                  </a:lnTo>
                  <a:lnTo>
                    <a:pt x="279" y="604"/>
                  </a:lnTo>
                  <a:lnTo>
                    <a:pt x="288" y="612"/>
                  </a:lnTo>
                  <a:lnTo>
                    <a:pt x="294" y="621"/>
                  </a:lnTo>
                  <a:lnTo>
                    <a:pt x="280" y="621"/>
                  </a:lnTo>
                  <a:lnTo>
                    <a:pt x="273" y="631"/>
                  </a:lnTo>
                  <a:lnTo>
                    <a:pt x="283" y="633"/>
                  </a:lnTo>
                  <a:lnTo>
                    <a:pt x="294" y="633"/>
                  </a:lnTo>
                  <a:lnTo>
                    <a:pt x="276" y="640"/>
                  </a:lnTo>
                  <a:lnTo>
                    <a:pt x="274" y="654"/>
                  </a:lnTo>
                  <a:lnTo>
                    <a:pt x="282" y="661"/>
                  </a:lnTo>
                  <a:lnTo>
                    <a:pt x="292" y="658"/>
                  </a:lnTo>
                  <a:lnTo>
                    <a:pt x="295" y="645"/>
                  </a:lnTo>
                  <a:lnTo>
                    <a:pt x="310" y="651"/>
                  </a:lnTo>
                  <a:lnTo>
                    <a:pt x="321" y="649"/>
                  </a:lnTo>
                  <a:lnTo>
                    <a:pt x="319" y="678"/>
                  </a:lnTo>
                  <a:lnTo>
                    <a:pt x="321" y="691"/>
                  </a:lnTo>
                  <a:lnTo>
                    <a:pt x="334" y="673"/>
                  </a:lnTo>
                  <a:lnTo>
                    <a:pt x="340" y="672"/>
                  </a:lnTo>
                  <a:lnTo>
                    <a:pt x="327" y="703"/>
                  </a:lnTo>
                  <a:lnTo>
                    <a:pt x="351" y="703"/>
                  </a:lnTo>
                  <a:lnTo>
                    <a:pt x="360" y="709"/>
                  </a:lnTo>
                  <a:lnTo>
                    <a:pt x="351" y="724"/>
                  </a:lnTo>
                  <a:lnTo>
                    <a:pt x="363" y="727"/>
                  </a:lnTo>
                  <a:lnTo>
                    <a:pt x="376" y="706"/>
                  </a:lnTo>
                  <a:lnTo>
                    <a:pt x="378" y="724"/>
                  </a:lnTo>
                  <a:lnTo>
                    <a:pt x="384" y="729"/>
                  </a:lnTo>
                  <a:lnTo>
                    <a:pt x="373" y="739"/>
                  </a:lnTo>
                  <a:lnTo>
                    <a:pt x="391" y="739"/>
                  </a:lnTo>
                  <a:lnTo>
                    <a:pt x="399" y="744"/>
                  </a:lnTo>
                  <a:lnTo>
                    <a:pt x="382" y="759"/>
                  </a:lnTo>
                  <a:lnTo>
                    <a:pt x="402" y="754"/>
                  </a:lnTo>
                  <a:lnTo>
                    <a:pt x="408" y="763"/>
                  </a:lnTo>
                  <a:lnTo>
                    <a:pt x="397" y="784"/>
                  </a:lnTo>
                  <a:lnTo>
                    <a:pt x="415" y="771"/>
                  </a:lnTo>
                  <a:lnTo>
                    <a:pt x="415" y="787"/>
                  </a:lnTo>
                  <a:lnTo>
                    <a:pt x="424" y="796"/>
                  </a:lnTo>
                  <a:lnTo>
                    <a:pt x="435" y="805"/>
                  </a:lnTo>
                  <a:lnTo>
                    <a:pt x="445" y="805"/>
                  </a:lnTo>
                  <a:lnTo>
                    <a:pt x="439" y="820"/>
                  </a:lnTo>
                  <a:lnTo>
                    <a:pt x="333" y="819"/>
                  </a:lnTo>
                  <a:lnTo>
                    <a:pt x="333" y="793"/>
                  </a:lnTo>
                  <a:lnTo>
                    <a:pt x="328" y="775"/>
                  </a:lnTo>
                  <a:lnTo>
                    <a:pt x="313" y="768"/>
                  </a:lnTo>
                  <a:lnTo>
                    <a:pt x="294" y="739"/>
                  </a:lnTo>
                  <a:lnTo>
                    <a:pt x="283" y="738"/>
                  </a:lnTo>
                  <a:lnTo>
                    <a:pt x="268" y="729"/>
                  </a:lnTo>
                  <a:lnTo>
                    <a:pt x="256" y="738"/>
                  </a:lnTo>
                  <a:lnTo>
                    <a:pt x="249" y="727"/>
                  </a:lnTo>
                  <a:lnTo>
                    <a:pt x="237" y="726"/>
                  </a:lnTo>
                  <a:lnTo>
                    <a:pt x="228" y="712"/>
                  </a:lnTo>
                  <a:lnTo>
                    <a:pt x="205" y="711"/>
                  </a:lnTo>
                  <a:lnTo>
                    <a:pt x="192" y="715"/>
                  </a:lnTo>
                  <a:lnTo>
                    <a:pt x="184" y="729"/>
                  </a:lnTo>
                  <a:lnTo>
                    <a:pt x="184" y="741"/>
                  </a:lnTo>
                  <a:lnTo>
                    <a:pt x="159" y="754"/>
                  </a:lnTo>
                  <a:lnTo>
                    <a:pt x="147" y="766"/>
                  </a:lnTo>
                  <a:lnTo>
                    <a:pt x="144" y="801"/>
                  </a:lnTo>
                  <a:lnTo>
                    <a:pt x="127" y="819"/>
                  </a:lnTo>
                  <a:lnTo>
                    <a:pt x="78" y="862"/>
                  </a:lnTo>
                  <a:lnTo>
                    <a:pt x="0" y="861"/>
                  </a:lnTo>
                  <a:lnTo>
                    <a:pt x="12" y="0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3" name="Freeform 78"/>
            <p:cNvSpPr>
              <a:spLocks noChangeAspect="1"/>
            </p:cNvSpPr>
            <p:nvPr/>
          </p:nvSpPr>
          <p:spPr bwMode="auto">
            <a:xfrm>
              <a:off x="490" y="156"/>
              <a:ext cx="384" cy="770"/>
            </a:xfrm>
            <a:custGeom>
              <a:avLst/>
              <a:gdLst>
                <a:gd name="T0" fmla="*/ 2147483647 w 359"/>
                <a:gd name="T1" fmla="*/ 2147483647 h 823"/>
                <a:gd name="T2" fmla="*/ 2147483647 w 359"/>
                <a:gd name="T3" fmla="*/ 2147483647 h 823"/>
                <a:gd name="T4" fmla="*/ 2147483647 w 359"/>
                <a:gd name="T5" fmla="*/ 2147483647 h 823"/>
                <a:gd name="T6" fmla="*/ 2147483647 w 359"/>
                <a:gd name="T7" fmla="*/ 2147483647 h 823"/>
                <a:gd name="T8" fmla="*/ 2147483647 w 359"/>
                <a:gd name="T9" fmla="*/ 2147483647 h 823"/>
                <a:gd name="T10" fmla="*/ 2147483647 w 359"/>
                <a:gd name="T11" fmla="*/ 2147483647 h 823"/>
                <a:gd name="T12" fmla="*/ 2147483647 w 359"/>
                <a:gd name="T13" fmla="*/ 2147483647 h 823"/>
                <a:gd name="T14" fmla="*/ 2147483647 w 359"/>
                <a:gd name="T15" fmla="*/ 2147483647 h 823"/>
                <a:gd name="T16" fmla="*/ 2147483647 w 359"/>
                <a:gd name="T17" fmla="*/ 2147483647 h 823"/>
                <a:gd name="T18" fmla="*/ 2147483647 w 359"/>
                <a:gd name="T19" fmla="*/ 2147483647 h 823"/>
                <a:gd name="T20" fmla="*/ 2147483647 w 359"/>
                <a:gd name="T21" fmla="*/ 2147483647 h 823"/>
                <a:gd name="T22" fmla="*/ 2147483647 w 359"/>
                <a:gd name="T23" fmla="*/ 2147483647 h 823"/>
                <a:gd name="T24" fmla="*/ 2147483647 w 359"/>
                <a:gd name="T25" fmla="*/ 2147483647 h 823"/>
                <a:gd name="T26" fmla="*/ 2147483647 w 359"/>
                <a:gd name="T27" fmla="*/ 2147483647 h 823"/>
                <a:gd name="T28" fmla="*/ 2147483647 w 359"/>
                <a:gd name="T29" fmla="*/ 2147483647 h 823"/>
                <a:gd name="T30" fmla="*/ 2147483647 w 359"/>
                <a:gd name="T31" fmla="*/ 2147483647 h 823"/>
                <a:gd name="T32" fmla="*/ 2147483647 w 359"/>
                <a:gd name="T33" fmla="*/ 2147483647 h 823"/>
                <a:gd name="T34" fmla="*/ 2147483647 w 359"/>
                <a:gd name="T35" fmla="*/ 2147483647 h 823"/>
                <a:gd name="T36" fmla="*/ 2147483647 w 359"/>
                <a:gd name="T37" fmla="*/ 2147483647 h 823"/>
                <a:gd name="T38" fmla="*/ 2147483647 w 359"/>
                <a:gd name="T39" fmla="*/ 2147483647 h 823"/>
                <a:gd name="T40" fmla="*/ 2147483647 w 359"/>
                <a:gd name="T41" fmla="*/ 2147483647 h 823"/>
                <a:gd name="T42" fmla="*/ 2147483647 w 359"/>
                <a:gd name="T43" fmla="*/ 2147483647 h 823"/>
                <a:gd name="T44" fmla="*/ 2147483647 w 359"/>
                <a:gd name="T45" fmla="*/ 2147483647 h 823"/>
                <a:gd name="T46" fmla="*/ 2147483647 w 359"/>
                <a:gd name="T47" fmla="*/ 2147483647 h 823"/>
                <a:gd name="T48" fmla="*/ 2147483647 w 359"/>
                <a:gd name="T49" fmla="*/ 2147483647 h 823"/>
                <a:gd name="T50" fmla="*/ 2147483647 w 359"/>
                <a:gd name="T51" fmla="*/ 2147483647 h 823"/>
                <a:gd name="T52" fmla="*/ 2147483647 w 359"/>
                <a:gd name="T53" fmla="*/ 2147483647 h 823"/>
                <a:gd name="T54" fmla="*/ 2147483647 w 359"/>
                <a:gd name="T55" fmla="*/ 2147483647 h 823"/>
                <a:gd name="T56" fmla="*/ 2147483647 w 359"/>
                <a:gd name="T57" fmla="*/ 2147483647 h 823"/>
                <a:gd name="T58" fmla="*/ 2147483647 w 359"/>
                <a:gd name="T59" fmla="*/ 2147483647 h 823"/>
                <a:gd name="T60" fmla="*/ 2147483647 w 359"/>
                <a:gd name="T61" fmla="*/ 2147483647 h 823"/>
                <a:gd name="T62" fmla="*/ 2147483647 w 359"/>
                <a:gd name="T63" fmla="*/ 2147483647 h 823"/>
                <a:gd name="T64" fmla="*/ 2147483647 w 359"/>
                <a:gd name="T65" fmla="*/ 2147483647 h 823"/>
                <a:gd name="T66" fmla="*/ 2147483647 w 359"/>
                <a:gd name="T67" fmla="*/ 2147483647 h 823"/>
                <a:gd name="T68" fmla="*/ 2147483647 w 359"/>
                <a:gd name="T69" fmla="*/ 2147483647 h 823"/>
                <a:gd name="T70" fmla="*/ 2147483647 w 359"/>
                <a:gd name="T71" fmla="*/ 2147483647 h 823"/>
                <a:gd name="T72" fmla="*/ 2147483647 w 359"/>
                <a:gd name="T73" fmla="*/ 2147483647 h 823"/>
                <a:gd name="T74" fmla="*/ 2147483647 w 359"/>
                <a:gd name="T75" fmla="*/ 2147483647 h 823"/>
                <a:gd name="T76" fmla="*/ 2147483647 w 359"/>
                <a:gd name="T77" fmla="*/ 2147483647 h 823"/>
                <a:gd name="T78" fmla="*/ 2147483647 w 359"/>
                <a:gd name="T79" fmla="*/ 2147483647 h 823"/>
                <a:gd name="T80" fmla="*/ 2147483647 w 359"/>
                <a:gd name="T81" fmla="*/ 2147483647 h 823"/>
                <a:gd name="T82" fmla="*/ 2147483647 w 359"/>
                <a:gd name="T83" fmla="*/ 2147483647 h 823"/>
                <a:gd name="T84" fmla="*/ 2147483647 w 359"/>
                <a:gd name="T85" fmla="*/ 2147483647 h 8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9"/>
                <a:gd name="T130" fmla="*/ 0 h 823"/>
                <a:gd name="T131" fmla="*/ 359 w 359"/>
                <a:gd name="T132" fmla="*/ 823 h 8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9" h="823">
                  <a:moveTo>
                    <a:pt x="30" y="0"/>
                  </a:moveTo>
                  <a:lnTo>
                    <a:pt x="20" y="12"/>
                  </a:lnTo>
                  <a:lnTo>
                    <a:pt x="21" y="4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18" y="63"/>
                  </a:lnTo>
                  <a:lnTo>
                    <a:pt x="0" y="80"/>
                  </a:lnTo>
                  <a:lnTo>
                    <a:pt x="20" y="83"/>
                  </a:lnTo>
                  <a:lnTo>
                    <a:pt x="33" y="92"/>
                  </a:lnTo>
                  <a:lnTo>
                    <a:pt x="32" y="105"/>
                  </a:lnTo>
                  <a:lnTo>
                    <a:pt x="21" y="129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26" y="179"/>
                  </a:lnTo>
                  <a:lnTo>
                    <a:pt x="36" y="188"/>
                  </a:lnTo>
                  <a:lnTo>
                    <a:pt x="44" y="173"/>
                  </a:lnTo>
                  <a:lnTo>
                    <a:pt x="47" y="191"/>
                  </a:lnTo>
                  <a:lnTo>
                    <a:pt x="41" y="225"/>
                  </a:lnTo>
                  <a:lnTo>
                    <a:pt x="23" y="234"/>
                  </a:lnTo>
                  <a:lnTo>
                    <a:pt x="18" y="251"/>
                  </a:lnTo>
                  <a:lnTo>
                    <a:pt x="27" y="251"/>
                  </a:lnTo>
                  <a:lnTo>
                    <a:pt x="38" y="239"/>
                  </a:lnTo>
                  <a:lnTo>
                    <a:pt x="47" y="248"/>
                  </a:lnTo>
                  <a:lnTo>
                    <a:pt x="48" y="273"/>
                  </a:lnTo>
                  <a:lnTo>
                    <a:pt x="23" y="290"/>
                  </a:lnTo>
                  <a:lnTo>
                    <a:pt x="17" y="324"/>
                  </a:lnTo>
                  <a:lnTo>
                    <a:pt x="26" y="327"/>
                  </a:lnTo>
                  <a:lnTo>
                    <a:pt x="33" y="314"/>
                  </a:lnTo>
                  <a:lnTo>
                    <a:pt x="48" y="317"/>
                  </a:lnTo>
                  <a:lnTo>
                    <a:pt x="50" y="338"/>
                  </a:lnTo>
                  <a:lnTo>
                    <a:pt x="44" y="366"/>
                  </a:lnTo>
                  <a:lnTo>
                    <a:pt x="51" y="366"/>
                  </a:lnTo>
                  <a:lnTo>
                    <a:pt x="60" y="387"/>
                  </a:lnTo>
                  <a:lnTo>
                    <a:pt x="50" y="395"/>
                  </a:lnTo>
                  <a:lnTo>
                    <a:pt x="54" y="405"/>
                  </a:lnTo>
                  <a:lnTo>
                    <a:pt x="63" y="401"/>
                  </a:lnTo>
                  <a:lnTo>
                    <a:pt x="72" y="414"/>
                  </a:lnTo>
                  <a:lnTo>
                    <a:pt x="65" y="437"/>
                  </a:lnTo>
                  <a:lnTo>
                    <a:pt x="78" y="443"/>
                  </a:lnTo>
                  <a:lnTo>
                    <a:pt x="83" y="458"/>
                  </a:lnTo>
                  <a:lnTo>
                    <a:pt x="83" y="470"/>
                  </a:lnTo>
                  <a:lnTo>
                    <a:pt x="60" y="479"/>
                  </a:lnTo>
                  <a:lnTo>
                    <a:pt x="65" y="494"/>
                  </a:lnTo>
                  <a:lnTo>
                    <a:pt x="84" y="492"/>
                  </a:lnTo>
                  <a:lnTo>
                    <a:pt x="92" y="507"/>
                  </a:lnTo>
                  <a:lnTo>
                    <a:pt x="72" y="510"/>
                  </a:lnTo>
                  <a:lnTo>
                    <a:pt x="81" y="527"/>
                  </a:lnTo>
                  <a:lnTo>
                    <a:pt x="106" y="545"/>
                  </a:lnTo>
                  <a:lnTo>
                    <a:pt x="117" y="566"/>
                  </a:lnTo>
                  <a:lnTo>
                    <a:pt x="114" y="581"/>
                  </a:lnTo>
                  <a:lnTo>
                    <a:pt x="125" y="581"/>
                  </a:lnTo>
                  <a:lnTo>
                    <a:pt x="122" y="603"/>
                  </a:lnTo>
                  <a:lnTo>
                    <a:pt x="131" y="611"/>
                  </a:lnTo>
                  <a:lnTo>
                    <a:pt x="137" y="620"/>
                  </a:lnTo>
                  <a:lnTo>
                    <a:pt x="123" y="620"/>
                  </a:lnTo>
                  <a:lnTo>
                    <a:pt x="116" y="630"/>
                  </a:lnTo>
                  <a:lnTo>
                    <a:pt x="126" y="632"/>
                  </a:lnTo>
                  <a:lnTo>
                    <a:pt x="137" y="632"/>
                  </a:lnTo>
                  <a:lnTo>
                    <a:pt x="119" y="639"/>
                  </a:lnTo>
                  <a:lnTo>
                    <a:pt x="117" y="653"/>
                  </a:lnTo>
                  <a:lnTo>
                    <a:pt x="125" y="660"/>
                  </a:lnTo>
                  <a:lnTo>
                    <a:pt x="135" y="657"/>
                  </a:lnTo>
                  <a:lnTo>
                    <a:pt x="138" y="644"/>
                  </a:lnTo>
                  <a:lnTo>
                    <a:pt x="153" y="650"/>
                  </a:lnTo>
                  <a:lnTo>
                    <a:pt x="164" y="648"/>
                  </a:lnTo>
                  <a:lnTo>
                    <a:pt x="162" y="677"/>
                  </a:lnTo>
                  <a:lnTo>
                    <a:pt x="164" y="690"/>
                  </a:lnTo>
                  <a:lnTo>
                    <a:pt x="177" y="672"/>
                  </a:lnTo>
                  <a:lnTo>
                    <a:pt x="183" y="671"/>
                  </a:lnTo>
                  <a:lnTo>
                    <a:pt x="170" y="702"/>
                  </a:lnTo>
                  <a:lnTo>
                    <a:pt x="194" y="702"/>
                  </a:lnTo>
                  <a:lnTo>
                    <a:pt x="203" y="708"/>
                  </a:lnTo>
                  <a:lnTo>
                    <a:pt x="194" y="723"/>
                  </a:lnTo>
                  <a:lnTo>
                    <a:pt x="206" y="726"/>
                  </a:lnTo>
                  <a:lnTo>
                    <a:pt x="219" y="705"/>
                  </a:lnTo>
                  <a:lnTo>
                    <a:pt x="221" y="723"/>
                  </a:lnTo>
                  <a:lnTo>
                    <a:pt x="227" y="728"/>
                  </a:lnTo>
                  <a:lnTo>
                    <a:pt x="216" y="738"/>
                  </a:lnTo>
                  <a:lnTo>
                    <a:pt x="234" y="738"/>
                  </a:lnTo>
                  <a:lnTo>
                    <a:pt x="242" y="743"/>
                  </a:lnTo>
                  <a:lnTo>
                    <a:pt x="225" y="758"/>
                  </a:lnTo>
                  <a:lnTo>
                    <a:pt x="245" y="753"/>
                  </a:lnTo>
                  <a:lnTo>
                    <a:pt x="251" y="762"/>
                  </a:lnTo>
                  <a:lnTo>
                    <a:pt x="240" y="783"/>
                  </a:lnTo>
                  <a:lnTo>
                    <a:pt x="258" y="770"/>
                  </a:lnTo>
                  <a:lnTo>
                    <a:pt x="258" y="786"/>
                  </a:lnTo>
                  <a:lnTo>
                    <a:pt x="267" y="795"/>
                  </a:lnTo>
                  <a:lnTo>
                    <a:pt x="278" y="804"/>
                  </a:lnTo>
                  <a:lnTo>
                    <a:pt x="288" y="804"/>
                  </a:lnTo>
                  <a:lnTo>
                    <a:pt x="282" y="819"/>
                  </a:lnTo>
                  <a:lnTo>
                    <a:pt x="318" y="823"/>
                  </a:lnTo>
                  <a:lnTo>
                    <a:pt x="329" y="807"/>
                  </a:lnTo>
                  <a:lnTo>
                    <a:pt x="332" y="787"/>
                  </a:lnTo>
                  <a:lnTo>
                    <a:pt x="332" y="774"/>
                  </a:lnTo>
                  <a:lnTo>
                    <a:pt x="320" y="772"/>
                  </a:lnTo>
                  <a:lnTo>
                    <a:pt x="323" y="760"/>
                  </a:lnTo>
                  <a:lnTo>
                    <a:pt x="323" y="744"/>
                  </a:lnTo>
                  <a:lnTo>
                    <a:pt x="329" y="715"/>
                  </a:lnTo>
                  <a:lnTo>
                    <a:pt x="336" y="699"/>
                  </a:lnTo>
                  <a:lnTo>
                    <a:pt x="335" y="685"/>
                  </a:lnTo>
                  <a:lnTo>
                    <a:pt x="320" y="679"/>
                  </a:lnTo>
                  <a:lnTo>
                    <a:pt x="317" y="661"/>
                  </a:lnTo>
                  <a:lnTo>
                    <a:pt x="326" y="651"/>
                  </a:lnTo>
                  <a:lnTo>
                    <a:pt x="347" y="654"/>
                  </a:lnTo>
                  <a:lnTo>
                    <a:pt x="359" y="640"/>
                  </a:lnTo>
                  <a:lnTo>
                    <a:pt x="306" y="642"/>
                  </a:lnTo>
                  <a:lnTo>
                    <a:pt x="305" y="274"/>
                  </a:lnTo>
                  <a:lnTo>
                    <a:pt x="285" y="273"/>
                  </a:lnTo>
                  <a:lnTo>
                    <a:pt x="288" y="265"/>
                  </a:lnTo>
                  <a:lnTo>
                    <a:pt x="284" y="246"/>
                  </a:lnTo>
                  <a:lnTo>
                    <a:pt x="294" y="226"/>
                  </a:lnTo>
                  <a:lnTo>
                    <a:pt x="296" y="205"/>
                  </a:lnTo>
                  <a:lnTo>
                    <a:pt x="291" y="186"/>
                  </a:lnTo>
                  <a:lnTo>
                    <a:pt x="299" y="180"/>
                  </a:lnTo>
                  <a:lnTo>
                    <a:pt x="303" y="162"/>
                  </a:lnTo>
                  <a:lnTo>
                    <a:pt x="291" y="165"/>
                  </a:lnTo>
                  <a:lnTo>
                    <a:pt x="288" y="153"/>
                  </a:lnTo>
                  <a:lnTo>
                    <a:pt x="278" y="141"/>
                  </a:lnTo>
                  <a:lnTo>
                    <a:pt x="282" y="126"/>
                  </a:lnTo>
                  <a:lnTo>
                    <a:pt x="285" y="115"/>
                  </a:lnTo>
                  <a:lnTo>
                    <a:pt x="279" y="103"/>
                  </a:lnTo>
                  <a:lnTo>
                    <a:pt x="266" y="102"/>
                  </a:lnTo>
                  <a:lnTo>
                    <a:pt x="257" y="90"/>
                  </a:lnTo>
                  <a:lnTo>
                    <a:pt x="252" y="81"/>
                  </a:lnTo>
                  <a:lnTo>
                    <a:pt x="248" y="66"/>
                  </a:lnTo>
                  <a:lnTo>
                    <a:pt x="242" y="61"/>
                  </a:lnTo>
                  <a:lnTo>
                    <a:pt x="242" y="45"/>
                  </a:lnTo>
                  <a:lnTo>
                    <a:pt x="249" y="34"/>
                  </a:lnTo>
                  <a:lnTo>
                    <a:pt x="254" y="16"/>
                  </a:lnTo>
                  <a:lnTo>
                    <a:pt x="251" y="1"/>
                  </a:lnTo>
                  <a:lnTo>
                    <a:pt x="32" y="1"/>
                  </a:lnTo>
                </a:path>
              </a:pathLst>
            </a:custGeom>
            <a:solidFill>
              <a:srgbClr val="FF6699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4" name="Freeform 79"/>
            <p:cNvSpPr>
              <a:spLocks noChangeAspect="1"/>
            </p:cNvSpPr>
            <p:nvPr/>
          </p:nvSpPr>
          <p:spPr bwMode="auto">
            <a:xfrm>
              <a:off x="750" y="157"/>
              <a:ext cx="311" cy="601"/>
            </a:xfrm>
            <a:custGeom>
              <a:avLst/>
              <a:gdLst>
                <a:gd name="T0" fmla="*/ 2147483647 w 291"/>
                <a:gd name="T1" fmla="*/ 0 h 642"/>
                <a:gd name="T2" fmla="*/ 2147483647 w 291"/>
                <a:gd name="T3" fmla="*/ 2147483647 h 642"/>
                <a:gd name="T4" fmla="*/ 2147483647 w 291"/>
                <a:gd name="T5" fmla="*/ 2147483647 h 642"/>
                <a:gd name="T6" fmla="*/ 2147483647 w 291"/>
                <a:gd name="T7" fmla="*/ 2147483647 h 642"/>
                <a:gd name="T8" fmla="*/ 2147483647 w 291"/>
                <a:gd name="T9" fmla="*/ 2147483647 h 642"/>
                <a:gd name="T10" fmla="*/ 2147483647 w 291"/>
                <a:gd name="T11" fmla="*/ 2147483647 h 642"/>
                <a:gd name="T12" fmla="*/ 2147483647 w 291"/>
                <a:gd name="T13" fmla="*/ 2147483647 h 642"/>
                <a:gd name="T14" fmla="*/ 2147483647 w 291"/>
                <a:gd name="T15" fmla="*/ 2147483647 h 642"/>
                <a:gd name="T16" fmla="*/ 2147483647 w 291"/>
                <a:gd name="T17" fmla="*/ 2147483647 h 642"/>
                <a:gd name="T18" fmla="*/ 2147483647 w 291"/>
                <a:gd name="T19" fmla="*/ 2147483647 h 642"/>
                <a:gd name="T20" fmla="*/ 2147483647 w 291"/>
                <a:gd name="T21" fmla="*/ 2147483647 h 642"/>
                <a:gd name="T22" fmla="*/ 2147483647 w 291"/>
                <a:gd name="T23" fmla="*/ 2147483647 h 642"/>
                <a:gd name="T24" fmla="*/ 2147483647 w 291"/>
                <a:gd name="T25" fmla="*/ 2147483647 h 642"/>
                <a:gd name="T26" fmla="*/ 2147483647 w 291"/>
                <a:gd name="T27" fmla="*/ 2147483647 h 642"/>
                <a:gd name="T28" fmla="*/ 2147483647 w 291"/>
                <a:gd name="T29" fmla="*/ 2147483647 h 642"/>
                <a:gd name="T30" fmla="*/ 2147483647 w 291"/>
                <a:gd name="T31" fmla="*/ 2147483647 h 642"/>
                <a:gd name="T32" fmla="*/ 2147483647 w 291"/>
                <a:gd name="T33" fmla="*/ 2147483647 h 642"/>
                <a:gd name="T34" fmla="*/ 2147483647 w 291"/>
                <a:gd name="T35" fmla="*/ 2147483647 h 642"/>
                <a:gd name="T36" fmla="*/ 2147483647 w 291"/>
                <a:gd name="T37" fmla="*/ 2147483647 h 642"/>
                <a:gd name="T38" fmla="*/ 2147483647 w 291"/>
                <a:gd name="T39" fmla="*/ 2147483647 h 642"/>
                <a:gd name="T40" fmla="*/ 2147483647 w 291"/>
                <a:gd name="T41" fmla="*/ 2147483647 h 642"/>
                <a:gd name="T42" fmla="*/ 2147483647 w 291"/>
                <a:gd name="T43" fmla="*/ 2147483647 h 642"/>
                <a:gd name="T44" fmla="*/ 2147483647 w 291"/>
                <a:gd name="T45" fmla="*/ 2147483647 h 642"/>
                <a:gd name="T46" fmla="*/ 2147483647 w 291"/>
                <a:gd name="T47" fmla="*/ 2147483647 h 642"/>
                <a:gd name="T48" fmla="*/ 2147483647 w 291"/>
                <a:gd name="T49" fmla="*/ 2147483647 h 642"/>
                <a:gd name="T50" fmla="*/ 2147483647 w 291"/>
                <a:gd name="T51" fmla="*/ 2147483647 h 642"/>
                <a:gd name="T52" fmla="*/ 2147483647 w 291"/>
                <a:gd name="T53" fmla="*/ 2147483647 h 642"/>
                <a:gd name="T54" fmla="*/ 2147483647 w 291"/>
                <a:gd name="T55" fmla="*/ 2147483647 h 642"/>
                <a:gd name="T56" fmla="*/ 2147483647 w 291"/>
                <a:gd name="T57" fmla="*/ 2147483647 h 642"/>
                <a:gd name="T58" fmla="*/ 2147483647 w 291"/>
                <a:gd name="T59" fmla="*/ 2147483647 h 642"/>
                <a:gd name="T60" fmla="*/ 2147483647 w 291"/>
                <a:gd name="T61" fmla="*/ 2147483647 h 642"/>
                <a:gd name="T62" fmla="*/ 2147483647 w 291"/>
                <a:gd name="T63" fmla="*/ 2147483647 h 642"/>
                <a:gd name="T64" fmla="*/ 2147483647 w 291"/>
                <a:gd name="T65" fmla="*/ 2147483647 h 642"/>
                <a:gd name="T66" fmla="*/ 2147483647 w 291"/>
                <a:gd name="T67" fmla="*/ 2147483647 h 642"/>
                <a:gd name="T68" fmla="*/ 0 w 291"/>
                <a:gd name="T69" fmla="*/ 2147483647 h 642"/>
                <a:gd name="T70" fmla="*/ 0 w 291"/>
                <a:gd name="T71" fmla="*/ 2147483647 h 642"/>
                <a:gd name="T72" fmla="*/ 2147483647 w 291"/>
                <a:gd name="T73" fmla="*/ 2147483647 h 642"/>
                <a:gd name="T74" fmla="*/ 2147483647 w 291"/>
                <a:gd name="T75" fmla="*/ 2147483647 h 642"/>
                <a:gd name="T76" fmla="*/ 2147483647 w 291"/>
                <a:gd name="T77" fmla="*/ 0 h 642"/>
                <a:gd name="T78" fmla="*/ 2147483647 w 291"/>
                <a:gd name="T79" fmla="*/ 0 h 6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1"/>
                <a:gd name="T121" fmla="*/ 0 h 642"/>
                <a:gd name="T122" fmla="*/ 291 w 291"/>
                <a:gd name="T123" fmla="*/ 642 h 6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1" h="642">
                  <a:moveTo>
                    <a:pt x="219" y="0"/>
                  </a:moveTo>
                  <a:lnTo>
                    <a:pt x="220" y="321"/>
                  </a:lnTo>
                  <a:lnTo>
                    <a:pt x="259" y="323"/>
                  </a:lnTo>
                  <a:lnTo>
                    <a:pt x="258" y="347"/>
                  </a:lnTo>
                  <a:lnTo>
                    <a:pt x="267" y="363"/>
                  </a:lnTo>
                  <a:lnTo>
                    <a:pt x="267" y="411"/>
                  </a:lnTo>
                  <a:lnTo>
                    <a:pt x="265" y="437"/>
                  </a:lnTo>
                  <a:lnTo>
                    <a:pt x="265" y="462"/>
                  </a:lnTo>
                  <a:lnTo>
                    <a:pt x="270" y="489"/>
                  </a:lnTo>
                  <a:lnTo>
                    <a:pt x="276" y="533"/>
                  </a:lnTo>
                  <a:lnTo>
                    <a:pt x="291" y="569"/>
                  </a:lnTo>
                  <a:lnTo>
                    <a:pt x="289" y="594"/>
                  </a:lnTo>
                  <a:lnTo>
                    <a:pt x="222" y="593"/>
                  </a:lnTo>
                  <a:lnTo>
                    <a:pt x="219" y="642"/>
                  </a:lnTo>
                  <a:lnTo>
                    <a:pt x="64" y="641"/>
                  </a:lnTo>
                  <a:lnTo>
                    <a:pt x="63" y="273"/>
                  </a:lnTo>
                  <a:lnTo>
                    <a:pt x="43" y="272"/>
                  </a:lnTo>
                  <a:lnTo>
                    <a:pt x="46" y="264"/>
                  </a:lnTo>
                  <a:lnTo>
                    <a:pt x="42" y="245"/>
                  </a:lnTo>
                  <a:lnTo>
                    <a:pt x="52" y="225"/>
                  </a:lnTo>
                  <a:lnTo>
                    <a:pt x="54" y="204"/>
                  </a:lnTo>
                  <a:lnTo>
                    <a:pt x="49" y="185"/>
                  </a:lnTo>
                  <a:lnTo>
                    <a:pt x="57" y="179"/>
                  </a:lnTo>
                  <a:lnTo>
                    <a:pt x="61" y="161"/>
                  </a:lnTo>
                  <a:lnTo>
                    <a:pt x="49" y="164"/>
                  </a:lnTo>
                  <a:lnTo>
                    <a:pt x="46" y="152"/>
                  </a:lnTo>
                  <a:lnTo>
                    <a:pt x="36" y="140"/>
                  </a:lnTo>
                  <a:lnTo>
                    <a:pt x="40" y="125"/>
                  </a:lnTo>
                  <a:lnTo>
                    <a:pt x="43" y="114"/>
                  </a:lnTo>
                  <a:lnTo>
                    <a:pt x="37" y="102"/>
                  </a:lnTo>
                  <a:lnTo>
                    <a:pt x="24" y="101"/>
                  </a:lnTo>
                  <a:lnTo>
                    <a:pt x="15" y="89"/>
                  </a:lnTo>
                  <a:lnTo>
                    <a:pt x="10" y="80"/>
                  </a:lnTo>
                  <a:lnTo>
                    <a:pt x="6" y="65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7" y="33"/>
                  </a:lnTo>
                  <a:lnTo>
                    <a:pt x="12" y="15"/>
                  </a:lnTo>
                  <a:lnTo>
                    <a:pt x="9" y="0"/>
                  </a:lnTo>
                  <a:lnTo>
                    <a:pt x="219" y="0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5" name="Freeform 80"/>
            <p:cNvSpPr>
              <a:spLocks noChangeAspect="1"/>
            </p:cNvSpPr>
            <p:nvPr/>
          </p:nvSpPr>
          <p:spPr bwMode="auto">
            <a:xfrm>
              <a:off x="981" y="157"/>
              <a:ext cx="424" cy="429"/>
            </a:xfrm>
            <a:custGeom>
              <a:avLst/>
              <a:gdLst>
                <a:gd name="T0" fmla="*/ 0 w 395"/>
                <a:gd name="T1" fmla="*/ 0 h 458"/>
                <a:gd name="T2" fmla="*/ 2147483647 w 395"/>
                <a:gd name="T3" fmla="*/ 2147483647 h 458"/>
                <a:gd name="T4" fmla="*/ 2147483647 w 395"/>
                <a:gd name="T5" fmla="*/ 2147483647 h 458"/>
                <a:gd name="T6" fmla="*/ 2147483647 w 395"/>
                <a:gd name="T7" fmla="*/ 2147483647 h 458"/>
                <a:gd name="T8" fmla="*/ 2147483647 w 395"/>
                <a:gd name="T9" fmla="*/ 2147483647 h 458"/>
                <a:gd name="T10" fmla="*/ 2147483647 w 395"/>
                <a:gd name="T11" fmla="*/ 2147483647 h 458"/>
                <a:gd name="T12" fmla="*/ 2147483647 w 395"/>
                <a:gd name="T13" fmla="*/ 2147483647 h 458"/>
                <a:gd name="T14" fmla="*/ 2147483647 w 395"/>
                <a:gd name="T15" fmla="*/ 2147483647 h 458"/>
                <a:gd name="T16" fmla="*/ 2147483647 w 395"/>
                <a:gd name="T17" fmla="*/ 2147483647 h 458"/>
                <a:gd name="T18" fmla="*/ 2147483647 w 395"/>
                <a:gd name="T19" fmla="*/ 2147483647 h 458"/>
                <a:gd name="T20" fmla="*/ 2147483647 w 395"/>
                <a:gd name="T21" fmla="*/ 2147483647 h 458"/>
                <a:gd name="T22" fmla="*/ 2147483647 w 395"/>
                <a:gd name="T23" fmla="*/ 2147483647 h 458"/>
                <a:gd name="T24" fmla="*/ 2147483647 w 395"/>
                <a:gd name="T25" fmla="*/ 2147483647 h 458"/>
                <a:gd name="T26" fmla="*/ 2147483647 w 395"/>
                <a:gd name="T27" fmla="*/ 2147483647 h 458"/>
                <a:gd name="T28" fmla="*/ 2147483647 w 395"/>
                <a:gd name="T29" fmla="*/ 2147483647 h 458"/>
                <a:gd name="T30" fmla="*/ 2147483647 w 395"/>
                <a:gd name="T31" fmla="*/ 2147483647 h 458"/>
                <a:gd name="T32" fmla="*/ 2147483647 w 395"/>
                <a:gd name="T33" fmla="*/ 2147483647 h 458"/>
                <a:gd name="T34" fmla="*/ 2147483647 w 395"/>
                <a:gd name="T35" fmla="*/ 2147483647 h 458"/>
                <a:gd name="T36" fmla="*/ 2147483647 w 395"/>
                <a:gd name="T37" fmla="*/ 2147483647 h 458"/>
                <a:gd name="T38" fmla="*/ 0 w 395"/>
                <a:gd name="T39" fmla="*/ 0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5"/>
                <a:gd name="T61" fmla="*/ 0 h 458"/>
                <a:gd name="T62" fmla="*/ 395 w 395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5" h="458">
                  <a:moveTo>
                    <a:pt x="0" y="0"/>
                  </a:moveTo>
                  <a:lnTo>
                    <a:pt x="395" y="3"/>
                  </a:lnTo>
                  <a:lnTo>
                    <a:pt x="393" y="276"/>
                  </a:lnTo>
                  <a:lnTo>
                    <a:pt x="315" y="276"/>
                  </a:lnTo>
                  <a:lnTo>
                    <a:pt x="318" y="315"/>
                  </a:lnTo>
                  <a:lnTo>
                    <a:pt x="311" y="330"/>
                  </a:lnTo>
                  <a:lnTo>
                    <a:pt x="300" y="342"/>
                  </a:lnTo>
                  <a:lnTo>
                    <a:pt x="291" y="348"/>
                  </a:lnTo>
                  <a:lnTo>
                    <a:pt x="288" y="384"/>
                  </a:lnTo>
                  <a:lnTo>
                    <a:pt x="291" y="402"/>
                  </a:lnTo>
                  <a:lnTo>
                    <a:pt x="287" y="417"/>
                  </a:lnTo>
                  <a:lnTo>
                    <a:pt x="288" y="435"/>
                  </a:lnTo>
                  <a:lnTo>
                    <a:pt x="276" y="438"/>
                  </a:lnTo>
                  <a:lnTo>
                    <a:pt x="275" y="456"/>
                  </a:lnTo>
                  <a:lnTo>
                    <a:pt x="47" y="458"/>
                  </a:lnTo>
                  <a:lnTo>
                    <a:pt x="48" y="362"/>
                  </a:lnTo>
                  <a:lnTo>
                    <a:pt x="42" y="348"/>
                  </a:lnTo>
                  <a:lnTo>
                    <a:pt x="39" y="321"/>
                  </a:lnTo>
                  <a:lnTo>
                    <a:pt x="2" y="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6" name="Freeform 81"/>
            <p:cNvSpPr>
              <a:spLocks noChangeAspect="1"/>
            </p:cNvSpPr>
            <p:nvPr/>
          </p:nvSpPr>
          <p:spPr bwMode="auto">
            <a:xfrm>
              <a:off x="1402" y="157"/>
              <a:ext cx="550" cy="425"/>
            </a:xfrm>
            <a:custGeom>
              <a:avLst/>
              <a:gdLst>
                <a:gd name="T0" fmla="*/ 2147483647 w 512"/>
                <a:gd name="T1" fmla="*/ 0 h 455"/>
                <a:gd name="T2" fmla="*/ 2147483647 w 512"/>
                <a:gd name="T3" fmla="*/ 2147483647 h 455"/>
                <a:gd name="T4" fmla="*/ 2147483647 w 512"/>
                <a:gd name="T5" fmla="*/ 2147483647 h 455"/>
                <a:gd name="T6" fmla="*/ 2147483647 w 512"/>
                <a:gd name="T7" fmla="*/ 2147483647 h 455"/>
                <a:gd name="T8" fmla="*/ 2147483647 w 512"/>
                <a:gd name="T9" fmla="*/ 2147483647 h 455"/>
                <a:gd name="T10" fmla="*/ 2147483647 w 512"/>
                <a:gd name="T11" fmla="*/ 2147483647 h 455"/>
                <a:gd name="T12" fmla="*/ 2147483647 w 512"/>
                <a:gd name="T13" fmla="*/ 2147483647 h 455"/>
                <a:gd name="T14" fmla="*/ 2147483647 w 512"/>
                <a:gd name="T15" fmla="*/ 2147483647 h 455"/>
                <a:gd name="T16" fmla="*/ 2147483647 w 512"/>
                <a:gd name="T17" fmla="*/ 2147483647 h 455"/>
                <a:gd name="T18" fmla="*/ 2147483647 w 512"/>
                <a:gd name="T19" fmla="*/ 2147483647 h 455"/>
                <a:gd name="T20" fmla="*/ 2147483647 w 512"/>
                <a:gd name="T21" fmla="*/ 2147483647 h 455"/>
                <a:gd name="T22" fmla="*/ 2147483647 w 512"/>
                <a:gd name="T23" fmla="*/ 2147483647 h 455"/>
                <a:gd name="T24" fmla="*/ 2147483647 w 512"/>
                <a:gd name="T25" fmla="*/ 2147483647 h 455"/>
                <a:gd name="T26" fmla="*/ 2147483647 w 512"/>
                <a:gd name="T27" fmla="*/ 2147483647 h 455"/>
                <a:gd name="T28" fmla="*/ 2147483647 w 512"/>
                <a:gd name="T29" fmla="*/ 2147483647 h 455"/>
                <a:gd name="T30" fmla="*/ 2147483647 w 512"/>
                <a:gd name="T31" fmla="*/ 2147483647 h 455"/>
                <a:gd name="T32" fmla="*/ 2147483647 w 512"/>
                <a:gd name="T33" fmla="*/ 2147483647 h 455"/>
                <a:gd name="T34" fmla="*/ 2147483647 w 512"/>
                <a:gd name="T35" fmla="*/ 2147483647 h 455"/>
                <a:gd name="T36" fmla="*/ 2147483647 w 512"/>
                <a:gd name="T37" fmla="*/ 2147483647 h 455"/>
                <a:gd name="T38" fmla="*/ 2147483647 w 512"/>
                <a:gd name="T39" fmla="*/ 2147483647 h 455"/>
                <a:gd name="T40" fmla="*/ 2147483647 w 512"/>
                <a:gd name="T41" fmla="*/ 2147483647 h 455"/>
                <a:gd name="T42" fmla="*/ 2147483647 w 512"/>
                <a:gd name="T43" fmla="*/ 2147483647 h 455"/>
                <a:gd name="T44" fmla="*/ 2147483647 w 512"/>
                <a:gd name="T45" fmla="*/ 2147483647 h 455"/>
                <a:gd name="T46" fmla="*/ 2147483647 w 512"/>
                <a:gd name="T47" fmla="*/ 2147483647 h 455"/>
                <a:gd name="T48" fmla="*/ 2147483647 w 512"/>
                <a:gd name="T49" fmla="*/ 2147483647 h 455"/>
                <a:gd name="T50" fmla="*/ 2147483647 w 512"/>
                <a:gd name="T51" fmla="*/ 2147483647 h 455"/>
                <a:gd name="T52" fmla="*/ 2147483647 w 512"/>
                <a:gd name="T53" fmla="*/ 2147483647 h 455"/>
                <a:gd name="T54" fmla="*/ 2147483647 w 512"/>
                <a:gd name="T55" fmla="*/ 2147483647 h 455"/>
                <a:gd name="T56" fmla="*/ 2147483647 w 512"/>
                <a:gd name="T57" fmla="*/ 2147483647 h 455"/>
                <a:gd name="T58" fmla="*/ 2147483647 w 512"/>
                <a:gd name="T59" fmla="*/ 2147483647 h 455"/>
                <a:gd name="T60" fmla="*/ 2147483647 w 512"/>
                <a:gd name="T61" fmla="*/ 2147483647 h 455"/>
                <a:gd name="T62" fmla="*/ 2147483647 w 512"/>
                <a:gd name="T63" fmla="*/ 2147483647 h 455"/>
                <a:gd name="T64" fmla="*/ 2147483647 w 512"/>
                <a:gd name="T65" fmla="*/ 2147483647 h 455"/>
                <a:gd name="T66" fmla="*/ 2147483647 w 512"/>
                <a:gd name="T67" fmla="*/ 2147483647 h 455"/>
                <a:gd name="T68" fmla="*/ 2147483647 w 512"/>
                <a:gd name="T69" fmla="*/ 2147483647 h 455"/>
                <a:gd name="T70" fmla="*/ 2147483647 w 512"/>
                <a:gd name="T71" fmla="*/ 2147483647 h 455"/>
                <a:gd name="T72" fmla="*/ 2147483647 w 512"/>
                <a:gd name="T73" fmla="*/ 2147483647 h 455"/>
                <a:gd name="T74" fmla="*/ 2147483647 w 512"/>
                <a:gd name="T75" fmla="*/ 2147483647 h 455"/>
                <a:gd name="T76" fmla="*/ 2147483647 w 512"/>
                <a:gd name="T77" fmla="*/ 2147483647 h 455"/>
                <a:gd name="T78" fmla="*/ 2147483647 w 512"/>
                <a:gd name="T79" fmla="*/ 2147483647 h 455"/>
                <a:gd name="T80" fmla="*/ 2147483647 w 512"/>
                <a:gd name="T81" fmla="*/ 2147483647 h 455"/>
                <a:gd name="T82" fmla="*/ 2147483647 w 512"/>
                <a:gd name="T83" fmla="*/ 2147483647 h 455"/>
                <a:gd name="T84" fmla="*/ 2147483647 w 512"/>
                <a:gd name="T85" fmla="*/ 2147483647 h 455"/>
                <a:gd name="T86" fmla="*/ 2147483647 w 512"/>
                <a:gd name="T87" fmla="*/ 2147483647 h 455"/>
                <a:gd name="T88" fmla="*/ 2147483647 w 512"/>
                <a:gd name="T89" fmla="*/ 2147483647 h 455"/>
                <a:gd name="T90" fmla="*/ 2147483647 w 512"/>
                <a:gd name="T91" fmla="*/ 2147483647 h 455"/>
                <a:gd name="T92" fmla="*/ 2147483647 w 512"/>
                <a:gd name="T93" fmla="*/ 2147483647 h 455"/>
                <a:gd name="T94" fmla="*/ 2147483647 w 512"/>
                <a:gd name="T95" fmla="*/ 2147483647 h 455"/>
                <a:gd name="T96" fmla="*/ 0 w 512"/>
                <a:gd name="T97" fmla="*/ 2147483647 h 455"/>
                <a:gd name="T98" fmla="*/ 2147483647 w 512"/>
                <a:gd name="T99" fmla="*/ 0 h 4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2"/>
                <a:gd name="T151" fmla="*/ 0 h 455"/>
                <a:gd name="T152" fmla="*/ 512 w 512"/>
                <a:gd name="T153" fmla="*/ 455 h 4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2" h="455">
                  <a:moveTo>
                    <a:pt x="1" y="0"/>
                  </a:moveTo>
                  <a:lnTo>
                    <a:pt x="493" y="2"/>
                  </a:lnTo>
                  <a:lnTo>
                    <a:pt x="500" y="14"/>
                  </a:lnTo>
                  <a:lnTo>
                    <a:pt x="496" y="26"/>
                  </a:lnTo>
                  <a:lnTo>
                    <a:pt x="491" y="35"/>
                  </a:lnTo>
                  <a:lnTo>
                    <a:pt x="493" y="48"/>
                  </a:lnTo>
                  <a:lnTo>
                    <a:pt x="485" y="54"/>
                  </a:lnTo>
                  <a:lnTo>
                    <a:pt x="491" y="68"/>
                  </a:lnTo>
                  <a:lnTo>
                    <a:pt x="494" y="95"/>
                  </a:lnTo>
                  <a:lnTo>
                    <a:pt x="491" y="113"/>
                  </a:lnTo>
                  <a:lnTo>
                    <a:pt x="491" y="128"/>
                  </a:lnTo>
                  <a:lnTo>
                    <a:pt x="488" y="143"/>
                  </a:lnTo>
                  <a:lnTo>
                    <a:pt x="491" y="162"/>
                  </a:lnTo>
                  <a:lnTo>
                    <a:pt x="505" y="180"/>
                  </a:lnTo>
                  <a:lnTo>
                    <a:pt x="508" y="186"/>
                  </a:lnTo>
                  <a:lnTo>
                    <a:pt x="502" y="192"/>
                  </a:lnTo>
                  <a:lnTo>
                    <a:pt x="503" y="201"/>
                  </a:lnTo>
                  <a:lnTo>
                    <a:pt x="509" y="231"/>
                  </a:lnTo>
                  <a:lnTo>
                    <a:pt x="512" y="261"/>
                  </a:lnTo>
                  <a:lnTo>
                    <a:pt x="503" y="270"/>
                  </a:lnTo>
                  <a:lnTo>
                    <a:pt x="512" y="291"/>
                  </a:lnTo>
                  <a:lnTo>
                    <a:pt x="502" y="296"/>
                  </a:lnTo>
                  <a:lnTo>
                    <a:pt x="508" y="306"/>
                  </a:lnTo>
                  <a:lnTo>
                    <a:pt x="499" y="312"/>
                  </a:lnTo>
                  <a:lnTo>
                    <a:pt x="494" y="332"/>
                  </a:lnTo>
                  <a:lnTo>
                    <a:pt x="487" y="344"/>
                  </a:lnTo>
                  <a:lnTo>
                    <a:pt x="475" y="348"/>
                  </a:lnTo>
                  <a:lnTo>
                    <a:pt x="467" y="356"/>
                  </a:lnTo>
                  <a:lnTo>
                    <a:pt x="451" y="356"/>
                  </a:lnTo>
                  <a:lnTo>
                    <a:pt x="445" y="366"/>
                  </a:lnTo>
                  <a:lnTo>
                    <a:pt x="451" y="374"/>
                  </a:lnTo>
                  <a:lnTo>
                    <a:pt x="386" y="425"/>
                  </a:lnTo>
                  <a:lnTo>
                    <a:pt x="386" y="446"/>
                  </a:lnTo>
                  <a:lnTo>
                    <a:pt x="368" y="450"/>
                  </a:lnTo>
                  <a:lnTo>
                    <a:pt x="351" y="455"/>
                  </a:lnTo>
                  <a:lnTo>
                    <a:pt x="336" y="450"/>
                  </a:lnTo>
                  <a:lnTo>
                    <a:pt x="327" y="453"/>
                  </a:lnTo>
                  <a:lnTo>
                    <a:pt x="242" y="455"/>
                  </a:lnTo>
                  <a:lnTo>
                    <a:pt x="237" y="365"/>
                  </a:lnTo>
                  <a:lnTo>
                    <a:pt x="162" y="368"/>
                  </a:lnTo>
                  <a:lnTo>
                    <a:pt x="161" y="315"/>
                  </a:lnTo>
                  <a:lnTo>
                    <a:pt x="137" y="315"/>
                  </a:lnTo>
                  <a:lnTo>
                    <a:pt x="132" y="294"/>
                  </a:lnTo>
                  <a:lnTo>
                    <a:pt x="121" y="282"/>
                  </a:lnTo>
                  <a:lnTo>
                    <a:pt x="108" y="285"/>
                  </a:lnTo>
                  <a:lnTo>
                    <a:pt x="100" y="275"/>
                  </a:lnTo>
                  <a:lnTo>
                    <a:pt x="90" y="278"/>
                  </a:lnTo>
                  <a:lnTo>
                    <a:pt x="79" y="275"/>
                  </a:lnTo>
                  <a:lnTo>
                    <a:pt x="0" y="2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7" name="Freeform 82"/>
            <p:cNvSpPr>
              <a:spLocks noChangeAspect="1"/>
            </p:cNvSpPr>
            <p:nvPr/>
          </p:nvSpPr>
          <p:spPr bwMode="auto">
            <a:xfrm>
              <a:off x="1931" y="157"/>
              <a:ext cx="529" cy="496"/>
            </a:xfrm>
            <a:custGeom>
              <a:avLst/>
              <a:gdLst>
                <a:gd name="T0" fmla="*/ 2147483647 w 493"/>
                <a:gd name="T1" fmla="*/ 0 h 530"/>
                <a:gd name="T2" fmla="*/ 2147483647 w 493"/>
                <a:gd name="T3" fmla="*/ 2147483647 h 530"/>
                <a:gd name="T4" fmla="*/ 2147483647 w 493"/>
                <a:gd name="T5" fmla="*/ 2147483647 h 530"/>
                <a:gd name="T6" fmla="*/ 2147483647 w 493"/>
                <a:gd name="T7" fmla="*/ 2147483647 h 530"/>
                <a:gd name="T8" fmla="*/ 2147483647 w 493"/>
                <a:gd name="T9" fmla="*/ 2147483647 h 530"/>
                <a:gd name="T10" fmla="*/ 2147483647 w 493"/>
                <a:gd name="T11" fmla="*/ 2147483647 h 530"/>
                <a:gd name="T12" fmla="*/ 2147483647 w 493"/>
                <a:gd name="T13" fmla="*/ 2147483647 h 530"/>
                <a:gd name="T14" fmla="*/ 2147483647 w 493"/>
                <a:gd name="T15" fmla="*/ 2147483647 h 530"/>
                <a:gd name="T16" fmla="*/ 2147483647 w 493"/>
                <a:gd name="T17" fmla="*/ 2147483647 h 530"/>
                <a:gd name="T18" fmla="*/ 2147483647 w 493"/>
                <a:gd name="T19" fmla="*/ 2147483647 h 530"/>
                <a:gd name="T20" fmla="*/ 2147483647 w 493"/>
                <a:gd name="T21" fmla="*/ 2147483647 h 530"/>
                <a:gd name="T22" fmla="*/ 2147483647 w 493"/>
                <a:gd name="T23" fmla="*/ 2147483647 h 530"/>
                <a:gd name="T24" fmla="*/ 2147483647 w 493"/>
                <a:gd name="T25" fmla="*/ 2147483647 h 530"/>
                <a:gd name="T26" fmla="*/ 2147483647 w 493"/>
                <a:gd name="T27" fmla="*/ 2147483647 h 530"/>
                <a:gd name="T28" fmla="*/ 2147483647 w 493"/>
                <a:gd name="T29" fmla="*/ 2147483647 h 530"/>
                <a:gd name="T30" fmla="*/ 2147483647 w 493"/>
                <a:gd name="T31" fmla="*/ 2147483647 h 530"/>
                <a:gd name="T32" fmla="*/ 2147483647 w 493"/>
                <a:gd name="T33" fmla="*/ 2147483647 h 530"/>
                <a:gd name="T34" fmla="*/ 2147483647 w 493"/>
                <a:gd name="T35" fmla="*/ 2147483647 h 530"/>
                <a:gd name="T36" fmla="*/ 2147483647 w 493"/>
                <a:gd name="T37" fmla="*/ 2147483647 h 530"/>
                <a:gd name="T38" fmla="*/ 2147483647 w 493"/>
                <a:gd name="T39" fmla="*/ 2147483647 h 530"/>
                <a:gd name="T40" fmla="*/ 2147483647 w 493"/>
                <a:gd name="T41" fmla="*/ 2147483647 h 530"/>
                <a:gd name="T42" fmla="*/ 2147483647 w 493"/>
                <a:gd name="T43" fmla="*/ 2147483647 h 530"/>
                <a:gd name="T44" fmla="*/ 2147483647 w 493"/>
                <a:gd name="T45" fmla="*/ 2147483647 h 530"/>
                <a:gd name="T46" fmla="*/ 2147483647 w 493"/>
                <a:gd name="T47" fmla="*/ 2147483647 h 530"/>
                <a:gd name="T48" fmla="*/ 2147483647 w 493"/>
                <a:gd name="T49" fmla="*/ 2147483647 h 530"/>
                <a:gd name="T50" fmla="*/ 2147483647 w 493"/>
                <a:gd name="T51" fmla="*/ 2147483647 h 530"/>
                <a:gd name="T52" fmla="*/ 2147483647 w 493"/>
                <a:gd name="T53" fmla="*/ 2147483647 h 530"/>
                <a:gd name="T54" fmla="*/ 2147483647 w 493"/>
                <a:gd name="T55" fmla="*/ 2147483647 h 530"/>
                <a:gd name="T56" fmla="*/ 2147483647 w 493"/>
                <a:gd name="T57" fmla="*/ 2147483647 h 530"/>
                <a:gd name="T58" fmla="*/ 2147483647 w 493"/>
                <a:gd name="T59" fmla="*/ 2147483647 h 530"/>
                <a:gd name="T60" fmla="*/ 2147483647 w 493"/>
                <a:gd name="T61" fmla="*/ 2147483647 h 530"/>
                <a:gd name="T62" fmla="*/ 2147483647 w 493"/>
                <a:gd name="T63" fmla="*/ 2147483647 h 530"/>
                <a:gd name="T64" fmla="*/ 2147483647 w 493"/>
                <a:gd name="T65" fmla="*/ 2147483647 h 530"/>
                <a:gd name="T66" fmla="*/ 2147483647 w 493"/>
                <a:gd name="T67" fmla="*/ 2147483647 h 530"/>
                <a:gd name="T68" fmla="*/ 2147483647 w 493"/>
                <a:gd name="T69" fmla="*/ 2147483647 h 530"/>
                <a:gd name="T70" fmla="*/ 2147483647 w 493"/>
                <a:gd name="T71" fmla="*/ 2147483647 h 530"/>
                <a:gd name="T72" fmla="*/ 2147483647 w 493"/>
                <a:gd name="T73" fmla="*/ 2147483647 h 530"/>
                <a:gd name="T74" fmla="*/ 2147483647 w 493"/>
                <a:gd name="T75" fmla="*/ 2147483647 h 530"/>
                <a:gd name="T76" fmla="*/ 2147483647 w 493"/>
                <a:gd name="T77" fmla="*/ 2147483647 h 530"/>
                <a:gd name="T78" fmla="*/ 2147483647 w 493"/>
                <a:gd name="T79" fmla="*/ 2147483647 h 530"/>
                <a:gd name="T80" fmla="*/ 2147483647 w 493"/>
                <a:gd name="T81" fmla="*/ 2147483647 h 530"/>
                <a:gd name="T82" fmla="*/ 2147483647 w 493"/>
                <a:gd name="T83" fmla="*/ 2147483647 h 530"/>
                <a:gd name="T84" fmla="*/ 2147483647 w 493"/>
                <a:gd name="T85" fmla="*/ 2147483647 h 530"/>
                <a:gd name="T86" fmla="*/ 2147483647 w 493"/>
                <a:gd name="T87" fmla="*/ 2147483647 h 530"/>
                <a:gd name="T88" fmla="*/ 2147483647 w 493"/>
                <a:gd name="T89" fmla="*/ 2147483647 h 530"/>
                <a:gd name="T90" fmla="*/ 2147483647 w 493"/>
                <a:gd name="T91" fmla="*/ 2147483647 h 530"/>
                <a:gd name="T92" fmla="*/ 2147483647 w 493"/>
                <a:gd name="T93" fmla="*/ 2147483647 h 530"/>
                <a:gd name="T94" fmla="*/ 2147483647 w 493"/>
                <a:gd name="T95" fmla="*/ 2147483647 h 530"/>
                <a:gd name="T96" fmla="*/ 2147483647 w 493"/>
                <a:gd name="T97" fmla="*/ 2147483647 h 530"/>
                <a:gd name="T98" fmla="*/ 2147483647 w 493"/>
                <a:gd name="T99" fmla="*/ 2147483647 h 530"/>
                <a:gd name="T100" fmla="*/ 2147483647 w 493"/>
                <a:gd name="T101" fmla="*/ 2147483647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3"/>
                <a:gd name="T154" fmla="*/ 0 h 530"/>
                <a:gd name="T155" fmla="*/ 493 w 493"/>
                <a:gd name="T156" fmla="*/ 530 h 5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3" h="530">
                  <a:moveTo>
                    <a:pt x="7" y="2"/>
                  </a:moveTo>
                  <a:lnTo>
                    <a:pt x="493" y="0"/>
                  </a:lnTo>
                  <a:lnTo>
                    <a:pt x="492" y="17"/>
                  </a:lnTo>
                  <a:lnTo>
                    <a:pt x="484" y="24"/>
                  </a:lnTo>
                  <a:lnTo>
                    <a:pt x="477" y="27"/>
                  </a:lnTo>
                  <a:lnTo>
                    <a:pt x="486" y="35"/>
                  </a:lnTo>
                  <a:lnTo>
                    <a:pt x="484" y="44"/>
                  </a:lnTo>
                  <a:lnTo>
                    <a:pt x="477" y="48"/>
                  </a:lnTo>
                  <a:lnTo>
                    <a:pt x="471" y="57"/>
                  </a:lnTo>
                  <a:lnTo>
                    <a:pt x="466" y="69"/>
                  </a:lnTo>
                  <a:lnTo>
                    <a:pt x="460" y="77"/>
                  </a:lnTo>
                  <a:lnTo>
                    <a:pt x="460" y="96"/>
                  </a:lnTo>
                  <a:lnTo>
                    <a:pt x="454" y="105"/>
                  </a:lnTo>
                  <a:lnTo>
                    <a:pt x="442" y="117"/>
                  </a:lnTo>
                  <a:lnTo>
                    <a:pt x="447" y="132"/>
                  </a:lnTo>
                  <a:lnTo>
                    <a:pt x="432" y="147"/>
                  </a:lnTo>
                  <a:lnTo>
                    <a:pt x="412" y="146"/>
                  </a:lnTo>
                  <a:lnTo>
                    <a:pt x="402" y="168"/>
                  </a:lnTo>
                  <a:lnTo>
                    <a:pt x="394" y="170"/>
                  </a:lnTo>
                  <a:lnTo>
                    <a:pt x="388" y="188"/>
                  </a:lnTo>
                  <a:lnTo>
                    <a:pt x="384" y="197"/>
                  </a:lnTo>
                  <a:lnTo>
                    <a:pt x="387" y="204"/>
                  </a:lnTo>
                  <a:lnTo>
                    <a:pt x="379" y="212"/>
                  </a:lnTo>
                  <a:lnTo>
                    <a:pt x="378" y="225"/>
                  </a:lnTo>
                  <a:lnTo>
                    <a:pt x="366" y="243"/>
                  </a:lnTo>
                  <a:lnTo>
                    <a:pt x="370" y="260"/>
                  </a:lnTo>
                  <a:lnTo>
                    <a:pt x="369" y="278"/>
                  </a:lnTo>
                  <a:lnTo>
                    <a:pt x="363" y="293"/>
                  </a:lnTo>
                  <a:lnTo>
                    <a:pt x="354" y="314"/>
                  </a:lnTo>
                  <a:lnTo>
                    <a:pt x="345" y="314"/>
                  </a:lnTo>
                  <a:lnTo>
                    <a:pt x="340" y="333"/>
                  </a:lnTo>
                  <a:lnTo>
                    <a:pt x="351" y="342"/>
                  </a:lnTo>
                  <a:lnTo>
                    <a:pt x="352" y="353"/>
                  </a:lnTo>
                  <a:lnTo>
                    <a:pt x="340" y="366"/>
                  </a:lnTo>
                  <a:lnTo>
                    <a:pt x="334" y="402"/>
                  </a:lnTo>
                  <a:lnTo>
                    <a:pt x="327" y="408"/>
                  </a:lnTo>
                  <a:lnTo>
                    <a:pt x="318" y="426"/>
                  </a:lnTo>
                  <a:lnTo>
                    <a:pt x="309" y="423"/>
                  </a:lnTo>
                  <a:lnTo>
                    <a:pt x="301" y="432"/>
                  </a:lnTo>
                  <a:lnTo>
                    <a:pt x="294" y="428"/>
                  </a:lnTo>
                  <a:lnTo>
                    <a:pt x="283" y="432"/>
                  </a:lnTo>
                  <a:lnTo>
                    <a:pt x="267" y="453"/>
                  </a:lnTo>
                  <a:lnTo>
                    <a:pt x="268" y="471"/>
                  </a:lnTo>
                  <a:lnTo>
                    <a:pt x="262" y="482"/>
                  </a:lnTo>
                  <a:lnTo>
                    <a:pt x="255" y="485"/>
                  </a:lnTo>
                  <a:lnTo>
                    <a:pt x="244" y="486"/>
                  </a:lnTo>
                  <a:lnTo>
                    <a:pt x="231" y="480"/>
                  </a:lnTo>
                  <a:lnTo>
                    <a:pt x="217" y="473"/>
                  </a:lnTo>
                  <a:lnTo>
                    <a:pt x="207" y="471"/>
                  </a:lnTo>
                  <a:lnTo>
                    <a:pt x="210" y="483"/>
                  </a:lnTo>
                  <a:lnTo>
                    <a:pt x="193" y="494"/>
                  </a:lnTo>
                  <a:lnTo>
                    <a:pt x="187" y="509"/>
                  </a:lnTo>
                  <a:lnTo>
                    <a:pt x="192" y="528"/>
                  </a:lnTo>
                  <a:lnTo>
                    <a:pt x="177" y="530"/>
                  </a:lnTo>
                  <a:lnTo>
                    <a:pt x="168" y="509"/>
                  </a:lnTo>
                  <a:lnTo>
                    <a:pt x="156" y="500"/>
                  </a:lnTo>
                  <a:lnTo>
                    <a:pt x="144" y="507"/>
                  </a:lnTo>
                  <a:lnTo>
                    <a:pt x="136" y="494"/>
                  </a:lnTo>
                  <a:lnTo>
                    <a:pt x="133" y="482"/>
                  </a:lnTo>
                  <a:lnTo>
                    <a:pt x="130" y="468"/>
                  </a:lnTo>
                  <a:lnTo>
                    <a:pt x="133" y="458"/>
                  </a:lnTo>
                  <a:lnTo>
                    <a:pt x="124" y="453"/>
                  </a:lnTo>
                  <a:lnTo>
                    <a:pt x="121" y="426"/>
                  </a:lnTo>
                  <a:lnTo>
                    <a:pt x="130" y="419"/>
                  </a:lnTo>
                  <a:lnTo>
                    <a:pt x="133" y="407"/>
                  </a:lnTo>
                  <a:lnTo>
                    <a:pt x="129" y="401"/>
                  </a:lnTo>
                  <a:lnTo>
                    <a:pt x="130" y="390"/>
                  </a:lnTo>
                  <a:lnTo>
                    <a:pt x="142" y="380"/>
                  </a:lnTo>
                  <a:lnTo>
                    <a:pt x="136" y="369"/>
                  </a:lnTo>
                  <a:lnTo>
                    <a:pt x="127" y="368"/>
                  </a:lnTo>
                  <a:lnTo>
                    <a:pt x="118" y="377"/>
                  </a:lnTo>
                  <a:lnTo>
                    <a:pt x="109" y="365"/>
                  </a:lnTo>
                  <a:lnTo>
                    <a:pt x="96" y="354"/>
                  </a:lnTo>
                  <a:lnTo>
                    <a:pt x="90" y="326"/>
                  </a:lnTo>
                  <a:lnTo>
                    <a:pt x="76" y="329"/>
                  </a:lnTo>
                  <a:lnTo>
                    <a:pt x="63" y="320"/>
                  </a:lnTo>
                  <a:lnTo>
                    <a:pt x="57" y="332"/>
                  </a:lnTo>
                  <a:lnTo>
                    <a:pt x="45" y="320"/>
                  </a:lnTo>
                  <a:lnTo>
                    <a:pt x="37" y="324"/>
                  </a:lnTo>
                  <a:lnTo>
                    <a:pt x="43" y="336"/>
                  </a:lnTo>
                  <a:lnTo>
                    <a:pt x="36" y="344"/>
                  </a:lnTo>
                  <a:lnTo>
                    <a:pt x="28" y="333"/>
                  </a:lnTo>
                  <a:lnTo>
                    <a:pt x="28" y="317"/>
                  </a:lnTo>
                  <a:lnTo>
                    <a:pt x="27" y="306"/>
                  </a:lnTo>
                  <a:lnTo>
                    <a:pt x="18" y="297"/>
                  </a:lnTo>
                  <a:lnTo>
                    <a:pt x="24" y="291"/>
                  </a:lnTo>
                  <a:lnTo>
                    <a:pt x="19" y="269"/>
                  </a:lnTo>
                  <a:lnTo>
                    <a:pt x="27" y="261"/>
                  </a:lnTo>
                  <a:lnTo>
                    <a:pt x="25" y="254"/>
                  </a:lnTo>
                  <a:lnTo>
                    <a:pt x="25" y="239"/>
                  </a:lnTo>
                  <a:lnTo>
                    <a:pt x="16" y="192"/>
                  </a:lnTo>
                  <a:lnTo>
                    <a:pt x="24" y="186"/>
                  </a:lnTo>
                  <a:lnTo>
                    <a:pt x="4" y="162"/>
                  </a:lnTo>
                  <a:lnTo>
                    <a:pt x="1" y="144"/>
                  </a:lnTo>
                  <a:lnTo>
                    <a:pt x="4" y="132"/>
                  </a:lnTo>
                  <a:lnTo>
                    <a:pt x="6" y="111"/>
                  </a:lnTo>
                  <a:lnTo>
                    <a:pt x="7" y="92"/>
                  </a:lnTo>
                  <a:lnTo>
                    <a:pt x="6" y="69"/>
                  </a:lnTo>
                  <a:lnTo>
                    <a:pt x="0" y="51"/>
                  </a:lnTo>
                  <a:lnTo>
                    <a:pt x="9" y="48"/>
                  </a:lnTo>
                  <a:lnTo>
                    <a:pt x="4" y="36"/>
                  </a:lnTo>
                  <a:lnTo>
                    <a:pt x="13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8" name="Freeform 83"/>
            <p:cNvSpPr>
              <a:spLocks noChangeAspect="1"/>
            </p:cNvSpPr>
            <p:nvPr/>
          </p:nvSpPr>
          <p:spPr bwMode="auto">
            <a:xfrm>
              <a:off x="2294" y="156"/>
              <a:ext cx="299" cy="430"/>
            </a:xfrm>
            <a:custGeom>
              <a:avLst/>
              <a:gdLst>
                <a:gd name="T0" fmla="*/ 2147483647 w 279"/>
                <a:gd name="T1" fmla="*/ 2147483647 h 459"/>
                <a:gd name="T2" fmla="*/ 2147483647 w 279"/>
                <a:gd name="T3" fmla="*/ 2147483647 h 459"/>
                <a:gd name="T4" fmla="*/ 2147483647 w 279"/>
                <a:gd name="T5" fmla="*/ 2147483647 h 459"/>
                <a:gd name="T6" fmla="*/ 2147483647 w 279"/>
                <a:gd name="T7" fmla="*/ 2147483647 h 459"/>
                <a:gd name="T8" fmla="*/ 2147483647 w 279"/>
                <a:gd name="T9" fmla="*/ 2147483647 h 459"/>
                <a:gd name="T10" fmla="*/ 2147483647 w 279"/>
                <a:gd name="T11" fmla="*/ 2147483647 h 459"/>
                <a:gd name="T12" fmla="*/ 2147483647 w 279"/>
                <a:gd name="T13" fmla="*/ 2147483647 h 459"/>
                <a:gd name="T14" fmla="*/ 2147483647 w 279"/>
                <a:gd name="T15" fmla="*/ 2147483647 h 459"/>
                <a:gd name="T16" fmla="*/ 2147483647 w 279"/>
                <a:gd name="T17" fmla="*/ 2147483647 h 459"/>
                <a:gd name="T18" fmla="*/ 2147483647 w 279"/>
                <a:gd name="T19" fmla="*/ 2147483647 h 459"/>
                <a:gd name="T20" fmla="*/ 2147483647 w 279"/>
                <a:gd name="T21" fmla="*/ 2147483647 h 459"/>
                <a:gd name="T22" fmla="*/ 2147483647 w 279"/>
                <a:gd name="T23" fmla="*/ 2147483647 h 459"/>
                <a:gd name="T24" fmla="*/ 2147483647 w 279"/>
                <a:gd name="T25" fmla="*/ 2147483647 h 459"/>
                <a:gd name="T26" fmla="*/ 2147483647 w 279"/>
                <a:gd name="T27" fmla="*/ 2147483647 h 459"/>
                <a:gd name="T28" fmla="*/ 0 w 279"/>
                <a:gd name="T29" fmla="*/ 2147483647 h 459"/>
                <a:gd name="T30" fmla="*/ 2147483647 w 279"/>
                <a:gd name="T31" fmla="*/ 2147483647 h 459"/>
                <a:gd name="T32" fmla="*/ 2147483647 w 279"/>
                <a:gd name="T33" fmla="*/ 2147483647 h 459"/>
                <a:gd name="T34" fmla="*/ 2147483647 w 279"/>
                <a:gd name="T35" fmla="*/ 2147483647 h 459"/>
                <a:gd name="T36" fmla="*/ 2147483647 w 279"/>
                <a:gd name="T37" fmla="*/ 2147483647 h 459"/>
                <a:gd name="T38" fmla="*/ 2147483647 w 279"/>
                <a:gd name="T39" fmla="*/ 2147483647 h 459"/>
                <a:gd name="T40" fmla="*/ 2147483647 w 279"/>
                <a:gd name="T41" fmla="*/ 2147483647 h 459"/>
                <a:gd name="T42" fmla="*/ 2147483647 w 279"/>
                <a:gd name="T43" fmla="*/ 2147483647 h 459"/>
                <a:gd name="T44" fmla="*/ 2147483647 w 279"/>
                <a:gd name="T45" fmla="*/ 2147483647 h 459"/>
                <a:gd name="T46" fmla="*/ 2147483647 w 279"/>
                <a:gd name="T47" fmla="*/ 2147483647 h 459"/>
                <a:gd name="T48" fmla="*/ 2147483647 w 279"/>
                <a:gd name="T49" fmla="*/ 2147483647 h 459"/>
                <a:gd name="T50" fmla="*/ 2147483647 w 279"/>
                <a:gd name="T51" fmla="*/ 2147483647 h 459"/>
                <a:gd name="T52" fmla="*/ 2147483647 w 279"/>
                <a:gd name="T53" fmla="*/ 2147483647 h 459"/>
                <a:gd name="T54" fmla="*/ 2147483647 w 279"/>
                <a:gd name="T55" fmla="*/ 2147483647 h 459"/>
                <a:gd name="T56" fmla="*/ 2147483647 w 279"/>
                <a:gd name="T57" fmla="*/ 2147483647 h 459"/>
                <a:gd name="T58" fmla="*/ 2147483647 w 279"/>
                <a:gd name="T59" fmla="*/ 2147483647 h 459"/>
                <a:gd name="T60" fmla="*/ 2147483647 w 279"/>
                <a:gd name="T61" fmla="*/ 2147483647 h 459"/>
                <a:gd name="T62" fmla="*/ 2147483647 w 279"/>
                <a:gd name="T63" fmla="*/ 2147483647 h 459"/>
                <a:gd name="T64" fmla="*/ 2147483647 w 279"/>
                <a:gd name="T65" fmla="*/ 2147483647 h 459"/>
                <a:gd name="T66" fmla="*/ 2147483647 w 279"/>
                <a:gd name="T67" fmla="*/ 2147483647 h 459"/>
                <a:gd name="T68" fmla="*/ 2147483647 w 279"/>
                <a:gd name="T69" fmla="*/ 2147483647 h 459"/>
                <a:gd name="T70" fmla="*/ 2147483647 w 279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459"/>
                <a:gd name="T110" fmla="*/ 279 w 279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459">
                  <a:moveTo>
                    <a:pt x="149" y="2"/>
                  </a:moveTo>
                  <a:lnTo>
                    <a:pt x="152" y="13"/>
                  </a:lnTo>
                  <a:lnTo>
                    <a:pt x="144" y="20"/>
                  </a:lnTo>
                  <a:lnTo>
                    <a:pt x="137" y="28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37" y="44"/>
                  </a:lnTo>
                  <a:lnTo>
                    <a:pt x="131" y="53"/>
                  </a:lnTo>
                  <a:lnTo>
                    <a:pt x="126" y="65"/>
                  </a:lnTo>
                  <a:lnTo>
                    <a:pt x="120" y="73"/>
                  </a:lnTo>
                  <a:lnTo>
                    <a:pt x="120" y="92"/>
                  </a:lnTo>
                  <a:lnTo>
                    <a:pt x="114" y="101"/>
                  </a:lnTo>
                  <a:lnTo>
                    <a:pt x="102" y="113"/>
                  </a:lnTo>
                  <a:lnTo>
                    <a:pt x="107" y="128"/>
                  </a:lnTo>
                  <a:lnTo>
                    <a:pt x="92" y="143"/>
                  </a:lnTo>
                  <a:lnTo>
                    <a:pt x="72" y="142"/>
                  </a:lnTo>
                  <a:lnTo>
                    <a:pt x="62" y="164"/>
                  </a:lnTo>
                  <a:lnTo>
                    <a:pt x="54" y="166"/>
                  </a:lnTo>
                  <a:lnTo>
                    <a:pt x="48" y="184"/>
                  </a:lnTo>
                  <a:lnTo>
                    <a:pt x="44" y="193"/>
                  </a:lnTo>
                  <a:lnTo>
                    <a:pt x="47" y="200"/>
                  </a:lnTo>
                  <a:lnTo>
                    <a:pt x="39" y="208"/>
                  </a:lnTo>
                  <a:lnTo>
                    <a:pt x="38" y="221"/>
                  </a:lnTo>
                  <a:lnTo>
                    <a:pt x="26" y="239"/>
                  </a:lnTo>
                  <a:lnTo>
                    <a:pt x="30" y="256"/>
                  </a:lnTo>
                  <a:lnTo>
                    <a:pt x="29" y="274"/>
                  </a:lnTo>
                  <a:lnTo>
                    <a:pt x="23" y="289"/>
                  </a:lnTo>
                  <a:lnTo>
                    <a:pt x="14" y="310"/>
                  </a:lnTo>
                  <a:lnTo>
                    <a:pt x="5" y="310"/>
                  </a:lnTo>
                  <a:lnTo>
                    <a:pt x="0" y="333"/>
                  </a:lnTo>
                  <a:lnTo>
                    <a:pt x="8" y="340"/>
                  </a:lnTo>
                  <a:lnTo>
                    <a:pt x="12" y="349"/>
                  </a:lnTo>
                  <a:lnTo>
                    <a:pt x="2" y="365"/>
                  </a:lnTo>
                  <a:lnTo>
                    <a:pt x="32" y="363"/>
                  </a:lnTo>
                  <a:lnTo>
                    <a:pt x="33" y="459"/>
                  </a:lnTo>
                  <a:lnTo>
                    <a:pt x="147" y="453"/>
                  </a:lnTo>
                  <a:lnTo>
                    <a:pt x="159" y="438"/>
                  </a:lnTo>
                  <a:lnTo>
                    <a:pt x="177" y="428"/>
                  </a:lnTo>
                  <a:lnTo>
                    <a:pt x="185" y="422"/>
                  </a:lnTo>
                  <a:lnTo>
                    <a:pt x="179" y="417"/>
                  </a:lnTo>
                  <a:lnTo>
                    <a:pt x="176" y="405"/>
                  </a:lnTo>
                  <a:lnTo>
                    <a:pt x="176" y="393"/>
                  </a:lnTo>
                  <a:lnTo>
                    <a:pt x="180" y="387"/>
                  </a:lnTo>
                  <a:lnTo>
                    <a:pt x="180" y="371"/>
                  </a:lnTo>
                  <a:lnTo>
                    <a:pt x="174" y="353"/>
                  </a:lnTo>
                  <a:lnTo>
                    <a:pt x="182" y="338"/>
                  </a:lnTo>
                  <a:lnTo>
                    <a:pt x="195" y="336"/>
                  </a:lnTo>
                  <a:lnTo>
                    <a:pt x="195" y="324"/>
                  </a:lnTo>
                  <a:lnTo>
                    <a:pt x="198" y="312"/>
                  </a:lnTo>
                  <a:lnTo>
                    <a:pt x="204" y="302"/>
                  </a:lnTo>
                  <a:lnTo>
                    <a:pt x="209" y="287"/>
                  </a:lnTo>
                  <a:lnTo>
                    <a:pt x="219" y="276"/>
                  </a:lnTo>
                  <a:lnTo>
                    <a:pt x="224" y="203"/>
                  </a:lnTo>
                  <a:lnTo>
                    <a:pt x="213" y="198"/>
                  </a:lnTo>
                  <a:lnTo>
                    <a:pt x="219" y="173"/>
                  </a:lnTo>
                  <a:lnTo>
                    <a:pt x="222" y="158"/>
                  </a:lnTo>
                  <a:lnTo>
                    <a:pt x="228" y="149"/>
                  </a:lnTo>
                  <a:lnTo>
                    <a:pt x="240" y="150"/>
                  </a:lnTo>
                  <a:lnTo>
                    <a:pt x="245" y="138"/>
                  </a:lnTo>
                  <a:lnTo>
                    <a:pt x="242" y="114"/>
                  </a:lnTo>
                  <a:lnTo>
                    <a:pt x="240" y="102"/>
                  </a:lnTo>
                  <a:lnTo>
                    <a:pt x="248" y="90"/>
                  </a:lnTo>
                  <a:lnTo>
                    <a:pt x="245" y="83"/>
                  </a:lnTo>
                  <a:lnTo>
                    <a:pt x="255" y="68"/>
                  </a:lnTo>
                  <a:lnTo>
                    <a:pt x="264" y="65"/>
                  </a:lnTo>
                  <a:lnTo>
                    <a:pt x="272" y="51"/>
                  </a:lnTo>
                  <a:lnTo>
                    <a:pt x="264" y="42"/>
                  </a:lnTo>
                  <a:lnTo>
                    <a:pt x="275" y="39"/>
                  </a:lnTo>
                  <a:lnTo>
                    <a:pt x="270" y="27"/>
                  </a:lnTo>
                  <a:lnTo>
                    <a:pt x="279" y="23"/>
                  </a:lnTo>
                  <a:lnTo>
                    <a:pt x="276" y="9"/>
                  </a:lnTo>
                  <a:lnTo>
                    <a:pt x="266" y="0"/>
                  </a:lnTo>
                  <a:lnTo>
                    <a:pt x="149" y="2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9" name="Freeform 84"/>
            <p:cNvSpPr>
              <a:spLocks noChangeAspect="1"/>
            </p:cNvSpPr>
            <p:nvPr/>
          </p:nvSpPr>
          <p:spPr bwMode="auto">
            <a:xfrm>
              <a:off x="2443" y="156"/>
              <a:ext cx="336" cy="464"/>
            </a:xfrm>
            <a:custGeom>
              <a:avLst/>
              <a:gdLst>
                <a:gd name="T0" fmla="*/ 2147483647 w 313"/>
                <a:gd name="T1" fmla="*/ 0 h 496"/>
                <a:gd name="T2" fmla="*/ 2147483647 w 313"/>
                <a:gd name="T3" fmla="*/ 2147483647 h 496"/>
                <a:gd name="T4" fmla="*/ 2147483647 w 313"/>
                <a:gd name="T5" fmla="*/ 2147483647 h 496"/>
                <a:gd name="T6" fmla="*/ 2147483647 w 313"/>
                <a:gd name="T7" fmla="*/ 2147483647 h 496"/>
                <a:gd name="T8" fmla="*/ 2147483647 w 313"/>
                <a:gd name="T9" fmla="*/ 2147483647 h 496"/>
                <a:gd name="T10" fmla="*/ 2147483647 w 313"/>
                <a:gd name="T11" fmla="*/ 2147483647 h 496"/>
                <a:gd name="T12" fmla="*/ 2147483647 w 313"/>
                <a:gd name="T13" fmla="*/ 2147483647 h 496"/>
                <a:gd name="T14" fmla="*/ 2147483647 w 313"/>
                <a:gd name="T15" fmla="*/ 2147483647 h 496"/>
                <a:gd name="T16" fmla="*/ 2147483647 w 313"/>
                <a:gd name="T17" fmla="*/ 2147483647 h 496"/>
                <a:gd name="T18" fmla="*/ 2147483647 w 313"/>
                <a:gd name="T19" fmla="*/ 2147483647 h 496"/>
                <a:gd name="T20" fmla="*/ 2147483647 w 313"/>
                <a:gd name="T21" fmla="*/ 2147483647 h 496"/>
                <a:gd name="T22" fmla="*/ 2147483647 w 313"/>
                <a:gd name="T23" fmla="*/ 2147483647 h 496"/>
                <a:gd name="T24" fmla="*/ 2147483647 w 313"/>
                <a:gd name="T25" fmla="*/ 2147483647 h 496"/>
                <a:gd name="T26" fmla="*/ 2147483647 w 313"/>
                <a:gd name="T27" fmla="*/ 2147483647 h 496"/>
                <a:gd name="T28" fmla="*/ 2147483647 w 313"/>
                <a:gd name="T29" fmla="*/ 2147483647 h 496"/>
                <a:gd name="T30" fmla="*/ 2147483647 w 313"/>
                <a:gd name="T31" fmla="*/ 2147483647 h 496"/>
                <a:gd name="T32" fmla="*/ 2147483647 w 313"/>
                <a:gd name="T33" fmla="*/ 2147483647 h 496"/>
                <a:gd name="T34" fmla="*/ 2147483647 w 313"/>
                <a:gd name="T35" fmla="*/ 2147483647 h 496"/>
                <a:gd name="T36" fmla="*/ 2147483647 w 313"/>
                <a:gd name="T37" fmla="*/ 2147483647 h 496"/>
                <a:gd name="T38" fmla="*/ 2147483647 w 313"/>
                <a:gd name="T39" fmla="*/ 2147483647 h 496"/>
                <a:gd name="T40" fmla="*/ 2147483647 w 313"/>
                <a:gd name="T41" fmla="*/ 2147483647 h 496"/>
                <a:gd name="T42" fmla="*/ 2147483647 w 313"/>
                <a:gd name="T43" fmla="*/ 2147483647 h 496"/>
                <a:gd name="T44" fmla="*/ 2147483647 w 313"/>
                <a:gd name="T45" fmla="*/ 2147483647 h 496"/>
                <a:gd name="T46" fmla="*/ 2147483647 w 313"/>
                <a:gd name="T47" fmla="*/ 2147483647 h 496"/>
                <a:gd name="T48" fmla="*/ 2147483647 w 313"/>
                <a:gd name="T49" fmla="*/ 2147483647 h 496"/>
                <a:gd name="T50" fmla="*/ 2147483647 w 313"/>
                <a:gd name="T51" fmla="*/ 2147483647 h 496"/>
                <a:gd name="T52" fmla="*/ 2147483647 w 313"/>
                <a:gd name="T53" fmla="*/ 2147483647 h 496"/>
                <a:gd name="T54" fmla="*/ 2147483647 w 313"/>
                <a:gd name="T55" fmla="*/ 2147483647 h 496"/>
                <a:gd name="T56" fmla="*/ 2147483647 w 313"/>
                <a:gd name="T57" fmla="*/ 2147483647 h 496"/>
                <a:gd name="T58" fmla="*/ 2147483647 w 313"/>
                <a:gd name="T59" fmla="*/ 2147483647 h 496"/>
                <a:gd name="T60" fmla="*/ 2147483647 w 313"/>
                <a:gd name="T61" fmla="*/ 2147483647 h 496"/>
                <a:gd name="T62" fmla="*/ 2147483647 w 313"/>
                <a:gd name="T63" fmla="*/ 2147483647 h 496"/>
                <a:gd name="T64" fmla="*/ 2147483647 w 313"/>
                <a:gd name="T65" fmla="*/ 2147483647 h 496"/>
                <a:gd name="T66" fmla="*/ 2147483647 w 313"/>
                <a:gd name="T67" fmla="*/ 2147483647 h 496"/>
                <a:gd name="T68" fmla="*/ 2147483647 w 313"/>
                <a:gd name="T69" fmla="*/ 2147483647 h 496"/>
                <a:gd name="T70" fmla="*/ 2147483647 w 313"/>
                <a:gd name="T71" fmla="*/ 0 h 4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"/>
                <a:gd name="T109" fmla="*/ 0 h 496"/>
                <a:gd name="T110" fmla="*/ 313 w 313"/>
                <a:gd name="T111" fmla="*/ 496 h 4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" h="496">
                  <a:moveTo>
                    <a:pt x="127" y="0"/>
                  </a:moveTo>
                  <a:lnTo>
                    <a:pt x="214" y="0"/>
                  </a:lnTo>
                  <a:lnTo>
                    <a:pt x="213" y="37"/>
                  </a:lnTo>
                  <a:lnTo>
                    <a:pt x="223" y="47"/>
                  </a:lnTo>
                  <a:lnTo>
                    <a:pt x="237" y="16"/>
                  </a:lnTo>
                  <a:lnTo>
                    <a:pt x="252" y="14"/>
                  </a:lnTo>
                  <a:lnTo>
                    <a:pt x="267" y="20"/>
                  </a:lnTo>
                  <a:lnTo>
                    <a:pt x="270" y="43"/>
                  </a:lnTo>
                  <a:lnTo>
                    <a:pt x="271" y="68"/>
                  </a:lnTo>
                  <a:lnTo>
                    <a:pt x="280" y="80"/>
                  </a:lnTo>
                  <a:lnTo>
                    <a:pt x="283" y="98"/>
                  </a:lnTo>
                  <a:lnTo>
                    <a:pt x="279" y="130"/>
                  </a:lnTo>
                  <a:lnTo>
                    <a:pt x="265" y="148"/>
                  </a:lnTo>
                  <a:lnTo>
                    <a:pt x="249" y="175"/>
                  </a:lnTo>
                  <a:lnTo>
                    <a:pt x="234" y="206"/>
                  </a:lnTo>
                  <a:lnTo>
                    <a:pt x="234" y="221"/>
                  </a:lnTo>
                  <a:lnTo>
                    <a:pt x="226" y="241"/>
                  </a:lnTo>
                  <a:lnTo>
                    <a:pt x="228" y="257"/>
                  </a:lnTo>
                  <a:lnTo>
                    <a:pt x="247" y="266"/>
                  </a:lnTo>
                  <a:lnTo>
                    <a:pt x="261" y="262"/>
                  </a:lnTo>
                  <a:lnTo>
                    <a:pt x="279" y="269"/>
                  </a:lnTo>
                  <a:lnTo>
                    <a:pt x="291" y="283"/>
                  </a:lnTo>
                  <a:lnTo>
                    <a:pt x="295" y="302"/>
                  </a:lnTo>
                  <a:lnTo>
                    <a:pt x="255" y="336"/>
                  </a:lnTo>
                  <a:lnTo>
                    <a:pt x="259" y="346"/>
                  </a:lnTo>
                  <a:lnTo>
                    <a:pt x="307" y="367"/>
                  </a:lnTo>
                  <a:lnTo>
                    <a:pt x="313" y="373"/>
                  </a:lnTo>
                  <a:lnTo>
                    <a:pt x="307" y="395"/>
                  </a:lnTo>
                  <a:lnTo>
                    <a:pt x="292" y="422"/>
                  </a:lnTo>
                  <a:lnTo>
                    <a:pt x="282" y="466"/>
                  </a:lnTo>
                  <a:lnTo>
                    <a:pt x="261" y="463"/>
                  </a:lnTo>
                  <a:lnTo>
                    <a:pt x="258" y="472"/>
                  </a:lnTo>
                  <a:lnTo>
                    <a:pt x="247" y="478"/>
                  </a:lnTo>
                  <a:lnTo>
                    <a:pt x="241" y="488"/>
                  </a:lnTo>
                  <a:lnTo>
                    <a:pt x="0" y="496"/>
                  </a:lnTo>
                  <a:lnTo>
                    <a:pt x="15" y="487"/>
                  </a:lnTo>
                  <a:lnTo>
                    <a:pt x="10" y="479"/>
                  </a:lnTo>
                  <a:lnTo>
                    <a:pt x="18" y="470"/>
                  </a:lnTo>
                  <a:lnTo>
                    <a:pt x="6" y="451"/>
                  </a:lnTo>
                  <a:lnTo>
                    <a:pt x="21" y="434"/>
                  </a:lnTo>
                  <a:lnTo>
                    <a:pt x="45" y="421"/>
                  </a:lnTo>
                  <a:lnTo>
                    <a:pt x="40" y="410"/>
                  </a:lnTo>
                  <a:lnTo>
                    <a:pt x="36" y="400"/>
                  </a:lnTo>
                  <a:lnTo>
                    <a:pt x="37" y="389"/>
                  </a:lnTo>
                  <a:lnTo>
                    <a:pt x="42" y="380"/>
                  </a:lnTo>
                  <a:lnTo>
                    <a:pt x="40" y="367"/>
                  </a:lnTo>
                  <a:lnTo>
                    <a:pt x="34" y="350"/>
                  </a:lnTo>
                  <a:lnTo>
                    <a:pt x="40" y="335"/>
                  </a:lnTo>
                  <a:lnTo>
                    <a:pt x="55" y="335"/>
                  </a:lnTo>
                  <a:lnTo>
                    <a:pt x="54" y="320"/>
                  </a:lnTo>
                  <a:lnTo>
                    <a:pt x="57" y="308"/>
                  </a:lnTo>
                  <a:lnTo>
                    <a:pt x="64" y="299"/>
                  </a:lnTo>
                  <a:lnTo>
                    <a:pt x="67" y="283"/>
                  </a:lnTo>
                  <a:lnTo>
                    <a:pt x="78" y="275"/>
                  </a:lnTo>
                  <a:lnTo>
                    <a:pt x="85" y="203"/>
                  </a:lnTo>
                  <a:lnTo>
                    <a:pt x="73" y="194"/>
                  </a:lnTo>
                  <a:lnTo>
                    <a:pt x="81" y="155"/>
                  </a:lnTo>
                  <a:lnTo>
                    <a:pt x="88" y="148"/>
                  </a:lnTo>
                  <a:lnTo>
                    <a:pt x="100" y="148"/>
                  </a:lnTo>
                  <a:lnTo>
                    <a:pt x="106" y="137"/>
                  </a:lnTo>
                  <a:lnTo>
                    <a:pt x="100" y="98"/>
                  </a:lnTo>
                  <a:lnTo>
                    <a:pt x="109" y="88"/>
                  </a:lnTo>
                  <a:lnTo>
                    <a:pt x="108" y="80"/>
                  </a:lnTo>
                  <a:lnTo>
                    <a:pt x="111" y="64"/>
                  </a:lnTo>
                  <a:lnTo>
                    <a:pt x="124" y="59"/>
                  </a:lnTo>
                  <a:lnTo>
                    <a:pt x="132" y="49"/>
                  </a:lnTo>
                  <a:lnTo>
                    <a:pt x="126" y="38"/>
                  </a:lnTo>
                  <a:lnTo>
                    <a:pt x="135" y="35"/>
                  </a:lnTo>
                  <a:lnTo>
                    <a:pt x="130" y="23"/>
                  </a:lnTo>
                  <a:lnTo>
                    <a:pt x="141" y="19"/>
                  </a:lnTo>
                  <a:lnTo>
                    <a:pt x="138" y="1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0" name="Freeform 85"/>
            <p:cNvSpPr>
              <a:spLocks noChangeAspect="1"/>
            </p:cNvSpPr>
            <p:nvPr/>
          </p:nvSpPr>
          <p:spPr bwMode="auto">
            <a:xfrm>
              <a:off x="830" y="584"/>
              <a:ext cx="538" cy="428"/>
            </a:xfrm>
            <a:custGeom>
              <a:avLst/>
              <a:gdLst>
                <a:gd name="T0" fmla="*/ 2147483647 w 501"/>
                <a:gd name="T1" fmla="*/ 0 h 458"/>
                <a:gd name="T2" fmla="*/ 2147483647 w 501"/>
                <a:gd name="T3" fmla="*/ 0 h 458"/>
                <a:gd name="T4" fmla="*/ 2147483647 w 501"/>
                <a:gd name="T5" fmla="*/ 2147483647 h 458"/>
                <a:gd name="T6" fmla="*/ 2147483647 w 501"/>
                <a:gd name="T7" fmla="*/ 2147483647 h 458"/>
                <a:gd name="T8" fmla="*/ 2147483647 w 501"/>
                <a:gd name="T9" fmla="*/ 2147483647 h 458"/>
                <a:gd name="T10" fmla="*/ 2147483647 w 501"/>
                <a:gd name="T11" fmla="*/ 2147483647 h 458"/>
                <a:gd name="T12" fmla="*/ 2147483647 w 501"/>
                <a:gd name="T13" fmla="*/ 2147483647 h 458"/>
                <a:gd name="T14" fmla="*/ 2147483647 w 501"/>
                <a:gd name="T15" fmla="*/ 2147483647 h 458"/>
                <a:gd name="T16" fmla="*/ 2147483647 w 501"/>
                <a:gd name="T17" fmla="*/ 2147483647 h 458"/>
                <a:gd name="T18" fmla="*/ 2147483647 w 501"/>
                <a:gd name="T19" fmla="*/ 2147483647 h 458"/>
                <a:gd name="T20" fmla="*/ 2147483647 w 501"/>
                <a:gd name="T21" fmla="*/ 2147483647 h 458"/>
                <a:gd name="T22" fmla="*/ 2147483647 w 501"/>
                <a:gd name="T23" fmla="*/ 2147483647 h 458"/>
                <a:gd name="T24" fmla="*/ 2147483647 w 501"/>
                <a:gd name="T25" fmla="*/ 2147483647 h 458"/>
                <a:gd name="T26" fmla="*/ 2147483647 w 501"/>
                <a:gd name="T27" fmla="*/ 2147483647 h 458"/>
                <a:gd name="T28" fmla="*/ 2147483647 w 501"/>
                <a:gd name="T29" fmla="*/ 2147483647 h 458"/>
                <a:gd name="T30" fmla="*/ 2147483647 w 501"/>
                <a:gd name="T31" fmla="*/ 2147483647 h 458"/>
                <a:gd name="T32" fmla="*/ 2147483647 w 501"/>
                <a:gd name="T33" fmla="*/ 2147483647 h 458"/>
                <a:gd name="T34" fmla="*/ 2147483647 w 501"/>
                <a:gd name="T35" fmla="*/ 2147483647 h 458"/>
                <a:gd name="T36" fmla="*/ 2147483647 w 501"/>
                <a:gd name="T37" fmla="*/ 2147483647 h 458"/>
                <a:gd name="T38" fmla="*/ 2147483647 w 501"/>
                <a:gd name="T39" fmla="*/ 2147483647 h 458"/>
                <a:gd name="T40" fmla="*/ 2147483647 w 501"/>
                <a:gd name="T41" fmla="*/ 2147483647 h 458"/>
                <a:gd name="T42" fmla="*/ 2147483647 w 501"/>
                <a:gd name="T43" fmla="*/ 2147483647 h 458"/>
                <a:gd name="T44" fmla="*/ 2147483647 w 501"/>
                <a:gd name="T45" fmla="*/ 2147483647 h 458"/>
                <a:gd name="T46" fmla="*/ 2147483647 w 501"/>
                <a:gd name="T47" fmla="*/ 2147483647 h 458"/>
                <a:gd name="T48" fmla="*/ 2147483647 w 501"/>
                <a:gd name="T49" fmla="*/ 2147483647 h 458"/>
                <a:gd name="T50" fmla="*/ 2147483647 w 501"/>
                <a:gd name="T51" fmla="*/ 2147483647 h 458"/>
                <a:gd name="T52" fmla="*/ 2147483647 w 501"/>
                <a:gd name="T53" fmla="*/ 2147483647 h 458"/>
                <a:gd name="T54" fmla="*/ 2147483647 w 501"/>
                <a:gd name="T55" fmla="*/ 2147483647 h 458"/>
                <a:gd name="T56" fmla="*/ 2147483647 w 501"/>
                <a:gd name="T57" fmla="*/ 2147483647 h 458"/>
                <a:gd name="T58" fmla="*/ 0 w 501"/>
                <a:gd name="T59" fmla="*/ 2147483647 h 458"/>
                <a:gd name="T60" fmla="*/ 2147483647 w 501"/>
                <a:gd name="T61" fmla="*/ 2147483647 h 458"/>
                <a:gd name="T62" fmla="*/ 2147483647 w 501"/>
                <a:gd name="T63" fmla="*/ 2147483647 h 458"/>
                <a:gd name="T64" fmla="*/ 2147483647 w 501"/>
                <a:gd name="T65" fmla="*/ 2147483647 h 458"/>
                <a:gd name="T66" fmla="*/ 2147483647 w 501"/>
                <a:gd name="T67" fmla="*/ 2147483647 h 458"/>
                <a:gd name="T68" fmla="*/ 2147483647 w 501"/>
                <a:gd name="T69" fmla="*/ 2147483647 h 458"/>
                <a:gd name="T70" fmla="*/ 2147483647 w 501"/>
                <a:gd name="T71" fmla="*/ 2147483647 h 458"/>
                <a:gd name="T72" fmla="*/ 2147483647 w 501"/>
                <a:gd name="T73" fmla="*/ 2147483647 h 458"/>
                <a:gd name="T74" fmla="*/ 2147483647 w 501"/>
                <a:gd name="T75" fmla="*/ 2147483647 h 458"/>
                <a:gd name="T76" fmla="*/ 2147483647 w 501"/>
                <a:gd name="T77" fmla="*/ 2147483647 h 458"/>
                <a:gd name="T78" fmla="*/ 2147483647 w 501"/>
                <a:gd name="T79" fmla="*/ 0 h 4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1"/>
                <a:gd name="T121" fmla="*/ 0 h 458"/>
                <a:gd name="T122" fmla="*/ 501 w 501"/>
                <a:gd name="T123" fmla="*/ 458 h 4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1" h="458">
                  <a:moveTo>
                    <a:pt x="189" y="0"/>
                  </a:moveTo>
                  <a:lnTo>
                    <a:pt x="416" y="0"/>
                  </a:lnTo>
                  <a:lnTo>
                    <a:pt x="420" y="138"/>
                  </a:lnTo>
                  <a:lnTo>
                    <a:pt x="497" y="138"/>
                  </a:lnTo>
                  <a:lnTo>
                    <a:pt x="501" y="363"/>
                  </a:lnTo>
                  <a:lnTo>
                    <a:pt x="495" y="378"/>
                  </a:lnTo>
                  <a:lnTo>
                    <a:pt x="489" y="389"/>
                  </a:lnTo>
                  <a:lnTo>
                    <a:pt x="480" y="393"/>
                  </a:lnTo>
                  <a:lnTo>
                    <a:pt x="477" y="404"/>
                  </a:lnTo>
                  <a:lnTo>
                    <a:pt x="480" y="413"/>
                  </a:lnTo>
                  <a:lnTo>
                    <a:pt x="482" y="425"/>
                  </a:lnTo>
                  <a:lnTo>
                    <a:pt x="468" y="440"/>
                  </a:lnTo>
                  <a:lnTo>
                    <a:pt x="470" y="458"/>
                  </a:lnTo>
                  <a:lnTo>
                    <a:pt x="182" y="458"/>
                  </a:lnTo>
                  <a:lnTo>
                    <a:pt x="180" y="435"/>
                  </a:lnTo>
                  <a:lnTo>
                    <a:pt x="177" y="423"/>
                  </a:lnTo>
                  <a:lnTo>
                    <a:pt x="164" y="407"/>
                  </a:lnTo>
                  <a:lnTo>
                    <a:pt x="165" y="387"/>
                  </a:lnTo>
                  <a:lnTo>
                    <a:pt x="165" y="368"/>
                  </a:lnTo>
                  <a:lnTo>
                    <a:pt x="2" y="368"/>
                  </a:lnTo>
                  <a:lnTo>
                    <a:pt x="12" y="350"/>
                  </a:lnTo>
                  <a:lnTo>
                    <a:pt x="15" y="318"/>
                  </a:lnTo>
                  <a:lnTo>
                    <a:pt x="2" y="315"/>
                  </a:lnTo>
                  <a:lnTo>
                    <a:pt x="3" y="308"/>
                  </a:lnTo>
                  <a:lnTo>
                    <a:pt x="5" y="290"/>
                  </a:lnTo>
                  <a:lnTo>
                    <a:pt x="8" y="266"/>
                  </a:lnTo>
                  <a:lnTo>
                    <a:pt x="18" y="246"/>
                  </a:lnTo>
                  <a:lnTo>
                    <a:pt x="20" y="228"/>
                  </a:lnTo>
                  <a:lnTo>
                    <a:pt x="5" y="222"/>
                  </a:lnTo>
                  <a:lnTo>
                    <a:pt x="0" y="206"/>
                  </a:lnTo>
                  <a:lnTo>
                    <a:pt x="9" y="194"/>
                  </a:lnTo>
                  <a:lnTo>
                    <a:pt x="26" y="198"/>
                  </a:lnTo>
                  <a:lnTo>
                    <a:pt x="39" y="185"/>
                  </a:lnTo>
                  <a:lnTo>
                    <a:pt x="141" y="186"/>
                  </a:lnTo>
                  <a:lnTo>
                    <a:pt x="149" y="137"/>
                  </a:lnTo>
                  <a:lnTo>
                    <a:pt x="210" y="138"/>
                  </a:lnTo>
                  <a:lnTo>
                    <a:pt x="215" y="111"/>
                  </a:lnTo>
                  <a:lnTo>
                    <a:pt x="200" y="77"/>
                  </a:lnTo>
                  <a:lnTo>
                    <a:pt x="194" y="3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1" name="Freeform 86"/>
            <p:cNvSpPr>
              <a:spLocks noChangeAspect="1"/>
            </p:cNvSpPr>
            <p:nvPr/>
          </p:nvSpPr>
          <p:spPr bwMode="auto">
            <a:xfrm>
              <a:off x="1277" y="414"/>
              <a:ext cx="386" cy="300"/>
            </a:xfrm>
            <a:custGeom>
              <a:avLst/>
              <a:gdLst>
                <a:gd name="T0" fmla="*/ 2147483647 w 360"/>
                <a:gd name="T1" fmla="*/ 2147483647 h 320"/>
                <a:gd name="T2" fmla="*/ 2147483647 w 360"/>
                <a:gd name="T3" fmla="*/ 0 h 320"/>
                <a:gd name="T4" fmla="*/ 2147483647 w 360"/>
                <a:gd name="T5" fmla="*/ 2147483647 h 320"/>
                <a:gd name="T6" fmla="*/ 2147483647 w 360"/>
                <a:gd name="T7" fmla="*/ 0 h 320"/>
                <a:gd name="T8" fmla="*/ 2147483647 w 360"/>
                <a:gd name="T9" fmla="*/ 2147483647 h 320"/>
                <a:gd name="T10" fmla="*/ 2147483647 w 360"/>
                <a:gd name="T11" fmla="*/ 2147483647 h 320"/>
                <a:gd name="T12" fmla="*/ 2147483647 w 360"/>
                <a:gd name="T13" fmla="*/ 2147483647 h 320"/>
                <a:gd name="T14" fmla="*/ 2147483647 w 360"/>
                <a:gd name="T15" fmla="*/ 2147483647 h 320"/>
                <a:gd name="T16" fmla="*/ 2147483647 w 360"/>
                <a:gd name="T17" fmla="*/ 2147483647 h 320"/>
                <a:gd name="T18" fmla="*/ 2147483647 w 360"/>
                <a:gd name="T19" fmla="*/ 2147483647 h 320"/>
                <a:gd name="T20" fmla="*/ 2147483647 w 360"/>
                <a:gd name="T21" fmla="*/ 2147483647 h 320"/>
                <a:gd name="T22" fmla="*/ 2147483647 w 360"/>
                <a:gd name="T23" fmla="*/ 2147483647 h 320"/>
                <a:gd name="T24" fmla="*/ 2147483647 w 360"/>
                <a:gd name="T25" fmla="*/ 2147483647 h 320"/>
                <a:gd name="T26" fmla="*/ 2147483647 w 360"/>
                <a:gd name="T27" fmla="*/ 2147483647 h 320"/>
                <a:gd name="T28" fmla="*/ 2147483647 w 360"/>
                <a:gd name="T29" fmla="*/ 2147483647 h 320"/>
                <a:gd name="T30" fmla="*/ 2147483647 w 360"/>
                <a:gd name="T31" fmla="*/ 2147483647 h 320"/>
                <a:gd name="T32" fmla="*/ 2147483647 w 360"/>
                <a:gd name="T33" fmla="*/ 2147483647 h 320"/>
                <a:gd name="T34" fmla="*/ 0 w 360"/>
                <a:gd name="T35" fmla="*/ 2147483647 h 320"/>
                <a:gd name="T36" fmla="*/ 2147483647 w 360"/>
                <a:gd name="T37" fmla="*/ 2147483647 h 320"/>
                <a:gd name="T38" fmla="*/ 2147483647 w 360"/>
                <a:gd name="T39" fmla="*/ 2147483647 h 320"/>
                <a:gd name="T40" fmla="*/ 2147483647 w 360"/>
                <a:gd name="T41" fmla="*/ 2147483647 h 320"/>
                <a:gd name="T42" fmla="*/ 2147483647 w 360"/>
                <a:gd name="T43" fmla="*/ 2147483647 h 320"/>
                <a:gd name="T44" fmla="*/ 2147483647 w 360"/>
                <a:gd name="T45" fmla="*/ 2147483647 h 320"/>
                <a:gd name="T46" fmla="*/ 2147483647 w 360"/>
                <a:gd name="T47" fmla="*/ 2147483647 h 320"/>
                <a:gd name="T48" fmla="*/ 2147483647 w 360"/>
                <a:gd name="T49" fmla="*/ 2147483647 h 320"/>
                <a:gd name="T50" fmla="*/ 2147483647 w 360"/>
                <a:gd name="T51" fmla="*/ 2147483647 h 320"/>
                <a:gd name="T52" fmla="*/ 2147483647 w 360"/>
                <a:gd name="T53" fmla="*/ 2147483647 h 320"/>
                <a:gd name="T54" fmla="*/ 2147483647 w 360"/>
                <a:gd name="T55" fmla="*/ 2147483647 h 320"/>
                <a:gd name="T56" fmla="*/ 2147483647 w 360"/>
                <a:gd name="T57" fmla="*/ 2147483647 h 320"/>
                <a:gd name="T58" fmla="*/ 2147483647 w 360"/>
                <a:gd name="T59" fmla="*/ 2147483647 h 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0"/>
                <a:gd name="T91" fmla="*/ 0 h 320"/>
                <a:gd name="T92" fmla="*/ 360 w 360"/>
                <a:gd name="T93" fmla="*/ 320 h 3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0" h="320">
                  <a:moveTo>
                    <a:pt x="40" y="2"/>
                  </a:moveTo>
                  <a:lnTo>
                    <a:pt x="196" y="0"/>
                  </a:lnTo>
                  <a:lnTo>
                    <a:pt x="207" y="3"/>
                  </a:lnTo>
                  <a:lnTo>
                    <a:pt x="216" y="0"/>
                  </a:lnTo>
                  <a:lnTo>
                    <a:pt x="225" y="9"/>
                  </a:lnTo>
                  <a:lnTo>
                    <a:pt x="237" y="6"/>
                  </a:lnTo>
                  <a:lnTo>
                    <a:pt x="252" y="20"/>
                  </a:lnTo>
                  <a:lnTo>
                    <a:pt x="256" y="38"/>
                  </a:lnTo>
                  <a:lnTo>
                    <a:pt x="276" y="38"/>
                  </a:lnTo>
                  <a:lnTo>
                    <a:pt x="280" y="92"/>
                  </a:lnTo>
                  <a:lnTo>
                    <a:pt x="355" y="90"/>
                  </a:lnTo>
                  <a:lnTo>
                    <a:pt x="358" y="138"/>
                  </a:lnTo>
                  <a:lnTo>
                    <a:pt x="358" y="179"/>
                  </a:lnTo>
                  <a:lnTo>
                    <a:pt x="360" y="273"/>
                  </a:lnTo>
                  <a:lnTo>
                    <a:pt x="202" y="273"/>
                  </a:lnTo>
                  <a:lnTo>
                    <a:pt x="199" y="318"/>
                  </a:lnTo>
                  <a:lnTo>
                    <a:pt x="4" y="320"/>
                  </a:lnTo>
                  <a:lnTo>
                    <a:pt x="0" y="182"/>
                  </a:lnTo>
                  <a:lnTo>
                    <a:pt x="3" y="164"/>
                  </a:lnTo>
                  <a:lnTo>
                    <a:pt x="15" y="159"/>
                  </a:lnTo>
                  <a:lnTo>
                    <a:pt x="12" y="146"/>
                  </a:lnTo>
                  <a:lnTo>
                    <a:pt x="13" y="132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12" y="98"/>
                  </a:lnTo>
                  <a:lnTo>
                    <a:pt x="16" y="84"/>
                  </a:lnTo>
                  <a:lnTo>
                    <a:pt x="16" y="69"/>
                  </a:lnTo>
                  <a:lnTo>
                    <a:pt x="28" y="66"/>
                  </a:lnTo>
                  <a:lnTo>
                    <a:pt x="45" y="38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2" name="Freeform 87"/>
            <p:cNvSpPr>
              <a:spLocks noChangeAspect="1"/>
            </p:cNvSpPr>
            <p:nvPr/>
          </p:nvSpPr>
          <p:spPr bwMode="auto">
            <a:xfrm>
              <a:off x="1333" y="670"/>
              <a:ext cx="416" cy="344"/>
            </a:xfrm>
            <a:custGeom>
              <a:avLst/>
              <a:gdLst>
                <a:gd name="T0" fmla="*/ 2147483647 w 389"/>
                <a:gd name="T1" fmla="*/ 2147483647 h 366"/>
                <a:gd name="T2" fmla="*/ 2147483647 w 389"/>
                <a:gd name="T3" fmla="*/ 2147483647 h 366"/>
                <a:gd name="T4" fmla="*/ 2147483647 w 389"/>
                <a:gd name="T5" fmla="*/ 0 h 366"/>
                <a:gd name="T6" fmla="*/ 2147483647 w 389"/>
                <a:gd name="T7" fmla="*/ 0 h 366"/>
                <a:gd name="T8" fmla="*/ 2147483647 w 389"/>
                <a:gd name="T9" fmla="*/ 2147483647 h 366"/>
                <a:gd name="T10" fmla="*/ 2147483647 w 389"/>
                <a:gd name="T11" fmla="*/ 2147483647 h 366"/>
                <a:gd name="T12" fmla="*/ 2147483647 w 389"/>
                <a:gd name="T13" fmla="*/ 2147483647 h 366"/>
                <a:gd name="T14" fmla="*/ 0 w 389"/>
                <a:gd name="T15" fmla="*/ 2147483647 h 366"/>
                <a:gd name="T16" fmla="*/ 0 w 389"/>
                <a:gd name="T17" fmla="*/ 2147483647 h 366"/>
                <a:gd name="T18" fmla="*/ 2147483647 w 389"/>
                <a:gd name="T19" fmla="*/ 2147483647 h 366"/>
                <a:gd name="T20" fmla="*/ 2147483647 w 389"/>
                <a:gd name="T21" fmla="*/ 2147483647 h 366"/>
                <a:gd name="T22" fmla="*/ 2147483647 w 389"/>
                <a:gd name="T23" fmla="*/ 2147483647 h 366"/>
                <a:gd name="T24" fmla="*/ 2147483647 w 389"/>
                <a:gd name="T25" fmla="*/ 2147483647 h 366"/>
                <a:gd name="T26" fmla="*/ 2147483647 w 389"/>
                <a:gd name="T27" fmla="*/ 2147483647 h 366"/>
                <a:gd name="T28" fmla="*/ 2147483647 w 389"/>
                <a:gd name="T29" fmla="*/ 2147483647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6"/>
                <a:gd name="T47" fmla="*/ 389 w 389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6">
                  <a:moveTo>
                    <a:pt x="29" y="47"/>
                  </a:moveTo>
                  <a:lnTo>
                    <a:pt x="147" y="45"/>
                  </a:lnTo>
                  <a:lnTo>
                    <a:pt x="149" y="0"/>
                  </a:lnTo>
                  <a:lnTo>
                    <a:pt x="308" y="0"/>
                  </a:lnTo>
                  <a:lnTo>
                    <a:pt x="308" y="87"/>
                  </a:lnTo>
                  <a:lnTo>
                    <a:pt x="387" y="182"/>
                  </a:lnTo>
                  <a:lnTo>
                    <a:pt x="389" y="366"/>
                  </a:lnTo>
                  <a:lnTo>
                    <a:pt x="0" y="365"/>
                  </a:lnTo>
                  <a:lnTo>
                    <a:pt x="0" y="348"/>
                  </a:lnTo>
                  <a:lnTo>
                    <a:pt x="15" y="332"/>
                  </a:lnTo>
                  <a:lnTo>
                    <a:pt x="9" y="314"/>
                  </a:lnTo>
                  <a:lnTo>
                    <a:pt x="12" y="300"/>
                  </a:lnTo>
                  <a:lnTo>
                    <a:pt x="21" y="297"/>
                  </a:lnTo>
                  <a:lnTo>
                    <a:pt x="33" y="273"/>
                  </a:lnTo>
                  <a:lnTo>
                    <a:pt x="29" y="4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3" name="Freeform 88"/>
            <p:cNvSpPr>
              <a:spLocks noChangeAspect="1"/>
            </p:cNvSpPr>
            <p:nvPr/>
          </p:nvSpPr>
          <p:spPr bwMode="auto">
            <a:xfrm>
              <a:off x="322" y="820"/>
              <a:ext cx="553" cy="488"/>
            </a:xfrm>
            <a:custGeom>
              <a:avLst/>
              <a:gdLst>
                <a:gd name="T0" fmla="*/ 0 w 518"/>
                <a:gd name="T1" fmla="*/ 2147483647 h 520"/>
                <a:gd name="T2" fmla="*/ 2147483647 w 518"/>
                <a:gd name="T3" fmla="*/ 2147483647 h 520"/>
                <a:gd name="T4" fmla="*/ 2147483647 w 518"/>
                <a:gd name="T5" fmla="*/ 2147483647 h 520"/>
                <a:gd name="T6" fmla="*/ 2147483647 w 518"/>
                <a:gd name="T7" fmla="*/ 2147483647 h 520"/>
                <a:gd name="T8" fmla="*/ 2147483647 w 518"/>
                <a:gd name="T9" fmla="*/ 2147483647 h 520"/>
                <a:gd name="T10" fmla="*/ 2147483647 w 518"/>
                <a:gd name="T11" fmla="*/ 2147483647 h 520"/>
                <a:gd name="T12" fmla="*/ 2147483647 w 518"/>
                <a:gd name="T13" fmla="*/ 2147483647 h 520"/>
                <a:gd name="T14" fmla="*/ 2147483647 w 518"/>
                <a:gd name="T15" fmla="*/ 2147483647 h 520"/>
                <a:gd name="T16" fmla="*/ 2147483647 w 518"/>
                <a:gd name="T17" fmla="*/ 2147483647 h 520"/>
                <a:gd name="T18" fmla="*/ 2147483647 w 518"/>
                <a:gd name="T19" fmla="*/ 2147483647 h 520"/>
                <a:gd name="T20" fmla="*/ 2147483647 w 518"/>
                <a:gd name="T21" fmla="*/ 2147483647 h 520"/>
                <a:gd name="T22" fmla="*/ 2147483647 w 518"/>
                <a:gd name="T23" fmla="*/ 2147483647 h 520"/>
                <a:gd name="T24" fmla="*/ 2147483647 w 518"/>
                <a:gd name="T25" fmla="*/ 2147483647 h 520"/>
                <a:gd name="T26" fmla="*/ 2147483647 w 518"/>
                <a:gd name="T27" fmla="*/ 2147483647 h 520"/>
                <a:gd name="T28" fmla="*/ 2147483647 w 518"/>
                <a:gd name="T29" fmla="*/ 2147483647 h 520"/>
                <a:gd name="T30" fmla="*/ 2147483647 w 518"/>
                <a:gd name="T31" fmla="*/ 2147483647 h 520"/>
                <a:gd name="T32" fmla="*/ 2147483647 w 518"/>
                <a:gd name="T33" fmla="*/ 2147483647 h 520"/>
                <a:gd name="T34" fmla="*/ 2147483647 w 518"/>
                <a:gd name="T35" fmla="*/ 2147483647 h 520"/>
                <a:gd name="T36" fmla="*/ 2147483647 w 518"/>
                <a:gd name="T37" fmla="*/ 2147483647 h 520"/>
                <a:gd name="T38" fmla="*/ 2147483647 w 518"/>
                <a:gd name="T39" fmla="*/ 2147483647 h 520"/>
                <a:gd name="T40" fmla="*/ 2147483647 w 518"/>
                <a:gd name="T41" fmla="*/ 2147483647 h 520"/>
                <a:gd name="T42" fmla="*/ 2147483647 w 518"/>
                <a:gd name="T43" fmla="*/ 2147483647 h 520"/>
                <a:gd name="T44" fmla="*/ 2147483647 w 518"/>
                <a:gd name="T45" fmla="*/ 2147483647 h 520"/>
                <a:gd name="T46" fmla="*/ 2147483647 w 518"/>
                <a:gd name="T47" fmla="*/ 2147483647 h 520"/>
                <a:gd name="T48" fmla="*/ 2147483647 w 518"/>
                <a:gd name="T49" fmla="*/ 2147483647 h 520"/>
                <a:gd name="T50" fmla="*/ 2147483647 w 518"/>
                <a:gd name="T51" fmla="*/ 2147483647 h 520"/>
                <a:gd name="T52" fmla="*/ 2147483647 w 518"/>
                <a:gd name="T53" fmla="*/ 2147483647 h 520"/>
                <a:gd name="T54" fmla="*/ 2147483647 w 518"/>
                <a:gd name="T55" fmla="*/ 2147483647 h 520"/>
                <a:gd name="T56" fmla="*/ 2147483647 w 518"/>
                <a:gd name="T57" fmla="*/ 2147483647 h 520"/>
                <a:gd name="T58" fmla="*/ 2147483647 w 518"/>
                <a:gd name="T59" fmla="*/ 2147483647 h 520"/>
                <a:gd name="T60" fmla="*/ 2147483647 w 518"/>
                <a:gd name="T61" fmla="*/ 2147483647 h 520"/>
                <a:gd name="T62" fmla="*/ 2147483647 w 518"/>
                <a:gd name="T63" fmla="*/ 2147483647 h 5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8"/>
                <a:gd name="T97" fmla="*/ 0 h 520"/>
                <a:gd name="T98" fmla="*/ 518 w 518"/>
                <a:gd name="T99" fmla="*/ 520 h 5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8" h="520">
                  <a:moveTo>
                    <a:pt x="2" y="152"/>
                  </a:moveTo>
                  <a:lnTo>
                    <a:pt x="0" y="312"/>
                  </a:lnTo>
                  <a:lnTo>
                    <a:pt x="2" y="354"/>
                  </a:lnTo>
                  <a:lnTo>
                    <a:pt x="28" y="364"/>
                  </a:lnTo>
                  <a:lnTo>
                    <a:pt x="38" y="396"/>
                  </a:lnTo>
                  <a:lnTo>
                    <a:pt x="60" y="446"/>
                  </a:lnTo>
                  <a:lnTo>
                    <a:pt x="70" y="452"/>
                  </a:lnTo>
                  <a:lnTo>
                    <a:pt x="88" y="462"/>
                  </a:lnTo>
                  <a:lnTo>
                    <a:pt x="90" y="480"/>
                  </a:lnTo>
                  <a:lnTo>
                    <a:pt x="112" y="474"/>
                  </a:lnTo>
                  <a:lnTo>
                    <a:pt x="122" y="504"/>
                  </a:lnTo>
                  <a:lnTo>
                    <a:pt x="134" y="516"/>
                  </a:lnTo>
                  <a:lnTo>
                    <a:pt x="462" y="520"/>
                  </a:lnTo>
                  <a:lnTo>
                    <a:pt x="464" y="466"/>
                  </a:lnTo>
                  <a:lnTo>
                    <a:pt x="466" y="444"/>
                  </a:lnTo>
                  <a:lnTo>
                    <a:pt x="482" y="434"/>
                  </a:lnTo>
                  <a:lnTo>
                    <a:pt x="490" y="442"/>
                  </a:lnTo>
                  <a:lnTo>
                    <a:pt x="498" y="440"/>
                  </a:lnTo>
                  <a:lnTo>
                    <a:pt x="512" y="436"/>
                  </a:lnTo>
                  <a:lnTo>
                    <a:pt x="518" y="424"/>
                  </a:lnTo>
                  <a:lnTo>
                    <a:pt x="518" y="414"/>
                  </a:lnTo>
                  <a:lnTo>
                    <a:pt x="512" y="396"/>
                  </a:lnTo>
                  <a:lnTo>
                    <a:pt x="492" y="380"/>
                  </a:lnTo>
                  <a:lnTo>
                    <a:pt x="488" y="368"/>
                  </a:lnTo>
                  <a:lnTo>
                    <a:pt x="474" y="370"/>
                  </a:lnTo>
                  <a:lnTo>
                    <a:pt x="462" y="366"/>
                  </a:lnTo>
                  <a:lnTo>
                    <a:pt x="450" y="354"/>
                  </a:lnTo>
                  <a:lnTo>
                    <a:pt x="446" y="332"/>
                  </a:lnTo>
                  <a:lnTo>
                    <a:pt x="436" y="322"/>
                  </a:lnTo>
                  <a:lnTo>
                    <a:pt x="434" y="298"/>
                  </a:lnTo>
                  <a:lnTo>
                    <a:pt x="412" y="292"/>
                  </a:lnTo>
                  <a:lnTo>
                    <a:pt x="412" y="280"/>
                  </a:lnTo>
                  <a:lnTo>
                    <a:pt x="402" y="268"/>
                  </a:lnTo>
                  <a:lnTo>
                    <a:pt x="386" y="246"/>
                  </a:lnTo>
                  <a:lnTo>
                    <a:pt x="398" y="230"/>
                  </a:lnTo>
                  <a:lnTo>
                    <a:pt x="410" y="222"/>
                  </a:lnTo>
                  <a:lnTo>
                    <a:pt x="404" y="212"/>
                  </a:lnTo>
                  <a:lnTo>
                    <a:pt x="402" y="194"/>
                  </a:lnTo>
                  <a:lnTo>
                    <a:pt x="398" y="174"/>
                  </a:lnTo>
                  <a:lnTo>
                    <a:pt x="390" y="162"/>
                  </a:lnTo>
                  <a:lnTo>
                    <a:pt x="372" y="156"/>
                  </a:lnTo>
                  <a:lnTo>
                    <a:pt x="348" y="144"/>
                  </a:lnTo>
                  <a:lnTo>
                    <a:pt x="344" y="130"/>
                  </a:lnTo>
                  <a:lnTo>
                    <a:pt x="334" y="108"/>
                  </a:lnTo>
                  <a:lnTo>
                    <a:pt x="334" y="82"/>
                  </a:lnTo>
                  <a:lnTo>
                    <a:pt x="326" y="64"/>
                  </a:lnTo>
                  <a:lnTo>
                    <a:pt x="312" y="54"/>
                  </a:lnTo>
                  <a:lnTo>
                    <a:pt x="294" y="30"/>
                  </a:lnTo>
                  <a:lnTo>
                    <a:pt x="280" y="28"/>
                  </a:lnTo>
                  <a:lnTo>
                    <a:pt x="268" y="20"/>
                  </a:lnTo>
                  <a:lnTo>
                    <a:pt x="254" y="28"/>
                  </a:lnTo>
                  <a:lnTo>
                    <a:pt x="246" y="16"/>
                  </a:lnTo>
                  <a:lnTo>
                    <a:pt x="240" y="18"/>
                  </a:lnTo>
                  <a:lnTo>
                    <a:pt x="236" y="10"/>
                  </a:lnTo>
                  <a:lnTo>
                    <a:pt x="228" y="0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4" y="20"/>
                  </a:lnTo>
                  <a:lnTo>
                    <a:pt x="184" y="34"/>
                  </a:lnTo>
                  <a:lnTo>
                    <a:pt x="158" y="44"/>
                  </a:lnTo>
                  <a:lnTo>
                    <a:pt x="148" y="58"/>
                  </a:lnTo>
                  <a:lnTo>
                    <a:pt x="146" y="92"/>
                  </a:lnTo>
                  <a:lnTo>
                    <a:pt x="78" y="152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4" name="Freeform 89"/>
            <p:cNvSpPr>
              <a:spLocks noChangeAspect="1"/>
            </p:cNvSpPr>
            <p:nvPr/>
          </p:nvSpPr>
          <p:spPr bwMode="auto">
            <a:xfrm>
              <a:off x="681" y="918"/>
              <a:ext cx="399" cy="344"/>
            </a:xfrm>
            <a:custGeom>
              <a:avLst/>
              <a:gdLst>
                <a:gd name="T0" fmla="*/ 0 w 372"/>
                <a:gd name="T1" fmla="*/ 2147483647 h 366"/>
                <a:gd name="T2" fmla="*/ 2147483647 w 372"/>
                <a:gd name="T3" fmla="*/ 0 h 366"/>
                <a:gd name="T4" fmla="*/ 2147483647 w 372"/>
                <a:gd name="T5" fmla="*/ 2147483647 h 366"/>
                <a:gd name="T6" fmla="*/ 2147483647 w 372"/>
                <a:gd name="T7" fmla="*/ 2147483647 h 366"/>
                <a:gd name="T8" fmla="*/ 2147483647 w 372"/>
                <a:gd name="T9" fmla="*/ 2147483647 h 366"/>
                <a:gd name="T10" fmla="*/ 2147483647 w 372"/>
                <a:gd name="T11" fmla="*/ 2147483647 h 366"/>
                <a:gd name="T12" fmla="*/ 2147483647 w 372"/>
                <a:gd name="T13" fmla="*/ 2147483647 h 366"/>
                <a:gd name="T14" fmla="*/ 2147483647 w 372"/>
                <a:gd name="T15" fmla="*/ 2147483647 h 366"/>
                <a:gd name="T16" fmla="*/ 2147483647 w 372"/>
                <a:gd name="T17" fmla="*/ 2147483647 h 366"/>
                <a:gd name="T18" fmla="*/ 2147483647 w 372"/>
                <a:gd name="T19" fmla="*/ 2147483647 h 366"/>
                <a:gd name="T20" fmla="*/ 2147483647 w 372"/>
                <a:gd name="T21" fmla="*/ 2147483647 h 366"/>
                <a:gd name="T22" fmla="*/ 2147483647 w 372"/>
                <a:gd name="T23" fmla="*/ 2147483647 h 366"/>
                <a:gd name="T24" fmla="*/ 2147483647 w 372"/>
                <a:gd name="T25" fmla="*/ 2147483647 h 366"/>
                <a:gd name="T26" fmla="*/ 2147483647 w 372"/>
                <a:gd name="T27" fmla="*/ 2147483647 h 366"/>
                <a:gd name="T28" fmla="*/ 2147483647 w 372"/>
                <a:gd name="T29" fmla="*/ 2147483647 h 366"/>
                <a:gd name="T30" fmla="*/ 2147483647 w 372"/>
                <a:gd name="T31" fmla="*/ 2147483647 h 366"/>
                <a:gd name="T32" fmla="*/ 2147483647 w 372"/>
                <a:gd name="T33" fmla="*/ 2147483647 h 366"/>
                <a:gd name="T34" fmla="*/ 2147483647 w 372"/>
                <a:gd name="T35" fmla="*/ 2147483647 h 366"/>
                <a:gd name="T36" fmla="*/ 2147483647 w 372"/>
                <a:gd name="T37" fmla="*/ 2147483647 h 366"/>
                <a:gd name="T38" fmla="*/ 2147483647 w 372"/>
                <a:gd name="T39" fmla="*/ 2147483647 h 366"/>
                <a:gd name="T40" fmla="*/ 2147483647 w 372"/>
                <a:gd name="T41" fmla="*/ 2147483647 h 366"/>
                <a:gd name="T42" fmla="*/ 2147483647 w 372"/>
                <a:gd name="T43" fmla="*/ 2147483647 h 366"/>
                <a:gd name="T44" fmla="*/ 2147483647 w 372"/>
                <a:gd name="T45" fmla="*/ 2147483647 h 366"/>
                <a:gd name="T46" fmla="*/ 2147483647 w 372"/>
                <a:gd name="T47" fmla="*/ 2147483647 h 366"/>
                <a:gd name="T48" fmla="*/ 2147483647 w 372"/>
                <a:gd name="T49" fmla="*/ 2147483647 h 366"/>
                <a:gd name="T50" fmla="*/ 2147483647 w 372"/>
                <a:gd name="T51" fmla="*/ 2147483647 h 366"/>
                <a:gd name="T52" fmla="*/ 2147483647 w 372"/>
                <a:gd name="T53" fmla="*/ 2147483647 h 366"/>
                <a:gd name="T54" fmla="*/ 2147483647 w 372"/>
                <a:gd name="T55" fmla="*/ 2147483647 h 366"/>
                <a:gd name="T56" fmla="*/ 2147483647 w 372"/>
                <a:gd name="T57" fmla="*/ 2147483647 h 366"/>
                <a:gd name="T58" fmla="*/ 2147483647 w 372"/>
                <a:gd name="T59" fmla="*/ 2147483647 h 366"/>
                <a:gd name="T60" fmla="*/ 2147483647 w 372"/>
                <a:gd name="T61" fmla="*/ 2147483647 h 366"/>
                <a:gd name="T62" fmla="*/ 2147483647 w 372"/>
                <a:gd name="T63" fmla="*/ 2147483647 h 366"/>
                <a:gd name="T64" fmla="*/ 2147483647 w 372"/>
                <a:gd name="T65" fmla="*/ 2147483647 h 366"/>
                <a:gd name="T66" fmla="*/ 2147483647 w 372"/>
                <a:gd name="T67" fmla="*/ 2147483647 h 366"/>
                <a:gd name="T68" fmla="*/ 2147483647 w 372"/>
                <a:gd name="T69" fmla="*/ 2147483647 h 366"/>
                <a:gd name="T70" fmla="*/ 2147483647 w 372"/>
                <a:gd name="T71" fmla="*/ 2147483647 h 366"/>
                <a:gd name="T72" fmla="*/ 2147483647 w 372"/>
                <a:gd name="T73" fmla="*/ 2147483647 h 366"/>
                <a:gd name="T74" fmla="*/ 2147483647 w 372"/>
                <a:gd name="T75" fmla="*/ 2147483647 h 366"/>
                <a:gd name="T76" fmla="*/ 2147483647 w 372"/>
                <a:gd name="T77" fmla="*/ 2147483647 h 366"/>
                <a:gd name="T78" fmla="*/ 2147483647 w 372"/>
                <a:gd name="T79" fmla="*/ 2147483647 h 366"/>
                <a:gd name="T80" fmla="*/ 2147483647 w 372"/>
                <a:gd name="T81" fmla="*/ 2147483647 h 366"/>
                <a:gd name="T82" fmla="*/ 2147483647 w 372"/>
                <a:gd name="T83" fmla="*/ 2147483647 h 366"/>
                <a:gd name="T84" fmla="*/ 2147483647 w 372"/>
                <a:gd name="T85" fmla="*/ 2147483647 h 366"/>
                <a:gd name="T86" fmla="*/ 2147483647 w 372"/>
                <a:gd name="T87" fmla="*/ 2147483647 h 366"/>
                <a:gd name="T88" fmla="*/ 2147483647 w 372"/>
                <a:gd name="T89" fmla="*/ 2147483647 h 366"/>
                <a:gd name="T90" fmla="*/ 2147483647 w 372"/>
                <a:gd name="T91" fmla="*/ 2147483647 h 366"/>
                <a:gd name="T92" fmla="*/ 2147483647 w 372"/>
                <a:gd name="T93" fmla="*/ 2147483647 h 366"/>
                <a:gd name="T94" fmla="*/ 2147483647 w 372"/>
                <a:gd name="T95" fmla="*/ 2147483647 h 366"/>
                <a:gd name="T96" fmla="*/ 2147483647 w 372"/>
                <a:gd name="T97" fmla="*/ 2147483647 h 366"/>
                <a:gd name="T98" fmla="*/ 2147483647 w 372"/>
                <a:gd name="T99" fmla="*/ 2147483647 h 366"/>
                <a:gd name="T100" fmla="*/ 2147483647 w 372"/>
                <a:gd name="T101" fmla="*/ 2147483647 h 366"/>
                <a:gd name="T102" fmla="*/ 2147483647 w 372"/>
                <a:gd name="T103" fmla="*/ 2147483647 h 366"/>
                <a:gd name="T104" fmla="*/ 2147483647 w 372"/>
                <a:gd name="T105" fmla="*/ 2147483647 h 366"/>
                <a:gd name="T106" fmla="*/ 2147483647 w 372"/>
                <a:gd name="T107" fmla="*/ 2147483647 h 366"/>
                <a:gd name="T108" fmla="*/ 2147483647 w 372"/>
                <a:gd name="T109" fmla="*/ 2147483647 h 366"/>
                <a:gd name="T110" fmla="*/ 2147483647 w 372"/>
                <a:gd name="T111" fmla="*/ 2147483647 h 366"/>
                <a:gd name="T112" fmla="*/ 0 w 372"/>
                <a:gd name="T113" fmla="*/ 2147483647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366"/>
                <a:gd name="T173" fmla="*/ 372 w 372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366">
                  <a:moveTo>
                    <a:pt x="0" y="1"/>
                  </a:moveTo>
                  <a:lnTo>
                    <a:pt x="100" y="0"/>
                  </a:lnTo>
                  <a:lnTo>
                    <a:pt x="141" y="3"/>
                  </a:lnTo>
                  <a:lnTo>
                    <a:pt x="168" y="4"/>
                  </a:lnTo>
                  <a:lnTo>
                    <a:pt x="306" y="4"/>
                  </a:lnTo>
                  <a:lnTo>
                    <a:pt x="306" y="45"/>
                  </a:lnTo>
                  <a:lnTo>
                    <a:pt x="316" y="61"/>
                  </a:lnTo>
                  <a:lnTo>
                    <a:pt x="321" y="90"/>
                  </a:lnTo>
                  <a:lnTo>
                    <a:pt x="324" y="103"/>
                  </a:lnTo>
                  <a:lnTo>
                    <a:pt x="333" y="111"/>
                  </a:lnTo>
                  <a:lnTo>
                    <a:pt x="348" y="139"/>
                  </a:lnTo>
                  <a:lnTo>
                    <a:pt x="340" y="156"/>
                  </a:lnTo>
                  <a:lnTo>
                    <a:pt x="345" y="166"/>
                  </a:lnTo>
                  <a:lnTo>
                    <a:pt x="355" y="172"/>
                  </a:lnTo>
                  <a:lnTo>
                    <a:pt x="361" y="192"/>
                  </a:lnTo>
                  <a:lnTo>
                    <a:pt x="355" y="210"/>
                  </a:lnTo>
                  <a:lnTo>
                    <a:pt x="346" y="217"/>
                  </a:lnTo>
                  <a:lnTo>
                    <a:pt x="345" y="238"/>
                  </a:lnTo>
                  <a:lnTo>
                    <a:pt x="348" y="252"/>
                  </a:lnTo>
                  <a:lnTo>
                    <a:pt x="358" y="259"/>
                  </a:lnTo>
                  <a:lnTo>
                    <a:pt x="372" y="279"/>
                  </a:lnTo>
                  <a:lnTo>
                    <a:pt x="286" y="277"/>
                  </a:lnTo>
                  <a:lnTo>
                    <a:pt x="280" y="351"/>
                  </a:lnTo>
                  <a:lnTo>
                    <a:pt x="268" y="340"/>
                  </a:lnTo>
                  <a:lnTo>
                    <a:pt x="256" y="358"/>
                  </a:lnTo>
                  <a:lnTo>
                    <a:pt x="249" y="364"/>
                  </a:lnTo>
                  <a:lnTo>
                    <a:pt x="240" y="360"/>
                  </a:lnTo>
                  <a:lnTo>
                    <a:pt x="229" y="357"/>
                  </a:lnTo>
                  <a:lnTo>
                    <a:pt x="223" y="366"/>
                  </a:lnTo>
                  <a:lnTo>
                    <a:pt x="213" y="360"/>
                  </a:lnTo>
                  <a:lnTo>
                    <a:pt x="201" y="352"/>
                  </a:lnTo>
                  <a:lnTo>
                    <a:pt x="198" y="345"/>
                  </a:lnTo>
                  <a:lnTo>
                    <a:pt x="193" y="330"/>
                  </a:lnTo>
                  <a:lnTo>
                    <a:pt x="192" y="324"/>
                  </a:lnTo>
                  <a:lnTo>
                    <a:pt x="195" y="316"/>
                  </a:lnTo>
                  <a:lnTo>
                    <a:pt x="183" y="318"/>
                  </a:lnTo>
                  <a:lnTo>
                    <a:pt x="181" y="301"/>
                  </a:lnTo>
                  <a:lnTo>
                    <a:pt x="175" y="288"/>
                  </a:lnTo>
                  <a:lnTo>
                    <a:pt x="153" y="268"/>
                  </a:lnTo>
                  <a:lnTo>
                    <a:pt x="151" y="258"/>
                  </a:lnTo>
                  <a:lnTo>
                    <a:pt x="142" y="261"/>
                  </a:lnTo>
                  <a:lnTo>
                    <a:pt x="129" y="259"/>
                  </a:lnTo>
                  <a:lnTo>
                    <a:pt x="114" y="247"/>
                  </a:lnTo>
                  <a:lnTo>
                    <a:pt x="108" y="229"/>
                  </a:lnTo>
                  <a:lnTo>
                    <a:pt x="100" y="213"/>
                  </a:lnTo>
                  <a:lnTo>
                    <a:pt x="97" y="190"/>
                  </a:lnTo>
                  <a:lnTo>
                    <a:pt x="76" y="184"/>
                  </a:lnTo>
                  <a:lnTo>
                    <a:pt x="72" y="166"/>
                  </a:lnTo>
                  <a:lnTo>
                    <a:pt x="49" y="138"/>
                  </a:lnTo>
                  <a:lnTo>
                    <a:pt x="55" y="124"/>
                  </a:lnTo>
                  <a:lnTo>
                    <a:pt x="70" y="112"/>
                  </a:lnTo>
                  <a:lnTo>
                    <a:pt x="67" y="103"/>
                  </a:lnTo>
                  <a:lnTo>
                    <a:pt x="66" y="87"/>
                  </a:lnTo>
                  <a:lnTo>
                    <a:pt x="63" y="72"/>
                  </a:lnTo>
                  <a:lnTo>
                    <a:pt x="52" y="54"/>
                  </a:lnTo>
                  <a:lnTo>
                    <a:pt x="12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5" name="Freeform 90"/>
            <p:cNvSpPr>
              <a:spLocks noChangeAspect="1"/>
            </p:cNvSpPr>
            <p:nvPr/>
          </p:nvSpPr>
          <p:spPr bwMode="auto">
            <a:xfrm>
              <a:off x="464" y="1304"/>
              <a:ext cx="526" cy="663"/>
            </a:xfrm>
            <a:custGeom>
              <a:avLst/>
              <a:gdLst>
                <a:gd name="T0" fmla="*/ 0 w 491"/>
                <a:gd name="T1" fmla="*/ 0 h 706"/>
                <a:gd name="T2" fmla="*/ 2147483647 w 491"/>
                <a:gd name="T3" fmla="*/ 2147483647 h 706"/>
                <a:gd name="T4" fmla="*/ 2147483647 w 491"/>
                <a:gd name="T5" fmla="*/ 2147483647 h 706"/>
                <a:gd name="T6" fmla="*/ 2147483647 w 491"/>
                <a:gd name="T7" fmla="*/ 2147483647 h 706"/>
                <a:gd name="T8" fmla="*/ 2147483647 w 491"/>
                <a:gd name="T9" fmla="*/ 2147483647 h 706"/>
                <a:gd name="T10" fmla="*/ 2147483647 w 491"/>
                <a:gd name="T11" fmla="*/ 2147483647 h 706"/>
                <a:gd name="T12" fmla="*/ 2147483647 w 491"/>
                <a:gd name="T13" fmla="*/ 2147483647 h 706"/>
                <a:gd name="T14" fmla="*/ 2147483647 w 491"/>
                <a:gd name="T15" fmla="*/ 2147483647 h 706"/>
                <a:gd name="T16" fmla="*/ 2147483647 w 491"/>
                <a:gd name="T17" fmla="*/ 2147483647 h 706"/>
                <a:gd name="T18" fmla="*/ 2147483647 w 491"/>
                <a:gd name="T19" fmla="*/ 2147483647 h 706"/>
                <a:gd name="T20" fmla="*/ 2147483647 w 491"/>
                <a:gd name="T21" fmla="*/ 2147483647 h 706"/>
                <a:gd name="T22" fmla="*/ 2147483647 w 491"/>
                <a:gd name="T23" fmla="*/ 2147483647 h 706"/>
                <a:gd name="T24" fmla="*/ 2147483647 w 491"/>
                <a:gd name="T25" fmla="*/ 2147483647 h 706"/>
                <a:gd name="T26" fmla="*/ 2147483647 w 491"/>
                <a:gd name="T27" fmla="*/ 2147483647 h 706"/>
                <a:gd name="T28" fmla="*/ 2147483647 w 491"/>
                <a:gd name="T29" fmla="*/ 2147483647 h 706"/>
                <a:gd name="T30" fmla="*/ 2147483647 w 491"/>
                <a:gd name="T31" fmla="*/ 2147483647 h 706"/>
                <a:gd name="T32" fmla="*/ 2147483647 w 491"/>
                <a:gd name="T33" fmla="*/ 2147483647 h 706"/>
                <a:gd name="T34" fmla="*/ 2147483647 w 491"/>
                <a:gd name="T35" fmla="*/ 2147483647 h 706"/>
                <a:gd name="T36" fmla="*/ 2147483647 w 491"/>
                <a:gd name="T37" fmla="*/ 2147483647 h 706"/>
                <a:gd name="T38" fmla="*/ 2147483647 w 491"/>
                <a:gd name="T39" fmla="*/ 2147483647 h 706"/>
                <a:gd name="T40" fmla="*/ 2147483647 w 491"/>
                <a:gd name="T41" fmla="*/ 2147483647 h 706"/>
                <a:gd name="T42" fmla="*/ 2147483647 w 491"/>
                <a:gd name="T43" fmla="*/ 2147483647 h 706"/>
                <a:gd name="T44" fmla="*/ 2147483647 w 491"/>
                <a:gd name="T45" fmla="*/ 2147483647 h 706"/>
                <a:gd name="T46" fmla="*/ 2147483647 w 491"/>
                <a:gd name="T47" fmla="*/ 2147483647 h 706"/>
                <a:gd name="T48" fmla="*/ 2147483647 w 491"/>
                <a:gd name="T49" fmla="*/ 2147483647 h 706"/>
                <a:gd name="T50" fmla="*/ 2147483647 w 491"/>
                <a:gd name="T51" fmla="*/ 2147483647 h 706"/>
                <a:gd name="T52" fmla="*/ 2147483647 w 491"/>
                <a:gd name="T53" fmla="*/ 2147483647 h 706"/>
                <a:gd name="T54" fmla="*/ 2147483647 w 491"/>
                <a:gd name="T55" fmla="*/ 2147483647 h 706"/>
                <a:gd name="T56" fmla="*/ 2147483647 w 491"/>
                <a:gd name="T57" fmla="*/ 2147483647 h 706"/>
                <a:gd name="T58" fmla="*/ 2147483647 w 491"/>
                <a:gd name="T59" fmla="*/ 2147483647 h 706"/>
                <a:gd name="T60" fmla="*/ 2147483647 w 491"/>
                <a:gd name="T61" fmla="*/ 2147483647 h 706"/>
                <a:gd name="T62" fmla="*/ 2147483647 w 491"/>
                <a:gd name="T63" fmla="*/ 2147483647 h 706"/>
                <a:gd name="T64" fmla="*/ 2147483647 w 491"/>
                <a:gd name="T65" fmla="*/ 2147483647 h 706"/>
                <a:gd name="T66" fmla="*/ 2147483647 w 491"/>
                <a:gd name="T67" fmla="*/ 2147483647 h 706"/>
                <a:gd name="T68" fmla="*/ 2147483647 w 491"/>
                <a:gd name="T69" fmla="*/ 2147483647 h 706"/>
                <a:gd name="T70" fmla="*/ 2147483647 w 491"/>
                <a:gd name="T71" fmla="*/ 2147483647 h 706"/>
                <a:gd name="T72" fmla="*/ 2147483647 w 491"/>
                <a:gd name="T73" fmla="*/ 2147483647 h 706"/>
                <a:gd name="T74" fmla="*/ 2147483647 w 491"/>
                <a:gd name="T75" fmla="*/ 2147483647 h 706"/>
                <a:gd name="T76" fmla="*/ 2147483647 w 491"/>
                <a:gd name="T77" fmla="*/ 2147483647 h 706"/>
                <a:gd name="T78" fmla="*/ 2147483647 w 491"/>
                <a:gd name="T79" fmla="*/ 2147483647 h 706"/>
                <a:gd name="T80" fmla="*/ 2147483647 w 491"/>
                <a:gd name="T81" fmla="*/ 2147483647 h 706"/>
                <a:gd name="T82" fmla="*/ 2147483647 w 491"/>
                <a:gd name="T83" fmla="*/ 2147483647 h 706"/>
                <a:gd name="T84" fmla="*/ 2147483647 w 491"/>
                <a:gd name="T85" fmla="*/ 2147483647 h 706"/>
                <a:gd name="T86" fmla="*/ 2147483647 w 491"/>
                <a:gd name="T87" fmla="*/ 2147483647 h 706"/>
                <a:gd name="T88" fmla="*/ 2147483647 w 491"/>
                <a:gd name="T89" fmla="*/ 2147483647 h 706"/>
                <a:gd name="T90" fmla="*/ 2147483647 w 491"/>
                <a:gd name="T91" fmla="*/ 2147483647 h 706"/>
                <a:gd name="T92" fmla="*/ 2147483647 w 491"/>
                <a:gd name="T93" fmla="*/ 2147483647 h 706"/>
                <a:gd name="T94" fmla="*/ 2147483647 w 491"/>
                <a:gd name="T95" fmla="*/ 2147483647 h 706"/>
                <a:gd name="T96" fmla="*/ 2147483647 w 491"/>
                <a:gd name="T97" fmla="*/ 2147483647 h 706"/>
                <a:gd name="T98" fmla="*/ 2147483647 w 491"/>
                <a:gd name="T99" fmla="*/ 2147483647 h 706"/>
                <a:gd name="T100" fmla="*/ 2147483647 w 491"/>
                <a:gd name="T101" fmla="*/ 2147483647 h 706"/>
                <a:gd name="T102" fmla="*/ 2147483647 w 491"/>
                <a:gd name="T103" fmla="*/ 2147483647 h 706"/>
                <a:gd name="T104" fmla="*/ 2147483647 w 491"/>
                <a:gd name="T105" fmla="*/ 2147483647 h 706"/>
                <a:gd name="T106" fmla="*/ 2147483647 w 491"/>
                <a:gd name="T107" fmla="*/ 2147483647 h 706"/>
                <a:gd name="T108" fmla="*/ 2147483647 w 491"/>
                <a:gd name="T109" fmla="*/ 2147483647 h 706"/>
                <a:gd name="T110" fmla="*/ 2147483647 w 491"/>
                <a:gd name="T111" fmla="*/ 2147483647 h 706"/>
                <a:gd name="T112" fmla="*/ 2147483647 w 491"/>
                <a:gd name="T113" fmla="*/ 2147483647 h 706"/>
                <a:gd name="T114" fmla="*/ 2147483647 w 491"/>
                <a:gd name="T115" fmla="*/ 2147483647 h 706"/>
                <a:gd name="T116" fmla="*/ 2147483647 w 491"/>
                <a:gd name="T117" fmla="*/ 2147483647 h 706"/>
                <a:gd name="T118" fmla="*/ 0 w 491"/>
                <a:gd name="T119" fmla="*/ 0 h 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1"/>
                <a:gd name="T181" fmla="*/ 0 h 706"/>
                <a:gd name="T182" fmla="*/ 491 w 491"/>
                <a:gd name="T183" fmla="*/ 706 h 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1" h="706">
                  <a:moveTo>
                    <a:pt x="0" y="0"/>
                  </a:moveTo>
                  <a:lnTo>
                    <a:pt x="5" y="27"/>
                  </a:lnTo>
                  <a:lnTo>
                    <a:pt x="23" y="39"/>
                  </a:lnTo>
                  <a:lnTo>
                    <a:pt x="27" y="90"/>
                  </a:lnTo>
                  <a:lnTo>
                    <a:pt x="42" y="109"/>
                  </a:lnTo>
                  <a:lnTo>
                    <a:pt x="51" y="154"/>
                  </a:lnTo>
                  <a:lnTo>
                    <a:pt x="47" y="166"/>
                  </a:lnTo>
                  <a:lnTo>
                    <a:pt x="51" y="177"/>
                  </a:lnTo>
                  <a:lnTo>
                    <a:pt x="53" y="187"/>
                  </a:lnTo>
                  <a:lnTo>
                    <a:pt x="51" y="198"/>
                  </a:lnTo>
                  <a:lnTo>
                    <a:pt x="36" y="223"/>
                  </a:lnTo>
                  <a:lnTo>
                    <a:pt x="35" y="250"/>
                  </a:lnTo>
                  <a:lnTo>
                    <a:pt x="42" y="271"/>
                  </a:lnTo>
                  <a:lnTo>
                    <a:pt x="47" y="297"/>
                  </a:lnTo>
                  <a:lnTo>
                    <a:pt x="69" y="319"/>
                  </a:lnTo>
                  <a:lnTo>
                    <a:pt x="95" y="319"/>
                  </a:lnTo>
                  <a:lnTo>
                    <a:pt x="107" y="337"/>
                  </a:lnTo>
                  <a:lnTo>
                    <a:pt x="119" y="352"/>
                  </a:lnTo>
                  <a:lnTo>
                    <a:pt x="111" y="358"/>
                  </a:lnTo>
                  <a:lnTo>
                    <a:pt x="101" y="370"/>
                  </a:lnTo>
                  <a:lnTo>
                    <a:pt x="98" y="382"/>
                  </a:lnTo>
                  <a:lnTo>
                    <a:pt x="98" y="400"/>
                  </a:lnTo>
                  <a:lnTo>
                    <a:pt x="119" y="400"/>
                  </a:lnTo>
                  <a:lnTo>
                    <a:pt x="119" y="414"/>
                  </a:lnTo>
                  <a:lnTo>
                    <a:pt x="126" y="418"/>
                  </a:lnTo>
                  <a:lnTo>
                    <a:pt x="126" y="441"/>
                  </a:lnTo>
                  <a:lnTo>
                    <a:pt x="150" y="460"/>
                  </a:lnTo>
                  <a:lnTo>
                    <a:pt x="149" y="486"/>
                  </a:lnTo>
                  <a:lnTo>
                    <a:pt x="167" y="484"/>
                  </a:lnTo>
                  <a:lnTo>
                    <a:pt x="159" y="496"/>
                  </a:lnTo>
                  <a:lnTo>
                    <a:pt x="149" y="513"/>
                  </a:lnTo>
                  <a:lnTo>
                    <a:pt x="144" y="544"/>
                  </a:lnTo>
                  <a:lnTo>
                    <a:pt x="149" y="573"/>
                  </a:lnTo>
                  <a:lnTo>
                    <a:pt x="179" y="586"/>
                  </a:lnTo>
                  <a:lnTo>
                    <a:pt x="192" y="595"/>
                  </a:lnTo>
                  <a:lnTo>
                    <a:pt x="194" y="627"/>
                  </a:lnTo>
                  <a:lnTo>
                    <a:pt x="207" y="637"/>
                  </a:lnTo>
                  <a:lnTo>
                    <a:pt x="201" y="658"/>
                  </a:lnTo>
                  <a:lnTo>
                    <a:pt x="209" y="706"/>
                  </a:lnTo>
                  <a:lnTo>
                    <a:pt x="225" y="696"/>
                  </a:lnTo>
                  <a:lnTo>
                    <a:pt x="234" y="693"/>
                  </a:lnTo>
                  <a:lnTo>
                    <a:pt x="242" y="675"/>
                  </a:lnTo>
                  <a:lnTo>
                    <a:pt x="248" y="658"/>
                  </a:lnTo>
                  <a:lnTo>
                    <a:pt x="245" y="645"/>
                  </a:lnTo>
                  <a:lnTo>
                    <a:pt x="251" y="634"/>
                  </a:lnTo>
                  <a:lnTo>
                    <a:pt x="245" y="630"/>
                  </a:lnTo>
                  <a:lnTo>
                    <a:pt x="243" y="618"/>
                  </a:lnTo>
                  <a:lnTo>
                    <a:pt x="248" y="618"/>
                  </a:lnTo>
                  <a:lnTo>
                    <a:pt x="257" y="609"/>
                  </a:lnTo>
                  <a:lnTo>
                    <a:pt x="257" y="598"/>
                  </a:lnTo>
                  <a:lnTo>
                    <a:pt x="258" y="585"/>
                  </a:lnTo>
                  <a:lnTo>
                    <a:pt x="329" y="586"/>
                  </a:lnTo>
                  <a:lnTo>
                    <a:pt x="372" y="495"/>
                  </a:lnTo>
                  <a:lnTo>
                    <a:pt x="491" y="495"/>
                  </a:lnTo>
                  <a:lnTo>
                    <a:pt x="491" y="319"/>
                  </a:lnTo>
                  <a:lnTo>
                    <a:pt x="408" y="319"/>
                  </a:lnTo>
                  <a:lnTo>
                    <a:pt x="408" y="139"/>
                  </a:lnTo>
                  <a:lnTo>
                    <a:pt x="329" y="139"/>
                  </a:lnTo>
                  <a:lnTo>
                    <a:pt x="33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6" name="Freeform 91"/>
            <p:cNvSpPr>
              <a:spLocks noChangeAspect="1"/>
            </p:cNvSpPr>
            <p:nvPr/>
          </p:nvSpPr>
          <p:spPr bwMode="auto">
            <a:xfrm>
              <a:off x="1201" y="1012"/>
              <a:ext cx="549" cy="430"/>
            </a:xfrm>
            <a:custGeom>
              <a:avLst/>
              <a:gdLst>
                <a:gd name="T0" fmla="*/ 2147483647 w 513"/>
                <a:gd name="T1" fmla="*/ 0 h 459"/>
                <a:gd name="T2" fmla="*/ 2147483647 w 513"/>
                <a:gd name="T3" fmla="*/ 2147483647 h 459"/>
                <a:gd name="T4" fmla="*/ 2147483647 w 513"/>
                <a:gd name="T5" fmla="*/ 2147483647 h 459"/>
                <a:gd name="T6" fmla="*/ 2147483647 w 513"/>
                <a:gd name="T7" fmla="*/ 2147483647 h 459"/>
                <a:gd name="T8" fmla="*/ 2147483647 w 513"/>
                <a:gd name="T9" fmla="*/ 2147483647 h 459"/>
                <a:gd name="T10" fmla="*/ 2147483647 w 513"/>
                <a:gd name="T11" fmla="*/ 2147483647 h 459"/>
                <a:gd name="T12" fmla="*/ 2147483647 w 513"/>
                <a:gd name="T13" fmla="*/ 2147483647 h 459"/>
                <a:gd name="T14" fmla="*/ 2147483647 w 513"/>
                <a:gd name="T15" fmla="*/ 2147483647 h 459"/>
                <a:gd name="T16" fmla="*/ 2147483647 w 513"/>
                <a:gd name="T17" fmla="*/ 2147483647 h 459"/>
                <a:gd name="T18" fmla="*/ 2147483647 w 513"/>
                <a:gd name="T19" fmla="*/ 2147483647 h 459"/>
                <a:gd name="T20" fmla="*/ 2147483647 w 513"/>
                <a:gd name="T21" fmla="*/ 2147483647 h 459"/>
                <a:gd name="T22" fmla="*/ 2147483647 w 513"/>
                <a:gd name="T23" fmla="*/ 2147483647 h 459"/>
                <a:gd name="T24" fmla="*/ 2147483647 w 513"/>
                <a:gd name="T25" fmla="*/ 2147483647 h 459"/>
                <a:gd name="T26" fmla="*/ 2147483647 w 513"/>
                <a:gd name="T27" fmla="*/ 2147483647 h 459"/>
                <a:gd name="T28" fmla="*/ 2147483647 w 513"/>
                <a:gd name="T29" fmla="*/ 2147483647 h 459"/>
                <a:gd name="T30" fmla="*/ 2147483647 w 513"/>
                <a:gd name="T31" fmla="*/ 2147483647 h 459"/>
                <a:gd name="T32" fmla="*/ 2147483647 w 513"/>
                <a:gd name="T33" fmla="*/ 2147483647 h 459"/>
                <a:gd name="T34" fmla="*/ 2147483647 w 513"/>
                <a:gd name="T35" fmla="*/ 2147483647 h 459"/>
                <a:gd name="T36" fmla="*/ 2147483647 w 513"/>
                <a:gd name="T37" fmla="*/ 2147483647 h 459"/>
                <a:gd name="T38" fmla="*/ 2147483647 w 513"/>
                <a:gd name="T39" fmla="*/ 2147483647 h 459"/>
                <a:gd name="T40" fmla="*/ 2147483647 w 513"/>
                <a:gd name="T41" fmla="*/ 2147483647 h 459"/>
                <a:gd name="T42" fmla="*/ 2147483647 w 513"/>
                <a:gd name="T43" fmla="*/ 2147483647 h 459"/>
                <a:gd name="T44" fmla="*/ 2147483647 w 513"/>
                <a:gd name="T45" fmla="*/ 2147483647 h 459"/>
                <a:gd name="T46" fmla="*/ 2147483647 w 513"/>
                <a:gd name="T47" fmla="*/ 2147483647 h 459"/>
                <a:gd name="T48" fmla="*/ 2147483647 w 513"/>
                <a:gd name="T49" fmla="*/ 2147483647 h 459"/>
                <a:gd name="T50" fmla="*/ 2147483647 w 513"/>
                <a:gd name="T51" fmla="*/ 2147483647 h 459"/>
                <a:gd name="T52" fmla="*/ 2147483647 w 513"/>
                <a:gd name="T53" fmla="*/ 2147483647 h 459"/>
                <a:gd name="T54" fmla="*/ 2147483647 w 513"/>
                <a:gd name="T55" fmla="*/ 2147483647 h 459"/>
                <a:gd name="T56" fmla="*/ 2147483647 w 513"/>
                <a:gd name="T57" fmla="*/ 2147483647 h 459"/>
                <a:gd name="T58" fmla="*/ 2147483647 w 513"/>
                <a:gd name="T59" fmla="*/ 2147483647 h 459"/>
                <a:gd name="T60" fmla="*/ 2147483647 w 513"/>
                <a:gd name="T61" fmla="*/ 2147483647 h 459"/>
                <a:gd name="T62" fmla="*/ 2147483647 w 513"/>
                <a:gd name="T63" fmla="*/ 2147483647 h 459"/>
                <a:gd name="T64" fmla="*/ 2147483647 w 513"/>
                <a:gd name="T65" fmla="*/ 2147483647 h 459"/>
                <a:gd name="T66" fmla="*/ 2147483647 w 513"/>
                <a:gd name="T67" fmla="*/ 2147483647 h 459"/>
                <a:gd name="T68" fmla="*/ 2147483647 w 513"/>
                <a:gd name="T69" fmla="*/ 2147483647 h 459"/>
                <a:gd name="T70" fmla="*/ 2147483647 w 513"/>
                <a:gd name="T71" fmla="*/ 2147483647 h 459"/>
                <a:gd name="T72" fmla="*/ 0 w 513"/>
                <a:gd name="T73" fmla="*/ 2147483647 h 459"/>
                <a:gd name="T74" fmla="*/ 2147483647 w 513"/>
                <a:gd name="T75" fmla="*/ 2147483647 h 459"/>
                <a:gd name="T76" fmla="*/ 2147483647 w 513"/>
                <a:gd name="T77" fmla="*/ 2147483647 h 459"/>
                <a:gd name="T78" fmla="*/ 2147483647 w 513"/>
                <a:gd name="T79" fmla="*/ 2147483647 h 459"/>
                <a:gd name="T80" fmla="*/ 2147483647 w 513"/>
                <a:gd name="T81" fmla="*/ 2147483647 h 459"/>
                <a:gd name="T82" fmla="*/ 2147483647 w 513"/>
                <a:gd name="T83" fmla="*/ 2147483647 h 459"/>
                <a:gd name="T84" fmla="*/ 2147483647 w 513"/>
                <a:gd name="T85" fmla="*/ 2147483647 h 459"/>
                <a:gd name="T86" fmla="*/ 2147483647 w 513"/>
                <a:gd name="T87" fmla="*/ 2147483647 h 459"/>
                <a:gd name="T88" fmla="*/ 2147483647 w 513"/>
                <a:gd name="T89" fmla="*/ 2147483647 h 459"/>
                <a:gd name="T90" fmla="*/ 2147483647 w 513"/>
                <a:gd name="T91" fmla="*/ 2147483647 h 459"/>
                <a:gd name="T92" fmla="*/ 2147483647 w 513"/>
                <a:gd name="T93" fmla="*/ 2147483647 h 459"/>
                <a:gd name="T94" fmla="*/ 2147483647 w 513"/>
                <a:gd name="T95" fmla="*/ 2147483647 h 459"/>
                <a:gd name="T96" fmla="*/ 2147483647 w 513"/>
                <a:gd name="T97" fmla="*/ 2147483647 h 459"/>
                <a:gd name="T98" fmla="*/ 2147483647 w 513"/>
                <a:gd name="T99" fmla="*/ 2147483647 h 459"/>
                <a:gd name="T100" fmla="*/ 2147483647 w 513"/>
                <a:gd name="T101" fmla="*/ 2147483647 h 459"/>
                <a:gd name="T102" fmla="*/ 2147483647 w 513"/>
                <a:gd name="T103" fmla="*/ 2147483647 h 459"/>
                <a:gd name="T104" fmla="*/ 2147483647 w 513"/>
                <a:gd name="T105" fmla="*/ 2147483647 h 459"/>
                <a:gd name="T106" fmla="*/ 2147483647 w 513"/>
                <a:gd name="T107" fmla="*/ 2147483647 h 459"/>
                <a:gd name="T108" fmla="*/ 2147483647 w 513"/>
                <a:gd name="T109" fmla="*/ 0 h 459"/>
                <a:gd name="T110" fmla="*/ 2147483647 w 513"/>
                <a:gd name="T111" fmla="*/ 0 h 4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3"/>
                <a:gd name="T169" fmla="*/ 0 h 459"/>
                <a:gd name="T170" fmla="*/ 513 w 513"/>
                <a:gd name="T171" fmla="*/ 459 h 4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3" h="459">
                  <a:moveTo>
                    <a:pt x="33" y="0"/>
                  </a:moveTo>
                  <a:lnTo>
                    <a:pt x="35" y="19"/>
                  </a:lnTo>
                  <a:lnTo>
                    <a:pt x="44" y="37"/>
                  </a:lnTo>
                  <a:lnTo>
                    <a:pt x="51" y="49"/>
                  </a:lnTo>
                  <a:lnTo>
                    <a:pt x="56" y="63"/>
                  </a:lnTo>
                  <a:lnTo>
                    <a:pt x="54" y="75"/>
                  </a:lnTo>
                  <a:lnTo>
                    <a:pt x="60" y="84"/>
                  </a:lnTo>
                  <a:lnTo>
                    <a:pt x="66" y="114"/>
                  </a:lnTo>
                  <a:lnTo>
                    <a:pt x="71" y="123"/>
                  </a:lnTo>
                  <a:lnTo>
                    <a:pt x="71" y="139"/>
                  </a:lnTo>
                  <a:lnTo>
                    <a:pt x="68" y="150"/>
                  </a:lnTo>
                  <a:lnTo>
                    <a:pt x="59" y="157"/>
                  </a:lnTo>
                  <a:lnTo>
                    <a:pt x="60" y="166"/>
                  </a:lnTo>
                  <a:lnTo>
                    <a:pt x="71" y="171"/>
                  </a:lnTo>
                  <a:lnTo>
                    <a:pt x="74" y="204"/>
                  </a:lnTo>
                  <a:lnTo>
                    <a:pt x="81" y="211"/>
                  </a:lnTo>
                  <a:lnTo>
                    <a:pt x="74" y="217"/>
                  </a:lnTo>
                  <a:lnTo>
                    <a:pt x="66" y="241"/>
                  </a:lnTo>
                  <a:lnTo>
                    <a:pt x="72" y="256"/>
                  </a:lnTo>
                  <a:lnTo>
                    <a:pt x="60" y="264"/>
                  </a:lnTo>
                  <a:lnTo>
                    <a:pt x="57" y="291"/>
                  </a:lnTo>
                  <a:lnTo>
                    <a:pt x="62" y="306"/>
                  </a:lnTo>
                  <a:lnTo>
                    <a:pt x="53" y="309"/>
                  </a:lnTo>
                  <a:lnTo>
                    <a:pt x="26" y="306"/>
                  </a:lnTo>
                  <a:lnTo>
                    <a:pt x="24" y="321"/>
                  </a:lnTo>
                  <a:lnTo>
                    <a:pt x="33" y="333"/>
                  </a:lnTo>
                  <a:lnTo>
                    <a:pt x="32" y="342"/>
                  </a:lnTo>
                  <a:lnTo>
                    <a:pt x="23" y="340"/>
                  </a:lnTo>
                  <a:lnTo>
                    <a:pt x="27" y="354"/>
                  </a:lnTo>
                  <a:lnTo>
                    <a:pt x="23" y="363"/>
                  </a:lnTo>
                  <a:lnTo>
                    <a:pt x="21" y="373"/>
                  </a:lnTo>
                  <a:lnTo>
                    <a:pt x="18" y="385"/>
                  </a:lnTo>
                  <a:lnTo>
                    <a:pt x="9" y="388"/>
                  </a:lnTo>
                  <a:lnTo>
                    <a:pt x="3" y="406"/>
                  </a:lnTo>
                  <a:lnTo>
                    <a:pt x="8" y="414"/>
                  </a:lnTo>
                  <a:lnTo>
                    <a:pt x="5" y="442"/>
                  </a:lnTo>
                  <a:lnTo>
                    <a:pt x="0" y="453"/>
                  </a:lnTo>
                  <a:lnTo>
                    <a:pt x="11" y="459"/>
                  </a:lnTo>
                  <a:lnTo>
                    <a:pt x="278" y="456"/>
                  </a:lnTo>
                  <a:lnTo>
                    <a:pt x="276" y="363"/>
                  </a:lnTo>
                  <a:lnTo>
                    <a:pt x="474" y="363"/>
                  </a:lnTo>
                  <a:lnTo>
                    <a:pt x="476" y="349"/>
                  </a:lnTo>
                  <a:lnTo>
                    <a:pt x="485" y="348"/>
                  </a:lnTo>
                  <a:lnTo>
                    <a:pt x="492" y="343"/>
                  </a:lnTo>
                  <a:lnTo>
                    <a:pt x="492" y="322"/>
                  </a:lnTo>
                  <a:lnTo>
                    <a:pt x="497" y="315"/>
                  </a:lnTo>
                  <a:lnTo>
                    <a:pt x="500" y="306"/>
                  </a:lnTo>
                  <a:lnTo>
                    <a:pt x="494" y="297"/>
                  </a:lnTo>
                  <a:lnTo>
                    <a:pt x="504" y="297"/>
                  </a:lnTo>
                  <a:lnTo>
                    <a:pt x="506" y="289"/>
                  </a:lnTo>
                  <a:lnTo>
                    <a:pt x="504" y="279"/>
                  </a:lnTo>
                  <a:lnTo>
                    <a:pt x="506" y="273"/>
                  </a:lnTo>
                  <a:lnTo>
                    <a:pt x="506" y="262"/>
                  </a:lnTo>
                  <a:lnTo>
                    <a:pt x="513" y="264"/>
                  </a:lnTo>
                  <a:lnTo>
                    <a:pt x="5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7" name="Freeform 92"/>
            <p:cNvSpPr>
              <a:spLocks noChangeAspect="1"/>
            </p:cNvSpPr>
            <p:nvPr/>
          </p:nvSpPr>
          <p:spPr bwMode="auto">
            <a:xfrm>
              <a:off x="707" y="1766"/>
              <a:ext cx="627" cy="483"/>
            </a:xfrm>
            <a:custGeom>
              <a:avLst/>
              <a:gdLst>
                <a:gd name="T0" fmla="*/ 2147483647 w 585"/>
                <a:gd name="T1" fmla="*/ 0 h 516"/>
                <a:gd name="T2" fmla="*/ 2147483647 w 585"/>
                <a:gd name="T3" fmla="*/ 2147483647 h 516"/>
                <a:gd name="T4" fmla="*/ 2147483647 w 585"/>
                <a:gd name="T5" fmla="*/ 2147483647 h 516"/>
                <a:gd name="T6" fmla="*/ 2147483647 w 585"/>
                <a:gd name="T7" fmla="*/ 2147483647 h 516"/>
                <a:gd name="T8" fmla="*/ 2147483647 w 585"/>
                <a:gd name="T9" fmla="*/ 2147483647 h 516"/>
                <a:gd name="T10" fmla="*/ 2147483647 w 585"/>
                <a:gd name="T11" fmla="*/ 2147483647 h 516"/>
                <a:gd name="T12" fmla="*/ 2147483647 w 585"/>
                <a:gd name="T13" fmla="*/ 2147483647 h 516"/>
                <a:gd name="T14" fmla="*/ 2147483647 w 585"/>
                <a:gd name="T15" fmla="*/ 2147483647 h 516"/>
                <a:gd name="T16" fmla="*/ 2147483647 w 585"/>
                <a:gd name="T17" fmla="*/ 2147483647 h 516"/>
                <a:gd name="T18" fmla="*/ 2147483647 w 585"/>
                <a:gd name="T19" fmla="*/ 2147483647 h 516"/>
                <a:gd name="T20" fmla="*/ 2147483647 w 585"/>
                <a:gd name="T21" fmla="*/ 2147483647 h 516"/>
                <a:gd name="T22" fmla="*/ 2147483647 w 585"/>
                <a:gd name="T23" fmla="*/ 2147483647 h 516"/>
                <a:gd name="T24" fmla="*/ 2147483647 w 585"/>
                <a:gd name="T25" fmla="*/ 2147483647 h 516"/>
                <a:gd name="T26" fmla="*/ 2147483647 w 585"/>
                <a:gd name="T27" fmla="*/ 2147483647 h 516"/>
                <a:gd name="T28" fmla="*/ 2147483647 w 585"/>
                <a:gd name="T29" fmla="*/ 2147483647 h 516"/>
                <a:gd name="T30" fmla="*/ 2147483647 w 585"/>
                <a:gd name="T31" fmla="*/ 2147483647 h 516"/>
                <a:gd name="T32" fmla="*/ 2147483647 w 585"/>
                <a:gd name="T33" fmla="*/ 2147483647 h 516"/>
                <a:gd name="T34" fmla="*/ 2147483647 w 585"/>
                <a:gd name="T35" fmla="*/ 2147483647 h 516"/>
                <a:gd name="T36" fmla="*/ 2147483647 w 585"/>
                <a:gd name="T37" fmla="*/ 2147483647 h 516"/>
                <a:gd name="T38" fmla="*/ 2147483647 w 585"/>
                <a:gd name="T39" fmla="*/ 2147483647 h 516"/>
                <a:gd name="T40" fmla="*/ 2147483647 w 585"/>
                <a:gd name="T41" fmla="*/ 2147483647 h 516"/>
                <a:gd name="T42" fmla="*/ 2147483647 w 585"/>
                <a:gd name="T43" fmla="*/ 2147483647 h 516"/>
                <a:gd name="T44" fmla="*/ 0 w 585"/>
                <a:gd name="T45" fmla="*/ 2147483647 h 516"/>
                <a:gd name="T46" fmla="*/ 2147483647 w 585"/>
                <a:gd name="T47" fmla="*/ 2147483647 h 516"/>
                <a:gd name="T48" fmla="*/ 2147483647 w 585"/>
                <a:gd name="T49" fmla="*/ 2147483647 h 516"/>
                <a:gd name="T50" fmla="*/ 2147483647 w 585"/>
                <a:gd name="T51" fmla="*/ 2147483647 h 516"/>
                <a:gd name="T52" fmla="*/ 2147483647 w 585"/>
                <a:gd name="T53" fmla="*/ 2147483647 h 516"/>
                <a:gd name="T54" fmla="*/ 2147483647 w 585"/>
                <a:gd name="T55" fmla="*/ 2147483647 h 516"/>
                <a:gd name="T56" fmla="*/ 2147483647 w 585"/>
                <a:gd name="T57" fmla="*/ 2147483647 h 516"/>
                <a:gd name="T58" fmla="*/ 2147483647 w 585"/>
                <a:gd name="T59" fmla="*/ 2147483647 h 516"/>
                <a:gd name="T60" fmla="*/ 2147483647 w 585"/>
                <a:gd name="T61" fmla="*/ 2147483647 h 516"/>
                <a:gd name="T62" fmla="*/ 2147483647 w 585"/>
                <a:gd name="T63" fmla="*/ 2147483647 h 516"/>
                <a:gd name="T64" fmla="*/ 2147483647 w 585"/>
                <a:gd name="T65" fmla="*/ 2147483647 h 516"/>
                <a:gd name="T66" fmla="*/ 2147483647 w 585"/>
                <a:gd name="T67" fmla="*/ 2147483647 h 516"/>
                <a:gd name="T68" fmla="*/ 2147483647 w 585"/>
                <a:gd name="T69" fmla="*/ 2147483647 h 516"/>
                <a:gd name="T70" fmla="*/ 2147483647 w 585"/>
                <a:gd name="T71" fmla="*/ 2147483647 h 516"/>
                <a:gd name="T72" fmla="*/ 2147483647 w 585"/>
                <a:gd name="T73" fmla="*/ 2147483647 h 5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5"/>
                <a:gd name="T112" fmla="*/ 0 h 516"/>
                <a:gd name="T113" fmla="*/ 585 w 585"/>
                <a:gd name="T114" fmla="*/ 516 h 5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5" h="516">
                  <a:moveTo>
                    <a:pt x="265" y="0"/>
                  </a:moveTo>
                  <a:lnTo>
                    <a:pt x="409" y="0"/>
                  </a:lnTo>
                  <a:lnTo>
                    <a:pt x="427" y="6"/>
                  </a:lnTo>
                  <a:lnTo>
                    <a:pt x="451" y="5"/>
                  </a:lnTo>
                  <a:lnTo>
                    <a:pt x="459" y="20"/>
                  </a:lnTo>
                  <a:lnTo>
                    <a:pt x="457" y="26"/>
                  </a:lnTo>
                  <a:lnTo>
                    <a:pt x="474" y="26"/>
                  </a:lnTo>
                  <a:lnTo>
                    <a:pt x="474" y="35"/>
                  </a:lnTo>
                  <a:lnTo>
                    <a:pt x="496" y="35"/>
                  </a:lnTo>
                  <a:lnTo>
                    <a:pt x="498" y="41"/>
                  </a:lnTo>
                  <a:lnTo>
                    <a:pt x="523" y="41"/>
                  </a:lnTo>
                  <a:lnTo>
                    <a:pt x="525" y="48"/>
                  </a:lnTo>
                  <a:lnTo>
                    <a:pt x="540" y="48"/>
                  </a:lnTo>
                  <a:lnTo>
                    <a:pt x="540" y="77"/>
                  </a:lnTo>
                  <a:lnTo>
                    <a:pt x="550" y="80"/>
                  </a:lnTo>
                  <a:lnTo>
                    <a:pt x="552" y="92"/>
                  </a:lnTo>
                  <a:lnTo>
                    <a:pt x="564" y="93"/>
                  </a:lnTo>
                  <a:lnTo>
                    <a:pt x="564" y="114"/>
                  </a:lnTo>
                  <a:lnTo>
                    <a:pt x="580" y="116"/>
                  </a:lnTo>
                  <a:lnTo>
                    <a:pt x="580" y="359"/>
                  </a:lnTo>
                  <a:lnTo>
                    <a:pt x="582" y="360"/>
                  </a:lnTo>
                  <a:lnTo>
                    <a:pt x="585" y="497"/>
                  </a:lnTo>
                  <a:lnTo>
                    <a:pt x="342" y="497"/>
                  </a:lnTo>
                  <a:lnTo>
                    <a:pt x="340" y="492"/>
                  </a:lnTo>
                  <a:lnTo>
                    <a:pt x="121" y="492"/>
                  </a:lnTo>
                  <a:lnTo>
                    <a:pt x="108" y="492"/>
                  </a:lnTo>
                  <a:lnTo>
                    <a:pt x="99" y="500"/>
                  </a:lnTo>
                  <a:lnTo>
                    <a:pt x="73" y="516"/>
                  </a:lnTo>
                  <a:lnTo>
                    <a:pt x="57" y="509"/>
                  </a:lnTo>
                  <a:lnTo>
                    <a:pt x="42" y="504"/>
                  </a:lnTo>
                  <a:lnTo>
                    <a:pt x="34" y="492"/>
                  </a:lnTo>
                  <a:lnTo>
                    <a:pt x="24" y="492"/>
                  </a:lnTo>
                  <a:lnTo>
                    <a:pt x="18" y="497"/>
                  </a:lnTo>
                  <a:lnTo>
                    <a:pt x="9" y="510"/>
                  </a:lnTo>
                  <a:lnTo>
                    <a:pt x="3" y="494"/>
                  </a:lnTo>
                  <a:lnTo>
                    <a:pt x="4" y="477"/>
                  </a:lnTo>
                  <a:lnTo>
                    <a:pt x="13" y="471"/>
                  </a:lnTo>
                  <a:lnTo>
                    <a:pt x="9" y="458"/>
                  </a:lnTo>
                  <a:lnTo>
                    <a:pt x="13" y="449"/>
                  </a:lnTo>
                  <a:lnTo>
                    <a:pt x="24" y="444"/>
                  </a:lnTo>
                  <a:lnTo>
                    <a:pt x="31" y="440"/>
                  </a:lnTo>
                  <a:lnTo>
                    <a:pt x="31" y="425"/>
                  </a:lnTo>
                  <a:lnTo>
                    <a:pt x="22" y="417"/>
                  </a:lnTo>
                  <a:lnTo>
                    <a:pt x="12" y="401"/>
                  </a:lnTo>
                  <a:lnTo>
                    <a:pt x="3" y="386"/>
                  </a:lnTo>
                  <a:lnTo>
                    <a:pt x="0" y="372"/>
                  </a:lnTo>
                  <a:lnTo>
                    <a:pt x="4" y="365"/>
                  </a:lnTo>
                  <a:lnTo>
                    <a:pt x="22" y="369"/>
                  </a:lnTo>
                  <a:lnTo>
                    <a:pt x="28" y="360"/>
                  </a:lnTo>
                  <a:lnTo>
                    <a:pt x="42" y="356"/>
                  </a:lnTo>
                  <a:lnTo>
                    <a:pt x="48" y="342"/>
                  </a:lnTo>
                  <a:lnTo>
                    <a:pt x="43" y="333"/>
                  </a:lnTo>
                  <a:lnTo>
                    <a:pt x="34" y="324"/>
                  </a:lnTo>
                  <a:lnTo>
                    <a:pt x="40" y="311"/>
                  </a:lnTo>
                  <a:lnTo>
                    <a:pt x="36" y="300"/>
                  </a:lnTo>
                  <a:lnTo>
                    <a:pt x="24" y="294"/>
                  </a:lnTo>
                  <a:lnTo>
                    <a:pt x="16" y="287"/>
                  </a:lnTo>
                  <a:lnTo>
                    <a:pt x="19" y="282"/>
                  </a:lnTo>
                  <a:lnTo>
                    <a:pt x="12" y="279"/>
                  </a:lnTo>
                  <a:lnTo>
                    <a:pt x="16" y="269"/>
                  </a:lnTo>
                  <a:lnTo>
                    <a:pt x="22" y="258"/>
                  </a:lnTo>
                  <a:lnTo>
                    <a:pt x="28" y="245"/>
                  </a:lnTo>
                  <a:lnTo>
                    <a:pt x="22" y="228"/>
                  </a:lnTo>
                  <a:lnTo>
                    <a:pt x="18" y="218"/>
                  </a:lnTo>
                  <a:lnTo>
                    <a:pt x="7" y="201"/>
                  </a:lnTo>
                  <a:lnTo>
                    <a:pt x="21" y="167"/>
                  </a:lnTo>
                  <a:lnTo>
                    <a:pt x="21" y="150"/>
                  </a:lnTo>
                  <a:lnTo>
                    <a:pt x="24" y="143"/>
                  </a:lnTo>
                  <a:lnTo>
                    <a:pt x="16" y="137"/>
                  </a:lnTo>
                  <a:lnTo>
                    <a:pt x="16" y="126"/>
                  </a:lnTo>
                  <a:lnTo>
                    <a:pt x="30" y="117"/>
                  </a:lnTo>
                  <a:lnTo>
                    <a:pt x="31" y="93"/>
                  </a:lnTo>
                  <a:lnTo>
                    <a:pt x="103" y="93"/>
                  </a:lnTo>
                  <a:lnTo>
                    <a:pt x="147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8" name="Freeform 93"/>
            <p:cNvSpPr>
              <a:spLocks noChangeAspect="1"/>
            </p:cNvSpPr>
            <p:nvPr/>
          </p:nvSpPr>
          <p:spPr bwMode="auto">
            <a:xfrm>
              <a:off x="1660" y="444"/>
              <a:ext cx="421" cy="457"/>
            </a:xfrm>
            <a:custGeom>
              <a:avLst/>
              <a:gdLst>
                <a:gd name="T0" fmla="*/ 2147483647 w 392"/>
                <a:gd name="T1" fmla="*/ 2147483647 h 487"/>
                <a:gd name="T2" fmla="*/ 2147483647 w 392"/>
                <a:gd name="T3" fmla="*/ 2147483647 h 487"/>
                <a:gd name="T4" fmla="*/ 2147483647 w 392"/>
                <a:gd name="T5" fmla="*/ 2147483647 h 487"/>
                <a:gd name="T6" fmla="*/ 2147483647 w 392"/>
                <a:gd name="T7" fmla="*/ 2147483647 h 487"/>
                <a:gd name="T8" fmla="*/ 2147483647 w 392"/>
                <a:gd name="T9" fmla="*/ 0 h 487"/>
                <a:gd name="T10" fmla="*/ 2147483647 w 392"/>
                <a:gd name="T11" fmla="*/ 2147483647 h 487"/>
                <a:gd name="T12" fmla="*/ 2147483647 w 392"/>
                <a:gd name="T13" fmla="*/ 2147483647 h 487"/>
                <a:gd name="T14" fmla="*/ 2147483647 w 392"/>
                <a:gd name="T15" fmla="*/ 2147483647 h 487"/>
                <a:gd name="T16" fmla="*/ 2147483647 w 392"/>
                <a:gd name="T17" fmla="*/ 2147483647 h 487"/>
                <a:gd name="T18" fmla="*/ 2147483647 w 392"/>
                <a:gd name="T19" fmla="*/ 2147483647 h 487"/>
                <a:gd name="T20" fmla="*/ 2147483647 w 392"/>
                <a:gd name="T21" fmla="*/ 2147483647 h 487"/>
                <a:gd name="T22" fmla="*/ 2147483647 w 392"/>
                <a:gd name="T23" fmla="*/ 2147483647 h 487"/>
                <a:gd name="T24" fmla="*/ 2147483647 w 392"/>
                <a:gd name="T25" fmla="*/ 2147483647 h 487"/>
                <a:gd name="T26" fmla="*/ 2147483647 w 392"/>
                <a:gd name="T27" fmla="*/ 2147483647 h 487"/>
                <a:gd name="T28" fmla="*/ 2147483647 w 392"/>
                <a:gd name="T29" fmla="*/ 2147483647 h 487"/>
                <a:gd name="T30" fmla="*/ 2147483647 w 392"/>
                <a:gd name="T31" fmla="*/ 2147483647 h 487"/>
                <a:gd name="T32" fmla="*/ 2147483647 w 392"/>
                <a:gd name="T33" fmla="*/ 2147483647 h 487"/>
                <a:gd name="T34" fmla="*/ 2147483647 w 392"/>
                <a:gd name="T35" fmla="*/ 2147483647 h 487"/>
                <a:gd name="T36" fmla="*/ 2147483647 w 392"/>
                <a:gd name="T37" fmla="*/ 2147483647 h 487"/>
                <a:gd name="T38" fmla="*/ 2147483647 w 392"/>
                <a:gd name="T39" fmla="*/ 2147483647 h 487"/>
                <a:gd name="T40" fmla="*/ 2147483647 w 392"/>
                <a:gd name="T41" fmla="*/ 2147483647 h 487"/>
                <a:gd name="T42" fmla="*/ 2147483647 w 392"/>
                <a:gd name="T43" fmla="*/ 2147483647 h 487"/>
                <a:gd name="T44" fmla="*/ 2147483647 w 392"/>
                <a:gd name="T45" fmla="*/ 2147483647 h 487"/>
                <a:gd name="T46" fmla="*/ 2147483647 w 392"/>
                <a:gd name="T47" fmla="*/ 2147483647 h 487"/>
                <a:gd name="T48" fmla="*/ 2147483647 w 392"/>
                <a:gd name="T49" fmla="*/ 2147483647 h 487"/>
                <a:gd name="T50" fmla="*/ 2147483647 w 392"/>
                <a:gd name="T51" fmla="*/ 2147483647 h 487"/>
                <a:gd name="T52" fmla="*/ 2147483647 w 392"/>
                <a:gd name="T53" fmla="*/ 2147483647 h 487"/>
                <a:gd name="T54" fmla="*/ 2147483647 w 392"/>
                <a:gd name="T55" fmla="*/ 2147483647 h 487"/>
                <a:gd name="T56" fmla="*/ 2147483647 w 392"/>
                <a:gd name="T57" fmla="*/ 2147483647 h 487"/>
                <a:gd name="T58" fmla="*/ 2147483647 w 392"/>
                <a:gd name="T59" fmla="*/ 2147483647 h 487"/>
                <a:gd name="T60" fmla="*/ 0 w 392"/>
                <a:gd name="T61" fmla="*/ 2147483647 h 487"/>
                <a:gd name="T62" fmla="*/ 2147483647 w 392"/>
                <a:gd name="T63" fmla="*/ 2147483647 h 487"/>
                <a:gd name="T64" fmla="*/ 2147483647 w 392"/>
                <a:gd name="T65" fmla="*/ 2147483647 h 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2"/>
                <a:gd name="T100" fmla="*/ 0 h 487"/>
                <a:gd name="T101" fmla="*/ 392 w 392"/>
                <a:gd name="T102" fmla="*/ 487 h 4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2" h="487">
                  <a:moveTo>
                    <a:pt x="146" y="138"/>
                  </a:moveTo>
                  <a:lnTo>
                    <a:pt x="143" y="115"/>
                  </a:lnTo>
                  <a:lnTo>
                    <a:pt x="210" y="66"/>
                  </a:lnTo>
                  <a:lnTo>
                    <a:pt x="204" y="58"/>
                  </a:lnTo>
                  <a:lnTo>
                    <a:pt x="209" y="49"/>
                  </a:lnTo>
                  <a:lnTo>
                    <a:pt x="224" y="51"/>
                  </a:lnTo>
                  <a:lnTo>
                    <a:pt x="230" y="40"/>
                  </a:lnTo>
                  <a:lnTo>
                    <a:pt x="246" y="37"/>
                  </a:lnTo>
                  <a:lnTo>
                    <a:pt x="257" y="6"/>
                  </a:lnTo>
                  <a:lnTo>
                    <a:pt x="270" y="0"/>
                  </a:lnTo>
                  <a:lnTo>
                    <a:pt x="272" y="15"/>
                  </a:lnTo>
                  <a:lnTo>
                    <a:pt x="272" y="27"/>
                  </a:lnTo>
                  <a:lnTo>
                    <a:pt x="281" y="36"/>
                  </a:lnTo>
                  <a:lnTo>
                    <a:pt x="287" y="28"/>
                  </a:lnTo>
                  <a:lnTo>
                    <a:pt x="284" y="18"/>
                  </a:lnTo>
                  <a:lnTo>
                    <a:pt x="291" y="13"/>
                  </a:lnTo>
                  <a:lnTo>
                    <a:pt x="300" y="22"/>
                  </a:lnTo>
                  <a:lnTo>
                    <a:pt x="308" y="15"/>
                  </a:lnTo>
                  <a:lnTo>
                    <a:pt x="320" y="22"/>
                  </a:lnTo>
                  <a:lnTo>
                    <a:pt x="333" y="16"/>
                  </a:lnTo>
                  <a:lnTo>
                    <a:pt x="342" y="46"/>
                  </a:lnTo>
                  <a:lnTo>
                    <a:pt x="359" y="57"/>
                  </a:lnTo>
                  <a:lnTo>
                    <a:pt x="360" y="72"/>
                  </a:lnTo>
                  <a:lnTo>
                    <a:pt x="371" y="63"/>
                  </a:lnTo>
                  <a:lnTo>
                    <a:pt x="380" y="63"/>
                  </a:lnTo>
                  <a:lnTo>
                    <a:pt x="386" y="72"/>
                  </a:lnTo>
                  <a:lnTo>
                    <a:pt x="375" y="82"/>
                  </a:lnTo>
                  <a:lnTo>
                    <a:pt x="374" y="90"/>
                  </a:lnTo>
                  <a:lnTo>
                    <a:pt x="378" y="99"/>
                  </a:lnTo>
                  <a:lnTo>
                    <a:pt x="375" y="111"/>
                  </a:lnTo>
                  <a:lnTo>
                    <a:pt x="368" y="118"/>
                  </a:lnTo>
                  <a:lnTo>
                    <a:pt x="368" y="148"/>
                  </a:lnTo>
                  <a:lnTo>
                    <a:pt x="377" y="150"/>
                  </a:lnTo>
                  <a:lnTo>
                    <a:pt x="375" y="159"/>
                  </a:lnTo>
                  <a:lnTo>
                    <a:pt x="380" y="184"/>
                  </a:lnTo>
                  <a:lnTo>
                    <a:pt x="390" y="198"/>
                  </a:lnTo>
                  <a:lnTo>
                    <a:pt x="392" y="220"/>
                  </a:lnTo>
                  <a:lnTo>
                    <a:pt x="381" y="231"/>
                  </a:lnTo>
                  <a:lnTo>
                    <a:pt x="371" y="241"/>
                  </a:lnTo>
                  <a:lnTo>
                    <a:pt x="363" y="258"/>
                  </a:lnTo>
                  <a:lnTo>
                    <a:pt x="363" y="282"/>
                  </a:lnTo>
                  <a:lnTo>
                    <a:pt x="348" y="295"/>
                  </a:lnTo>
                  <a:lnTo>
                    <a:pt x="338" y="319"/>
                  </a:lnTo>
                  <a:lnTo>
                    <a:pt x="321" y="349"/>
                  </a:lnTo>
                  <a:lnTo>
                    <a:pt x="311" y="373"/>
                  </a:lnTo>
                  <a:lnTo>
                    <a:pt x="315" y="387"/>
                  </a:lnTo>
                  <a:lnTo>
                    <a:pt x="309" y="397"/>
                  </a:lnTo>
                  <a:lnTo>
                    <a:pt x="309" y="414"/>
                  </a:lnTo>
                  <a:lnTo>
                    <a:pt x="306" y="430"/>
                  </a:lnTo>
                  <a:lnTo>
                    <a:pt x="303" y="447"/>
                  </a:lnTo>
                  <a:lnTo>
                    <a:pt x="302" y="459"/>
                  </a:lnTo>
                  <a:lnTo>
                    <a:pt x="294" y="466"/>
                  </a:lnTo>
                  <a:lnTo>
                    <a:pt x="242" y="465"/>
                  </a:lnTo>
                  <a:lnTo>
                    <a:pt x="239" y="484"/>
                  </a:lnTo>
                  <a:lnTo>
                    <a:pt x="206" y="487"/>
                  </a:lnTo>
                  <a:lnTo>
                    <a:pt x="204" y="480"/>
                  </a:lnTo>
                  <a:lnTo>
                    <a:pt x="197" y="475"/>
                  </a:lnTo>
                  <a:lnTo>
                    <a:pt x="192" y="469"/>
                  </a:lnTo>
                  <a:lnTo>
                    <a:pt x="80" y="468"/>
                  </a:lnTo>
                  <a:lnTo>
                    <a:pt x="80" y="423"/>
                  </a:lnTo>
                  <a:lnTo>
                    <a:pt x="2" y="328"/>
                  </a:lnTo>
                  <a:lnTo>
                    <a:pt x="0" y="145"/>
                  </a:lnTo>
                  <a:lnTo>
                    <a:pt x="84" y="144"/>
                  </a:lnTo>
                  <a:lnTo>
                    <a:pt x="95" y="141"/>
                  </a:lnTo>
                  <a:lnTo>
                    <a:pt x="110" y="147"/>
                  </a:lnTo>
                  <a:lnTo>
                    <a:pt x="146" y="138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9" name="Freeform 94"/>
            <p:cNvSpPr>
              <a:spLocks noChangeAspect="1"/>
            </p:cNvSpPr>
            <p:nvPr/>
          </p:nvSpPr>
          <p:spPr bwMode="auto">
            <a:xfrm>
              <a:off x="2364" y="590"/>
              <a:ext cx="526" cy="357"/>
            </a:xfrm>
            <a:custGeom>
              <a:avLst/>
              <a:gdLst>
                <a:gd name="T0" fmla="*/ 2147483647 w 490"/>
                <a:gd name="T1" fmla="*/ 2147483647 h 381"/>
                <a:gd name="T2" fmla="*/ 2147483647 w 490"/>
                <a:gd name="T3" fmla="*/ 2147483647 h 381"/>
                <a:gd name="T4" fmla="*/ 2147483647 w 490"/>
                <a:gd name="T5" fmla="*/ 0 h 381"/>
                <a:gd name="T6" fmla="*/ 2147483647 w 490"/>
                <a:gd name="T7" fmla="*/ 2147483647 h 381"/>
                <a:gd name="T8" fmla="*/ 2147483647 w 490"/>
                <a:gd name="T9" fmla="*/ 2147483647 h 381"/>
                <a:gd name="T10" fmla="*/ 2147483647 w 490"/>
                <a:gd name="T11" fmla="*/ 2147483647 h 381"/>
                <a:gd name="T12" fmla="*/ 2147483647 w 490"/>
                <a:gd name="T13" fmla="*/ 2147483647 h 381"/>
                <a:gd name="T14" fmla="*/ 2147483647 w 490"/>
                <a:gd name="T15" fmla="*/ 2147483647 h 381"/>
                <a:gd name="T16" fmla="*/ 2147483647 w 490"/>
                <a:gd name="T17" fmla="*/ 2147483647 h 381"/>
                <a:gd name="T18" fmla="*/ 2147483647 w 490"/>
                <a:gd name="T19" fmla="*/ 2147483647 h 381"/>
                <a:gd name="T20" fmla="*/ 2147483647 w 490"/>
                <a:gd name="T21" fmla="*/ 2147483647 h 381"/>
                <a:gd name="T22" fmla="*/ 2147483647 w 490"/>
                <a:gd name="T23" fmla="*/ 2147483647 h 381"/>
                <a:gd name="T24" fmla="*/ 2147483647 w 490"/>
                <a:gd name="T25" fmla="*/ 2147483647 h 381"/>
                <a:gd name="T26" fmla="*/ 2147483647 w 490"/>
                <a:gd name="T27" fmla="*/ 2147483647 h 381"/>
                <a:gd name="T28" fmla="*/ 2147483647 w 490"/>
                <a:gd name="T29" fmla="*/ 2147483647 h 381"/>
                <a:gd name="T30" fmla="*/ 2147483647 w 490"/>
                <a:gd name="T31" fmla="*/ 2147483647 h 381"/>
                <a:gd name="T32" fmla="*/ 2147483647 w 490"/>
                <a:gd name="T33" fmla="*/ 2147483647 h 381"/>
                <a:gd name="T34" fmla="*/ 2147483647 w 490"/>
                <a:gd name="T35" fmla="*/ 2147483647 h 381"/>
                <a:gd name="T36" fmla="*/ 2147483647 w 490"/>
                <a:gd name="T37" fmla="*/ 2147483647 h 381"/>
                <a:gd name="T38" fmla="*/ 2147483647 w 490"/>
                <a:gd name="T39" fmla="*/ 2147483647 h 381"/>
                <a:gd name="T40" fmla="*/ 2147483647 w 490"/>
                <a:gd name="T41" fmla="*/ 2147483647 h 381"/>
                <a:gd name="T42" fmla="*/ 2147483647 w 490"/>
                <a:gd name="T43" fmla="*/ 2147483647 h 381"/>
                <a:gd name="T44" fmla="*/ 2147483647 w 490"/>
                <a:gd name="T45" fmla="*/ 2147483647 h 381"/>
                <a:gd name="T46" fmla="*/ 2147483647 w 490"/>
                <a:gd name="T47" fmla="*/ 2147483647 h 381"/>
                <a:gd name="T48" fmla="*/ 2147483647 w 490"/>
                <a:gd name="T49" fmla="*/ 2147483647 h 381"/>
                <a:gd name="T50" fmla="*/ 2147483647 w 490"/>
                <a:gd name="T51" fmla="*/ 2147483647 h 381"/>
                <a:gd name="T52" fmla="*/ 2147483647 w 490"/>
                <a:gd name="T53" fmla="*/ 2147483647 h 381"/>
                <a:gd name="T54" fmla="*/ 2147483647 w 490"/>
                <a:gd name="T55" fmla="*/ 2147483647 h 381"/>
                <a:gd name="T56" fmla="*/ 2147483647 w 490"/>
                <a:gd name="T57" fmla="*/ 2147483647 h 381"/>
                <a:gd name="T58" fmla="*/ 2147483647 w 490"/>
                <a:gd name="T59" fmla="*/ 2147483647 h 381"/>
                <a:gd name="T60" fmla="*/ 2147483647 w 490"/>
                <a:gd name="T61" fmla="*/ 2147483647 h 381"/>
                <a:gd name="T62" fmla="*/ 2147483647 w 490"/>
                <a:gd name="T63" fmla="*/ 2147483647 h 381"/>
                <a:gd name="T64" fmla="*/ 2147483647 w 490"/>
                <a:gd name="T65" fmla="*/ 2147483647 h 381"/>
                <a:gd name="T66" fmla="*/ 2147483647 w 490"/>
                <a:gd name="T67" fmla="*/ 2147483647 h 381"/>
                <a:gd name="T68" fmla="*/ 2147483647 w 490"/>
                <a:gd name="T69" fmla="*/ 2147483647 h 381"/>
                <a:gd name="T70" fmla="*/ 2147483647 w 490"/>
                <a:gd name="T71" fmla="*/ 2147483647 h 381"/>
                <a:gd name="T72" fmla="*/ 2147483647 w 490"/>
                <a:gd name="T73" fmla="*/ 2147483647 h 381"/>
                <a:gd name="T74" fmla="*/ 2147483647 w 490"/>
                <a:gd name="T75" fmla="*/ 2147483647 h 381"/>
                <a:gd name="T76" fmla="*/ 2147483647 w 490"/>
                <a:gd name="T77" fmla="*/ 2147483647 h 381"/>
                <a:gd name="T78" fmla="*/ 2147483647 w 490"/>
                <a:gd name="T79" fmla="*/ 2147483647 h 381"/>
                <a:gd name="T80" fmla="*/ 2147483647 w 490"/>
                <a:gd name="T81" fmla="*/ 2147483647 h 381"/>
                <a:gd name="T82" fmla="*/ 2147483647 w 490"/>
                <a:gd name="T83" fmla="*/ 2147483647 h 381"/>
                <a:gd name="T84" fmla="*/ 2147483647 w 490"/>
                <a:gd name="T85" fmla="*/ 2147483647 h 381"/>
                <a:gd name="T86" fmla="*/ 2147483647 w 490"/>
                <a:gd name="T87" fmla="*/ 2147483647 h 381"/>
                <a:gd name="T88" fmla="*/ 2147483647 w 490"/>
                <a:gd name="T89" fmla="*/ 2147483647 h 381"/>
                <a:gd name="T90" fmla="*/ 2147483647 w 490"/>
                <a:gd name="T91" fmla="*/ 2147483647 h 381"/>
                <a:gd name="T92" fmla="*/ 2147483647 w 490"/>
                <a:gd name="T93" fmla="*/ 2147483647 h 381"/>
                <a:gd name="T94" fmla="*/ 2147483647 w 490"/>
                <a:gd name="T95" fmla="*/ 2147483647 h 381"/>
                <a:gd name="T96" fmla="*/ 2147483647 w 490"/>
                <a:gd name="T97" fmla="*/ 2147483647 h 381"/>
                <a:gd name="T98" fmla="*/ 2147483647 w 490"/>
                <a:gd name="T99" fmla="*/ 2147483647 h 381"/>
                <a:gd name="T100" fmla="*/ 2147483647 w 490"/>
                <a:gd name="T101" fmla="*/ 2147483647 h 381"/>
                <a:gd name="T102" fmla="*/ 2147483647 w 490"/>
                <a:gd name="T103" fmla="*/ 2147483647 h 381"/>
                <a:gd name="T104" fmla="*/ 2147483647 w 490"/>
                <a:gd name="T105" fmla="*/ 2147483647 h 381"/>
                <a:gd name="T106" fmla="*/ 2147483647 w 490"/>
                <a:gd name="T107" fmla="*/ 2147483647 h 381"/>
                <a:gd name="T108" fmla="*/ 2147483647 w 490"/>
                <a:gd name="T109" fmla="*/ 2147483647 h 381"/>
                <a:gd name="T110" fmla="*/ 2147483647 w 490"/>
                <a:gd name="T111" fmla="*/ 2147483647 h 381"/>
                <a:gd name="T112" fmla="*/ 2147483647 w 490"/>
                <a:gd name="T113" fmla="*/ 2147483647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381"/>
                <a:gd name="T173" fmla="*/ 490 w 490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381">
                  <a:moveTo>
                    <a:pt x="63" y="32"/>
                  </a:moveTo>
                  <a:lnTo>
                    <a:pt x="309" y="24"/>
                  </a:lnTo>
                  <a:lnTo>
                    <a:pt x="319" y="11"/>
                  </a:lnTo>
                  <a:lnTo>
                    <a:pt x="327" y="9"/>
                  </a:lnTo>
                  <a:lnTo>
                    <a:pt x="331" y="0"/>
                  </a:lnTo>
                  <a:lnTo>
                    <a:pt x="354" y="0"/>
                  </a:lnTo>
                  <a:lnTo>
                    <a:pt x="370" y="21"/>
                  </a:lnTo>
                  <a:lnTo>
                    <a:pt x="387" y="41"/>
                  </a:lnTo>
                  <a:lnTo>
                    <a:pt x="408" y="50"/>
                  </a:lnTo>
                  <a:lnTo>
                    <a:pt x="415" y="63"/>
                  </a:lnTo>
                  <a:lnTo>
                    <a:pt x="412" y="78"/>
                  </a:lnTo>
                  <a:lnTo>
                    <a:pt x="400" y="80"/>
                  </a:lnTo>
                  <a:lnTo>
                    <a:pt x="385" y="74"/>
                  </a:lnTo>
                  <a:lnTo>
                    <a:pt x="372" y="63"/>
                  </a:lnTo>
                  <a:lnTo>
                    <a:pt x="363" y="47"/>
                  </a:lnTo>
                  <a:lnTo>
                    <a:pt x="352" y="24"/>
                  </a:lnTo>
                  <a:lnTo>
                    <a:pt x="345" y="12"/>
                  </a:lnTo>
                  <a:lnTo>
                    <a:pt x="339" y="9"/>
                  </a:lnTo>
                  <a:lnTo>
                    <a:pt x="336" y="24"/>
                  </a:lnTo>
                  <a:lnTo>
                    <a:pt x="336" y="42"/>
                  </a:lnTo>
                  <a:lnTo>
                    <a:pt x="327" y="57"/>
                  </a:lnTo>
                  <a:lnTo>
                    <a:pt x="325" y="81"/>
                  </a:lnTo>
                  <a:lnTo>
                    <a:pt x="333" y="101"/>
                  </a:lnTo>
                  <a:lnTo>
                    <a:pt x="345" y="117"/>
                  </a:lnTo>
                  <a:lnTo>
                    <a:pt x="361" y="129"/>
                  </a:lnTo>
                  <a:lnTo>
                    <a:pt x="385" y="137"/>
                  </a:lnTo>
                  <a:lnTo>
                    <a:pt x="405" y="147"/>
                  </a:lnTo>
                  <a:lnTo>
                    <a:pt x="417" y="162"/>
                  </a:lnTo>
                  <a:lnTo>
                    <a:pt x="415" y="188"/>
                  </a:lnTo>
                  <a:lnTo>
                    <a:pt x="406" y="201"/>
                  </a:lnTo>
                  <a:lnTo>
                    <a:pt x="406" y="216"/>
                  </a:lnTo>
                  <a:lnTo>
                    <a:pt x="424" y="225"/>
                  </a:lnTo>
                  <a:lnTo>
                    <a:pt x="453" y="228"/>
                  </a:lnTo>
                  <a:lnTo>
                    <a:pt x="475" y="227"/>
                  </a:lnTo>
                  <a:lnTo>
                    <a:pt x="483" y="236"/>
                  </a:lnTo>
                  <a:lnTo>
                    <a:pt x="490" y="249"/>
                  </a:lnTo>
                  <a:lnTo>
                    <a:pt x="483" y="270"/>
                  </a:lnTo>
                  <a:lnTo>
                    <a:pt x="456" y="273"/>
                  </a:lnTo>
                  <a:lnTo>
                    <a:pt x="442" y="270"/>
                  </a:lnTo>
                  <a:lnTo>
                    <a:pt x="430" y="270"/>
                  </a:lnTo>
                  <a:lnTo>
                    <a:pt x="424" y="282"/>
                  </a:lnTo>
                  <a:lnTo>
                    <a:pt x="430" y="297"/>
                  </a:lnTo>
                  <a:lnTo>
                    <a:pt x="436" y="317"/>
                  </a:lnTo>
                  <a:lnTo>
                    <a:pt x="436" y="336"/>
                  </a:lnTo>
                  <a:lnTo>
                    <a:pt x="435" y="350"/>
                  </a:lnTo>
                  <a:lnTo>
                    <a:pt x="430" y="362"/>
                  </a:lnTo>
                  <a:lnTo>
                    <a:pt x="423" y="377"/>
                  </a:lnTo>
                  <a:lnTo>
                    <a:pt x="408" y="381"/>
                  </a:lnTo>
                  <a:lnTo>
                    <a:pt x="394" y="381"/>
                  </a:lnTo>
                  <a:lnTo>
                    <a:pt x="379" y="378"/>
                  </a:lnTo>
                  <a:lnTo>
                    <a:pt x="369" y="365"/>
                  </a:lnTo>
                  <a:lnTo>
                    <a:pt x="360" y="347"/>
                  </a:lnTo>
                  <a:lnTo>
                    <a:pt x="348" y="347"/>
                  </a:lnTo>
                  <a:lnTo>
                    <a:pt x="339" y="356"/>
                  </a:lnTo>
                  <a:lnTo>
                    <a:pt x="327" y="357"/>
                  </a:lnTo>
                  <a:lnTo>
                    <a:pt x="324" y="344"/>
                  </a:lnTo>
                  <a:lnTo>
                    <a:pt x="322" y="332"/>
                  </a:lnTo>
                  <a:lnTo>
                    <a:pt x="312" y="323"/>
                  </a:lnTo>
                  <a:lnTo>
                    <a:pt x="300" y="329"/>
                  </a:lnTo>
                  <a:lnTo>
                    <a:pt x="288" y="333"/>
                  </a:lnTo>
                  <a:lnTo>
                    <a:pt x="273" y="335"/>
                  </a:lnTo>
                  <a:lnTo>
                    <a:pt x="264" y="339"/>
                  </a:lnTo>
                  <a:lnTo>
                    <a:pt x="252" y="347"/>
                  </a:lnTo>
                  <a:lnTo>
                    <a:pt x="246" y="359"/>
                  </a:lnTo>
                  <a:lnTo>
                    <a:pt x="241" y="369"/>
                  </a:lnTo>
                  <a:lnTo>
                    <a:pt x="217" y="359"/>
                  </a:lnTo>
                  <a:lnTo>
                    <a:pt x="211" y="348"/>
                  </a:lnTo>
                  <a:lnTo>
                    <a:pt x="201" y="359"/>
                  </a:lnTo>
                  <a:lnTo>
                    <a:pt x="192" y="359"/>
                  </a:lnTo>
                  <a:lnTo>
                    <a:pt x="181" y="365"/>
                  </a:lnTo>
                  <a:lnTo>
                    <a:pt x="172" y="380"/>
                  </a:lnTo>
                  <a:lnTo>
                    <a:pt x="10" y="381"/>
                  </a:lnTo>
                  <a:lnTo>
                    <a:pt x="4" y="377"/>
                  </a:lnTo>
                  <a:lnTo>
                    <a:pt x="9" y="366"/>
                  </a:lnTo>
                  <a:lnTo>
                    <a:pt x="25" y="359"/>
                  </a:lnTo>
                  <a:lnTo>
                    <a:pt x="31" y="348"/>
                  </a:lnTo>
                  <a:lnTo>
                    <a:pt x="24" y="345"/>
                  </a:lnTo>
                  <a:lnTo>
                    <a:pt x="9" y="348"/>
                  </a:lnTo>
                  <a:lnTo>
                    <a:pt x="0" y="335"/>
                  </a:lnTo>
                  <a:lnTo>
                    <a:pt x="4" y="323"/>
                  </a:lnTo>
                  <a:lnTo>
                    <a:pt x="22" y="327"/>
                  </a:lnTo>
                  <a:lnTo>
                    <a:pt x="21" y="299"/>
                  </a:lnTo>
                  <a:lnTo>
                    <a:pt x="18" y="285"/>
                  </a:lnTo>
                  <a:lnTo>
                    <a:pt x="24" y="279"/>
                  </a:lnTo>
                  <a:lnTo>
                    <a:pt x="37" y="288"/>
                  </a:lnTo>
                  <a:lnTo>
                    <a:pt x="43" y="282"/>
                  </a:lnTo>
                  <a:lnTo>
                    <a:pt x="39" y="264"/>
                  </a:lnTo>
                  <a:lnTo>
                    <a:pt x="48" y="263"/>
                  </a:lnTo>
                  <a:lnTo>
                    <a:pt x="60" y="260"/>
                  </a:lnTo>
                  <a:lnTo>
                    <a:pt x="60" y="246"/>
                  </a:lnTo>
                  <a:lnTo>
                    <a:pt x="58" y="237"/>
                  </a:lnTo>
                  <a:lnTo>
                    <a:pt x="43" y="240"/>
                  </a:lnTo>
                  <a:lnTo>
                    <a:pt x="42" y="233"/>
                  </a:lnTo>
                  <a:lnTo>
                    <a:pt x="42" y="221"/>
                  </a:lnTo>
                  <a:lnTo>
                    <a:pt x="51" y="212"/>
                  </a:lnTo>
                  <a:lnTo>
                    <a:pt x="55" y="225"/>
                  </a:lnTo>
                  <a:lnTo>
                    <a:pt x="66" y="227"/>
                  </a:lnTo>
                  <a:lnTo>
                    <a:pt x="78" y="218"/>
                  </a:lnTo>
                  <a:lnTo>
                    <a:pt x="73" y="203"/>
                  </a:lnTo>
                  <a:lnTo>
                    <a:pt x="60" y="192"/>
                  </a:lnTo>
                  <a:lnTo>
                    <a:pt x="45" y="170"/>
                  </a:lnTo>
                  <a:lnTo>
                    <a:pt x="55" y="168"/>
                  </a:lnTo>
                  <a:lnTo>
                    <a:pt x="51" y="158"/>
                  </a:lnTo>
                  <a:lnTo>
                    <a:pt x="45" y="147"/>
                  </a:lnTo>
                  <a:lnTo>
                    <a:pt x="49" y="137"/>
                  </a:lnTo>
                  <a:lnTo>
                    <a:pt x="55" y="144"/>
                  </a:lnTo>
                  <a:lnTo>
                    <a:pt x="61" y="140"/>
                  </a:lnTo>
                  <a:lnTo>
                    <a:pt x="55" y="128"/>
                  </a:lnTo>
                  <a:lnTo>
                    <a:pt x="52" y="111"/>
                  </a:lnTo>
                  <a:lnTo>
                    <a:pt x="51" y="99"/>
                  </a:lnTo>
                  <a:lnTo>
                    <a:pt x="49" y="78"/>
                  </a:lnTo>
                  <a:lnTo>
                    <a:pt x="52" y="63"/>
                  </a:lnTo>
                  <a:lnTo>
                    <a:pt x="58" y="4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0" name="Freeform 95"/>
            <p:cNvSpPr>
              <a:spLocks noChangeAspect="1"/>
            </p:cNvSpPr>
            <p:nvPr/>
          </p:nvSpPr>
          <p:spPr bwMode="auto">
            <a:xfrm>
              <a:off x="1976" y="496"/>
              <a:ext cx="479" cy="497"/>
            </a:xfrm>
            <a:custGeom>
              <a:avLst/>
              <a:gdLst>
                <a:gd name="T0" fmla="*/ 2147483647 w 447"/>
                <a:gd name="T1" fmla="*/ 2147483647 h 531"/>
                <a:gd name="T2" fmla="*/ 2147483647 w 447"/>
                <a:gd name="T3" fmla="*/ 2147483647 h 531"/>
                <a:gd name="T4" fmla="*/ 2147483647 w 447"/>
                <a:gd name="T5" fmla="*/ 2147483647 h 531"/>
                <a:gd name="T6" fmla="*/ 2147483647 w 447"/>
                <a:gd name="T7" fmla="*/ 2147483647 h 531"/>
                <a:gd name="T8" fmla="*/ 2147483647 w 447"/>
                <a:gd name="T9" fmla="*/ 2147483647 h 531"/>
                <a:gd name="T10" fmla="*/ 2147483647 w 447"/>
                <a:gd name="T11" fmla="*/ 2147483647 h 531"/>
                <a:gd name="T12" fmla="*/ 2147483647 w 447"/>
                <a:gd name="T13" fmla="*/ 2147483647 h 531"/>
                <a:gd name="T14" fmla="*/ 2147483647 w 447"/>
                <a:gd name="T15" fmla="*/ 2147483647 h 531"/>
                <a:gd name="T16" fmla="*/ 2147483647 w 447"/>
                <a:gd name="T17" fmla="*/ 2147483647 h 531"/>
                <a:gd name="T18" fmla="*/ 2147483647 w 447"/>
                <a:gd name="T19" fmla="*/ 2147483647 h 531"/>
                <a:gd name="T20" fmla="*/ 2147483647 w 447"/>
                <a:gd name="T21" fmla="*/ 2147483647 h 531"/>
                <a:gd name="T22" fmla="*/ 2147483647 w 447"/>
                <a:gd name="T23" fmla="*/ 2147483647 h 531"/>
                <a:gd name="T24" fmla="*/ 2147483647 w 447"/>
                <a:gd name="T25" fmla="*/ 2147483647 h 531"/>
                <a:gd name="T26" fmla="*/ 2147483647 w 447"/>
                <a:gd name="T27" fmla="*/ 2147483647 h 531"/>
                <a:gd name="T28" fmla="*/ 2147483647 w 447"/>
                <a:gd name="T29" fmla="*/ 2147483647 h 531"/>
                <a:gd name="T30" fmla="*/ 2147483647 w 447"/>
                <a:gd name="T31" fmla="*/ 2147483647 h 531"/>
                <a:gd name="T32" fmla="*/ 2147483647 w 447"/>
                <a:gd name="T33" fmla="*/ 2147483647 h 531"/>
                <a:gd name="T34" fmla="*/ 2147483647 w 447"/>
                <a:gd name="T35" fmla="*/ 2147483647 h 531"/>
                <a:gd name="T36" fmla="*/ 2147483647 w 447"/>
                <a:gd name="T37" fmla="*/ 2147483647 h 531"/>
                <a:gd name="T38" fmla="*/ 2147483647 w 447"/>
                <a:gd name="T39" fmla="*/ 2147483647 h 531"/>
                <a:gd name="T40" fmla="*/ 2147483647 w 447"/>
                <a:gd name="T41" fmla="*/ 2147483647 h 531"/>
                <a:gd name="T42" fmla="*/ 2147483647 w 447"/>
                <a:gd name="T43" fmla="*/ 2147483647 h 531"/>
                <a:gd name="T44" fmla="*/ 2147483647 w 447"/>
                <a:gd name="T45" fmla="*/ 2147483647 h 531"/>
                <a:gd name="T46" fmla="*/ 2147483647 w 447"/>
                <a:gd name="T47" fmla="*/ 2147483647 h 531"/>
                <a:gd name="T48" fmla="*/ 2147483647 w 447"/>
                <a:gd name="T49" fmla="*/ 2147483647 h 531"/>
                <a:gd name="T50" fmla="*/ 2147483647 w 447"/>
                <a:gd name="T51" fmla="*/ 2147483647 h 531"/>
                <a:gd name="T52" fmla="*/ 2147483647 w 447"/>
                <a:gd name="T53" fmla="*/ 2147483647 h 531"/>
                <a:gd name="T54" fmla="*/ 2147483647 w 447"/>
                <a:gd name="T55" fmla="*/ 2147483647 h 531"/>
                <a:gd name="T56" fmla="*/ 2147483647 w 447"/>
                <a:gd name="T57" fmla="*/ 2147483647 h 531"/>
                <a:gd name="T58" fmla="*/ 2147483647 w 447"/>
                <a:gd name="T59" fmla="*/ 2147483647 h 531"/>
                <a:gd name="T60" fmla="*/ 2147483647 w 447"/>
                <a:gd name="T61" fmla="*/ 2147483647 h 531"/>
                <a:gd name="T62" fmla="*/ 2147483647 w 447"/>
                <a:gd name="T63" fmla="*/ 2147483647 h 531"/>
                <a:gd name="T64" fmla="*/ 2147483647 w 447"/>
                <a:gd name="T65" fmla="*/ 2147483647 h 531"/>
                <a:gd name="T66" fmla="*/ 2147483647 w 447"/>
                <a:gd name="T67" fmla="*/ 2147483647 h 531"/>
                <a:gd name="T68" fmla="*/ 2147483647 w 447"/>
                <a:gd name="T69" fmla="*/ 2147483647 h 531"/>
                <a:gd name="T70" fmla="*/ 2147483647 w 447"/>
                <a:gd name="T71" fmla="*/ 2147483647 h 531"/>
                <a:gd name="T72" fmla="*/ 2147483647 w 447"/>
                <a:gd name="T73" fmla="*/ 0 h 531"/>
                <a:gd name="T74" fmla="*/ 2147483647 w 447"/>
                <a:gd name="T75" fmla="*/ 2147483647 h 531"/>
                <a:gd name="T76" fmla="*/ 2147483647 w 447"/>
                <a:gd name="T77" fmla="*/ 2147483647 h 531"/>
                <a:gd name="T78" fmla="*/ 2147483647 w 447"/>
                <a:gd name="T79" fmla="*/ 2147483647 h 531"/>
                <a:gd name="T80" fmla="*/ 2147483647 w 447"/>
                <a:gd name="T81" fmla="*/ 2147483647 h 531"/>
                <a:gd name="T82" fmla="*/ 2147483647 w 447"/>
                <a:gd name="T83" fmla="*/ 2147483647 h 531"/>
                <a:gd name="T84" fmla="*/ 2147483647 w 447"/>
                <a:gd name="T85" fmla="*/ 2147483647 h 531"/>
                <a:gd name="T86" fmla="*/ 2147483647 w 447"/>
                <a:gd name="T87" fmla="*/ 2147483647 h 531"/>
                <a:gd name="T88" fmla="*/ 2147483647 w 447"/>
                <a:gd name="T89" fmla="*/ 2147483647 h 531"/>
                <a:gd name="T90" fmla="*/ 2147483647 w 447"/>
                <a:gd name="T91" fmla="*/ 2147483647 h 531"/>
                <a:gd name="T92" fmla="*/ 2147483647 w 447"/>
                <a:gd name="T93" fmla="*/ 2147483647 h 531"/>
                <a:gd name="T94" fmla="*/ 2147483647 w 447"/>
                <a:gd name="T95" fmla="*/ 2147483647 h 531"/>
                <a:gd name="T96" fmla="*/ 2147483647 w 447"/>
                <a:gd name="T97" fmla="*/ 2147483647 h 531"/>
                <a:gd name="T98" fmla="*/ 2147483647 w 447"/>
                <a:gd name="T99" fmla="*/ 2147483647 h 531"/>
                <a:gd name="T100" fmla="*/ 2147483647 w 447"/>
                <a:gd name="T101" fmla="*/ 2147483647 h 531"/>
                <a:gd name="T102" fmla="*/ 2147483647 w 447"/>
                <a:gd name="T103" fmla="*/ 2147483647 h 531"/>
                <a:gd name="T104" fmla="*/ 2147483647 w 447"/>
                <a:gd name="T105" fmla="*/ 2147483647 h 531"/>
                <a:gd name="T106" fmla="*/ 2147483647 w 447"/>
                <a:gd name="T107" fmla="*/ 2147483647 h 531"/>
                <a:gd name="T108" fmla="*/ 0 w 447"/>
                <a:gd name="T109" fmla="*/ 2147483647 h 5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7"/>
                <a:gd name="T166" fmla="*/ 0 h 531"/>
                <a:gd name="T167" fmla="*/ 447 w 447"/>
                <a:gd name="T168" fmla="*/ 531 h 5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7" h="531">
                  <a:moveTo>
                    <a:pt x="0" y="412"/>
                  </a:moveTo>
                  <a:lnTo>
                    <a:pt x="33" y="409"/>
                  </a:lnTo>
                  <a:lnTo>
                    <a:pt x="33" y="421"/>
                  </a:lnTo>
                  <a:lnTo>
                    <a:pt x="27" y="429"/>
                  </a:lnTo>
                  <a:lnTo>
                    <a:pt x="24" y="441"/>
                  </a:lnTo>
                  <a:lnTo>
                    <a:pt x="33" y="438"/>
                  </a:lnTo>
                  <a:lnTo>
                    <a:pt x="27" y="456"/>
                  </a:lnTo>
                  <a:lnTo>
                    <a:pt x="26" y="463"/>
                  </a:lnTo>
                  <a:lnTo>
                    <a:pt x="32" y="466"/>
                  </a:lnTo>
                  <a:lnTo>
                    <a:pt x="41" y="465"/>
                  </a:lnTo>
                  <a:lnTo>
                    <a:pt x="41" y="475"/>
                  </a:lnTo>
                  <a:lnTo>
                    <a:pt x="27" y="475"/>
                  </a:lnTo>
                  <a:lnTo>
                    <a:pt x="30" y="483"/>
                  </a:lnTo>
                  <a:lnTo>
                    <a:pt x="18" y="489"/>
                  </a:lnTo>
                  <a:lnTo>
                    <a:pt x="27" y="498"/>
                  </a:lnTo>
                  <a:lnTo>
                    <a:pt x="36" y="492"/>
                  </a:lnTo>
                  <a:lnTo>
                    <a:pt x="42" y="484"/>
                  </a:lnTo>
                  <a:lnTo>
                    <a:pt x="51" y="486"/>
                  </a:lnTo>
                  <a:lnTo>
                    <a:pt x="44" y="504"/>
                  </a:lnTo>
                  <a:lnTo>
                    <a:pt x="44" y="514"/>
                  </a:lnTo>
                  <a:lnTo>
                    <a:pt x="42" y="526"/>
                  </a:lnTo>
                  <a:lnTo>
                    <a:pt x="51" y="523"/>
                  </a:lnTo>
                  <a:lnTo>
                    <a:pt x="60" y="520"/>
                  </a:lnTo>
                  <a:lnTo>
                    <a:pt x="71" y="517"/>
                  </a:lnTo>
                  <a:lnTo>
                    <a:pt x="77" y="523"/>
                  </a:lnTo>
                  <a:lnTo>
                    <a:pt x="86" y="523"/>
                  </a:lnTo>
                  <a:lnTo>
                    <a:pt x="96" y="526"/>
                  </a:lnTo>
                  <a:lnTo>
                    <a:pt x="104" y="525"/>
                  </a:lnTo>
                  <a:lnTo>
                    <a:pt x="110" y="531"/>
                  </a:lnTo>
                  <a:lnTo>
                    <a:pt x="116" y="519"/>
                  </a:lnTo>
                  <a:lnTo>
                    <a:pt x="129" y="519"/>
                  </a:lnTo>
                  <a:lnTo>
                    <a:pt x="146" y="516"/>
                  </a:lnTo>
                  <a:lnTo>
                    <a:pt x="152" y="504"/>
                  </a:lnTo>
                  <a:lnTo>
                    <a:pt x="156" y="487"/>
                  </a:lnTo>
                  <a:lnTo>
                    <a:pt x="159" y="478"/>
                  </a:lnTo>
                  <a:lnTo>
                    <a:pt x="167" y="471"/>
                  </a:lnTo>
                  <a:lnTo>
                    <a:pt x="183" y="463"/>
                  </a:lnTo>
                  <a:lnTo>
                    <a:pt x="183" y="450"/>
                  </a:lnTo>
                  <a:lnTo>
                    <a:pt x="194" y="447"/>
                  </a:lnTo>
                  <a:lnTo>
                    <a:pt x="195" y="426"/>
                  </a:lnTo>
                  <a:lnTo>
                    <a:pt x="191" y="412"/>
                  </a:lnTo>
                  <a:lnTo>
                    <a:pt x="200" y="399"/>
                  </a:lnTo>
                  <a:lnTo>
                    <a:pt x="200" y="387"/>
                  </a:lnTo>
                  <a:lnTo>
                    <a:pt x="206" y="369"/>
                  </a:lnTo>
                  <a:lnTo>
                    <a:pt x="200" y="352"/>
                  </a:lnTo>
                  <a:lnTo>
                    <a:pt x="206" y="349"/>
                  </a:lnTo>
                  <a:lnTo>
                    <a:pt x="213" y="346"/>
                  </a:lnTo>
                  <a:lnTo>
                    <a:pt x="231" y="348"/>
                  </a:lnTo>
                  <a:lnTo>
                    <a:pt x="239" y="339"/>
                  </a:lnTo>
                  <a:lnTo>
                    <a:pt x="246" y="340"/>
                  </a:lnTo>
                  <a:lnTo>
                    <a:pt x="243" y="325"/>
                  </a:lnTo>
                  <a:lnTo>
                    <a:pt x="252" y="315"/>
                  </a:lnTo>
                  <a:lnTo>
                    <a:pt x="266" y="309"/>
                  </a:lnTo>
                  <a:lnTo>
                    <a:pt x="264" y="297"/>
                  </a:lnTo>
                  <a:lnTo>
                    <a:pt x="276" y="291"/>
                  </a:lnTo>
                  <a:lnTo>
                    <a:pt x="287" y="288"/>
                  </a:lnTo>
                  <a:lnTo>
                    <a:pt x="294" y="274"/>
                  </a:lnTo>
                  <a:lnTo>
                    <a:pt x="308" y="274"/>
                  </a:lnTo>
                  <a:lnTo>
                    <a:pt x="407" y="273"/>
                  </a:lnTo>
                  <a:lnTo>
                    <a:pt x="419" y="268"/>
                  </a:lnTo>
                  <a:lnTo>
                    <a:pt x="408" y="250"/>
                  </a:lnTo>
                  <a:lnTo>
                    <a:pt x="410" y="238"/>
                  </a:lnTo>
                  <a:lnTo>
                    <a:pt x="416" y="244"/>
                  </a:lnTo>
                  <a:lnTo>
                    <a:pt x="425" y="241"/>
                  </a:lnTo>
                  <a:lnTo>
                    <a:pt x="413" y="222"/>
                  </a:lnTo>
                  <a:lnTo>
                    <a:pt x="413" y="208"/>
                  </a:lnTo>
                  <a:lnTo>
                    <a:pt x="411" y="171"/>
                  </a:lnTo>
                  <a:lnTo>
                    <a:pt x="425" y="133"/>
                  </a:lnTo>
                  <a:lnTo>
                    <a:pt x="446" y="124"/>
                  </a:lnTo>
                  <a:lnTo>
                    <a:pt x="441" y="114"/>
                  </a:lnTo>
                  <a:lnTo>
                    <a:pt x="447" y="106"/>
                  </a:lnTo>
                  <a:lnTo>
                    <a:pt x="435" y="88"/>
                  </a:lnTo>
                  <a:lnTo>
                    <a:pt x="324" y="96"/>
                  </a:lnTo>
                  <a:lnTo>
                    <a:pt x="324" y="0"/>
                  </a:lnTo>
                  <a:lnTo>
                    <a:pt x="293" y="1"/>
                  </a:lnTo>
                  <a:lnTo>
                    <a:pt x="290" y="9"/>
                  </a:lnTo>
                  <a:lnTo>
                    <a:pt x="285" y="40"/>
                  </a:lnTo>
                  <a:lnTo>
                    <a:pt x="278" y="45"/>
                  </a:lnTo>
                  <a:lnTo>
                    <a:pt x="270" y="64"/>
                  </a:lnTo>
                  <a:lnTo>
                    <a:pt x="260" y="61"/>
                  </a:lnTo>
                  <a:lnTo>
                    <a:pt x="254" y="70"/>
                  </a:lnTo>
                  <a:lnTo>
                    <a:pt x="246" y="66"/>
                  </a:lnTo>
                  <a:lnTo>
                    <a:pt x="234" y="69"/>
                  </a:lnTo>
                  <a:lnTo>
                    <a:pt x="218" y="91"/>
                  </a:lnTo>
                  <a:lnTo>
                    <a:pt x="218" y="108"/>
                  </a:lnTo>
                  <a:lnTo>
                    <a:pt x="213" y="123"/>
                  </a:lnTo>
                  <a:lnTo>
                    <a:pt x="197" y="124"/>
                  </a:lnTo>
                  <a:lnTo>
                    <a:pt x="168" y="111"/>
                  </a:lnTo>
                  <a:lnTo>
                    <a:pt x="156" y="109"/>
                  </a:lnTo>
                  <a:lnTo>
                    <a:pt x="161" y="118"/>
                  </a:lnTo>
                  <a:lnTo>
                    <a:pt x="144" y="135"/>
                  </a:lnTo>
                  <a:lnTo>
                    <a:pt x="138" y="148"/>
                  </a:lnTo>
                  <a:lnTo>
                    <a:pt x="144" y="163"/>
                  </a:lnTo>
                  <a:lnTo>
                    <a:pt x="132" y="171"/>
                  </a:lnTo>
                  <a:lnTo>
                    <a:pt x="120" y="150"/>
                  </a:lnTo>
                  <a:lnTo>
                    <a:pt x="108" y="138"/>
                  </a:lnTo>
                  <a:lnTo>
                    <a:pt x="98" y="145"/>
                  </a:lnTo>
                  <a:lnTo>
                    <a:pt x="98" y="169"/>
                  </a:lnTo>
                  <a:lnTo>
                    <a:pt x="80" y="186"/>
                  </a:lnTo>
                  <a:lnTo>
                    <a:pt x="69" y="202"/>
                  </a:lnTo>
                  <a:lnTo>
                    <a:pt x="71" y="229"/>
                  </a:lnTo>
                  <a:lnTo>
                    <a:pt x="56" y="241"/>
                  </a:lnTo>
                  <a:lnTo>
                    <a:pt x="44" y="265"/>
                  </a:lnTo>
                  <a:lnTo>
                    <a:pt x="18" y="316"/>
                  </a:lnTo>
                  <a:lnTo>
                    <a:pt x="20" y="328"/>
                  </a:lnTo>
                  <a:lnTo>
                    <a:pt x="21" y="336"/>
                  </a:lnTo>
                  <a:lnTo>
                    <a:pt x="15" y="342"/>
                  </a:lnTo>
                  <a:lnTo>
                    <a:pt x="14" y="361"/>
                  </a:lnTo>
                  <a:lnTo>
                    <a:pt x="8" y="40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1" name="Freeform 96"/>
            <p:cNvSpPr>
              <a:spLocks noChangeAspect="1"/>
            </p:cNvSpPr>
            <p:nvPr/>
          </p:nvSpPr>
          <p:spPr bwMode="auto">
            <a:xfrm>
              <a:off x="2345" y="892"/>
              <a:ext cx="465" cy="500"/>
            </a:xfrm>
            <a:custGeom>
              <a:avLst/>
              <a:gdLst>
                <a:gd name="T0" fmla="*/ 2147483647 w 434"/>
                <a:gd name="T1" fmla="*/ 2147483647 h 535"/>
                <a:gd name="T2" fmla="*/ 2147483647 w 434"/>
                <a:gd name="T3" fmla="*/ 2147483647 h 535"/>
                <a:gd name="T4" fmla="*/ 2147483647 w 434"/>
                <a:gd name="T5" fmla="*/ 2147483647 h 535"/>
                <a:gd name="T6" fmla="*/ 2147483647 w 434"/>
                <a:gd name="T7" fmla="*/ 2147483647 h 535"/>
                <a:gd name="T8" fmla="*/ 2147483647 w 434"/>
                <a:gd name="T9" fmla="*/ 2147483647 h 535"/>
                <a:gd name="T10" fmla="*/ 2147483647 w 434"/>
                <a:gd name="T11" fmla="*/ 2147483647 h 535"/>
                <a:gd name="T12" fmla="*/ 2147483647 w 434"/>
                <a:gd name="T13" fmla="*/ 2147483647 h 535"/>
                <a:gd name="T14" fmla="*/ 2147483647 w 434"/>
                <a:gd name="T15" fmla="*/ 2147483647 h 535"/>
                <a:gd name="T16" fmla="*/ 2147483647 w 434"/>
                <a:gd name="T17" fmla="*/ 2147483647 h 535"/>
                <a:gd name="T18" fmla="*/ 2147483647 w 434"/>
                <a:gd name="T19" fmla="*/ 2147483647 h 535"/>
                <a:gd name="T20" fmla="*/ 2147483647 w 434"/>
                <a:gd name="T21" fmla="*/ 2147483647 h 535"/>
                <a:gd name="T22" fmla="*/ 2147483647 w 434"/>
                <a:gd name="T23" fmla="*/ 2147483647 h 535"/>
                <a:gd name="T24" fmla="*/ 2147483647 w 434"/>
                <a:gd name="T25" fmla="*/ 2147483647 h 535"/>
                <a:gd name="T26" fmla="*/ 2147483647 w 434"/>
                <a:gd name="T27" fmla="*/ 2147483647 h 535"/>
                <a:gd name="T28" fmla="*/ 2147483647 w 434"/>
                <a:gd name="T29" fmla="*/ 2147483647 h 535"/>
                <a:gd name="T30" fmla="*/ 2147483647 w 434"/>
                <a:gd name="T31" fmla="*/ 2147483647 h 535"/>
                <a:gd name="T32" fmla="*/ 2147483647 w 434"/>
                <a:gd name="T33" fmla="*/ 2147483647 h 535"/>
                <a:gd name="T34" fmla="*/ 2147483647 w 434"/>
                <a:gd name="T35" fmla="*/ 2147483647 h 535"/>
                <a:gd name="T36" fmla="*/ 2147483647 w 434"/>
                <a:gd name="T37" fmla="*/ 2147483647 h 535"/>
                <a:gd name="T38" fmla="*/ 2147483647 w 434"/>
                <a:gd name="T39" fmla="*/ 2147483647 h 535"/>
                <a:gd name="T40" fmla="*/ 2147483647 w 434"/>
                <a:gd name="T41" fmla="*/ 2147483647 h 535"/>
                <a:gd name="T42" fmla="*/ 2147483647 w 434"/>
                <a:gd name="T43" fmla="*/ 2147483647 h 535"/>
                <a:gd name="T44" fmla="*/ 2147483647 w 434"/>
                <a:gd name="T45" fmla="*/ 2147483647 h 535"/>
                <a:gd name="T46" fmla="*/ 2147483647 w 434"/>
                <a:gd name="T47" fmla="*/ 2147483647 h 535"/>
                <a:gd name="T48" fmla="*/ 2147483647 w 434"/>
                <a:gd name="T49" fmla="*/ 2147483647 h 535"/>
                <a:gd name="T50" fmla="*/ 2147483647 w 434"/>
                <a:gd name="T51" fmla="*/ 2147483647 h 535"/>
                <a:gd name="T52" fmla="*/ 2147483647 w 434"/>
                <a:gd name="T53" fmla="*/ 2147483647 h 535"/>
                <a:gd name="T54" fmla="*/ 2147483647 w 434"/>
                <a:gd name="T55" fmla="*/ 2147483647 h 535"/>
                <a:gd name="T56" fmla="*/ 2147483647 w 434"/>
                <a:gd name="T57" fmla="*/ 2147483647 h 535"/>
                <a:gd name="T58" fmla="*/ 2147483647 w 434"/>
                <a:gd name="T59" fmla="*/ 2147483647 h 535"/>
                <a:gd name="T60" fmla="*/ 2147483647 w 434"/>
                <a:gd name="T61" fmla="*/ 2147483647 h 535"/>
                <a:gd name="T62" fmla="*/ 2147483647 w 434"/>
                <a:gd name="T63" fmla="*/ 2147483647 h 535"/>
                <a:gd name="T64" fmla="*/ 2147483647 w 434"/>
                <a:gd name="T65" fmla="*/ 2147483647 h 535"/>
                <a:gd name="T66" fmla="*/ 2147483647 w 434"/>
                <a:gd name="T67" fmla="*/ 2147483647 h 535"/>
                <a:gd name="T68" fmla="*/ 2147483647 w 434"/>
                <a:gd name="T69" fmla="*/ 2147483647 h 535"/>
                <a:gd name="T70" fmla="*/ 2147483647 w 434"/>
                <a:gd name="T71" fmla="*/ 2147483647 h 535"/>
                <a:gd name="T72" fmla="*/ 2147483647 w 434"/>
                <a:gd name="T73" fmla="*/ 2147483647 h 535"/>
                <a:gd name="T74" fmla="*/ 2147483647 w 434"/>
                <a:gd name="T75" fmla="*/ 2147483647 h 535"/>
                <a:gd name="T76" fmla="*/ 2147483647 w 434"/>
                <a:gd name="T77" fmla="*/ 2147483647 h 535"/>
                <a:gd name="T78" fmla="*/ 2147483647 w 434"/>
                <a:gd name="T79" fmla="*/ 2147483647 h 535"/>
                <a:gd name="T80" fmla="*/ 2147483647 w 434"/>
                <a:gd name="T81" fmla="*/ 2147483647 h 535"/>
                <a:gd name="T82" fmla="*/ 2147483647 w 434"/>
                <a:gd name="T83" fmla="*/ 2147483647 h 535"/>
                <a:gd name="T84" fmla="*/ 2147483647 w 434"/>
                <a:gd name="T85" fmla="*/ 2147483647 h 535"/>
                <a:gd name="T86" fmla="*/ 2147483647 w 434"/>
                <a:gd name="T87" fmla="*/ 2147483647 h 535"/>
                <a:gd name="T88" fmla="*/ 2147483647 w 434"/>
                <a:gd name="T89" fmla="*/ 2147483647 h 535"/>
                <a:gd name="T90" fmla="*/ 2147483647 w 434"/>
                <a:gd name="T91" fmla="*/ 2147483647 h 535"/>
                <a:gd name="T92" fmla="*/ 2147483647 w 434"/>
                <a:gd name="T93" fmla="*/ 2147483647 h 535"/>
                <a:gd name="T94" fmla="*/ 2147483647 w 434"/>
                <a:gd name="T95" fmla="*/ 2147483647 h 535"/>
                <a:gd name="T96" fmla="*/ 2147483647 w 434"/>
                <a:gd name="T97" fmla="*/ 2147483647 h 535"/>
                <a:gd name="T98" fmla="*/ 2147483647 w 434"/>
                <a:gd name="T99" fmla="*/ 2147483647 h 535"/>
                <a:gd name="T100" fmla="*/ 2147483647 w 434"/>
                <a:gd name="T101" fmla="*/ 2147483647 h 5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535"/>
                <a:gd name="T155" fmla="*/ 434 w 434"/>
                <a:gd name="T156" fmla="*/ 535 h 5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535">
                  <a:moveTo>
                    <a:pt x="54" y="153"/>
                  </a:moveTo>
                  <a:lnTo>
                    <a:pt x="54" y="141"/>
                  </a:lnTo>
                  <a:lnTo>
                    <a:pt x="56" y="130"/>
                  </a:lnTo>
                  <a:lnTo>
                    <a:pt x="54" y="118"/>
                  </a:lnTo>
                  <a:lnTo>
                    <a:pt x="62" y="118"/>
                  </a:lnTo>
                  <a:lnTo>
                    <a:pt x="63" y="111"/>
                  </a:lnTo>
                  <a:lnTo>
                    <a:pt x="63" y="58"/>
                  </a:lnTo>
                  <a:lnTo>
                    <a:pt x="189" y="58"/>
                  </a:lnTo>
                  <a:lnTo>
                    <a:pt x="198" y="43"/>
                  </a:lnTo>
                  <a:lnTo>
                    <a:pt x="210" y="37"/>
                  </a:lnTo>
                  <a:lnTo>
                    <a:pt x="221" y="37"/>
                  </a:lnTo>
                  <a:lnTo>
                    <a:pt x="227" y="25"/>
                  </a:lnTo>
                  <a:lnTo>
                    <a:pt x="236" y="37"/>
                  </a:lnTo>
                  <a:lnTo>
                    <a:pt x="260" y="49"/>
                  </a:lnTo>
                  <a:lnTo>
                    <a:pt x="263" y="34"/>
                  </a:lnTo>
                  <a:lnTo>
                    <a:pt x="272" y="22"/>
                  </a:lnTo>
                  <a:lnTo>
                    <a:pt x="293" y="12"/>
                  </a:lnTo>
                  <a:lnTo>
                    <a:pt x="312" y="9"/>
                  </a:lnTo>
                  <a:lnTo>
                    <a:pt x="330" y="0"/>
                  </a:lnTo>
                  <a:lnTo>
                    <a:pt x="341" y="12"/>
                  </a:lnTo>
                  <a:lnTo>
                    <a:pt x="344" y="37"/>
                  </a:lnTo>
                  <a:lnTo>
                    <a:pt x="327" y="40"/>
                  </a:lnTo>
                  <a:lnTo>
                    <a:pt x="317" y="48"/>
                  </a:lnTo>
                  <a:lnTo>
                    <a:pt x="306" y="64"/>
                  </a:lnTo>
                  <a:lnTo>
                    <a:pt x="300" y="93"/>
                  </a:lnTo>
                  <a:lnTo>
                    <a:pt x="306" y="118"/>
                  </a:lnTo>
                  <a:lnTo>
                    <a:pt x="318" y="126"/>
                  </a:lnTo>
                  <a:lnTo>
                    <a:pt x="345" y="130"/>
                  </a:lnTo>
                  <a:lnTo>
                    <a:pt x="365" y="111"/>
                  </a:lnTo>
                  <a:lnTo>
                    <a:pt x="374" y="111"/>
                  </a:lnTo>
                  <a:lnTo>
                    <a:pt x="386" y="121"/>
                  </a:lnTo>
                  <a:lnTo>
                    <a:pt x="396" y="124"/>
                  </a:lnTo>
                  <a:lnTo>
                    <a:pt x="395" y="81"/>
                  </a:lnTo>
                  <a:lnTo>
                    <a:pt x="402" y="79"/>
                  </a:lnTo>
                  <a:lnTo>
                    <a:pt x="416" y="91"/>
                  </a:lnTo>
                  <a:lnTo>
                    <a:pt x="434" y="100"/>
                  </a:lnTo>
                  <a:lnTo>
                    <a:pt x="426" y="120"/>
                  </a:lnTo>
                  <a:lnTo>
                    <a:pt x="417" y="124"/>
                  </a:lnTo>
                  <a:lnTo>
                    <a:pt x="408" y="156"/>
                  </a:lnTo>
                  <a:lnTo>
                    <a:pt x="398" y="165"/>
                  </a:lnTo>
                  <a:lnTo>
                    <a:pt x="375" y="171"/>
                  </a:lnTo>
                  <a:lnTo>
                    <a:pt x="366" y="175"/>
                  </a:lnTo>
                  <a:lnTo>
                    <a:pt x="378" y="190"/>
                  </a:lnTo>
                  <a:lnTo>
                    <a:pt x="384" y="205"/>
                  </a:lnTo>
                  <a:lnTo>
                    <a:pt x="369" y="216"/>
                  </a:lnTo>
                  <a:lnTo>
                    <a:pt x="353" y="213"/>
                  </a:lnTo>
                  <a:lnTo>
                    <a:pt x="336" y="193"/>
                  </a:lnTo>
                  <a:lnTo>
                    <a:pt x="317" y="196"/>
                  </a:lnTo>
                  <a:lnTo>
                    <a:pt x="314" y="213"/>
                  </a:lnTo>
                  <a:lnTo>
                    <a:pt x="318" y="220"/>
                  </a:lnTo>
                  <a:lnTo>
                    <a:pt x="332" y="228"/>
                  </a:lnTo>
                  <a:lnTo>
                    <a:pt x="351" y="229"/>
                  </a:lnTo>
                  <a:lnTo>
                    <a:pt x="371" y="238"/>
                  </a:lnTo>
                  <a:lnTo>
                    <a:pt x="378" y="247"/>
                  </a:lnTo>
                  <a:lnTo>
                    <a:pt x="360" y="280"/>
                  </a:lnTo>
                  <a:lnTo>
                    <a:pt x="347" y="286"/>
                  </a:lnTo>
                  <a:lnTo>
                    <a:pt x="327" y="283"/>
                  </a:lnTo>
                  <a:lnTo>
                    <a:pt x="312" y="297"/>
                  </a:lnTo>
                  <a:lnTo>
                    <a:pt x="297" y="313"/>
                  </a:lnTo>
                  <a:lnTo>
                    <a:pt x="296" y="342"/>
                  </a:lnTo>
                  <a:lnTo>
                    <a:pt x="288" y="364"/>
                  </a:lnTo>
                  <a:lnTo>
                    <a:pt x="276" y="381"/>
                  </a:lnTo>
                  <a:lnTo>
                    <a:pt x="272" y="388"/>
                  </a:lnTo>
                  <a:lnTo>
                    <a:pt x="270" y="405"/>
                  </a:lnTo>
                  <a:lnTo>
                    <a:pt x="260" y="417"/>
                  </a:lnTo>
                  <a:lnTo>
                    <a:pt x="239" y="423"/>
                  </a:lnTo>
                  <a:lnTo>
                    <a:pt x="224" y="417"/>
                  </a:lnTo>
                  <a:lnTo>
                    <a:pt x="186" y="433"/>
                  </a:lnTo>
                  <a:lnTo>
                    <a:pt x="174" y="474"/>
                  </a:lnTo>
                  <a:lnTo>
                    <a:pt x="165" y="513"/>
                  </a:lnTo>
                  <a:lnTo>
                    <a:pt x="161" y="532"/>
                  </a:lnTo>
                  <a:lnTo>
                    <a:pt x="146" y="535"/>
                  </a:lnTo>
                  <a:lnTo>
                    <a:pt x="141" y="528"/>
                  </a:lnTo>
                  <a:lnTo>
                    <a:pt x="120" y="531"/>
                  </a:lnTo>
                  <a:lnTo>
                    <a:pt x="27" y="532"/>
                  </a:lnTo>
                  <a:lnTo>
                    <a:pt x="8" y="493"/>
                  </a:lnTo>
                  <a:lnTo>
                    <a:pt x="3" y="474"/>
                  </a:lnTo>
                  <a:lnTo>
                    <a:pt x="8" y="465"/>
                  </a:lnTo>
                  <a:lnTo>
                    <a:pt x="9" y="435"/>
                  </a:lnTo>
                  <a:lnTo>
                    <a:pt x="9" y="420"/>
                  </a:lnTo>
                  <a:lnTo>
                    <a:pt x="0" y="420"/>
                  </a:lnTo>
                  <a:lnTo>
                    <a:pt x="2" y="411"/>
                  </a:lnTo>
                  <a:lnTo>
                    <a:pt x="3" y="399"/>
                  </a:lnTo>
                  <a:lnTo>
                    <a:pt x="6" y="388"/>
                  </a:lnTo>
                  <a:lnTo>
                    <a:pt x="30" y="363"/>
                  </a:lnTo>
                  <a:lnTo>
                    <a:pt x="44" y="364"/>
                  </a:lnTo>
                  <a:lnTo>
                    <a:pt x="48" y="351"/>
                  </a:lnTo>
                  <a:lnTo>
                    <a:pt x="54" y="322"/>
                  </a:lnTo>
                  <a:lnTo>
                    <a:pt x="42" y="315"/>
                  </a:lnTo>
                  <a:lnTo>
                    <a:pt x="50" y="295"/>
                  </a:lnTo>
                  <a:lnTo>
                    <a:pt x="54" y="282"/>
                  </a:lnTo>
                  <a:lnTo>
                    <a:pt x="63" y="280"/>
                  </a:lnTo>
                  <a:lnTo>
                    <a:pt x="63" y="270"/>
                  </a:lnTo>
                  <a:lnTo>
                    <a:pt x="54" y="252"/>
                  </a:lnTo>
                  <a:lnTo>
                    <a:pt x="54" y="237"/>
                  </a:lnTo>
                  <a:lnTo>
                    <a:pt x="60" y="219"/>
                  </a:lnTo>
                  <a:lnTo>
                    <a:pt x="62" y="204"/>
                  </a:lnTo>
                  <a:lnTo>
                    <a:pt x="68" y="192"/>
                  </a:lnTo>
                  <a:lnTo>
                    <a:pt x="69" y="180"/>
                  </a:lnTo>
                  <a:lnTo>
                    <a:pt x="54" y="175"/>
                  </a:lnTo>
                  <a:lnTo>
                    <a:pt x="54" y="166"/>
                  </a:lnTo>
                  <a:lnTo>
                    <a:pt x="57" y="159"/>
                  </a:lnTo>
                  <a:lnTo>
                    <a:pt x="54" y="15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2" name="Freeform 97"/>
            <p:cNvSpPr>
              <a:spLocks noChangeAspect="1"/>
            </p:cNvSpPr>
            <p:nvPr/>
          </p:nvSpPr>
          <p:spPr bwMode="auto">
            <a:xfrm>
              <a:off x="2063" y="751"/>
              <a:ext cx="382" cy="523"/>
            </a:xfrm>
            <a:custGeom>
              <a:avLst/>
              <a:gdLst>
                <a:gd name="T0" fmla="*/ 2147483647 w 357"/>
                <a:gd name="T1" fmla="*/ 2147483647 h 559"/>
                <a:gd name="T2" fmla="*/ 2147483647 w 357"/>
                <a:gd name="T3" fmla="*/ 2147483647 h 559"/>
                <a:gd name="T4" fmla="*/ 2147483647 w 357"/>
                <a:gd name="T5" fmla="*/ 2147483647 h 559"/>
                <a:gd name="T6" fmla="*/ 2147483647 w 357"/>
                <a:gd name="T7" fmla="*/ 2147483647 h 559"/>
                <a:gd name="T8" fmla="*/ 2147483647 w 357"/>
                <a:gd name="T9" fmla="*/ 2147483647 h 559"/>
                <a:gd name="T10" fmla="*/ 2147483647 w 357"/>
                <a:gd name="T11" fmla="*/ 2147483647 h 559"/>
                <a:gd name="T12" fmla="*/ 2147483647 w 357"/>
                <a:gd name="T13" fmla="*/ 2147483647 h 559"/>
                <a:gd name="T14" fmla="*/ 2147483647 w 357"/>
                <a:gd name="T15" fmla="*/ 2147483647 h 559"/>
                <a:gd name="T16" fmla="*/ 2147483647 w 357"/>
                <a:gd name="T17" fmla="*/ 2147483647 h 559"/>
                <a:gd name="T18" fmla="*/ 2147483647 w 357"/>
                <a:gd name="T19" fmla="*/ 2147483647 h 559"/>
                <a:gd name="T20" fmla="*/ 2147483647 w 357"/>
                <a:gd name="T21" fmla="*/ 2147483647 h 559"/>
                <a:gd name="T22" fmla="*/ 2147483647 w 357"/>
                <a:gd name="T23" fmla="*/ 2147483647 h 559"/>
                <a:gd name="T24" fmla="*/ 2147483647 w 357"/>
                <a:gd name="T25" fmla="*/ 2147483647 h 559"/>
                <a:gd name="T26" fmla="*/ 2147483647 w 357"/>
                <a:gd name="T27" fmla="*/ 2147483647 h 559"/>
                <a:gd name="T28" fmla="*/ 2147483647 w 357"/>
                <a:gd name="T29" fmla="*/ 2147483647 h 559"/>
                <a:gd name="T30" fmla="*/ 2147483647 w 357"/>
                <a:gd name="T31" fmla="*/ 2147483647 h 559"/>
                <a:gd name="T32" fmla="*/ 2147483647 w 357"/>
                <a:gd name="T33" fmla="*/ 2147483647 h 559"/>
                <a:gd name="T34" fmla="*/ 2147483647 w 357"/>
                <a:gd name="T35" fmla="*/ 2147483647 h 559"/>
                <a:gd name="T36" fmla="*/ 2147483647 w 357"/>
                <a:gd name="T37" fmla="*/ 2147483647 h 559"/>
                <a:gd name="T38" fmla="*/ 2147483647 w 357"/>
                <a:gd name="T39" fmla="*/ 2147483647 h 559"/>
                <a:gd name="T40" fmla="*/ 2147483647 w 357"/>
                <a:gd name="T41" fmla="*/ 2147483647 h 559"/>
                <a:gd name="T42" fmla="*/ 2147483647 w 357"/>
                <a:gd name="T43" fmla="*/ 2147483647 h 559"/>
                <a:gd name="T44" fmla="*/ 2147483647 w 357"/>
                <a:gd name="T45" fmla="*/ 2147483647 h 559"/>
                <a:gd name="T46" fmla="*/ 2147483647 w 357"/>
                <a:gd name="T47" fmla="*/ 2147483647 h 559"/>
                <a:gd name="T48" fmla="*/ 2147483647 w 357"/>
                <a:gd name="T49" fmla="*/ 2147483647 h 559"/>
                <a:gd name="T50" fmla="*/ 2147483647 w 357"/>
                <a:gd name="T51" fmla="*/ 2147483647 h 559"/>
                <a:gd name="T52" fmla="*/ 2147483647 w 357"/>
                <a:gd name="T53" fmla="*/ 2147483647 h 559"/>
                <a:gd name="T54" fmla="*/ 2147483647 w 357"/>
                <a:gd name="T55" fmla="*/ 2147483647 h 559"/>
                <a:gd name="T56" fmla="*/ 2147483647 w 357"/>
                <a:gd name="T57" fmla="*/ 2147483647 h 559"/>
                <a:gd name="T58" fmla="*/ 2147483647 w 357"/>
                <a:gd name="T59" fmla="*/ 2147483647 h 559"/>
                <a:gd name="T60" fmla="*/ 2147483647 w 357"/>
                <a:gd name="T61" fmla="*/ 2147483647 h 559"/>
                <a:gd name="T62" fmla="*/ 2147483647 w 357"/>
                <a:gd name="T63" fmla="*/ 2147483647 h 559"/>
                <a:gd name="T64" fmla="*/ 2147483647 w 357"/>
                <a:gd name="T65" fmla="*/ 2147483647 h 559"/>
                <a:gd name="T66" fmla="*/ 2147483647 w 357"/>
                <a:gd name="T67" fmla="*/ 2147483647 h 559"/>
                <a:gd name="T68" fmla="*/ 2147483647 w 357"/>
                <a:gd name="T69" fmla="*/ 2147483647 h 559"/>
                <a:gd name="T70" fmla="*/ 2147483647 w 357"/>
                <a:gd name="T71" fmla="*/ 2147483647 h 559"/>
                <a:gd name="T72" fmla="*/ 2147483647 w 357"/>
                <a:gd name="T73" fmla="*/ 2147483647 h 559"/>
                <a:gd name="T74" fmla="*/ 2147483647 w 357"/>
                <a:gd name="T75" fmla="*/ 2147483647 h 559"/>
                <a:gd name="T76" fmla="*/ 2147483647 w 357"/>
                <a:gd name="T77" fmla="*/ 2147483647 h 559"/>
                <a:gd name="T78" fmla="*/ 2147483647 w 357"/>
                <a:gd name="T79" fmla="*/ 2147483647 h 559"/>
                <a:gd name="T80" fmla="*/ 2147483647 w 357"/>
                <a:gd name="T81" fmla="*/ 2147483647 h 559"/>
                <a:gd name="T82" fmla="*/ 2147483647 w 357"/>
                <a:gd name="T83" fmla="*/ 2147483647 h 559"/>
                <a:gd name="T84" fmla="*/ 2147483647 w 357"/>
                <a:gd name="T85" fmla="*/ 2147483647 h 559"/>
                <a:gd name="T86" fmla="*/ 2147483647 w 357"/>
                <a:gd name="T87" fmla="*/ 2147483647 h 559"/>
                <a:gd name="T88" fmla="*/ 2147483647 w 357"/>
                <a:gd name="T89" fmla="*/ 2147483647 h 5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7"/>
                <a:gd name="T136" fmla="*/ 0 h 559"/>
                <a:gd name="T137" fmla="*/ 357 w 357"/>
                <a:gd name="T138" fmla="*/ 559 h 5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7" h="559">
                  <a:moveTo>
                    <a:pt x="30" y="258"/>
                  </a:moveTo>
                  <a:lnTo>
                    <a:pt x="36" y="246"/>
                  </a:lnTo>
                  <a:lnTo>
                    <a:pt x="49" y="246"/>
                  </a:lnTo>
                  <a:lnTo>
                    <a:pt x="66" y="243"/>
                  </a:lnTo>
                  <a:lnTo>
                    <a:pt x="72" y="231"/>
                  </a:lnTo>
                  <a:lnTo>
                    <a:pt x="76" y="214"/>
                  </a:lnTo>
                  <a:lnTo>
                    <a:pt x="79" y="205"/>
                  </a:lnTo>
                  <a:lnTo>
                    <a:pt x="87" y="198"/>
                  </a:lnTo>
                  <a:lnTo>
                    <a:pt x="103" y="190"/>
                  </a:lnTo>
                  <a:lnTo>
                    <a:pt x="103" y="177"/>
                  </a:lnTo>
                  <a:lnTo>
                    <a:pt x="114" y="174"/>
                  </a:lnTo>
                  <a:lnTo>
                    <a:pt x="115" y="153"/>
                  </a:lnTo>
                  <a:lnTo>
                    <a:pt x="111" y="139"/>
                  </a:lnTo>
                  <a:lnTo>
                    <a:pt x="120" y="126"/>
                  </a:lnTo>
                  <a:lnTo>
                    <a:pt x="120" y="114"/>
                  </a:lnTo>
                  <a:lnTo>
                    <a:pt x="126" y="96"/>
                  </a:lnTo>
                  <a:lnTo>
                    <a:pt x="120" y="79"/>
                  </a:lnTo>
                  <a:lnTo>
                    <a:pt x="126" y="76"/>
                  </a:lnTo>
                  <a:lnTo>
                    <a:pt x="133" y="73"/>
                  </a:lnTo>
                  <a:lnTo>
                    <a:pt x="151" y="75"/>
                  </a:lnTo>
                  <a:lnTo>
                    <a:pt x="159" y="66"/>
                  </a:lnTo>
                  <a:lnTo>
                    <a:pt x="166" y="67"/>
                  </a:lnTo>
                  <a:lnTo>
                    <a:pt x="163" y="52"/>
                  </a:lnTo>
                  <a:lnTo>
                    <a:pt x="172" y="42"/>
                  </a:lnTo>
                  <a:lnTo>
                    <a:pt x="186" y="36"/>
                  </a:lnTo>
                  <a:lnTo>
                    <a:pt x="184" y="24"/>
                  </a:lnTo>
                  <a:lnTo>
                    <a:pt x="196" y="18"/>
                  </a:lnTo>
                  <a:lnTo>
                    <a:pt x="207" y="15"/>
                  </a:lnTo>
                  <a:lnTo>
                    <a:pt x="214" y="1"/>
                  </a:lnTo>
                  <a:lnTo>
                    <a:pt x="228" y="1"/>
                  </a:lnTo>
                  <a:lnTo>
                    <a:pt x="327" y="0"/>
                  </a:lnTo>
                  <a:lnTo>
                    <a:pt x="342" y="21"/>
                  </a:lnTo>
                  <a:lnTo>
                    <a:pt x="353" y="30"/>
                  </a:lnTo>
                  <a:lnTo>
                    <a:pt x="357" y="46"/>
                  </a:lnTo>
                  <a:lnTo>
                    <a:pt x="348" y="54"/>
                  </a:lnTo>
                  <a:lnTo>
                    <a:pt x="335" y="54"/>
                  </a:lnTo>
                  <a:lnTo>
                    <a:pt x="332" y="42"/>
                  </a:lnTo>
                  <a:lnTo>
                    <a:pt x="323" y="52"/>
                  </a:lnTo>
                  <a:lnTo>
                    <a:pt x="323" y="67"/>
                  </a:lnTo>
                  <a:lnTo>
                    <a:pt x="339" y="67"/>
                  </a:lnTo>
                  <a:lnTo>
                    <a:pt x="342" y="88"/>
                  </a:lnTo>
                  <a:lnTo>
                    <a:pt x="324" y="90"/>
                  </a:lnTo>
                  <a:lnTo>
                    <a:pt x="323" y="109"/>
                  </a:lnTo>
                  <a:lnTo>
                    <a:pt x="320" y="117"/>
                  </a:lnTo>
                  <a:lnTo>
                    <a:pt x="305" y="109"/>
                  </a:lnTo>
                  <a:lnTo>
                    <a:pt x="297" y="114"/>
                  </a:lnTo>
                  <a:lnTo>
                    <a:pt x="303" y="126"/>
                  </a:lnTo>
                  <a:lnTo>
                    <a:pt x="302" y="153"/>
                  </a:lnTo>
                  <a:lnTo>
                    <a:pt x="285" y="153"/>
                  </a:lnTo>
                  <a:lnTo>
                    <a:pt x="281" y="160"/>
                  </a:lnTo>
                  <a:lnTo>
                    <a:pt x="288" y="178"/>
                  </a:lnTo>
                  <a:lnTo>
                    <a:pt x="308" y="174"/>
                  </a:lnTo>
                  <a:lnTo>
                    <a:pt x="314" y="177"/>
                  </a:lnTo>
                  <a:lnTo>
                    <a:pt x="303" y="189"/>
                  </a:lnTo>
                  <a:lnTo>
                    <a:pt x="291" y="192"/>
                  </a:lnTo>
                  <a:lnTo>
                    <a:pt x="284" y="204"/>
                  </a:lnTo>
                  <a:lnTo>
                    <a:pt x="288" y="208"/>
                  </a:lnTo>
                  <a:lnTo>
                    <a:pt x="329" y="208"/>
                  </a:lnTo>
                  <a:lnTo>
                    <a:pt x="329" y="267"/>
                  </a:lnTo>
                  <a:lnTo>
                    <a:pt x="318" y="270"/>
                  </a:lnTo>
                  <a:lnTo>
                    <a:pt x="318" y="283"/>
                  </a:lnTo>
                  <a:lnTo>
                    <a:pt x="321" y="312"/>
                  </a:lnTo>
                  <a:lnTo>
                    <a:pt x="317" y="316"/>
                  </a:lnTo>
                  <a:lnTo>
                    <a:pt x="318" y="327"/>
                  </a:lnTo>
                  <a:lnTo>
                    <a:pt x="332" y="331"/>
                  </a:lnTo>
                  <a:lnTo>
                    <a:pt x="330" y="345"/>
                  </a:lnTo>
                  <a:lnTo>
                    <a:pt x="326" y="352"/>
                  </a:lnTo>
                  <a:lnTo>
                    <a:pt x="323" y="367"/>
                  </a:lnTo>
                  <a:lnTo>
                    <a:pt x="318" y="382"/>
                  </a:lnTo>
                  <a:lnTo>
                    <a:pt x="317" y="400"/>
                  </a:lnTo>
                  <a:lnTo>
                    <a:pt x="324" y="417"/>
                  </a:lnTo>
                  <a:lnTo>
                    <a:pt x="327" y="429"/>
                  </a:lnTo>
                  <a:lnTo>
                    <a:pt x="315" y="433"/>
                  </a:lnTo>
                  <a:lnTo>
                    <a:pt x="309" y="456"/>
                  </a:lnTo>
                  <a:lnTo>
                    <a:pt x="305" y="468"/>
                  </a:lnTo>
                  <a:lnTo>
                    <a:pt x="317" y="474"/>
                  </a:lnTo>
                  <a:lnTo>
                    <a:pt x="314" y="501"/>
                  </a:lnTo>
                  <a:lnTo>
                    <a:pt x="305" y="514"/>
                  </a:lnTo>
                  <a:lnTo>
                    <a:pt x="294" y="513"/>
                  </a:lnTo>
                  <a:lnTo>
                    <a:pt x="275" y="531"/>
                  </a:lnTo>
                  <a:lnTo>
                    <a:pt x="266" y="547"/>
                  </a:lnTo>
                  <a:lnTo>
                    <a:pt x="249" y="549"/>
                  </a:lnTo>
                  <a:lnTo>
                    <a:pt x="251" y="457"/>
                  </a:lnTo>
                  <a:lnTo>
                    <a:pt x="210" y="456"/>
                  </a:lnTo>
                  <a:lnTo>
                    <a:pt x="210" y="475"/>
                  </a:lnTo>
                  <a:lnTo>
                    <a:pt x="203" y="486"/>
                  </a:lnTo>
                  <a:lnTo>
                    <a:pt x="200" y="502"/>
                  </a:lnTo>
                  <a:lnTo>
                    <a:pt x="182" y="505"/>
                  </a:lnTo>
                  <a:lnTo>
                    <a:pt x="180" y="508"/>
                  </a:lnTo>
                  <a:lnTo>
                    <a:pt x="174" y="522"/>
                  </a:lnTo>
                  <a:lnTo>
                    <a:pt x="168" y="534"/>
                  </a:lnTo>
                  <a:lnTo>
                    <a:pt x="158" y="538"/>
                  </a:lnTo>
                  <a:lnTo>
                    <a:pt x="153" y="552"/>
                  </a:lnTo>
                  <a:lnTo>
                    <a:pt x="137" y="552"/>
                  </a:lnTo>
                  <a:lnTo>
                    <a:pt x="129" y="544"/>
                  </a:lnTo>
                  <a:lnTo>
                    <a:pt x="114" y="559"/>
                  </a:lnTo>
                  <a:lnTo>
                    <a:pt x="111" y="556"/>
                  </a:lnTo>
                  <a:lnTo>
                    <a:pt x="113" y="544"/>
                  </a:lnTo>
                  <a:lnTo>
                    <a:pt x="102" y="543"/>
                  </a:lnTo>
                  <a:lnTo>
                    <a:pt x="96" y="534"/>
                  </a:lnTo>
                  <a:lnTo>
                    <a:pt x="99" y="525"/>
                  </a:lnTo>
                  <a:lnTo>
                    <a:pt x="93" y="514"/>
                  </a:lnTo>
                  <a:lnTo>
                    <a:pt x="89" y="507"/>
                  </a:lnTo>
                  <a:lnTo>
                    <a:pt x="83" y="511"/>
                  </a:lnTo>
                  <a:lnTo>
                    <a:pt x="78" y="508"/>
                  </a:lnTo>
                  <a:lnTo>
                    <a:pt x="74" y="501"/>
                  </a:lnTo>
                  <a:lnTo>
                    <a:pt x="77" y="493"/>
                  </a:lnTo>
                  <a:lnTo>
                    <a:pt x="69" y="492"/>
                  </a:lnTo>
                  <a:lnTo>
                    <a:pt x="65" y="489"/>
                  </a:lnTo>
                  <a:lnTo>
                    <a:pt x="60" y="480"/>
                  </a:lnTo>
                  <a:lnTo>
                    <a:pt x="60" y="471"/>
                  </a:lnTo>
                  <a:lnTo>
                    <a:pt x="48" y="471"/>
                  </a:lnTo>
                  <a:lnTo>
                    <a:pt x="47" y="462"/>
                  </a:lnTo>
                  <a:lnTo>
                    <a:pt x="35" y="454"/>
                  </a:lnTo>
                  <a:lnTo>
                    <a:pt x="23" y="432"/>
                  </a:lnTo>
                  <a:lnTo>
                    <a:pt x="26" y="420"/>
                  </a:lnTo>
                  <a:lnTo>
                    <a:pt x="27" y="409"/>
                  </a:lnTo>
                  <a:lnTo>
                    <a:pt x="24" y="396"/>
                  </a:lnTo>
                  <a:lnTo>
                    <a:pt x="24" y="385"/>
                  </a:lnTo>
                  <a:lnTo>
                    <a:pt x="15" y="378"/>
                  </a:lnTo>
                  <a:lnTo>
                    <a:pt x="9" y="363"/>
                  </a:lnTo>
                  <a:lnTo>
                    <a:pt x="0" y="355"/>
                  </a:lnTo>
                  <a:lnTo>
                    <a:pt x="3" y="346"/>
                  </a:lnTo>
                  <a:lnTo>
                    <a:pt x="14" y="340"/>
                  </a:lnTo>
                  <a:lnTo>
                    <a:pt x="27" y="346"/>
                  </a:lnTo>
                  <a:lnTo>
                    <a:pt x="26" y="339"/>
                  </a:lnTo>
                  <a:lnTo>
                    <a:pt x="33" y="333"/>
                  </a:lnTo>
                  <a:lnTo>
                    <a:pt x="42" y="336"/>
                  </a:lnTo>
                  <a:lnTo>
                    <a:pt x="41" y="313"/>
                  </a:lnTo>
                  <a:lnTo>
                    <a:pt x="41" y="292"/>
                  </a:lnTo>
                  <a:lnTo>
                    <a:pt x="35" y="298"/>
                  </a:lnTo>
                  <a:lnTo>
                    <a:pt x="35" y="285"/>
                  </a:lnTo>
                  <a:lnTo>
                    <a:pt x="27" y="279"/>
                  </a:lnTo>
                  <a:lnTo>
                    <a:pt x="24" y="270"/>
                  </a:lnTo>
                  <a:lnTo>
                    <a:pt x="30" y="25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3" name="Freeform 98"/>
            <p:cNvSpPr>
              <a:spLocks noChangeAspect="1"/>
            </p:cNvSpPr>
            <p:nvPr/>
          </p:nvSpPr>
          <p:spPr bwMode="auto">
            <a:xfrm>
              <a:off x="1749" y="879"/>
              <a:ext cx="359" cy="350"/>
            </a:xfrm>
            <a:custGeom>
              <a:avLst/>
              <a:gdLst>
                <a:gd name="T0" fmla="*/ 2147483647 w 334"/>
                <a:gd name="T1" fmla="*/ 2147483647 h 374"/>
                <a:gd name="T2" fmla="*/ 0 w 334"/>
                <a:gd name="T3" fmla="*/ 2147483647 h 374"/>
                <a:gd name="T4" fmla="*/ 2147483647 w 334"/>
                <a:gd name="T5" fmla="*/ 2147483647 h 374"/>
                <a:gd name="T6" fmla="*/ 2147483647 w 334"/>
                <a:gd name="T7" fmla="*/ 2147483647 h 374"/>
                <a:gd name="T8" fmla="*/ 2147483647 w 334"/>
                <a:gd name="T9" fmla="*/ 2147483647 h 374"/>
                <a:gd name="T10" fmla="*/ 2147483647 w 334"/>
                <a:gd name="T11" fmla="*/ 2147483647 h 374"/>
                <a:gd name="T12" fmla="*/ 2147483647 w 334"/>
                <a:gd name="T13" fmla="*/ 2147483647 h 374"/>
                <a:gd name="T14" fmla="*/ 2147483647 w 334"/>
                <a:gd name="T15" fmla="*/ 2147483647 h 374"/>
                <a:gd name="T16" fmla="*/ 2147483647 w 334"/>
                <a:gd name="T17" fmla="*/ 0 h 374"/>
                <a:gd name="T18" fmla="*/ 2147483647 w 334"/>
                <a:gd name="T19" fmla="*/ 2147483647 h 374"/>
                <a:gd name="T20" fmla="*/ 2147483647 w 334"/>
                <a:gd name="T21" fmla="*/ 2147483647 h 374"/>
                <a:gd name="T22" fmla="*/ 2147483647 w 334"/>
                <a:gd name="T23" fmla="*/ 2147483647 h 374"/>
                <a:gd name="T24" fmla="*/ 2147483647 w 334"/>
                <a:gd name="T25" fmla="*/ 2147483647 h 374"/>
                <a:gd name="T26" fmla="*/ 2147483647 w 334"/>
                <a:gd name="T27" fmla="*/ 2147483647 h 374"/>
                <a:gd name="T28" fmla="*/ 2147483647 w 334"/>
                <a:gd name="T29" fmla="*/ 2147483647 h 374"/>
                <a:gd name="T30" fmla="*/ 2147483647 w 334"/>
                <a:gd name="T31" fmla="*/ 2147483647 h 374"/>
                <a:gd name="T32" fmla="*/ 2147483647 w 334"/>
                <a:gd name="T33" fmla="*/ 2147483647 h 374"/>
                <a:gd name="T34" fmla="*/ 2147483647 w 334"/>
                <a:gd name="T35" fmla="*/ 2147483647 h 374"/>
                <a:gd name="T36" fmla="*/ 2147483647 w 334"/>
                <a:gd name="T37" fmla="*/ 2147483647 h 374"/>
                <a:gd name="T38" fmla="*/ 2147483647 w 334"/>
                <a:gd name="T39" fmla="*/ 2147483647 h 374"/>
                <a:gd name="T40" fmla="*/ 2147483647 w 334"/>
                <a:gd name="T41" fmla="*/ 2147483647 h 374"/>
                <a:gd name="T42" fmla="*/ 2147483647 w 334"/>
                <a:gd name="T43" fmla="*/ 2147483647 h 374"/>
                <a:gd name="T44" fmla="*/ 2147483647 w 334"/>
                <a:gd name="T45" fmla="*/ 2147483647 h 374"/>
                <a:gd name="T46" fmla="*/ 2147483647 w 334"/>
                <a:gd name="T47" fmla="*/ 2147483647 h 374"/>
                <a:gd name="T48" fmla="*/ 2147483647 w 334"/>
                <a:gd name="T49" fmla="*/ 2147483647 h 374"/>
                <a:gd name="T50" fmla="*/ 2147483647 w 334"/>
                <a:gd name="T51" fmla="*/ 2147483647 h 374"/>
                <a:gd name="T52" fmla="*/ 2147483647 w 334"/>
                <a:gd name="T53" fmla="*/ 2147483647 h 374"/>
                <a:gd name="T54" fmla="*/ 2147483647 w 334"/>
                <a:gd name="T55" fmla="*/ 2147483647 h 374"/>
                <a:gd name="T56" fmla="*/ 2147483647 w 334"/>
                <a:gd name="T57" fmla="*/ 2147483647 h 374"/>
                <a:gd name="T58" fmla="*/ 2147483647 w 334"/>
                <a:gd name="T59" fmla="*/ 2147483647 h 374"/>
                <a:gd name="T60" fmla="*/ 2147483647 w 334"/>
                <a:gd name="T61" fmla="*/ 2147483647 h 374"/>
                <a:gd name="T62" fmla="*/ 2147483647 w 334"/>
                <a:gd name="T63" fmla="*/ 2147483647 h 374"/>
                <a:gd name="T64" fmla="*/ 2147483647 w 334"/>
                <a:gd name="T65" fmla="*/ 2147483647 h 374"/>
                <a:gd name="T66" fmla="*/ 2147483647 w 334"/>
                <a:gd name="T67" fmla="*/ 2147483647 h 374"/>
                <a:gd name="T68" fmla="*/ 2147483647 w 334"/>
                <a:gd name="T69" fmla="*/ 2147483647 h 374"/>
                <a:gd name="T70" fmla="*/ 2147483647 w 334"/>
                <a:gd name="T71" fmla="*/ 2147483647 h 374"/>
                <a:gd name="T72" fmla="*/ 2147483647 w 334"/>
                <a:gd name="T73" fmla="*/ 2147483647 h 374"/>
                <a:gd name="T74" fmla="*/ 2147483647 w 334"/>
                <a:gd name="T75" fmla="*/ 2147483647 h 374"/>
                <a:gd name="T76" fmla="*/ 2147483647 w 334"/>
                <a:gd name="T77" fmla="*/ 2147483647 h 374"/>
                <a:gd name="T78" fmla="*/ 2147483647 w 334"/>
                <a:gd name="T79" fmla="*/ 2147483647 h 374"/>
                <a:gd name="T80" fmla="*/ 2147483647 w 334"/>
                <a:gd name="T81" fmla="*/ 2147483647 h 374"/>
                <a:gd name="T82" fmla="*/ 2147483647 w 334"/>
                <a:gd name="T83" fmla="*/ 2147483647 h 374"/>
                <a:gd name="T84" fmla="*/ 2147483647 w 334"/>
                <a:gd name="T85" fmla="*/ 2147483647 h 374"/>
                <a:gd name="T86" fmla="*/ 2147483647 w 334"/>
                <a:gd name="T87" fmla="*/ 2147483647 h 374"/>
                <a:gd name="T88" fmla="*/ 2147483647 w 334"/>
                <a:gd name="T89" fmla="*/ 2147483647 h 374"/>
                <a:gd name="T90" fmla="*/ 2147483647 w 334"/>
                <a:gd name="T91" fmla="*/ 2147483647 h 374"/>
                <a:gd name="T92" fmla="*/ 2147483647 w 334"/>
                <a:gd name="T93" fmla="*/ 2147483647 h 374"/>
                <a:gd name="T94" fmla="*/ 2147483647 w 334"/>
                <a:gd name="T95" fmla="*/ 2147483647 h 374"/>
                <a:gd name="T96" fmla="*/ 2147483647 w 334"/>
                <a:gd name="T97" fmla="*/ 2147483647 h 374"/>
                <a:gd name="T98" fmla="*/ 2147483647 w 334"/>
                <a:gd name="T99" fmla="*/ 2147483647 h 374"/>
                <a:gd name="T100" fmla="*/ 2147483647 w 334"/>
                <a:gd name="T101" fmla="*/ 2147483647 h 374"/>
                <a:gd name="T102" fmla="*/ 2147483647 w 334"/>
                <a:gd name="T103" fmla="*/ 2147483647 h 374"/>
                <a:gd name="T104" fmla="*/ 2147483647 w 334"/>
                <a:gd name="T105" fmla="*/ 2147483647 h 374"/>
                <a:gd name="T106" fmla="*/ 2147483647 w 334"/>
                <a:gd name="T107" fmla="*/ 2147483647 h 374"/>
                <a:gd name="T108" fmla="*/ 2147483647 w 334"/>
                <a:gd name="T109" fmla="*/ 2147483647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374"/>
                <a:gd name="T167" fmla="*/ 334 w 334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374">
                  <a:moveTo>
                    <a:pt x="1" y="374"/>
                  </a:moveTo>
                  <a:lnTo>
                    <a:pt x="0" y="3"/>
                  </a:lnTo>
                  <a:lnTo>
                    <a:pt x="111" y="6"/>
                  </a:lnTo>
                  <a:lnTo>
                    <a:pt x="123" y="17"/>
                  </a:lnTo>
                  <a:lnTo>
                    <a:pt x="124" y="26"/>
                  </a:lnTo>
                  <a:lnTo>
                    <a:pt x="156" y="21"/>
                  </a:lnTo>
                  <a:lnTo>
                    <a:pt x="160" y="3"/>
                  </a:lnTo>
                  <a:lnTo>
                    <a:pt x="211" y="2"/>
                  </a:lnTo>
                  <a:lnTo>
                    <a:pt x="246" y="0"/>
                  </a:lnTo>
                  <a:lnTo>
                    <a:pt x="246" y="15"/>
                  </a:lnTo>
                  <a:lnTo>
                    <a:pt x="238" y="18"/>
                  </a:lnTo>
                  <a:lnTo>
                    <a:pt x="237" y="27"/>
                  </a:lnTo>
                  <a:lnTo>
                    <a:pt x="246" y="30"/>
                  </a:lnTo>
                  <a:lnTo>
                    <a:pt x="238" y="48"/>
                  </a:lnTo>
                  <a:lnTo>
                    <a:pt x="241" y="56"/>
                  </a:lnTo>
                  <a:lnTo>
                    <a:pt x="253" y="56"/>
                  </a:lnTo>
                  <a:lnTo>
                    <a:pt x="252" y="65"/>
                  </a:lnTo>
                  <a:lnTo>
                    <a:pt x="238" y="66"/>
                  </a:lnTo>
                  <a:lnTo>
                    <a:pt x="240" y="74"/>
                  </a:lnTo>
                  <a:lnTo>
                    <a:pt x="231" y="80"/>
                  </a:lnTo>
                  <a:lnTo>
                    <a:pt x="237" y="87"/>
                  </a:lnTo>
                  <a:lnTo>
                    <a:pt x="249" y="84"/>
                  </a:lnTo>
                  <a:lnTo>
                    <a:pt x="253" y="74"/>
                  </a:lnTo>
                  <a:lnTo>
                    <a:pt x="261" y="77"/>
                  </a:lnTo>
                  <a:lnTo>
                    <a:pt x="255" y="89"/>
                  </a:lnTo>
                  <a:lnTo>
                    <a:pt x="255" y="99"/>
                  </a:lnTo>
                  <a:lnTo>
                    <a:pt x="252" y="119"/>
                  </a:lnTo>
                  <a:lnTo>
                    <a:pt x="280" y="110"/>
                  </a:lnTo>
                  <a:lnTo>
                    <a:pt x="288" y="116"/>
                  </a:lnTo>
                  <a:lnTo>
                    <a:pt x="298" y="113"/>
                  </a:lnTo>
                  <a:lnTo>
                    <a:pt x="309" y="116"/>
                  </a:lnTo>
                  <a:lnTo>
                    <a:pt x="315" y="116"/>
                  </a:lnTo>
                  <a:lnTo>
                    <a:pt x="319" y="120"/>
                  </a:lnTo>
                  <a:lnTo>
                    <a:pt x="316" y="132"/>
                  </a:lnTo>
                  <a:lnTo>
                    <a:pt x="319" y="143"/>
                  </a:lnTo>
                  <a:lnTo>
                    <a:pt x="325" y="149"/>
                  </a:lnTo>
                  <a:lnTo>
                    <a:pt x="325" y="161"/>
                  </a:lnTo>
                  <a:lnTo>
                    <a:pt x="333" y="156"/>
                  </a:lnTo>
                  <a:lnTo>
                    <a:pt x="334" y="201"/>
                  </a:lnTo>
                  <a:lnTo>
                    <a:pt x="327" y="197"/>
                  </a:lnTo>
                  <a:lnTo>
                    <a:pt x="319" y="206"/>
                  </a:lnTo>
                  <a:lnTo>
                    <a:pt x="318" y="210"/>
                  </a:lnTo>
                  <a:lnTo>
                    <a:pt x="309" y="201"/>
                  </a:lnTo>
                  <a:lnTo>
                    <a:pt x="294" y="215"/>
                  </a:lnTo>
                  <a:lnTo>
                    <a:pt x="303" y="227"/>
                  </a:lnTo>
                  <a:lnTo>
                    <a:pt x="307" y="245"/>
                  </a:lnTo>
                  <a:lnTo>
                    <a:pt x="318" y="251"/>
                  </a:lnTo>
                  <a:lnTo>
                    <a:pt x="318" y="263"/>
                  </a:lnTo>
                  <a:lnTo>
                    <a:pt x="321" y="275"/>
                  </a:lnTo>
                  <a:lnTo>
                    <a:pt x="321" y="288"/>
                  </a:lnTo>
                  <a:lnTo>
                    <a:pt x="313" y="297"/>
                  </a:lnTo>
                  <a:lnTo>
                    <a:pt x="328" y="318"/>
                  </a:lnTo>
                  <a:lnTo>
                    <a:pt x="312" y="320"/>
                  </a:lnTo>
                  <a:lnTo>
                    <a:pt x="315" y="366"/>
                  </a:lnTo>
                  <a:lnTo>
                    <a:pt x="1" y="374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4" name="Freeform 99"/>
            <p:cNvSpPr>
              <a:spLocks noChangeAspect="1"/>
            </p:cNvSpPr>
            <p:nvPr/>
          </p:nvSpPr>
          <p:spPr bwMode="auto">
            <a:xfrm>
              <a:off x="569" y="2227"/>
              <a:ext cx="634" cy="458"/>
            </a:xfrm>
            <a:custGeom>
              <a:avLst/>
              <a:gdLst>
                <a:gd name="T0" fmla="*/ 2147483647 w 592"/>
                <a:gd name="T1" fmla="*/ 2147483647 h 490"/>
                <a:gd name="T2" fmla="*/ 2147483647 w 592"/>
                <a:gd name="T3" fmla="*/ 2147483647 h 490"/>
                <a:gd name="T4" fmla="*/ 2147483647 w 592"/>
                <a:gd name="T5" fmla="*/ 2147483647 h 490"/>
                <a:gd name="T6" fmla="*/ 2147483647 w 592"/>
                <a:gd name="T7" fmla="*/ 2147483647 h 490"/>
                <a:gd name="T8" fmla="*/ 2147483647 w 592"/>
                <a:gd name="T9" fmla="*/ 2147483647 h 490"/>
                <a:gd name="T10" fmla="*/ 2147483647 w 592"/>
                <a:gd name="T11" fmla="*/ 2147483647 h 490"/>
                <a:gd name="T12" fmla="*/ 2147483647 w 592"/>
                <a:gd name="T13" fmla="*/ 2147483647 h 490"/>
                <a:gd name="T14" fmla="*/ 2147483647 w 592"/>
                <a:gd name="T15" fmla="*/ 2147483647 h 490"/>
                <a:gd name="T16" fmla="*/ 2147483647 w 592"/>
                <a:gd name="T17" fmla="*/ 2147483647 h 490"/>
                <a:gd name="T18" fmla="*/ 0 w 592"/>
                <a:gd name="T19" fmla="*/ 2147483647 h 490"/>
                <a:gd name="T20" fmla="*/ 2147483647 w 592"/>
                <a:gd name="T21" fmla="*/ 2147483647 h 490"/>
                <a:gd name="T22" fmla="*/ 2147483647 w 592"/>
                <a:gd name="T23" fmla="*/ 2147483647 h 490"/>
                <a:gd name="T24" fmla="*/ 2147483647 w 592"/>
                <a:gd name="T25" fmla="*/ 2147483647 h 490"/>
                <a:gd name="T26" fmla="*/ 2147483647 w 592"/>
                <a:gd name="T27" fmla="*/ 2147483647 h 490"/>
                <a:gd name="T28" fmla="*/ 2147483647 w 592"/>
                <a:gd name="T29" fmla="*/ 2147483647 h 490"/>
                <a:gd name="T30" fmla="*/ 2147483647 w 592"/>
                <a:gd name="T31" fmla="*/ 2147483647 h 490"/>
                <a:gd name="T32" fmla="*/ 2147483647 w 592"/>
                <a:gd name="T33" fmla="*/ 2147483647 h 490"/>
                <a:gd name="T34" fmla="*/ 2147483647 w 592"/>
                <a:gd name="T35" fmla="*/ 2147483647 h 490"/>
                <a:gd name="T36" fmla="*/ 2147483647 w 592"/>
                <a:gd name="T37" fmla="*/ 2147483647 h 490"/>
                <a:gd name="T38" fmla="*/ 2147483647 w 592"/>
                <a:gd name="T39" fmla="*/ 2147483647 h 490"/>
                <a:gd name="T40" fmla="*/ 2147483647 w 592"/>
                <a:gd name="T41" fmla="*/ 2147483647 h 490"/>
                <a:gd name="T42" fmla="*/ 0 w 592"/>
                <a:gd name="T43" fmla="*/ 2147483647 h 490"/>
                <a:gd name="T44" fmla="*/ 2147483647 w 592"/>
                <a:gd name="T45" fmla="*/ 2147483647 h 490"/>
                <a:gd name="T46" fmla="*/ 2147483647 w 592"/>
                <a:gd name="T47" fmla="*/ 2147483647 h 490"/>
                <a:gd name="T48" fmla="*/ 2147483647 w 592"/>
                <a:gd name="T49" fmla="*/ 2147483647 h 490"/>
                <a:gd name="T50" fmla="*/ 2147483647 w 592"/>
                <a:gd name="T51" fmla="*/ 2147483647 h 490"/>
                <a:gd name="T52" fmla="*/ 2147483647 w 592"/>
                <a:gd name="T53" fmla="*/ 2147483647 h 490"/>
                <a:gd name="T54" fmla="*/ 2147483647 w 592"/>
                <a:gd name="T55" fmla="*/ 2147483647 h 490"/>
                <a:gd name="T56" fmla="*/ 2147483647 w 592"/>
                <a:gd name="T57" fmla="*/ 2147483647 h 490"/>
                <a:gd name="T58" fmla="*/ 2147483647 w 592"/>
                <a:gd name="T59" fmla="*/ 2147483647 h 490"/>
                <a:gd name="T60" fmla="*/ 2147483647 w 592"/>
                <a:gd name="T61" fmla="*/ 2147483647 h 490"/>
                <a:gd name="T62" fmla="*/ 2147483647 w 592"/>
                <a:gd name="T63" fmla="*/ 2147483647 h 490"/>
                <a:gd name="T64" fmla="*/ 2147483647 w 592"/>
                <a:gd name="T65" fmla="*/ 2147483647 h 490"/>
                <a:gd name="T66" fmla="*/ 2147483647 w 592"/>
                <a:gd name="T67" fmla="*/ 2147483647 h 490"/>
                <a:gd name="T68" fmla="*/ 2147483647 w 592"/>
                <a:gd name="T69" fmla="*/ 2147483647 h 490"/>
                <a:gd name="T70" fmla="*/ 2147483647 w 592"/>
                <a:gd name="T71" fmla="*/ 2147483647 h 490"/>
                <a:gd name="T72" fmla="*/ 2147483647 w 592"/>
                <a:gd name="T73" fmla="*/ 2147483647 h 490"/>
                <a:gd name="T74" fmla="*/ 2147483647 w 592"/>
                <a:gd name="T75" fmla="*/ 2147483647 h 490"/>
                <a:gd name="T76" fmla="*/ 2147483647 w 592"/>
                <a:gd name="T77" fmla="*/ 2147483647 h 490"/>
                <a:gd name="T78" fmla="*/ 2147483647 w 592"/>
                <a:gd name="T79" fmla="*/ 2147483647 h 490"/>
                <a:gd name="T80" fmla="*/ 2147483647 w 592"/>
                <a:gd name="T81" fmla="*/ 2147483647 h 490"/>
                <a:gd name="T82" fmla="*/ 2147483647 w 592"/>
                <a:gd name="T83" fmla="*/ 2147483647 h 490"/>
                <a:gd name="T84" fmla="*/ 2147483647 w 592"/>
                <a:gd name="T85" fmla="*/ 2147483647 h 490"/>
                <a:gd name="T86" fmla="*/ 2147483647 w 592"/>
                <a:gd name="T87" fmla="*/ 2147483647 h 490"/>
                <a:gd name="T88" fmla="*/ 2147483647 w 592"/>
                <a:gd name="T89" fmla="*/ 2147483647 h 490"/>
                <a:gd name="T90" fmla="*/ 2147483647 w 592"/>
                <a:gd name="T91" fmla="*/ 2147483647 h 490"/>
                <a:gd name="T92" fmla="*/ 2147483647 w 592"/>
                <a:gd name="T93" fmla="*/ 2147483647 h 490"/>
                <a:gd name="T94" fmla="*/ 2147483647 w 592"/>
                <a:gd name="T95" fmla="*/ 2147483647 h 490"/>
                <a:gd name="T96" fmla="*/ 2147483647 w 592"/>
                <a:gd name="T97" fmla="*/ 2147483647 h 490"/>
                <a:gd name="T98" fmla="*/ 2147483647 w 592"/>
                <a:gd name="T99" fmla="*/ 2147483647 h 490"/>
                <a:gd name="T100" fmla="*/ 2147483647 w 592"/>
                <a:gd name="T101" fmla="*/ 0 h 490"/>
                <a:gd name="T102" fmla="*/ 2147483647 w 592"/>
                <a:gd name="T103" fmla="*/ 2147483647 h 490"/>
                <a:gd name="T104" fmla="*/ 2147483647 w 592"/>
                <a:gd name="T105" fmla="*/ 2147483647 h 490"/>
                <a:gd name="T106" fmla="*/ 2147483647 w 592"/>
                <a:gd name="T107" fmla="*/ 2147483647 h 490"/>
                <a:gd name="T108" fmla="*/ 2147483647 w 592"/>
                <a:gd name="T109" fmla="*/ 2147483647 h 490"/>
                <a:gd name="T110" fmla="*/ 2147483647 w 592"/>
                <a:gd name="T111" fmla="*/ 0 h 490"/>
                <a:gd name="T112" fmla="*/ 2147483647 w 592"/>
                <a:gd name="T113" fmla="*/ 2147483647 h 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2"/>
                <a:gd name="T172" fmla="*/ 0 h 490"/>
                <a:gd name="T173" fmla="*/ 592 w 592"/>
                <a:gd name="T174" fmla="*/ 490 h 4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2" h="490">
                  <a:moveTo>
                    <a:pt x="471" y="7"/>
                  </a:moveTo>
                  <a:lnTo>
                    <a:pt x="592" y="7"/>
                  </a:lnTo>
                  <a:lnTo>
                    <a:pt x="591" y="292"/>
                  </a:lnTo>
                  <a:lnTo>
                    <a:pt x="475" y="292"/>
                  </a:lnTo>
                  <a:lnTo>
                    <a:pt x="475" y="490"/>
                  </a:lnTo>
                  <a:lnTo>
                    <a:pt x="276" y="490"/>
                  </a:lnTo>
                  <a:lnTo>
                    <a:pt x="276" y="402"/>
                  </a:lnTo>
                  <a:lnTo>
                    <a:pt x="195" y="403"/>
                  </a:lnTo>
                  <a:lnTo>
                    <a:pt x="196" y="487"/>
                  </a:lnTo>
                  <a:lnTo>
                    <a:pt x="0" y="490"/>
                  </a:lnTo>
                  <a:lnTo>
                    <a:pt x="7" y="477"/>
                  </a:lnTo>
                  <a:lnTo>
                    <a:pt x="12" y="466"/>
                  </a:lnTo>
                  <a:lnTo>
                    <a:pt x="25" y="463"/>
                  </a:lnTo>
                  <a:lnTo>
                    <a:pt x="28" y="450"/>
                  </a:lnTo>
                  <a:lnTo>
                    <a:pt x="25" y="441"/>
                  </a:lnTo>
                  <a:lnTo>
                    <a:pt x="27" y="430"/>
                  </a:lnTo>
                  <a:lnTo>
                    <a:pt x="18" y="418"/>
                  </a:lnTo>
                  <a:lnTo>
                    <a:pt x="19" y="393"/>
                  </a:lnTo>
                  <a:lnTo>
                    <a:pt x="24" y="384"/>
                  </a:lnTo>
                  <a:lnTo>
                    <a:pt x="21" y="375"/>
                  </a:lnTo>
                  <a:lnTo>
                    <a:pt x="10" y="367"/>
                  </a:lnTo>
                  <a:lnTo>
                    <a:pt x="0" y="355"/>
                  </a:lnTo>
                  <a:lnTo>
                    <a:pt x="6" y="340"/>
                  </a:lnTo>
                  <a:lnTo>
                    <a:pt x="10" y="331"/>
                  </a:lnTo>
                  <a:lnTo>
                    <a:pt x="10" y="318"/>
                  </a:lnTo>
                  <a:lnTo>
                    <a:pt x="16" y="304"/>
                  </a:lnTo>
                  <a:lnTo>
                    <a:pt x="28" y="300"/>
                  </a:lnTo>
                  <a:lnTo>
                    <a:pt x="40" y="300"/>
                  </a:lnTo>
                  <a:lnTo>
                    <a:pt x="42" y="294"/>
                  </a:lnTo>
                  <a:lnTo>
                    <a:pt x="43" y="283"/>
                  </a:lnTo>
                  <a:lnTo>
                    <a:pt x="42" y="274"/>
                  </a:lnTo>
                  <a:lnTo>
                    <a:pt x="36" y="262"/>
                  </a:lnTo>
                  <a:lnTo>
                    <a:pt x="43" y="259"/>
                  </a:lnTo>
                  <a:lnTo>
                    <a:pt x="45" y="246"/>
                  </a:lnTo>
                  <a:lnTo>
                    <a:pt x="60" y="222"/>
                  </a:lnTo>
                  <a:lnTo>
                    <a:pt x="75" y="222"/>
                  </a:lnTo>
                  <a:lnTo>
                    <a:pt x="90" y="199"/>
                  </a:lnTo>
                  <a:lnTo>
                    <a:pt x="88" y="186"/>
                  </a:lnTo>
                  <a:lnTo>
                    <a:pt x="97" y="163"/>
                  </a:lnTo>
                  <a:lnTo>
                    <a:pt x="99" y="145"/>
                  </a:lnTo>
                  <a:lnTo>
                    <a:pt x="103" y="130"/>
                  </a:lnTo>
                  <a:lnTo>
                    <a:pt x="115" y="126"/>
                  </a:lnTo>
                  <a:lnTo>
                    <a:pt x="118" y="111"/>
                  </a:lnTo>
                  <a:lnTo>
                    <a:pt x="124" y="88"/>
                  </a:lnTo>
                  <a:lnTo>
                    <a:pt x="136" y="87"/>
                  </a:lnTo>
                  <a:lnTo>
                    <a:pt x="139" y="70"/>
                  </a:lnTo>
                  <a:lnTo>
                    <a:pt x="133" y="64"/>
                  </a:lnTo>
                  <a:lnTo>
                    <a:pt x="133" y="40"/>
                  </a:lnTo>
                  <a:lnTo>
                    <a:pt x="136" y="18"/>
                  </a:lnTo>
                  <a:lnTo>
                    <a:pt x="148" y="4"/>
                  </a:lnTo>
                  <a:lnTo>
                    <a:pt x="165" y="0"/>
                  </a:lnTo>
                  <a:lnTo>
                    <a:pt x="171" y="13"/>
                  </a:lnTo>
                  <a:lnTo>
                    <a:pt x="199" y="24"/>
                  </a:lnTo>
                  <a:lnTo>
                    <a:pt x="232" y="7"/>
                  </a:lnTo>
                  <a:lnTo>
                    <a:pt x="237" y="1"/>
                  </a:lnTo>
                  <a:lnTo>
                    <a:pt x="469" y="0"/>
                  </a:lnTo>
                  <a:lnTo>
                    <a:pt x="471" y="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5" name="Freeform 100"/>
            <p:cNvSpPr>
              <a:spLocks noChangeAspect="1"/>
            </p:cNvSpPr>
            <p:nvPr/>
          </p:nvSpPr>
          <p:spPr bwMode="auto">
            <a:xfrm>
              <a:off x="1079" y="2210"/>
              <a:ext cx="457" cy="456"/>
            </a:xfrm>
            <a:custGeom>
              <a:avLst/>
              <a:gdLst>
                <a:gd name="T0" fmla="*/ 2147483647 w 426"/>
                <a:gd name="T1" fmla="*/ 2147483647 h 486"/>
                <a:gd name="T2" fmla="*/ 2147483647 w 426"/>
                <a:gd name="T3" fmla="*/ 2147483647 h 486"/>
                <a:gd name="T4" fmla="*/ 2147483647 w 426"/>
                <a:gd name="T5" fmla="*/ 2147483647 h 486"/>
                <a:gd name="T6" fmla="*/ 2147483647 w 426"/>
                <a:gd name="T7" fmla="*/ 2147483647 h 486"/>
                <a:gd name="T8" fmla="*/ 2147483647 w 426"/>
                <a:gd name="T9" fmla="*/ 2147483647 h 486"/>
                <a:gd name="T10" fmla="*/ 2147483647 w 426"/>
                <a:gd name="T11" fmla="*/ 2147483647 h 486"/>
                <a:gd name="T12" fmla="*/ 2147483647 w 426"/>
                <a:gd name="T13" fmla="*/ 0 h 486"/>
                <a:gd name="T14" fmla="*/ 2147483647 w 426"/>
                <a:gd name="T15" fmla="*/ 2147483647 h 486"/>
                <a:gd name="T16" fmla="*/ 2147483647 w 426"/>
                <a:gd name="T17" fmla="*/ 2147483647 h 486"/>
                <a:gd name="T18" fmla="*/ 2147483647 w 426"/>
                <a:gd name="T19" fmla="*/ 2147483647 h 486"/>
                <a:gd name="T20" fmla="*/ 2147483647 w 426"/>
                <a:gd name="T21" fmla="*/ 2147483647 h 486"/>
                <a:gd name="T22" fmla="*/ 2147483647 w 426"/>
                <a:gd name="T23" fmla="*/ 2147483647 h 486"/>
                <a:gd name="T24" fmla="*/ 2147483647 w 426"/>
                <a:gd name="T25" fmla="*/ 2147483647 h 486"/>
                <a:gd name="T26" fmla="*/ 2147483647 w 426"/>
                <a:gd name="T27" fmla="*/ 2147483647 h 486"/>
                <a:gd name="T28" fmla="*/ 2147483647 w 426"/>
                <a:gd name="T29" fmla="*/ 2147483647 h 486"/>
                <a:gd name="T30" fmla="*/ 2147483647 w 426"/>
                <a:gd name="T31" fmla="*/ 2147483647 h 486"/>
                <a:gd name="T32" fmla="*/ 2147483647 w 426"/>
                <a:gd name="T33" fmla="*/ 2147483647 h 486"/>
                <a:gd name="T34" fmla="*/ 2147483647 w 426"/>
                <a:gd name="T35" fmla="*/ 2147483647 h 486"/>
                <a:gd name="T36" fmla="*/ 2147483647 w 426"/>
                <a:gd name="T37" fmla="*/ 2147483647 h 486"/>
                <a:gd name="T38" fmla="*/ 2147483647 w 426"/>
                <a:gd name="T39" fmla="*/ 2147483647 h 486"/>
                <a:gd name="T40" fmla="*/ 2147483647 w 426"/>
                <a:gd name="T41" fmla="*/ 2147483647 h 486"/>
                <a:gd name="T42" fmla="*/ 0 w 426"/>
                <a:gd name="T43" fmla="*/ 2147483647 h 486"/>
                <a:gd name="T44" fmla="*/ 0 w 426"/>
                <a:gd name="T45" fmla="*/ 2147483647 h 486"/>
                <a:gd name="T46" fmla="*/ 2147483647 w 426"/>
                <a:gd name="T47" fmla="*/ 2147483647 h 486"/>
                <a:gd name="T48" fmla="*/ 2147483647 w 426"/>
                <a:gd name="T49" fmla="*/ 2147483647 h 486"/>
                <a:gd name="T50" fmla="*/ 2147483647 w 426"/>
                <a:gd name="T51" fmla="*/ 2147483647 h 4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6"/>
                <a:gd name="T79" fmla="*/ 0 h 486"/>
                <a:gd name="T80" fmla="*/ 426 w 426"/>
                <a:gd name="T81" fmla="*/ 486 h 4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6" h="486">
                  <a:moveTo>
                    <a:pt x="239" y="23"/>
                  </a:moveTo>
                  <a:lnTo>
                    <a:pt x="239" y="11"/>
                  </a:lnTo>
                  <a:lnTo>
                    <a:pt x="287" y="11"/>
                  </a:lnTo>
                  <a:lnTo>
                    <a:pt x="288" y="9"/>
                  </a:lnTo>
                  <a:lnTo>
                    <a:pt x="318" y="8"/>
                  </a:lnTo>
                  <a:lnTo>
                    <a:pt x="318" y="2"/>
                  </a:lnTo>
                  <a:lnTo>
                    <a:pt x="413" y="0"/>
                  </a:lnTo>
                  <a:lnTo>
                    <a:pt x="416" y="321"/>
                  </a:lnTo>
                  <a:lnTo>
                    <a:pt x="426" y="338"/>
                  </a:lnTo>
                  <a:lnTo>
                    <a:pt x="422" y="348"/>
                  </a:lnTo>
                  <a:lnTo>
                    <a:pt x="416" y="360"/>
                  </a:lnTo>
                  <a:lnTo>
                    <a:pt x="408" y="375"/>
                  </a:lnTo>
                  <a:lnTo>
                    <a:pt x="402" y="377"/>
                  </a:lnTo>
                  <a:lnTo>
                    <a:pt x="396" y="389"/>
                  </a:lnTo>
                  <a:lnTo>
                    <a:pt x="402" y="399"/>
                  </a:lnTo>
                  <a:lnTo>
                    <a:pt x="401" y="408"/>
                  </a:lnTo>
                  <a:lnTo>
                    <a:pt x="396" y="420"/>
                  </a:lnTo>
                  <a:lnTo>
                    <a:pt x="276" y="419"/>
                  </a:lnTo>
                  <a:lnTo>
                    <a:pt x="275" y="471"/>
                  </a:lnTo>
                  <a:lnTo>
                    <a:pt x="48" y="470"/>
                  </a:lnTo>
                  <a:lnTo>
                    <a:pt x="47" y="485"/>
                  </a:lnTo>
                  <a:lnTo>
                    <a:pt x="0" y="486"/>
                  </a:lnTo>
                  <a:lnTo>
                    <a:pt x="0" y="309"/>
                  </a:lnTo>
                  <a:lnTo>
                    <a:pt x="116" y="309"/>
                  </a:lnTo>
                  <a:lnTo>
                    <a:pt x="116" y="23"/>
                  </a:lnTo>
                  <a:lnTo>
                    <a:pt x="239" y="2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6" name="Freeform 101"/>
            <p:cNvSpPr>
              <a:spLocks noChangeAspect="1"/>
            </p:cNvSpPr>
            <p:nvPr/>
          </p:nvSpPr>
          <p:spPr bwMode="auto">
            <a:xfrm>
              <a:off x="543" y="2604"/>
              <a:ext cx="734" cy="430"/>
            </a:xfrm>
            <a:custGeom>
              <a:avLst/>
              <a:gdLst>
                <a:gd name="T0" fmla="*/ 2147483647 w 802"/>
                <a:gd name="T1" fmla="*/ 2147483647 h 460"/>
                <a:gd name="T2" fmla="*/ 2147483647 w 802"/>
                <a:gd name="T3" fmla="*/ 2147483647 h 460"/>
                <a:gd name="T4" fmla="*/ 2147483647 w 802"/>
                <a:gd name="T5" fmla="*/ 0 h 460"/>
                <a:gd name="T6" fmla="*/ 2147483647 w 802"/>
                <a:gd name="T7" fmla="*/ 0 h 460"/>
                <a:gd name="T8" fmla="*/ 2147483647 w 802"/>
                <a:gd name="T9" fmla="*/ 2147483647 h 460"/>
                <a:gd name="T10" fmla="*/ 2147483647 w 802"/>
                <a:gd name="T11" fmla="*/ 2147483647 h 460"/>
                <a:gd name="T12" fmla="*/ 2147483647 w 802"/>
                <a:gd name="T13" fmla="*/ 2147483647 h 460"/>
                <a:gd name="T14" fmla="*/ 2147483647 w 802"/>
                <a:gd name="T15" fmla="*/ 2147483647 h 460"/>
                <a:gd name="T16" fmla="*/ 2147483647 w 802"/>
                <a:gd name="T17" fmla="*/ 2147483647 h 460"/>
                <a:gd name="T18" fmla="*/ 2147483647 w 802"/>
                <a:gd name="T19" fmla="*/ 2147483647 h 460"/>
                <a:gd name="T20" fmla="*/ 2147483647 w 802"/>
                <a:gd name="T21" fmla="*/ 2147483647 h 460"/>
                <a:gd name="T22" fmla="*/ 2147483647 w 802"/>
                <a:gd name="T23" fmla="*/ 2147483647 h 460"/>
                <a:gd name="T24" fmla="*/ 2147483647 w 802"/>
                <a:gd name="T25" fmla="*/ 2147483647 h 460"/>
                <a:gd name="T26" fmla="*/ 2147483647 w 802"/>
                <a:gd name="T27" fmla="*/ 2147483647 h 460"/>
                <a:gd name="T28" fmla="*/ 2147483647 w 802"/>
                <a:gd name="T29" fmla="*/ 2147483647 h 460"/>
                <a:gd name="T30" fmla="*/ 2147483647 w 802"/>
                <a:gd name="T31" fmla="*/ 2147483647 h 460"/>
                <a:gd name="T32" fmla="*/ 2147483647 w 802"/>
                <a:gd name="T33" fmla="*/ 2147483647 h 460"/>
                <a:gd name="T34" fmla="*/ 2147483647 w 802"/>
                <a:gd name="T35" fmla="*/ 2147483647 h 460"/>
                <a:gd name="T36" fmla="*/ 2147483647 w 802"/>
                <a:gd name="T37" fmla="*/ 2147483647 h 460"/>
                <a:gd name="T38" fmla="*/ 2147483647 w 802"/>
                <a:gd name="T39" fmla="*/ 2147483647 h 460"/>
                <a:gd name="T40" fmla="*/ 2147483647 w 802"/>
                <a:gd name="T41" fmla="*/ 2147483647 h 460"/>
                <a:gd name="T42" fmla="*/ 2147483647 w 802"/>
                <a:gd name="T43" fmla="*/ 2147483647 h 460"/>
                <a:gd name="T44" fmla="*/ 2147483647 w 802"/>
                <a:gd name="T45" fmla="*/ 2147483647 h 460"/>
                <a:gd name="T46" fmla="*/ 2147483647 w 802"/>
                <a:gd name="T47" fmla="*/ 2147483647 h 460"/>
                <a:gd name="T48" fmla="*/ 2147483647 w 802"/>
                <a:gd name="T49" fmla="*/ 2147483647 h 460"/>
                <a:gd name="T50" fmla="*/ 2147483647 w 802"/>
                <a:gd name="T51" fmla="*/ 2147483647 h 460"/>
                <a:gd name="T52" fmla="*/ 2147483647 w 802"/>
                <a:gd name="T53" fmla="*/ 2147483647 h 460"/>
                <a:gd name="T54" fmla="*/ 2147483647 w 802"/>
                <a:gd name="T55" fmla="*/ 2147483647 h 460"/>
                <a:gd name="T56" fmla="*/ 2147483647 w 802"/>
                <a:gd name="T57" fmla="*/ 2147483647 h 460"/>
                <a:gd name="T58" fmla="*/ 2147483647 w 802"/>
                <a:gd name="T59" fmla="*/ 2147483647 h 460"/>
                <a:gd name="T60" fmla="*/ 2147483647 w 802"/>
                <a:gd name="T61" fmla="*/ 2147483647 h 460"/>
                <a:gd name="T62" fmla="*/ 2147483647 w 802"/>
                <a:gd name="T63" fmla="*/ 2147483647 h 460"/>
                <a:gd name="T64" fmla="*/ 2147483647 w 802"/>
                <a:gd name="T65" fmla="*/ 2147483647 h 460"/>
                <a:gd name="T66" fmla="*/ 2147483647 w 802"/>
                <a:gd name="T67" fmla="*/ 2147483647 h 460"/>
                <a:gd name="T68" fmla="*/ 2147483647 w 802"/>
                <a:gd name="T69" fmla="*/ 2147483647 h 460"/>
                <a:gd name="T70" fmla="*/ 2147483647 w 802"/>
                <a:gd name="T71" fmla="*/ 2147483647 h 460"/>
                <a:gd name="T72" fmla="*/ 2147483647 w 802"/>
                <a:gd name="T73" fmla="*/ 2147483647 h 460"/>
                <a:gd name="T74" fmla="*/ 2147483647 w 802"/>
                <a:gd name="T75" fmla="*/ 2147483647 h 460"/>
                <a:gd name="T76" fmla="*/ 2147483647 w 802"/>
                <a:gd name="T77" fmla="*/ 2147483647 h 460"/>
                <a:gd name="T78" fmla="*/ 2147483647 w 802"/>
                <a:gd name="T79" fmla="*/ 2147483647 h 460"/>
                <a:gd name="T80" fmla="*/ 2147483647 w 802"/>
                <a:gd name="T81" fmla="*/ 2147483647 h 460"/>
                <a:gd name="T82" fmla="*/ 2147483647 w 802"/>
                <a:gd name="T83" fmla="*/ 2147483647 h 460"/>
                <a:gd name="T84" fmla="*/ 2147483647 w 802"/>
                <a:gd name="T85" fmla="*/ 2147483647 h 460"/>
                <a:gd name="T86" fmla="*/ 2147483647 w 802"/>
                <a:gd name="T87" fmla="*/ 2147483647 h 460"/>
                <a:gd name="T88" fmla="*/ 2147483647 w 802"/>
                <a:gd name="T89" fmla="*/ 2147483647 h 460"/>
                <a:gd name="T90" fmla="*/ 2147483647 w 802"/>
                <a:gd name="T91" fmla="*/ 2147483647 h 460"/>
                <a:gd name="T92" fmla="*/ 2147483647 w 802"/>
                <a:gd name="T93" fmla="*/ 2147483647 h 460"/>
                <a:gd name="T94" fmla="*/ 2147483647 w 802"/>
                <a:gd name="T95" fmla="*/ 2147483647 h 460"/>
                <a:gd name="T96" fmla="*/ 2147483647 w 802"/>
                <a:gd name="T97" fmla="*/ 2147483647 h 460"/>
                <a:gd name="T98" fmla="*/ 2147483647 w 802"/>
                <a:gd name="T99" fmla="*/ 2147483647 h 460"/>
                <a:gd name="T100" fmla="*/ 2147483647 w 802"/>
                <a:gd name="T101" fmla="*/ 2147483647 h 460"/>
                <a:gd name="T102" fmla="*/ 2147483647 w 802"/>
                <a:gd name="T103" fmla="*/ 2147483647 h 460"/>
                <a:gd name="T104" fmla="*/ 2147483647 w 802"/>
                <a:gd name="T105" fmla="*/ 2147483647 h 460"/>
                <a:gd name="T106" fmla="*/ 0 w 802"/>
                <a:gd name="T107" fmla="*/ 2147483647 h 460"/>
                <a:gd name="T108" fmla="*/ 2147483647 w 802"/>
                <a:gd name="T109" fmla="*/ 2147483647 h 460"/>
                <a:gd name="T110" fmla="*/ 2147483647 w 802"/>
                <a:gd name="T111" fmla="*/ 2147483647 h 460"/>
                <a:gd name="T112" fmla="*/ 2147483647 w 802"/>
                <a:gd name="T113" fmla="*/ 2147483647 h 460"/>
                <a:gd name="T114" fmla="*/ 2147483647 w 802"/>
                <a:gd name="T115" fmla="*/ 2147483647 h 460"/>
                <a:gd name="T116" fmla="*/ 2147483647 w 802"/>
                <a:gd name="T117" fmla="*/ 2147483647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2"/>
                <a:gd name="T178" fmla="*/ 0 h 460"/>
                <a:gd name="T179" fmla="*/ 802 w 802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2" h="460">
                  <a:moveTo>
                    <a:pt x="25" y="88"/>
                  </a:moveTo>
                  <a:lnTo>
                    <a:pt x="258" y="85"/>
                  </a:lnTo>
                  <a:lnTo>
                    <a:pt x="258" y="0"/>
                  </a:lnTo>
                  <a:lnTo>
                    <a:pt x="352" y="0"/>
                  </a:lnTo>
                  <a:lnTo>
                    <a:pt x="353" y="88"/>
                  </a:lnTo>
                  <a:lnTo>
                    <a:pt x="584" y="88"/>
                  </a:lnTo>
                  <a:lnTo>
                    <a:pt x="585" y="112"/>
                  </a:lnTo>
                  <a:lnTo>
                    <a:pt x="679" y="111"/>
                  </a:lnTo>
                  <a:lnTo>
                    <a:pt x="677" y="232"/>
                  </a:lnTo>
                  <a:lnTo>
                    <a:pt x="707" y="231"/>
                  </a:lnTo>
                  <a:lnTo>
                    <a:pt x="705" y="337"/>
                  </a:lnTo>
                  <a:lnTo>
                    <a:pt x="802" y="339"/>
                  </a:lnTo>
                  <a:lnTo>
                    <a:pt x="801" y="364"/>
                  </a:lnTo>
                  <a:lnTo>
                    <a:pt x="786" y="364"/>
                  </a:lnTo>
                  <a:lnTo>
                    <a:pt x="784" y="379"/>
                  </a:lnTo>
                  <a:lnTo>
                    <a:pt x="795" y="400"/>
                  </a:lnTo>
                  <a:lnTo>
                    <a:pt x="802" y="415"/>
                  </a:lnTo>
                  <a:lnTo>
                    <a:pt x="698" y="414"/>
                  </a:lnTo>
                  <a:lnTo>
                    <a:pt x="700" y="459"/>
                  </a:lnTo>
                  <a:lnTo>
                    <a:pt x="582" y="460"/>
                  </a:lnTo>
                  <a:lnTo>
                    <a:pt x="582" y="444"/>
                  </a:lnTo>
                  <a:lnTo>
                    <a:pt x="436" y="447"/>
                  </a:lnTo>
                  <a:lnTo>
                    <a:pt x="420" y="439"/>
                  </a:lnTo>
                  <a:lnTo>
                    <a:pt x="413" y="432"/>
                  </a:lnTo>
                  <a:lnTo>
                    <a:pt x="401" y="439"/>
                  </a:lnTo>
                  <a:lnTo>
                    <a:pt x="399" y="447"/>
                  </a:lnTo>
                  <a:lnTo>
                    <a:pt x="25" y="447"/>
                  </a:lnTo>
                  <a:lnTo>
                    <a:pt x="32" y="432"/>
                  </a:lnTo>
                  <a:lnTo>
                    <a:pt x="33" y="421"/>
                  </a:lnTo>
                  <a:lnTo>
                    <a:pt x="26" y="415"/>
                  </a:lnTo>
                  <a:lnTo>
                    <a:pt x="25" y="405"/>
                  </a:lnTo>
                  <a:lnTo>
                    <a:pt x="33" y="391"/>
                  </a:lnTo>
                  <a:lnTo>
                    <a:pt x="43" y="379"/>
                  </a:lnTo>
                  <a:lnTo>
                    <a:pt x="49" y="358"/>
                  </a:lnTo>
                  <a:lnTo>
                    <a:pt x="56" y="355"/>
                  </a:lnTo>
                  <a:lnTo>
                    <a:pt x="50" y="343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61" y="316"/>
                  </a:lnTo>
                  <a:lnTo>
                    <a:pt x="61" y="301"/>
                  </a:lnTo>
                  <a:lnTo>
                    <a:pt x="79" y="288"/>
                  </a:lnTo>
                  <a:lnTo>
                    <a:pt x="84" y="271"/>
                  </a:lnTo>
                  <a:lnTo>
                    <a:pt x="77" y="255"/>
                  </a:lnTo>
                  <a:lnTo>
                    <a:pt x="75" y="243"/>
                  </a:lnTo>
                  <a:lnTo>
                    <a:pt x="68" y="229"/>
                  </a:lnTo>
                  <a:lnTo>
                    <a:pt x="64" y="219"/>
                  </a:lnTo>
                  <a:lnTo>
                    <a:pt x="56" y="216"/>
                  </a:lnTo>
                  <a:lnTo>
                    <a:pt x="49" y="205"/>
                  </a:lnTo>
                  <a:lnTo>
                    <a:pt x="33" y="198"/>
                  </a:lnTo>
                  <a:lnTo>
                    <a:pt x="19" y="186"/>
                  </a:lnTo>
                  <a:lnTo>
                    <a:pt x="18" y="174"/>
                  </a:lnTo>
                  <a:lnTo>
                    <a:pt x="12" y="159"/>
                  </a:lnTo>
                  <a:lnTo>
                    <a:pt x="1" y="157"/>
                  </a:lnTo>
                  <a:lnTo>
                    <a:pt x="0" y="147"/>
                  </a:lnTo>
                  <a:lnTo>
                    <a:pt x="5" y="133"/>
                  </a:lnTo>
                  <a:lnTo>
                    <a:pt x="12" y="126"/>
                  </a:lnTo>
                  <a:lnTo>
                    <a:pt x="11" y="114"/>
                  </a:lnTo>
                  <a:lnTo>
                    <a:pt x="8" y="102"/>
                  </a:lnTo>
                  <a:lnTo>
                    <a:pt x="25" y="8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7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8" name="Freeform 103"/>
            <p:cNvSpPr>
              <a:spLocks noChangeAspect="1"/>
            </p:cNvSpPr>
            <p:nvPr/>
          </p:nvSpPr>
          <p:spPr bwMode="auto">
            <a:xfrm>
              <a:off x="814" y="1010"/>
              <a:ext cx="608" cy="774"/>
            </a:xfrm>
            <a:custGeom>
              <a:avLst/>
              <a:gdLst>
                <a:gd name="T0" fmla="*/ 2147483647 w 566"/>
                <a:gd name="T1" fmla="*/ 2147483647 h 826"/>
                <a:gd name="T2" fmla="*/ 2147483647 w 566"/>
                <a:gd name="T3" fmla="*/ 2147483647 h 826"/>
                <a:gd name="T4" fmla="*/ 2147483647 w 566"/>
                <a:gd name="T5" fmla="*/ 2147483647 h 826"/>
                <a:gd name="T6" fmla="*/ 2147483647 w 566"/>
                <a:gd name="T7" fmla="*/ 2147483647 h 826"/>
                <a:gd name="T8" fmla="*/ 2147483647 w 566"/>
                <a:gd name="T9" fmla="*/ 2147483647 h 826"/>
                <a:gd name="T10" fmla="*/ 2147483647 w 566"/>
                <a:gd name="T11" fmla="*/ 2147483647 h 826"/>
                <a:gd name="T12" fmla="*/ 2147483647 w 566"/>
                <a:gd name="T13" fmla="*/ 2147483647 h 826"/>
                <a:gd name="T14" fmla="*/ 2147483647 w 566"/>
                <a:gd name="T15" fmla="*/ 2147483647 h 826"/>
                <a:gd name="T16" fmla="*/ 2147483647 w 566"/>
                <a:gd name="T17" fmla="*/ 2147483647 h 826"/>
                <a:gd name="T18" fmla="*/ 2147483647 w 566"/>
                <a:gd name="T19" fmla="*/ 2147483647 h 826"/>
                <a:gd name="T20" fmla="*/ 2147483647 w 566"/>
                <a:gd name="T21" fmla="*/ 2147483647 h 826"/>
                <a:gd name="T22" fmla="*/ 2147483647 w 566"/>
                <a:gd name="T23" fmla="*/ 2147483647 h 826"/>
                <a:gd name="T24" fmla="*/ 2147483647 w 566"/>
                <a:gd name="T25" fmla="*/ 2147483647 h 826"/>
                <a:gd name="T26" fmla="*/ 2147483647 w 566"/>
                <a:gd name="T27" fmla="*/ 2147483647 h 826"/>
                <a:gd name="T28" fmla="*/ 2147483647 w 566"/>
                <a:gd name="T29" fmla="*/ 0 h 826"/>
                <a:gd name="T30" fmla="*/ 2147483647 w 566"/>
                <a:gd name="T31" fmla="*/ 2147483647 h 826"/>
                <a:gd name="T32" fmla="*/ 2147483647 w 566"/>
                <a:gd name="T33" fmla="*/ 2147483647 h 826"/>
                <a:gd name="T34" fmla="*/ 2147483647 w 566"/>
                <a:gd name="T35" fmla="*/ 2147483647 h 826"/>
                <a:gd name="T36" fmla="*/ 2147483647 w 566"/>
                <a:gd name="T37" fmla="*/ 2147483647 h 826"/>
                <a:gd name="T38" fmla="*/ 2147483647 w 566"/>
                <a:gd name="T39" fmla="*/ 2147483647 h 826"/>
                <a:gd name="T40" fmla="*/ 2147483647 w 566"/>
                <a:gd name="T41" fmla="*/ 2147483647 h 826"/>
                <a:gd name="T42" fmla="*/ 2147483647 w 566"/>
                <a:gd name="T43" fmla="*/ 2147483647 h 826"/>
                <a:gd name="T44" fmla="*/ 2147483647 w 566"/>
                <a:gd name="T45" fmla="*/ 2147483647 h 826"/>
                <a:gd name="T46" fmla="*/ 2147483647 w 566"/>
                <a:gd name="T47" fmla="*/ 2147483647 h 826"/>
                <a:gd name="T48" fmla="*/ 2147483647 w 566"/>
                <a:gd name="T49" fmla="*/ 2147483647 h 826"/>
                <a:gd name="T50" fmla="*/ 2147483647 w 566"/>
                <a:gd name="T51" fmla="*/ 2147483647 h 826"/>
                <a:gd name="T52" fmla="*/ 2147483647 w 566"/>
                <a:gd name="T53" fmla="*/ 2147483647 h 826"/>
                <a:gd name="T54" fmla="*/ 2147483647 w 566"/>
                <a:gd name="T55" fmla="*/ 2147483647 h 826"/>
                <a:gd name="T56" fmla="*/ 2147483647 w 566"/>
                <a:gd name="T57" fmla="*/ 2147483647 h 826"/>
                <a:gd name="T58" fmla="*/ 2147483647 w 566"/>
                <a:gd name="T59" fmla="*/ 2147483647 h 826"/>
                <a:gd name="T60" fmla="*/ 2147483647 w 566"/>
                <a:gd name="T61" fmla="*/ 2147483647 h 826"/>
                <a:gd name="T62" fmla="*/ 2147483647 w 566"/>
                <a:gd name="T63" fmla="*/ 2147483647 h 826"/>
                <a:gd name="T64" fmla="*/ 2147483647 w 566"/>
                <a:gd name="T65" fmla="*/ 2147483647 h 826"/>
                <a:gd name="T66" fmla="*/ 2147483647 w 566"/>
                <a:gd name="T67" fmla="*/ 2147483647 h 826"/>
                <a:gd name="T68" fmla="*/ 2147483647 w 566"/>
                <a:gd name="T69" fmla="*/ 2147483647 h 826"/>
                <a:gd name="T70" fmla="*/ 2147483647 w 566"/>
                <a:gd name="T71" fmla="*/ 2147483647 h 826"/>
                <a:gd name="T72" fmla="*/ 2147483647 w 566"/>
                <a:gd name="T73" fmla="*/ 2147483647 h 826"/>
                <a:gd name="T74" fmla="*/ 2147483647 w 566"/>
                <a:gd name="T75" fmla="*/ 2147483647 h 826"/>
                <a:gd name="T76" fmla="*/ 2147483647 w 566"/>
                <a:gd name="T77" fmla="*/ 2147483647 h 826"/>
                <a:gd name="T78" fmla="*/ 2147483647 w 566"/>
                <a:gd name="T79" fmla="*/ 2147483647 h 826"/>
                <a:gd name="T80" fmla="*/ 2147483647 w 566"/>
                <a:gd name="T81" fmla="*/ 2147483647 h 826"/>
                <a:gd name="T82" fmla="*/ 2147483647 w 566"/>
                <a:gd name="T83" fmla="*/ 2147483647 h 826"/>
                <a:gd name="T84" fmla="*/ 2147483647 w 566"/>
                <a:gd name="T85" fmla="*/ 2147483647 h 826"/>
                <a:gd name="T86" fmla="*/ 2147483647 w 566"/>
                <a:gd name="T87" fmla="*/ 2147483647 h 826"/>
                <a:gd name="T88" fmla="*/ 2147483647 w 566"/>
                <a:gd name="T89" fmla="*/ 2147483647 h 826"/>
                <a:gd name="T90" fmla="*/ 2147483647 w 566"/>
                <a:gd name="T91" fmla="*/ 2147483647 h 826"/>
                <a:gd name="T92" fmla="*/ 2147483647 w 566"/>
                <a:gd name="T93" fmla="*/ 2147483647 h 826"/>
                <a:gd name="T94" fmla="*/ 2147483647 w 566"/>
                <a:gd name="T95" fmla="*/ 2147483647 h 826"/>
                <a:gd name="T96" fmla="*/ 2147483647 w 566"/>
                <a:gd name="T97" fmla="*/ 2147483647 h 826"/>
                <a:gd name="T98" fmla="*/ 2147483647 w 566"/>
                <a:gd name="T99" fmla="*/ 2147483647 h 826"/>
                <a:gd name="T100" fmla="*/ 2147483647 w 566"/>
                <a:gd name="T101" fmla="*/ 2147483647 h 826"/>
                <a:gd name="T102" fmla="*/ 2147483647 w 566"/>
                <a:gd name="T103" fmla="*/ 2147483647 h 826"/>
                <a:gd name="T104" fmla="*/ 2147483647 w 566"/>
                <a:gd name="T105" fmla="*/ 2147483647 h 826"/>
                <a:gd name="T106" fmla="*/ 2147483647 w 566"/>
                <a:gd name="T107" fmla="*/ 2147483647 h 826"/>
                <a:gd name="T108" fmla="*/ 2147483647 w 566"/>
                <a:gd name="T109" fmla="*/ 2147483647 h 826"/>
                <a:gd name="T110" fmla="*/ 2147483647 w 566"/>
                <a:gd name="T111" fmla="*/ 2147483647 h 826"/>
                <a:gd name="T112" fmla="*/ 2147483647 w 566"/>
                <a:gd name="T113" fmla="*/ 2147483647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6"/>
                <a:gd name="T172" fmla="*/ 0 h 826"/>
                <a:gd name="T173" fmla="*/ 566 w 566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6" h="826">
                  <a:moveTo>
                    <a:pt x="0" y="451"/>
                  </a:moveTo>
                  <a:lnTo>
                    <a:pt x="3" y="241"/>
                  </a:lnTo>
                  <a:lnTo>
                    <a:pt x="23" y="228"/>
                  </a:lnTo>
                  <a:lnTo>
                    <a:pt x="30" y="238"/>
                  </a:lnTo>
                  <a:lnTo>
                    <a:pt x="41" y="232"/>
                  </a:lnTo>
                  <a:lnTo>
                    <a:pt x="50" y="234"/>
                  </a:lnTo>
                  <a:lnTo>
                    <a:pt x="56" y="220"/>
                  </a:lnTo>
                  <a:lnTo>
                    <a:pt x="69" y="223"/>
                  </a:lnTo>
                  <a:lnTo>
                    <a:pt x="69" y="234"/>
                  </a:lnTo>
                  <a:lnTo>
                    <a:pt x="75" y="255"/>
                  </a:lnTo>
                  <a:lnTo>
                    <a:pt x="98" y="270"/>
                  </a:lnTo>
                  <a:lnTo>
                    <a:pt x="108" y="261"/>
                  </a:lnTo>
                  <a:lnTo>
                    <a:pt x="128" y="267"/>
                  </a:lnTo>
                  <a:lnTo>
                    <a:pt x="143" y="243"/>
                  </a:lnTo>
                  <a:lnTo>
                    <a:pt x="155" y="258"/>
                  </a:lnTo>
                  <a:lnTo>
                    <a:pt x="161" y="181"/>
                  </a:lnTo>
                  <a:lnTo>
                    <a:pt x="246" y="181"/>
                  </a:lnTo>
                  <a:lnTo>
                    <a:pt x="236" y="162"/>
                  </a:lnTo>
                  <a:lnTo>
                    <a:pt x="225" y="156"/>
                  </a:lnTo>
                  <a:lnTo>
                    <a:pt x="221" y="145"/>
                  </a:lnTo>
                  <a:lnTo>
                    <a:pt x="221" y="121"/>
                  </a:lnTo>
                  <a:lnTo>
                    <a:pt x="230" y="11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25" y="69"/>
                  </a:lnTo>
                  <a:lnTo>
                    <a:pt x="216" y="60"/>
                  </a:lnTo>
                  <a:lnTo>
                    <a:pt x="225" y="46"/>
                  </a:lnTo>
                  <a:lnTo>
                    <a:pt x="212" y="18"/>
                  </a:lnTo>
                  <a:lnTo>
                    <a:pt x="203" y="9"/>
                  </a:lnTo>
                  <a:lnTo>
                    <a:pt x="201" y="0"/>
                  </a:lnTo>
                  <a:lnTo>
                    <a:pt x="396" y="0"/>
                  </a:lnTo>
                  <a:lnTo>
                    <a:pt x="392" y="12"/>
                  </a:lnTo>
                  <a:lnTo>
                    <a:pt x="410" y="46"/>
                  </a:lnTo>
                  <a:lnTo>
                    <a:pt x="420" y="60"/>
                  </a:lnTo>
                  <a:lnTo>
                    <a:pt x="414" y="67"/>
                  </a:lnTo>
                  <a:lnTo>
                    <a:pt x="416" y="78"/>
                  </a:lnTo>
                  <a:lnTo>
                    <a:pt x="423" y="85"/>
                  </a:lnTo>
                  <a:lnTo>
                    <a:pt x="423" y="99"/>
                  </a:lnTo>
                  <a:lnTo>
                    <a:pt x="425" y="114"/>
                  </a:lnTo>
                  <a:lnTo>
                    <a:pt x="431" y="120"/>
                  </a:lnTo>
                  <a:lnTo>
                    <a:pt x="431" y="147"/>
                  </a:lnTo>
                  <a:lnTo>
                    <a:pt x="422" y="159"/>
                  </a:lnTo>
                  <a:lnTo>
                    <a:pt x="417" y="166"/>
                  </a:lnTo>
                  <a:lnTo>
                    <a:pt x="432" y="172"/>
                  </a:lnTo>
                  <a:lnTo>
                    <a:pt x="434" y="202"/>
                  </a:lnTo>
                  <a:lnTo>
                    <a:pt x="440" y="210"/>
                  </a:lnTo>
                  <a:lnTo>
                    <a:pt x="435" y="216"/>
                  </a:lnTo>
                  <a:lnTo>
                    <a:pt x="426" y="238"/>
                  </a:lnTo>
                  <a:lnTo>
                    <a:pt x="431" y="255"/>
                  </a:lnTo>
                  <a:lnTo>
                    <a:pt x="420" y="259"/>
                  </a:lnTo>
                  <a:lnTo>
                    <a:pt x="416" y="291"/>
                  </a:lnTo>
                  <a:lnTo>
                    <a:pt x="422" y="303"/>
                  </a:lnTo>
                  <a:lnTo>
                    <a:pt x="410" y="310"/>
                  </a:lnTo>
                  <a:lnTo>
                    <a:pt x="384" y="306"/>
                  </a:lnTo>
                  <a:lnTo>
                    <a:pt x="384" y="322"/>
                  </a:lnTo>
                  <a:lnTo>
                    <a:pt x="392" y="333"/>
                  </a:lnTo>
                  <a:lnTo>
                    <a:pt x="390" y="342"/>
                  </a:lnTo>
                  <a:lnTo>
                    <a:pt x="383" y="342"/>
                  </a:lnTo>
                  <a:lnTo>
                    <a:pt x="384" y="357"/>
                  </a:lnTo>
                  <a:lnTo>
                    <a:pt x="380" y="372"/>
                  </a:lnTo>
                  <a:lnTo>
                    <a:pt x="377" y="387"/>
                  </a:lnTo>
                  <a:lnTo>
                    <a:pt x="366" y="390"/>
                  </a:lnTo>
                  <a:lnTo>
                    <a:pt x="363" y="406"/>
                  </a:lnTo>
                  <a:lnTo>
                    <a:pt x="368" y="415"/>
                  </a:lnTo>
                  <a:lnTo>
                    <a:pt x="365" y="445"/>
                  </a:lnTo>
                  <a:lnTo>
                    <a:pt x="360" y="451"/>
                  </a:lnTo>
                  <a:lnTo>
                    <a:pt x="374" y="463"/>
                  </a:lnTo>
                  <a:lnTo>
                    <a:pt x="369" y="486"/>
                  </a:lnTo>
                  <a:lnTo>
                    <a:pt x="380" y="493"/>
                  </a:lnTo>
                  <a:lnTo>
                    <a:pt x="396" y="493"/>
                  </a:lnTo>
                  <a:lnTo>
                    <a:pt x="404" y="507"/>
                  </a:lnTo>
                  <a:lnTo>
                    <a:pt x="416" y="513"/>
                  </a:lnTo>
                  <a:lnTo>
                    <a:pt x="411" y="534"/>
                  </a:lnTo>
                  <a:lnTo>
                    <a:pt x="411" y="543"/>
                  </a:lnTo>
                  <a:lnTo>
                    <a:pt x="422" y="553"/>
                  </a:lnTo>
                  <a:lnTo>
                    <a:pt x="447" y="556"/>
                  </a:lnTo>
                  <a:lnTo>
                    <a:pt x="470" y="568"/>
                  </a:lnTo>
                  <a:lnTo>
                    <a:pt x="482" y="573"/>
                  </a:lnTo>
                  <a:lnTo>
                    <a:pt x="501" y="574"/>
                  </a:lnTo>
                  <a:lnTo>
                    <a:pt x="510" y="598"/>
                  </a:lnTo>
                  <a:lnTo>
                    <a:pt x="525" y="610"/>
                  </a:lnTo>
                  <a:lnTo>
                    <a:pt x="531" y="616"/>
                  </a:lnTo>
                  <a:lnTo>
                    <a:pt x="528" y="625"/>
                  </a:lnTo>
                  <a:lnTo>
                    <a:pt x="540" y="630"/>
                  </a:lnTo>
                  <a:lnTo>
                    <a:pt x="557" y="642"/>
                  </a:lnTo>
                  <a:lnTo>
                    <a:pt x="566" y="651"/>
                  </a:lnTo>
                  <a:lnTo>
                    <a:pt x="528" y="684"/>
                  </a:lnTo>
                  <a:lnTo>
                    <a:pt x="528" y="696"/>
                  </a:lnTo>
                  <a:lnTo>
                    <a:pt x="518" y="697"/>
                  </a:lnTo>
                  <a:lnTo>
                    <a:pt x="510" y="702"/>
                  </a:lnTo>
                  <a:lnTo>
                    <a:pt x="504" y="708"/>
                  </a:lnTo>
                  <a:lnTo>
                    <a:pt x="501" y="714"/>
                  </a:lnTo>
                  <a:lnTo>
                    <a:pt x="494" y="714"/>
                  </a:lnTo>
                  <a:lnTo>
                    <a:pt x="489" y="727"/>
                  </a:lnTo>
                  <a:lnTo>
                    <a:pt x="476" y="729"/>
                  </a:lnTo>
                  <a:lnTo>
                    <a:pt x="477" y="736"/>
                  </a:lnTo>
                  <a:lnTo>
                    <a:pt x="461" y="738"/>
                  </a:lnTo>
                  <a:lnTo>
                    <a:pt x="462" y="751"/>
                  </a:lnTo>
                  <a:lnTo>
                    <a:pt x="443" y="751"/>
                  </a:lnTo>
                  <a:lnTo>
                    <a:pt x="441" y="766"/>
                  </a:lnTo>
                  <a:lnTo>
                    <a:pt x="431" y="768"/>
                  </a:lnTo>
                  <a:lnTo>
                    <a:pt x="429" y="781"/>
                  </a:lnTo>
                  <a:lnTo>
                    <a:pt x="413" y="780"/>
                  </a:lnTo>
                  <a:lnTo>
                    <a:pt x="411" y="804"/>
                  </a:lnTo>
                  <a:lnTo>
                    <a:pt x="387" y="804"/>
                  </a:lnTo>
                  <a:lnTo>
                    <a:pt x="386" y="826"/>
                  </a:lnTo>
                  <a:lnTo>
                    <a:pt x="362" y="823"/>
                  </a:lnTo>
                  <a:lnTo>
                    <a:pt x="351" y="810"/>
                  </a:lnTo>
                  <a:lnTo>
                    <a:pt x="326" y="811"/>
                  </a:lnTo>
                  <a:lnTo>
                    <a:pt x="309" y="804"/>
                  </a:lnTo>
                  <a:lnTo>
                    <a:pt x="164" y="807"/>
                  </a:lnTo>
                  <a:lnTo>
                    <a:pt x="162" y="631"/>
                  </a:lnTo>
                  <a:lnTo>
                    <a:pt x="81" y="631"/>
                  </a:lnTo>
                  <a:lnTo>
                    <a:pt x="80" y="453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9" name="Freeform 104"/>
            <p:cNvSpPr>
              <a:spLocks noChangeAspect="1"/>
            </p:cNvSpPr>
            <p:nvPr/>
          </p:nvSpPr>
          <p:spPr bwMode="auto">
            <a:xfrm>
              <a:off x="1212" y="1350"/>
              <a:ext cx="630" cy="394"/>
            </a:xfrm>
            <a:custGeom>
              <a:avLst/>
              <a:gdLst>
                <a:gd name="T0" fmla="*/ 2147483647 w 690"/>
                <a:gd name="T1" fmla="*/ 2147483647 h 419"/>
                <a:gd name="T2" fmla="*/ 2147483647 w 690"/>
                <a:gd name="T3" fmla="*/ 2147483647 h 419"/>
                <a:gd name="T4" fmla="*/ 2147483647 w 690"/>
                <a:gd name="T5" fmla="*/ 2147483647 h 419"/>
                <a:gd name="T6" fmla="*/ 2147483647 w 690"/>
                <a:gd name="T7" fmla="*/ 2147483647 h 419"/>
                <a:gd name="T8" fmla="*/ 2147483647 w 690"/>
                <a:gd name="T9" fmla="*/ 2147483647 h 419"/>
                <a:gd name="T10" fmla="*/ 2147483647 w 690"/>
                <a:gd name="T11" fmla="*/ 2147483647 h 419"/>
                <a:gd name="T12" fmla="*/ 2147483647 w 690"/>
                <a:gd name="T13" fmla="*/ 2147483647 h 419"/>
                <a:gd name="T14" fmla="*/ 2147483647 w 690"/>
                <a:gd name="T15" fmla="*/ 2147483647 h 419"/>
                <a:gd name="T16" fmla="*/ 2147483647 w 690"/>
                <a:gd name="T17" fmla="*/ 2147483647 h 419"/>
                <a:gd name="T18" fmla="*/ 2147483647 w 690"/>
                <a:gd name="T19" fmla="*/ 2147483647 h 419"/>
                <a:gd name="T20" fmla="*/ 2147483647 w 690"/>
                <a:gd name="T21" fmla="*/ 2147483647 h 419"/>
                <a:gd name="T22" fmla="*/ 2147483647 w 690"/>
                <a:gd name="T23" fmla="*/ 2147483647 h 419"/>
                <a:gd name="T24" fmla="*/ 2147483647 w 690"/>
                <a:gd name="T25" fmla="*/ 2147483647 h 419"/>
                <a:gd name="T26" fmla="*/ 2147483647 w 690"/>
                <a:gd name="T27" fmla="*/ 2147483647 h 419"/>
                <a:gd name="T28" fmla="*/ 2147483647 w 690"/>
                <a:gd name="T29" fmla="*/ 2147483647 h 419"/>
                <a:gd name="T30" fmla="*/ 2147483647 w 690"/>
                <a:gd name="T31" fmla="*/ 2147483647 h 419"/>
                <a:gd name="T32" fmla="*/ 2147483647 w 690"/>
                <a:gd name="T33" fmla="*/ 2147483647 h 419"/>
                <a:gd name="T34" fmla="*/ 2147483647 w 690"/>
                <a:gd name="T35" fmla="*/ 2147483647 h 419"/>
                <a:gd name="T36" fmla="*/ 2147483647 w 690"/>
                <a:gd name="T37" fmla="*/ 2147483647 h 419"/>
                <a:gd name="T38" fmla="*/ 2147483647 w 690"/>
                <a:gd name="T39" fmla="*/ 2147483647 h 419"/>
                <a:gd name="T40" fmla="*/ 2147483647 w 690"/>
                <a:gd name="T41" fmla="*/ 2147483647 h 419"/>
                <a:gd name="T42" fmla="*/ 2147483647 w 690"/>
                <a:gd name="T43" fmla="*/ 2147483647 h 419"/>
                <a:gd name="T44" fmla="*/ 2147483647 w 690"/>
                <a:gd name="T45" fmla="*/ 2147483647 h 419"/>
                <a:gd name="T46" fmla="*/ 2147483647 w 690"/>
                <a:gd name="T47" fmla="*/ 2147483647 h 419"/>
                <a:gd name="T48" fmla="*/ 2147483647 w 690"/>
                <a:gd name="T49" fmla="*/ 2147483647 h 419"/>
                <a:gd name="T50" fmla="*/ 2147483647 w 690"/>
                <a:gd name="T51" fmla="*/ 2147483647 h 419"/>
                <a:gd name="T52" fmla="*/ 2147483647 w 690"/>
                <a:gd name="T53" fmla="*/ 2147483647 h 419"/>
                <a:gd name="T54" fmla="*/ 2147483647 w 690"/>
                <a:gd name="T55" fmla="*/ 2147483647 h 419"/>
                <a:gd name="T56" fmla="*/ 2147483647 w 690"/>
                <a:gd name="T57" fmla="*/ 2147483647 h 419"/>
                <a:gd name="T58" fmla="*/ 2147483647 w 690"/>
                <a:gd name="T59" fmla="*/ 2147483647 h 419"/>
                <a:gd name="T60" fmla="*/ 2147483647 w 690"/>
                <a:gd name="T61" fmla="*/ 2147483647 h 419"/>
                <a:gd name="T62" fmla="*/ 2147483647 w 690"/>
                <a:gd name="T63" fmla="*/ 2147483647 h 419"/>
                <a:gd name="T64" fmla="*/ 2147483647 w 690"/>
                <a:gd name="T65" fmla="*/ 2147483647 h 419"/>
                <a:gd name="T66" fmla="*/ 2147483647 w 690"/>
                <a:gd name="T67" fmla="*/ 2147483647 h 419"/>
                <a:gd name="T68" fmla="*/ 2147483647 w 690"/>
                <a:gd name="T69" fmla="*/ 2147483647 h 419"/>
                <a:gd name="T70" fmla="*/ 2147483647 w 690"/>
                <a:gd name="T71" fmla="*/ 2147483647 h 419"/>
                <a:gd name="T72" fmla="*/ 2147483647 w 690"/>
                <a:gd name="T73" fmla="*/ 2147483647 h 419"/>
                <a:gd name="T74" fmla="*/ 2147483647 w 690"/>
                <a:gd name="T75" fmla="*/ 2147483647 h 419"/>
                <a:gd name="T76" fmla="*/ 2147483647 w 690"/>
                <a:gd name="T77" fmla="*/ 2147483647 h 419"/>
                <a:gd name="T78" fmla="*/ 2147483647 w 690"/>
                <a:gd name="T79" fmla="*/ 2147483647 h 419"/>
                <a:gd name="T80" fmla="*/ 2147483647 w 690"/>
                <a:gd name="T81" fmla="*/ 2147483647 h 419"/>
                <a:gd name="T82" fmla="*/ 2147483647 w 690"/>
                <a:gd name="T83" fmla="*/ 2147483647 h 419"/>
                <a:gd name="T84" fmla="*/ 2147483647 w 690"/>
                <a:gd name="T85" fmla="*/ 2147483647 h 419"/>
                <a:gd name="T86" fmla="*/ 0 w 690"/>
                <a:gd name="T87" fmla="*/ 2147483647 h 419"/>
                <a:gd name="T88" fmla="*/ 2147483647 w 690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0"/>
                <a:gd name="T136" fmla="*/ 0 h 419"/>
                <a:gd name="T137" fmla="*/ 690 w 690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0" h="419">
                  <a:moveTo>
                    <a:pt x="312" y="95"/>
                  </a:moveTo>
                  <a:lnTo>
                    <a:pt x="313" y="2"/>
                  </a:lnTo>
                  <a:lnTo>
                    <a:pt x="543" y="0"/>
                  </a:lnTo>
                  <a:lnTo>
                    <a:pt x="546" y="20"/>
                  </a:lnTo>
                  <a:lnTo>
                    <a:pt x="554" y="18"/>
                  </a:lnTo>
                  <a:lnTo>
                    <a:pt x="557" y="26"/>
                  </a:lnTo>
                  <a:lnTo>
                    <a:pt x="563" y="35"/>
                  </a:lnTo>
                  <a:lnTo>
                    <a:pt x="568" y="39"/>
                  </a:lnTo>
                  <a:lnTo>
                    <a:pt x="553" y="54"/>
                  </a:lnTo>
                  <a:lnTo>
                    <a:pt x="554" y="60"/>
                  </a:lnTo>
                  <a:lnTo>
                    <a:pt x="550" y="72"/>
                  </a:lnTo>
                  <a:lnTo>
                    <a:pt x="542" y="77"/>
                  </a:lnTo>
                  <a:lnTo>
                    <a:pt x="535" y="99"/>
                  </a:lnTo>
                  <a:lnTo>
                    <a:pt x="554" y="105"/>
                  </a:lnTo>
                  <a:lnTo>
                    <a:pt x="560" y="116"/>
                  </a:lnTo>
                  <a:lnTo>
                    <a:pt x="550" y="120"/>
                  </a:lnTo>
                  <a:lnTo>
                    <a:pt x="553" y="129"/>
                  </a:lnTo>
                  <a:lnTo>
                    <a:pt x="542" y="129"/>
                  </a:lnTo>
                  <a:lnTo>
                    <a:pt x="542" y="149"/>
                  </a:lnTo>
                  <a:lnTo>
                    <a:pt x="546" y="146"/>
                  </a:lnTo>
                  <a:lnTo>
                    <a:pt x="542" y="161"/>
                  </a:lnTo>
                  <a:lnTo>
                    <a:pt x="546" y="168"/>
                  </a:lnTo>
                  <a:lnTo>
                    <a:pt x="556" y="173"/>
                  </a:lnTo>
                  <a:lnTo>
                    <a:pt x="556" y="180"/>
                  </a:lnTo>
                  <a:lnTo>
                    <a:pt x="542" y="173"/>
                  </a:lnTo>
                  <a:lnTo>
                    <a:pt x="536" y="186"/>
                  </a:lnTo>
                  <a:lnTo>
                    <a:pt x="528" y="185"/>
                  </a:lnTo>
                  <a:lnTo>
                    <a:pt x="556" y="209"/>
                  </a:lnTo>
                  <a:lnTo>
                    <a:pt x="598" y="216"/>
                  </a:lnTo>
                  <a:lnTo>
                    <a:pt x="591" y="222"/>
                  </a:lnTo>
                  <a:lnTo>
                    <a:pt x="577" y="230"/>
                  </a:lnTo>
                  <a:lnTo>
                    <a:pt x="579" y="234"/>
                  </a:lnTo>
                  <a:lnTo>
                    <a:pt x="595" y="234"/>
                  </a:lnTo>
                  <a:lnTo>
                    <a:pt x="603" y="240"/>
                  </a:lnTo>
                  <a:lnTo>
                    <a:pt x="598" y="251"/>
                  </a:lnTo>
                  <a:lnTo>
                    <a:pt x="591" y="254"/>
                  </a:lnTo>
                  <a:lnTo>
                    <a:pt x="602" y="263"/>
                  </a:lnTo>
                  <a:lnTo>
                    <a:pt x="609" y="267"/>
                  </a:lnTo>
                  <a:lnTo>
                    <a:pt x="617" y="264"/>
                  </a:lnTo>
                  <a:lnTo>
                    <a:pt x="627" y="273"/>
                  </a:lnTo>
                  <a:lnTo>
                    <a:pt x="630" y="282"/>
                  </a:lnTo>
                  <a:lnTo>
                    <a:pt x="627" y="294"/>
                  </a:lnTo>
                  <a:lnTo>
                    <a:pt x="621" y="302"/>
                  </a:lnTo>
                  <a:lnTo>
                    <a:pt x="630" y="312"/>
                  </a:lnTo>
                  <a:lnTo>
                    <a:pt x="648" y="312"/>
                  </a:lnTo>
                  <a:lnTo>
                    <a:pt x="649" y="300"/>
                  </a:lnTo>
                  <a:lnTo>
                    <a:pt x="656" y="303"/>
                  </a:lnTo>
                  <a:lnTo>
                    <a:pt x="655" y="317"/>
                  </a:lnTo>
                  <a:lnTo>
                    <a:pt x="652" y="326"/>
                  </a:lnTo>
                  <a:lnTo>
                    <a:pt x="662" y="330"/>
                  </a:lnTo>
                  <a:lnTo>
                    <a:pt x="669" y="327"/>
                  </a:lnTo>
                  <a:lnTo>
                    <a:pt x="663" y="315"/>
                  </a:lnTo>
                  <a:lnTo>
                    <a:pt x="672" y="317"/>
                  </a:lnTo>
                  <a:lnTo>
                    <a:pt x="679" y="317"/>
                  </a:lnTo>
                  <a:lnTo>
                    <a:pt x="690" y="327"/>
                  </a:lnTo>
                  <a:lnTo>
                    <a:pt x="690" y="332"/>
                  </a:lnTo>
                  <a:lnTo>
                    <a:pt x="307" y="414"/>
                  </a:lnTo>
                  <a:lnTo>
                    <a:pt x="282" y="419"/>
                  </a:lnTo>
                  <a:lnTo>
                    <a:pt x="278" y="405"/>
                  </a:lnTo>
                  <a:lnTo>
                    <a:pt x="261" y="414"/>
                  </a:lnTo>
                  <a:lnTo>
                    <a:pt x="251" y="408"/>
                  </a:lnTo>
                  <a:lnTo>
                    <a:pt x="269" y="395"/>
                  </a:lnTo>
                  <a:lnTo>
                    <a:pt x="257" y="386"/>
                  </a:lnTo>
                  <a:lnTo>
                    <a:pt x="251" y="375"/>
                  </a:lnTo>
                  <a:lnTo>
                    <a:pt x="258" y="366"/>
                  </a:lnTo>
                  <a:lnTo>
                    <a:pt x="244" y="360"/>
                  </a:lnTo>
                  <a:lnTo>
                    <a:pt x="237" y="345"/>
                  </a:lnTo>
                  <a:lnTo>
                    <a:pt x="251" y="339"/>
                  </a:lnTo>
                  <a:lnTo>
                    <a:pt x="261" y="336"/>
                  </a:lnTo>
                  <a:lnTo>
                    <a:pt x="246" y="321"/>
                  </a:lnTo>
                  <a:lnTo>
                    <a:pt x="253" y="315"/>
                  </a:lnTo>
                  <a:lnTo>
                    <a:pt x="239" y="309"/>
                  </a:lnTo>
                  <a:lnTo>
                    <a:pt x="232" y="291"/>
                  </a:lnTo>
                  <a:lnTo>
                    <a:pt x="209" y="272"/>
                  </a:lnTo>
                  <a:lnTo>
                    <a:pt x="187" y="264"/>
                  </a:lnTo>
                  <a:lnTo>
                    <a:pt x="188" y="255"/>
                  </a:lnTo>
                  <a:lnTo>
                    <a:pt x="163" y="237"/>
                  </a:lnTo>
                  <a:lnTo>
                    <a:pt x="153" y="212"/>
                  </a:lnTo>
                  <a:lnTo>
                    <a:pt x="121" y="209"/>
                  </a:lnTo>
                  <a:lnTo>
                    <a:pt x="93" y="198"/>
                  </a:lnTo>
                  <a:lnTo>
                    <a:pt x="86" y="194"/>
                  </a:lnTo>
                  <a:lnTo>
                    <a:pt x="65" y="191"/>
                  </a:lnTo>
                  <a:lnTo>
                    <a:pt x="47" y="183"/>
                  </a:lnTo>
                  <a:lnTo>
                    <a:pt x="50" y="150"/>
                  </a:lnTo>
                  <a:lnTo>
                    <a:pt x="42" y="146"/>
                  </a:lnTo>
                  <a:lnTo>
                    <a:pt x="33" y="134"/>
                  </a:lnTo>
                  <a:lnTo>
                    <a:pt x="15" y="131"/>
                  </a:lnTo>
                  <a:lnTo>
                    <a:pt x="0" y="126"/>
                  </a:lnTo>
                  <a:lnTo>
                    <a:pt x="4" y="105"/>
                  </a:lnTo>
                  <a:lnTo>
                    <a:pt x="5" y="96"/>
                  </a:lnTo>
                  <a:lnTo>
                    <a:pt x="312" y="9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0" name="Freeform 105"/>
            <p:cNvSpPr>
              <a:spLocks noChangeAspect="1"/>
            </p:cNvSpPr>
            <p:nvPr/>
          </p:nvSpPr>
          <p:spPr bwMode="auto">
            <a:xfrm>
              <a:off x="1195" y="1626"/>
              <a:ext cx="752" cy="595"/>
            </a:xfrm>
            <a:custGeom>
              <a:avLst/>
              <a:gdLst>
                <a:gd name="T0" fmla="*/ 2147483647 w 822"/>
                <a:gd name="T1" fmla="*/ 2147483647 h 636"/>
                <a:gd name="T2" fmla="*/ 2147483647 w 822"/>
                <a:gd name="T3" fmla="*/ 2147483647 h 636"/>
                <a:gd name="T4" fmla="*/ 2147483647 w 822"/>
                <a:gd name="T5" fmla="*/ 2147483647 h 636"/>
                <a:gd name="T6" fmla="*/ 2147483647 w 822"/>
                <a:gd name="T7" fmla="*/ 2147483647 h 636"/>
                <a:gd name="T8" fmla="*/ 2147483647 w 822"/>
                <a:gd name="T9" fmla="*/ 2147483647 h 636"/>
                <a:gd name="T10" fmla="*/ 2147483647 w 822"/>
                <a:gd name="T11" fmla="*/ 2147483647 h 636"/>
                <a:gd name="T12" fmla="*/ 2147483647 w 822"/>
                <a:gd name="T13" fmla="*/ 2147483647 h 636"/>
                <a:gd name="T14" fmla="*/ 2147483647 w 822"/>
                <a:gd name="T15" fmla="*/ 2147483647 h 636"/>
                <a:gd name="T16" fmla="*/ 2147483647 w 822"/>
                <a:gd name="T17" fmla="*/ 2147483647 h 636"/>
                <a:gd name="T18" fmla="*/ 2147483647 w 822"/>
                <a:gd name="T19" fmla="*/ 2147483647 h 636"/>
                <a:gd name="T20" fmla="*/ 2147483647 w 822"/>
                <a:gd name="T21" fmla="*/ 2147483647 h 636"/>
                <a:gd name="T22" fmla="*/ 2147483647 w 822"/>
                <a:gd name="T23" fmla="*/ 2147483647 h 636"/>
                <a:gd name="T24" fmla="*/ 2147483647 w 822"/>
                <a:gd name="T25" fmla="*/ 2147483647 h 636"/>
                <a:gd name="T26" fmla="*/ 2147483647 w 822"/>
                <a:gd name="T27" fmla="*/ 2147483647 h 636"/>
                <a:gd name="T28" fmla="*/ 2147483647 w 822"/>
                <a:gd name="T29" fmla="*/ 2147483647 h 636"/>
                <a:gd name="T30" fmla="*/ 2147483647 w 822"/>
                <a:gd name="T31" fmla="*/ 2147483647 h 636"/>
                <a:gd name="T32" fmla="*/ 2147483647 w 822"/>
                <a:gd name="T33" fmla="*/ 2147483647 h 636"/>
                <a:gd name="T34" fmla="*/ 2147483647 w 822"/>
                <a:gd name="T35" fmla="*/ 2147483647 h 636"/>
                <a:gd name="T36" fmla="*/ 2147483647 w 822"/>
                <a:gd name="T37" fmla="*/ 2147483647 h 636"/>
                <a:gd name="T38" fmla="*/ 2147483647 w 822"/>
                <a:gd name="T39" fmla="*/ 2147483647 h 636"/>
                <a:gd name="T40" fmla="*/ 2147483647 w 822"/>
                <a:gd name="T41" fmla="*/ 2147483647 h 636"/>
                <a:gd name="T42" fmla="*/ 2147483647 w 822"/>
                <a:gd name="T43" fmla="*/ 2147483647 h 636"/>
                <a:gd name="T44" fmla="*/ 2147483647 w 822"/>
                <a:gd name="T45" fmla="*/ 2147483647 h 636"/>
                <a:gd name="T46" fmla="*/ 2147483647 w 822"/>
                <a:gd name="T47" fmla="*/ 2147483647 h 636"/>
                <a:gd name="T48" fmla="*/ 2147483647 w 822"/>
                <a:gd name="T49" fmla="*/ 2147483647 h 636"/>
                <a:gd name="T50" fmla="*/ 2147483647 w 822"/>
                <a:gd name="T51" fmla="*/ 2147483647 h 636"/>
                <a:gd name="T52" fmla="*/ 2147483647 w 822"/>
                <a:gd name="T53" fmla="*/ 2147483647 h 636"/>
                <a:gd name="T54" fmla="*/ 2147483647 w 822"/>
                <a:gd name="T55" fmla="*/ 2147483647 h 636"/>
                <a:gd name="T56" fmla="*/ 2147483647 w 822"/>
                <a:gd name="T57" fmla="*/ 2147483647 h 636"/>
                <a:gd name="T58" fmla="*/ 2147483647 w 822"/>
                <a:gd name="T59" fmla="*/ 2147483647 h 636"/>
                <a:gd name="T60" fmla="*/ 2147483647 w 822"/>
                <a:gd name="T61" fmla="*/ 2147483647 h 636"/>
                <a:gd name="T62" fmla="*/ 2147483647 w 822"/>
                <a:gd name="T63" fmla="*/ 2147483647 h 636"/>
                <a:gd name="T64" fmla="*/ 2147483647 w 822"/>
                <a:gd name="T65" fmla="*/ 2147483647 h 636"/>
                <a:gd name="T66" fmla="*/ 2147483647 w 822"/>
                <a:gd name="T67" fmla="*/ 2147483647 h 636"/>
                <a:gd name="T68" fmla="*/ 2147483647 w 822"/>
                <a:gd name="T69" fmla="*/ 2147483647 h 636"/>
                <a:gd name="T70" fmla="*/ 2147483647 w 822"/>
                <a:gd name="T71" fmla="*/ 2147483647 h 636"/>
                <a:gd name="T72" fmla="*/ 2147483647 w 822"/>
                <a:gd name="T73" fmla="*/ 2147483647 h 636"/>
                <a:gd name="T74" fmla="*/ 2147483647 w 822"/>
                <a:gd name="T75" fmla="*/ 2147483647 h 636"/>
                <a:gd name="T76" fmla="*/ 2147483647 w 822"/>
                <a:gd name="T77" fmla="*/ 2147483647 h 636"/>
                <a:gd name="T78" fmla="*/ 2147483647 w 822"/>
                <a:gd name="T79" fmla="*/ 2147483647 h 636"/>
                <a:gd name="T80" fmla="*/ 2147483647 w 822"/>
                <a:gd name="T81" fmla="*/ 2147483647 h 636"/>
                <a:gd name="T82" fmla="*/ 2147483647 w 822"/>
                <a:gd name="T83" fmla="*/ 2147483647 h 636"/>
                <a:gd name="T84" fmla="*/ 2147483647 w 822"/>
                <a:gd name="T85" fmla="*/ 2147483647 h 636"/>
                <a:gd name="T86" fmla="*/ 0 w 822"/>
                <a:gd name="T87" fmla="*/ 2147483647 h 636"/>
                <a:gd name="T88" fmla="*/ 2147483647 w 822"/>
                <a:gd name="T89" fmla="*/ 2147483647 h 636"/>
                <a:gd name="T90" fmla="*/ 2147483647 w 822"/>
                <a:gd name="T91" fmla="*/ 2147483647 h 636"/>
                <a:gd name="T92" fmla="*/ 2147483647 w 822"/>
                <a:gd name="T93" fmla="*/ 2147483647 h 636"/>
                <a:gd name="T94" fmla="*/ 2147483647 w 822"/>
                <a:gd name="T95" fmla="*/ 2147483647 h 636"/>
                <a:gd name="T96" fmla="*/ 2147483647 w 822"/>
                <a:gd name="T97" fmla="*/ 2147483647 h 636"/>
                <a:gd name="T98" fmla="*/ 2147483647 w 822"/>
                <a:gd name="T99" fmla="*/ 2147483647 h 636"/>
                <a:gd name="T100" fmla="*/ 2147483647 w 822"/>
                <a:gd name="T101" fmla="*/ 2147483647 h 636"/>
                <a:gd name="T102" fmla="*/ 2147483647 w 822"/>
                <a:gd name="T103" fmla="*/ 2147483647 h 636"/>
                <a:gd name="T104" fmla="*/ 2147483647 w 822"/>
                <a:gd name="T105" fmla="*/ 2147483647 h 636"/>
                <a:gd name="T106" fmla="*/ 2147483647 w 822"/>
                <a:gd name="T107" fmla="*/ 2147483647 h 636"/>
                <a:gd name="T108" fmla="*/ 2147483647 w 822"/>
                <a:gd name="T109" fmla="*/ 2147483647 h 636"/>
                <a:gd name="T110" fmla="*/ 2147483647 w 822"/>
                <a:gd name="T111" fmla="*/ 2147483647 h 636"/>
                <a:gd name="T112" fmla="*/ 2147483647 w 822"/>
                <a:gd name="T113" fmla="*/ 2147483647 h 636"/>
                <a:gd name="T114" fmla="*/ 2147483647 w 822"/>
                <a:gd name="T115" fmla="*/ 2147483647 h 636"/>
                <a:gd name="T116" fmla="*/ 2147483647 w 822"/>
                <a:gd name="T117" fmla="*/ 2147483647 h 6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2"/>
                <a:gd name="T178" fmla="*/ 0 h 636"/>
                <a:gd name="T179" fmla="*/ 822 w 822"/>
                <a:gd name="T180" fmla="*/ 636 h 6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2" h="636">
                  <a:moveTo>
                    <a:pt x="264" y="91"/>
                  </a:moveTo>
                  <a:lnTo>
                    <a:pt x="279" y="100"/>
                  </a:lnTo>
                  <a:lnTo>
                    <a:pt x="262" y="117"/>
                  </a:lnTo>
                  <a:lnTo>
                    <a:pt x="271" y="123"/>
                  </a:lnTo>
                  <a:lnTo>
                    <a:pt x="288" y="114"/>
                  </a:lnTo>
                  <a:lnTo>
                    <a:pt x="295" y="126"/>
                  </a:lnTo>
                  <a:lnTo>
                    <a:pt x="703" y="39"/>
                  </a:lnTo>
                  <a:lnTo>
                    <a:pt x="714" y="36"/>
                  </a:lnTo>
                  <a:lnTo>
                    <a:pt x="717" y="40"/>
                  </a:lnTo>
                  <a:lnTo>
                    <a:pt x="721" y="39"/>
                  </a:lnTo>
                  <a:lnTo>
                    <a:pt x="729" y="40"/>
                  </a:lnTo>
                  <a:lnTo>
                    <a:pt x="733" y="43"/>
                  </a:lnTo>
                  <a:lnTo>
                    <a:pt x="742" y="45"/>
                  </a:lnTo>
                  <a:lnTo>
                    <a:pt x="733" y="60"/>
                  </a:lnTo>
                  <a:lnTo>
                    <a:pt x="750" y="66"/>
                  </a:lnTo>
                  <a:lnTo>
                    <a:pt x="745" y="82"/>
                  </a:lnTo>
                  <a:lnTo>
                    <a:pt x="753" y="94"/>
                  </a:lnTo>
                  <a:lnTo>
                    <a:pt x="760" y="114"/>
                  </a:lnTo>
                  <a:lnTo>
                    <a:pt x="769" y="120"/>
                  </a:lnTo>
                  <a:lnTo>
                    <a:pt x="786" y="126"/>
                  </a:lnTo>
                  <a:lnTo>
                    <a:pt x="783" y="136"/>
                  </a:lnTo>
                  <a:lnTo>
                    <a:pt x="790" y="142"/>
                  </a:lnTo>
                  <a:lnTo>
                    <a:pt x="802" y="138"/>
                  </a:lnTo>
                  <a:lnTo>
                    <a:pt x="805" y="148"/>
                  </a:lnTo>
                  <a:lnTo>
                    <a:pt x="816" y="148"/>
                  </a:lnTo>
                  <a:lnTo>
                    <a:pt x="822" y="168"/>
                  </a:lnTo>
                  <a:lnTo>
                    <a:pt x="813" y="178"/>
                  </a:lnTo>
                  <a:lnTo>
                    <a:pt x="804" y="186"/>
                  </a:lnTo>
                  <a:lnTo>
                    <a:pt x="795" y="196"/>
                  </a:lnTo>
                  <a:lnTo>
                    <a:pt x="778" y="205"/>
                  </a:lnTo>
                  <a:lnTo>
                    <a:pt x="762" y="211"/>
                  </a:lnTo>
                  <a:lnTo>
                    <a:pt x="748" y="217"/>
                  </a:lnTo>
                  <a:lnTo>
                    <a:pt x="735" y="207"/>
                  </a:lnTo>
                  <a:lnTo>
                    <a:pt x="727" y="193"/>
                  </a:lnTo>
                  <a:lnTo>
                    <a:pt x="717" y="183"/>
                  </a:lnTo>
                  <a:lnTo>
                    <a:pt x="705" y="189"/>
                  </a:lnTo>
                  <a:lnTo>
                    <a:pt x="694" y="184"/>
                  </a:lnTo>
                  <a:lnTo>
                    <a:pt x="679" y="198"/>
                  </a:lnTo>
                  <a:lnTo>
                    <a:pt x="684" y="373"/>
                  </a:lnTo>
                  <a:lnTo>
                    <a:pt x="691" y="375"/>
                  </a:lnTo>
                  <a:lnTo>
                    <a:pt x="684" y="382"/>
                  </a:lnTo>
                  <a:lnTo>
                    <a:pt x="702" y="541"/>
                  </a:lnTo>
                  <a:lnTo>
                    <a:pt x="706" y="549"/>
                  </a:lnTo>
                  <a:lnTo>
                    <a:pt x="706" y="559"/>
                  </a:lnTo>
                  <a:lnTo>
                    <a:pt x="595" y="559"/>
                  </a:lnTo>
                  <a:lnTo>
                    <a:pt x="592" y="549"/>
                  </a:lnTo>
                  <a:lnTo>
                    <a:pt x="583" y="550"/>
                  </a:lnTo>
                  <a:lnTo>
                    <a:pt x="586" y="541"/>
                  </a:lnTo>
                  <a:lnTo>
                    <a:pt x="574" y="538"/>
                  </a:lnTo>
                  <a:lnTo>
                    <a:pt x="571" y="531"/>
                  </a:lnTo>
                  <a:lnTo>
                    <a:pt x="561" y="531"/>
                  </a:lnTo>
                  <a:lnTo>
                    <a:pt x="544" y="520"/>
                  </a:lnTo>
                  <a:lnTo>
                    <a:pt x="526" y="528"/>
                  </a:lnTo>
                  <a:lnTo>
                    <a:pt x="519" y="544"/>
                  </a:lnTo>
                  <a:lnTo>
                    <a:pt x="490" y="555"/>
                  </a:lnTo>
                  <a:lnTo>
                    <a:pt x="481" y="565"/>
                  </a:lnTo>
                  <a:lnTo>
                    <a:pt x="471" y="564"/>
                  </a:lnTo>
                  <a:lnTo>
                    <a:pt x="462" y="571"/>
                  </a:lnTo>
                  <a:lnTo>
                    <a:pt x="459" y="579"/>
                  </a:lnTo>
                  <a:lnTo>
                    <a:pt x="457" y="607"/>
                  </a:lnTo>
                  <a:lnTo>
                    <a:pt x="441" y="624"/>
                  </a:lnTo>
                  <a:lnTo>
                    <a:pt x="420" y="630"/>
                  </a:lnTo>
                  <a:lnTo>
                    <a:pt x="411" y="622"/>
                  </a:lnTo>
                  <a:lnTo>
                    <a:pt x="402" y="624"/>
                  </a:lnTo>
                  <a:lnTo>
                    <a:pt x="397" y="621"/>
                  </a:lnTo>
                  <a:lnTo>
                    <a:pt x="388" y="625"/>
                  </a:lnTo>
                  <a:lnTo>
                    <a:pt x="351" y="624"/>
                  </a:lnTo>
                  <a:lnTo>
                    <a:pt x="246" y="625"/>
                  </a:lnTo>
                  <a:lnTo>
                    <a:pt x="244" y="631"/>
                  </a:lnTo>
                  <a:lnTo>
                    <a:pt x="205" y="634"/>
                  </a:lnTo>
                  <a:lnTo>
                    <a:pt x="202" y="636"/>
                  </a:lnTo>
                  <a:lnTo>
                    <a:pt x="144" y="634"/>
                  </a:lnTo>
                  <a:lnTo>
                    <a:pt x="144" y="511"/>
                  </a:lnTo>
                  <a:lnTo>
                    <a:pt x="139" y="511"/>
                  </a:lnTo>
                  <a:lnTo>
                    <a:pt x="139" y="268"/>
                  </a:lnTo>
                  <a:lnTo>
                    <a:pt x="121" y="265"/>
                  </a:lnTo>
                  <a:lnTo>
                    <a:pt x="121" y="249"/>
                  </a:lnTo>
                  <a:lnTo>
                    <a:pt x="111" y="244"/>
                  </a:lnTo>
                  <a:lnTo>
                    <a:pt x="105" y="232"/>
                  </a:lnTo>
                  <a:lnTo>
                    <a:pt x="93" y="231"/>
                  </a:lnTo>
                  <a:lnTo>
                    <a:pt x="94" y="198"/>
                  </a:lnTo>
                  <a:lnTo>
                    <a:pt x="79" y="198"/>
                  </a:lnTo>
                  <a:lnTo>
                    <a:pt x="73" y="193"/>
                  </a:lnTo>
                  <a:lnTo>
                    <a:pt x="48" y="192"/>
                  </a:lnTo>
                  <a:lnTo>
                    <a:pt x="46" y="186"/>
                  </a:lnTo>
                  <a:lnTo>
                    <a:pt x="19" y="187"/>
                  </a:lnTo>
                  <a:lnTo>
                    <a:pt x="16" y="178"/>
                  </a:lnTo>
                  <a:lnTo>
                    <a:pt x="0" y="177"/>
                  </a:lnTo>
                  <a:lnTo>
                    <a:pt x="1" y="169"/>
                  </a:lnTo>
                  <a:lnTo>
                    <a:pt x="30" y="169"/>
                  </a:lnTo>
                  <a:lnTo>
                    <a:pt x="33" y="151"/>
                  </a:lnTo>
                  <a:lnTo>
                    <a:pt x="58" y="150"/>
                  </a:lnTo>
                  <a:lnTo>
                    <a:pt x="61" y="127"/>
                  </a:lnTo>
                  <a:lnTo>
                    <a:pt x="81" y="127"/>
                  </a:lnTo>
                  <a:lnTo>
                    <a:pt x="84" y="114"/>
                  </a:lnTo>
                  <a:lnTo>
                    <a:pt x="94" y="112"/>
                  </a:lnTo>
                  <a:lnTo>
                    <a:pt x="100" y="99"/>
                  </a:lnTo>
                  <a:lnTo>
                    <a:pt x="118" y="97"/>
                  </a:lnTo>
                  <a:lnTo>
                    <a:pt x="118" y="85"/>
                  </a:lnTo>
                  <a:lnTo>
                    <a:pt x="138" y="84"/>
                  </a:lnTo>
                  <a:lnTo>
                    <a:pt x="135" y="75"/>
                  </a:lnTo>
                  <a:lnTo>
                    <a:pt x="150" y="75"/>
                  </a:lnTo>
                  <a:lnTo>
                    <a:pt x="157" y="61"/>
                  </a:lnTo>
                  <a:lnTo>
                    <a:pt x="166" y="60"/>
                  </a:lnTo>
                  <a:lnTo>
                    <a:pt x="174" y="49"/>
                  </a:lnTo>
                  <a:lnTo>
                    <a:pt x="184" y="42"/>
                  </a:lnTo>
                  <a:lnTo>
                    <a:pt x="196" y="43"/>
                  </a:lnTo>
                  <a:lnTo>
                    <a:pt x="196" y="27"/>
                  </a:lnTo>
                  <a:lnTo>
                    <a:pt x="241" y="0"/>
                  </a:lnTo>
                  <a:lnTo>
                    <a:pt x="249" y="13"/>
                  </a:lnTo>
                  <a:lnTo>
                    <a:pt x="262" y="21"/>
                  </a:lnTo>
                  <a:lnTo>
                    <a:pt x="259" y="27"/>
                  </a:lnTo>
                  <a:lnTo>
                    <a:pt x="271" y="43"/>
                  </a:lnTo>
                  <a:lnTo>
                    <a:pt x="250" y="51"/>
                  </a:lnTo>
                  <a:lnTo>
                    <a:pt x="255" y="67"/>
                  </a:lnTo>
                  <a:lnTo>
                    <a:pt x="268" y="72"/>
                  </a:lnTo>
                  <a:lnTo>
                    <a:pt x="262" y="82"/>
                  </a:lnTo>
                  <a:lnTo>
                    <a:pt x="264" y="91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1" name="Freeform 106"/>
            <p:cNvSpPr>
              <a:spLocks noChangeAspect="1"/>
            </p:cNvSpPr>
            <p:nvPr/>
          </p:nvSpPr>
          <p:spPr bwMode="auto">
            <a:xfrm>
              <a:off x="1696" y="1224"/>
              <a:ext cx="312" cy="579"/>
            </a:xfrm>
            <a:custGeom>
              <a:avLst/>
              <a:gdLst>
                <a:gd name="T0" fmla="*/ 2147483647 w 342"/>
                <a:gd name="T1" fmla="*/ 0 h 618"/>
                <a:gd name="T2" fmla="*/ 2147483647 w 342"/>
                <a:gd name="T3" fmla="*/ 2147483647 h 618"/>
                <a:gd name="T4" fmla="*/ 2147483647 w 342"/>
                <a:gd name="T5" fmla="*/ 2147483647 h 618"/>
                <a:gd name="T6" fmla="*/ 2147483647 w 342"/>
                <a:gd name="T7" fmla="*/ 2147483647 h 618"/>
                <a:gd name="T8" fmla="*/ 2147483647 w 342"/>
                <a:gd name="T9" fmla="*/ 2147483647 h 618"/>
                <a:gd name="T10" fmla="*/ 2147483647 w 342"/>
                <a:gd name="T11" fmla="*/ 2147483647 h 618"/>
                <a:gd name="T12" fmla="*/ 2147483647 w 342"/>
                <a:gd name="T13" fmla="*/ 2147483647 h 618"/>
                <a:gd name="T14" fmla="*/ 2147483647 w 342"/>
                <a:gd name="T15" fmla="*/ 2147483647 h 618"/>
                <a:gd name="T16" fmla="*/ 2147483647 w 342"/>
                <a:gd name="T17" fmla="*/ 2147483647 h 618"/>
                <a:gd name="T18" fmla="*/ 2147483647 w 342"/>
                <a:gd name="T19" fmla="*/ 2147483647 h 618"/>
                <a:gd name="T20" fmla="*/ 2147483647 w 342"/>
                <a:gd name="T21" fmla="*/ 2147483647 h 618"/>
                <a:gd name="T22" fmla="*/ 2147483647 w 342"/>
                <a:gd name="T23" fmla="*/ 2147483647 h 618"/>
                <a:gd name="T24" fmla="*/ 2147483647 w 342"/>
                <a:gd name="T25" fmla="*/ 2147483647 h 618"/>
                <a:gd name="T26" fmla="*/ 2147483647 w 342"/>
                <a:gd name="T27" fmla="*/ 2147483647 h 618"/>
                <a:gd name="T28" fmla="*/ 2147483647 w 342"/>
                <a:gd name="T29" fmla="*/ 2147483647 h 618"/>
                <a:gd name="T30" fmla="*/ 2147483647 w 342"/>
                <a:gd name="T31" fmla="*/ 2147483647 h 618"/>
                <a:gd name="T32" fmla="*/ 2147483647 w 342"/>
                <a:gd name="T33" fmla="*/ 2147483647 h 618"/>
                <a:gd name="T34" fmla="*/ 2147483647 w 342"/>
                <a:gd name="T35" fmla="*/ 2147483647 h 618"/>
                <a:gd name="T36" fmla="*/ 2147483647 w 342"/>
                <a:gd name="T37" fmla="*/ 2147483647 h 618"/>
                <a:gd name="T38" fmla="*/ 2147483647 w 342"/>
                <a:gd name="T39" fmla="*/ 2147483647 h 618"/>
                <a:gd name="T40" fmla="*/ 2147483647 w 342"/>
                <a:gd name="T41" fmla="*/ 2147483647 h 618"/>
                <a:gd name="T42" fmla="*/ 2147483647 w 342"/>
                <a:gd name="T43" fmla="*/ 2147483647 h 618"/>
                <a:gd name="T44" fmla="*/ 2147483647 w 342"/>
                <a:gd name="T45" fmla="*/ 2147483647 h 618"/>
                <a:gd name="T46" fmla="*/ 2147483647 w 342"/>
                <a:gd name="T47" fmla="*/ 2147483647 h 618"/>
                <a:gd name="T48" fmla="*/ 2147483647 w 342"/>
                <a:gd name="T49" fmla="*/ 2147483647 h 618"/>
                <a:gd name="T50" fmla="*/ 2147483647 w 342"/>
                <a:gd name="T51" fmla="*/ 2147483647 h 618"/>
                <a:gd name="T52" fmla="*/ 0 w 342"/>
                <a:gd name="T53" fmla="*/ 2147483647 h 618"/>
                <a:gd name="T54" fmla="*/ 2147483647 w 342"/>
                <a:gd name="T55" fmla="*/ 2147483647 h 618"/>
                <a:gd name="T56" fmla="*/ 2147483647 w 342"/>
                <a:gd name="T57" fmla="*/ 2147483647 h 618"/>
                <a:gd name="T58" fmla="*/ 2147483647 w 342"/>
                <a:gd name="T59" fmla="*/ 2147483647 h 618"/>
                <a:gd name="T60" fmla="*/ 2147483647 w 342"/>
                <a:gd name="T61" fmla="*/ 2147483647 h 618"/>
                <a:gd name="T62" fmla="*/ 2147483647 w 342"/>
                <a:gd name="T63" fmla="*/ 2147483647 h 618"/>
                <a:gd name="T64" fmla="*/ 2147483647 w 342"/>
                <a:gd name="T65" fmla="*/ 2147483647 h 618"/>
                <a:gd name="T66" fmla="*/ 2147483647 w 342"/>
                <a:gd name="T67" fmla="*/ 2147483647 h 618"/>
                <a:gd name="T68" fmla="*/ 2147483647 w 342"/>
                <a:gd name="T69" fmla="*/ 2147483647 h 618"/>
                <a:gd name="T70" fmla="*/ 2147483647 w 342"/>
                <a:gd name="T71" fmla="*/ 2147483647 h 618"/>
                <a:gd name="T72" fmla="*/ 2147483647 w 342"/>
                <a:gd name="T73" fmla="*/ 2147483647 h 618"/>
                <a:gd name="T74" fmla="*/ 2147483647 w 342"/>
                <a:gd name="T75" fmla="*/ 2147483647 h 618"/>
                <a:gd name="T76" fmla="*/ 2147483647 w 342"/>
                <a:gd name="T77" fmla="*/ 2147483647 h 618"/>
                <a:gd name="T78" fmla="*/ 2147483647 w 342"/>
                <a:gd name="T79" fmla="*/ 2147483647 h 618"/>
                <a:gd name="T80" fmla="*/ 2147483647 w 342"/>
                <a:gd name="T81" fmla="*/ 2147483647 h 618"/>
                <a:gd name="T82" fmla="*/ 2147483647 w 342"/>
                <a:gd name="T83" fmla="*/ 2147483647 h 618"/>
                <a:gd name="T84" fmla="*/ 2147483647 w 342"/>
                <a:gd name="T85" fmla="*/ 2147483647 h 618"/>
                <a:gd name="T86" fmla="*/ 2147483647 w 342"/>
                <a:gd name="T87" fmla="*/ 2147483647 h 618"/>
                <a:gd name="T88" fmla="*/ 2147483647 w 342"/>
                <a:gd name="T89" fmla="*/ 2147483647 h 618"/>
                <a:gd name="T90" fmla="*/ 2147483647 w 342"/>
                <a:gd name="T91" fmla="*/ 2147483647 h 6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2"/>
                <a:gd name="T139" fmla="*/ 0 h 618"/>
                <a:gd name="T140" fmla="*/ 342 w 342"/>
                <a:gd name="T141" fmla="*/ 618 h 6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2" h="618">
                  <a:moveTo>
                    <a:pt x="60" y="2"/>
                  </a:moveTo>
                  <a:lnTo>
                    <a:pt x="338" y="0"/>
                  </a:lnTo>
                  <a:lnTo>
                    <a:pt x="339" y="137"/>
                  </a:lnTo>
                  <a:lnTo>
                    <a:pt x="342" y="618"/>
                  </a:lnTo>
                  <a:lnTo>
                    <a:pt x="335" y="614"/>
                  </a:lnTo>
                  <a:lnTo>
                    <a:pt x="329" y="599"/>
                  </a:lnTo>
                  <a:lnTo>
                    <a:pt x="318" y="600"/>
                  </a:lnTo>
                  <a:lnTo>
                    <a:pt x="315" y="608"/>
                  </a:lnTo>
                  <a:lnTo>
                    <a:pt x="306" y="606"/>
                  </a:lnTo>
                  <a:lnTo>
                    <a:pt x="284" y="618"/>
                  </a:lnTo>
                  <a:lnTo>
                    <a:pt x="270" y="606"/>
                  </a:lnTo>
                  <a:lnTo>
                    <a:pt x="281" y="596"/>
                  </a:lnTo>
                  <a:lnTo>
                    <a:pt x="276" y="576"/>
                  </a:lnTo>
                  <a:lnTo>
                    <a:pt x="266" y="576"/>
                  </a:lnTo>
                  <a:lnTo>
                    <a:pt x="264" y="566"/>
                  </a:lnTo>
                  <a:lnTo>
                    <a:pt x="249" y="569"/>
                  </a:lnTo>
                  <a:lnTo>
                    <a:pt x="242" y="563"/>
                  </a:lnTo>
                  <a:lnTo>
                    <a:pt x="246" y="552"/>
                  </a:lnTo>
                  <a:lnTo>
                    <a:pt x="221" y="546"/>
                  </a:lnTo>
                  <a:lnTo>
                    <a:pt x="215" y="525"/>
                  </a:lnTo>
                  <a:lnTo>
                    <a:pt x="206" y="513"/>
                  </a:lnTo>
                  <a:lnTo>
                    <a:pt x="207" y="495"/>
                  </a:lnTo>
                  <a:lnTo>
                    <a:pt x="195" y="488"/>
                  </a:lnTo>
                  <a:lnTo>
                    <a:pt x="200" y="474"/>
                  </a:lnTo>
                  <a:lnTo>
                    <a:pt x="188" y="468"/>
                  </a:lnTo>
                  <a:lnTo>
                    <a:pt x="180" y="468"/>
                  </a:lnTo>
                  <a:lnTo>
                    <a:pt x="176" y="464"/>
                  </a:lnTo>
                  <a:lnTo>
                    <a:pt x="165" y="465"/>
                  </a:lnTo>
                  <a:lnTo>
                    <a:pt x="147" y="453"/>
                  </a:lnTo>
                  <a:lnTo>
                    <a:pt x="137" y="450"/>
                  </a:lnTo>
                  <a:lnTo>
                    <a:pt x="137" y="461"/>
                  </a:lnTo>
                  <a:lnTo>
                    <a:pt x="132" y="464"/>
                  </a:lnTo>
                  <a:lnTo>
                    <a:pt x="120" y="458"/>
                  </a:lnTo>
                  <a:lnTo>
                    <a:pt x="126" y="447"/>
                  </a:lnTo>
                  <a:lnTo>
                    <a:pt x="126" y="438"/>
                  </a:lnTo>
                  <a:lnTo>
                    <a:pt x="120" y="435"/>
                  </a:lnTo>
                  <a:lnTo>
                    <a:pt x="117" y="447"/>
                  </a:lnTo>
                  <a:lnTo>
                    <a:pt x="99" y="446"/>
                  </a:lnTo>
                  <a:lnTo>
                    <a:pt x="93" y="437"/>
                  </a:lnTo>
                  <a:lnTo>
                    <a:pt x="99" y="426"/>
                  </a:lnTo>
                  <a:lnTo>
                    <a:pt x="99" y="414"/>
                  </a:lnTo>
                  <a:lnTo>
                    <a:pt x="95" y="405"/>
                  </a:lnTo>
                  <a:lnTo>
                    <a:pt x="87" y="399"/>
                  </a:lnTo>
                  <a:lnTo>
                    <a:pt x="78" y="401"/>
                  </a:lnTo>
                  <a:lnTo>
                    <a:pt x="65" y="389"/>
                  </a:lnTo>
                  <a:lnTo>
                    <a:pt x="72" y="381"/>
                  </a:lnTo>
                  <a:lnTo>
                    <a:pt x="74" y="372"/>
                  </a:lnTo>
                  <a:lnTo>
                    <a:pt x="65" y="369"/>
                  </a:lnTo>
                  <a:lnTo>
                    <a:pt x="51" y="369"/>
                  </a:lnTo>
                  <a:lnTo>
                    <a:pt x="50" y="363"/>
                  </a:lnTo>
                  <a:lnTo>
                    <a:pt x="65" y="357"/>
                  </a:lnTo>
                  <a:lnTo>
                    <a:pt x="68" y="350"/>
                  </a:lnTo>
                  <a:lnTo>
                    <a:pt x="29" y="344"/>
                  </a:lnTo>
                  <a:lnTo>
                    <a:pt x="0" y="321"/>
                  </a:lnTo>
                  <a:lnTo>
                    <a:pt x="9" y="320"/>
                  </a:lnTo>
                  <a:lnTo>
                    <a:pt x="14" y="309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18" y="302"/>
                  </a:lnTo>
                  <a:lnTo>
                    <a:pt x="14" y="293"/>
                  </a:lnTo>
                  <a:lnTo>
                    <a:pt x="17" y="285"/>
                  </a:lnTo>
                  <a:lnTo>
                    <a:pt x="14" y="281"/>
                  </a:lnTo>
                  <a:lnTo>
                    <a:pt x="14" y="264"/>
                  </a:lnTo>
                  <a:lnTo>
                    <a:pt x="24" y="263"/>
                  </a:lnTo>
                  <a:lnTo>
                    <a:pt x="23" y="255"/>
                  </a:lnTo>
                  <a:lnTo>
                    <a:pt x="30" y="249"/>
                  </a:lnTo>
                  <a:lnTo>
                    <a:pt x="26" y="239"/>
                  </a:lnTo>
                  <a:lnTo>
                    <a:pt x="5" y="234"/>
                  </a:lnTo>
                  <a:lnTo>
                    <a:pt x="15" y="210"/>
                  </a:lnTo>
                  <a:lnTo>
                    <a:pt x="21" y="207"/>
                  </a:lnTo>
                  <a:lnTo>
                    <a:pt x="26" y="197"/>
                  </a:lnTo>
                  <a:lnTo>
                    <a:pt x="24" y="188"/>
                  </a:lnTo>
                  <a:lnTo>
                    <a:pt x="41" y="174"/>
                  </a:lnTo>
                  <a:lnTo>
                    <a:pt x="33" y="170"/>
                  </a:lnTo>
                  <a:lnTo>
                    <a:pt x="26" y="153"/>
                  </a:lnTo>
                  <a:lnTo>
                    <a:pt x="18" y="153"/>
                  </a:lnTo>
                  <a:lnTo>
                    <a:pt x="17" y="147"/>
                  </a:lnTo>
                  <a:lnTo>
                    <a:pt x="15" y="135"/>
                  </a:lnTo>
                  <a:lnTo>
                    <a:pt x="18" y="123"/>
                  </a:lnTo>
                  <a:lnTo>
                    <a:pt x="30" y="120"/>
                  </a:lnTo>
                  <a:lnTo>
                    <a:pt x="35" y="116"/>
                  </a:lnTo>
                  <a:lnTo>
                    <a:pt x="35" y="93"/>
                  </a:lnTo>
                  <a:lnTo>
                    <a:pt x="45" y="86"/>
                  </a:lnTo>
                  <a:lnTo>
                    <a:pt x="45" y="80"/>
                  </a:lnTo>
                  <a:lnTo>
                    <a:pt x="39" y="71"/>
                  </a:lnTo>
                  <a:lnTo>
                    <a:pt x="51" y="69"/>
                  </a:lnTo>
                  <a:lnTo>
                    <a:pt x="53" y="63"/>
                  </a:lnTo>
                  <a:lnTo>
                    <a:pt x="51" y="54"/>
                  </a:lnTo>
                  <a:lnTo>
                    <a:pt x="53" y="47"/>
                  </a:lnTo>
                  <a:lnTo>
                    <a:pt x="51" y="35"/>
                  </a:lnTo>
                  <a:lnTo>
                    <a:pt x="60" y="35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2" name="Freeform 107"/>
            <p:cNvSpPr>
              <a:spLocks noChangeAspect="1"/>
            </p:cNvSpPr>
            <p:nvPr/>
          </p:nvSpPr>
          <p:spPr bwMode="auto">
            <a:xfrm>
              <a:off x="2000" y="1176"/>
              <a:ext cx="383" cy="723"/>
            </a:xfrm>
            <a:custGeom>
              <a:avLst/>
              <a:gdLst>
                <a:gd name="T0" fmla="*/ 2147483647 w 420"/>
                <a:gd name="T1" fmla="*/ 2147483647 h 771"/>
                <a:gd name="T2" fmla="*/ 2147483647 w 420"/>
                <a:gd name="T3" fmla="*/ 2147483647 h 771"/>
                <a:gd name="T4" fmla="*/ 2147483647 w 420"/>
                <a:gd name="T5" fmla="*/ 2147483647 h 771"/>
                <a:gd name="T6" fmla="*/ 2147483647 w 420"/>
                <a:gd name="T7" fmla="*/ 2147483647 h 771"/>
                <a:gd name="T8" fmla="*/ 2147483647 w 420"/>
                <a:gd name="T9" fmla="*/ 2147483647 h 771"/>
                <a:gd name="T10" fmla="*/ 2147483647 w 420"/>
                <a:gd name="T11" fmla="*/ 2147483647 h 771"/>
                <a:gd name="T12" fmla="*/ 2147483647 w 420"/>
                <a:gd name="T13" fmla="*/ 2147483647 h 771"/>
                <a:gd name="T14" fmla="*/ 2147483647 w 420"/>
                <a:gd name="T15" fmla="*/ 2147483647 h 771"/>
                <a:gd name="T16" fmla="*/ 2147483647 w 420"/>
                <a:gd name="T17" fmla="*/ 2147483647 h 771"/>
                <a:gd name="T18" fmla="*/ 2147483647 w 420"/>
                <a:gd name="T19" fmla="*/ 2147483647 h 771"/>
                <a:gd name="T20" fmla="*/ 2147483647 w 420"/>
                <a:gd name="T21" fmla="*/ 2147483647 h 771"/>
                <a:gd name="T22" fmla="*/ 2147483647 w 420"/>
                <a:gd name="T23" fmla="*/ 2147483647 h 771"/>
                <a:gd name="T24" fmla="*/ 2147483647 w 420"/>
                <a:gd name="T25" fmla="*/ 2147483647 h 771"/>
                <a:gd name="T26" fmla="*/ 2147483647 w 420"/>
                <a:gd name="T27" fmla="*/ 2147483647 h 771"/>
                <a:gd name="T28" fmla="*/ 2147483647 w 420"/>
                <a:gd name="T29" fmla="*/ 2147483647 h 771"/>
                <a:gd name="T30" fmla="*/ 2147483647 w 420"/>
                <a:gd name="T31" fmla="*/ 2147483647 h 771"/>
                <a:gd name="T32" fmla="*/ 2147483647 w 420"/>
                <a:gd name="T33" fmla="*/ 2147483647 h 771"/>
                <a:gd name="T34" fmla="*/ 2147483647 w 420"/>
                <a:gd name="T35" fmla="*/ 2147483647 h 771"/>
                <a:gd name="T36" fmla="*/ 2147483647 w 420"/>
                <a:gd name="T37" fmla="*/ 2147483647 h 771"/>
                <a:gd name="T38" fmla="*/ 2147483647 w 420"/>
                <a:gd name="T39" fmla="*/ 2147483647 h 771"/>
                <a:gd name="T40" fmla="*/ 2147483647 w 420"/>
                <a:gd name="T41" fmla="*/ 2147483647 h 771"/>
                <a:gd name="T42" fmla="*/ 2147483647 w 420"/>
                <a:gd name="T43" fmla="*/ 2147483647 h 771"/>
                <a:gd name="T44" fmla="*/ 2147483647 w 420"/>
                <a:gd name="T45" fmla="*/ 2147483647 h 771"/>
                <a:gd name="T46" fmla="*/ 2147483647 w 420"/>
                <a:gd name="T47" fmla="*/ 2147483647 h 771"/>
                <a:gd name="T48" fmla="*/ 2147483647 w 420"/>
                <a:gd name="T49" fmla="*/ 2147483647 h 771"/>
                <a:gd name="T50" fmla="*/ 2147483647 w 420"/>
                <a:gd name="T51" fmla="*/ 2147483647 h 771"/>
                <a:gd name="T52" fmla="*/ 2147483647 w 420"/>
                <a:gd name="T53" fmla="*/ 2147483647 h 771"/>
                <a:gd name="T54" fmla="*/ 2147483647 w 420"/>
                <a:gd name="T55" fmla="*/ 2147483647 h 771"/>
                <a:gd name="T56" fmla="*/ 2147483647 w 420"/>
                <a:gd name="T57" fmla="*/ 2147483647 h 771"/>
                <a:gd name="T58" fmla="*/ 2147483647 w 420"/>
                <a:gd name="T59" fmla="*/ 2147483647 h 771"/>
                <a:gd name="T60" fmla="*/ 2147483647 w 420"/>
                <a:gd name="T61" fmla="*/ 2147483647 h 771"/>
                <a:gd name="T62" fmla="*/ 2147483647 w 420"/>
                <a:gd name="T63" fmla="*/ 2147483647 h 771"/>
                <a:gd name="T64" fmla="*/ 2147483647 w 420"/>
                <a:gd name="T65" fmla="*/ 2147483647 h 771"/>
                <a:gd name="T66" fmla="*/ 2147483647 w 420"/>
                <a:gd name="T67" fmla="*/ 2147483647 h 771"/>
                <a:gd name="T68" fmla="*/ 2147483647 w 420"/>
                <a:gd name="T69" fmla="*/ 2147483647 h 771"/>
                <a:gd name="T70" fmla="*/ 2147483647 w 420"/>
                <a:gd name="T71" fmla="*/ 2147483647 h 771"/>
                <a:gd name="T72" fmla="*/ 2147483647 w 420"/>
                <a:gd name="T73" fmla="*/ 2147483647 h 771"/>
                <a:gd name="T74" fmla="*/ 2147483647 w 420"/>
                <a:gd name="T75" fmla="*/ 2147483647 h 771"/>
                <a:gd name="T76" fmla="*/ 2147483647 w 420"/>
                <a:gd name="T77" fmla="*/ 2147483647 h 771"/>
                <a:gd name="T78" fmla="*/ 2147483647 w 420"/>
                <a:gd name="T79" fmla="*/ 2147483647 h 771"/>
                <a:gd name="T80" fmla="*/ 2147483647 w 420"/>
                <a:gd name="T81" fmla="*/ 2147483647 h 771"/>
                <a:gd name="T82" fmla="*/ 2147483647 w 420"/>
                <a:gd name="T83" fmla="*/ 2147483647 h 771"/>
                <a:gd name="T84" fmla="*/ 2147483647 w 420"/>
                <a:gd name="T85" fmla="*/ 2147483647 h 771"/>
                <a:gd name="T86" fmla="*/ 2147483647 w 420"/>
                <a:gd name="T87" fmla="*/ 2147483647 h 771"/>
                <a:gd name="T88" fmla="*/ 2147483647 w 420"/>
                <a:gd name="T89" fmla="*/ 2147483647 h 771"/>
                <a:gd name="T90" fmla="*/ 2147483647 w 420"/>
                <a:gd name="T91" fmla="*/ 2147483647 h 771"/>
                <a:gd name="T92" fmla="*/ 2147483647 w 420"/>
                <a:gd name="T93" fmla="*/ 2147483647 h 771"/>
                <a:gd name="T94" fmla="*/ 2147483647 w 420"/>
                <a:gd name="T95" fmla="*/ 2147483647 h 771"/>
                <a:gd name="T96" fmla="*/ 2147483647 w 420"/>
                <a:gd name="T97" fmla="*/ 2147483647 h 7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771"/>
                <a:gd name="T149" fmla="*/ 420 w 420"/>
                <a:gd name="T150" fmla="*/ 771 h 7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771">
                  <a:moveTo>
                    <a:pt x="8" y="671"/>
                  </a:moveTo>
                  <a:lnTo>
                    <a:pt x="5" y="51"/>
                  </a:lnTo>
                  <a:lnTo>
                    <a:pt x="96" y="48"/>
                  </a:lnTo>
                  <a:lnTo>
                    <a:pt x="90" y="3"/>
                  </a:lnTo>
                  <a:lnTo>
                    <a:pt x="111" y="0"/>
                  </a:lnTo>
                  <a:lnTo>
                    <a:pt x="126" y="8"/>
                  </a:lnTo>
                  <a:lnTo>
                    <a:pt x="126" y="17"/>
                  </a:lnTo>
                  <a:lnTo>
                    <a:pt x="141" y="17"/>
                  </a:lnTo>
                  <a:lnTo>
                    <a:pt x="140" y="32"/>
                  </a:lnTo>
                  <a:lnTo>
                    <a:pt x="149" y="38"/>
                  </a:lnTo>
                  <a:lnTo>
                    <a:pt x="159" y="38"/>
                  </a:lnTo>
                  <a:lnTo>
                    <a:pt x="159" y="53"/>
                  </a:lnTo>
                  <a:lnTo>
                    <a:pt x="170" y="57"/>
                  </a:lnTo>
                  <a:lnTo>
                    <a:pt x="176" y="51"/>
                  </a:lnTo>
                  <a:lnTo>
                    <a:pt x="185" y="72"/>
                  </a:lnTo>
                  <a:lnTo>
                    <a:pt x="182" y="84"/>
                  </a:lnTo>
                  <a:lnTo>
                    <a:pt x="191" y="90"/>
                  </a:lnTo>
                  <a:lnTo>
                    <a:pt x="203" y="90"/>
                  </a:lnTo>
                  <a:lnTo>
                    <a:pt x="203" y="104"/>
                  </a:lnTo>
                  <a:lnTo>
                    <a:pt x="221" y="92"/>
                  </a:lnTo>
                  <a:lnTo>
                    <a:pt x="233" y="98"/>
                  </a:lnTo>
                  <a:lnTo>
                    <a:pt x="249" y="96"/>
                  </a:lnTo>
                  <a:lnTo>
                    <a:pt x="254" y="86"/>
                  </a:lnTo>
                  <a:lnTo>
                    <a:pt x="267" y="80"/>
                  </a:lnTo>
                  <a:lnTo>
                    <a:pt x="284" y="48"/>
                  </a:lnTo>
                  <a:lnTo>
                    <a:pt x="306" y="47"/>
                  </a:lnTo>
                  <a:lnTo>
                    <a:pt x="306" y="32"/>
                  </a:lnTo>
                  <a:lnTo>
                    <a:pt x="315" y="21"/>
                  </a:lnTo>
                  <a:lnTo>
                    <a:pt x="315" y="2"/>
                  </a:lnTo>
                  <a:lnTo>
                    <a:pt x="363" y="2"/>
                  </a:lnTo>
                  <a:lnTo>
                    <a:pt x="363" y="95"/>
                  </a:lnTo>
                  <a:lnTo>
                    <a:pt x="380" y="95"/>
                  </a:lnTo>
                  <a:lnTo>
                    <a:pt x="378" y="117"/>
                  </a:lnTo>
                  <a:lnTo>
                    <a:pt x="392" y="117"/>
                  </a:lnTo>
                  <a:lnTo>
                    <a:pt x="389" y="165"/>
                  </a:lnTo>
                  <a:lnTo>
                    <a:pt x="383" y="174"/>
                  </a:lnTo>
                  <a:lnTo>
                    <a:pt x="386" y="186"/>
                  </a:lnTo>
                  <a:lnTo>
                    <a:pt x="414" y="230"/>
                  </a:lnTo>
                  <a:lnTo>
                    <a:pt x="420" y="245"/>
                  </a:lnTo>
                  <a:lnTo>
                    <a:pt x="417" y="252"/>
                  </a:lnTo>
                  <a:lnTo>
                    <a:pt x="405" y="260"/>
                  </a:lnTo>
                  <a:lnTo>
                    <a:pt x="383" y="242"/>
                  </a:lnTo>
                  <a:lnTo>
                    <a:pt x="383" y="233"/>
                  </a:lnTo>
                  <a:lnTo>
                    <a:pt x="377" y="222"/>
                  </a:lnTo>
                  <a:lnTo>
                    <a:pt x="362" y="219"/>
                  </a:lnTo>
                  <a:lnTo>
                    <a:pt x="354" y="228"/>
                  </a:lnTo>
                  <a:lnTo>
                    <a:pt x="347" y="242"/>
                  </a:lnTo>
                  <a:lnTo>
                    <a:pt x="336" y="251"/>
                  </a:lnTo>
                  <a:lnTo>
                    <a:pt x="320" y="255"/>
                  </a:lnTo>
                  <a:lnTo>
                    <a:pt x="309" y="252"/>
                  </a:lnTo>
                  <a:lnTo>
                    <a:pt x="297" y="243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73" y="260"/>
                  </a:lnTo>
                  <a:lnTo>
                    <a:pt x="272" y="284"/>
                  </a:lnTo>
                  <a:lnTo>
                    <a:pt x="264" y="315"/>
                  </a:lnTo>
                  <a:lnTo>
                    <a:pt x="270" y="339"/>
                  </a:lnTo>
                  <a:lnTo>
                    <a:pt x="267" y="354"/>
                  </a:lnTo>
                  <a:lnTo>
                    <a:pt x="252" y="363"/>
                  </a:lnTo>
                  <a:lnTo>
                    <a:pt x="243" y="374"/>
                  </a:lnTo>
                  <a:lnTo>
                    <a:pt x="234" y="375"/>
                  </a:lnTo>
                  <a:lnTo>
                    <a:pt x="227" y="366"/>
                  </a:lnTo>
                  <a:lnTo>
                    <a:pt x="218" y="341"/>
                  </a:lnTo>
                  <a:lnTo>
                    <a:pt x="210" y="339"/>
                  </a:lnTo>
                  <a:lnTo>
                    <a:pt x="185" y="353"/>
                  </a:lnTo>
                  <a:lnTo>
                    <a:pt x="179" y="363"/>
                  </a:lnTo>
                  <a:lnTo>
                    <a:pt x="167" y="381"/>
                  </a:lnTo>
                  <a:lnTo>
                    <a:pt x="164" y="402"/>
                  </a:lnTo>
                  <a:lnTo>
                    <a:pt x="162" y="431"/>
                  </a:lnTo>
                  <a:lnTo>
                    <a:pt x="183" y="444"/>
                  </a:lnTo>
                  <a:lnTo>
                    <a:pt x="206" y="459"/>
                  </a:lnTo>
                  <a:lnTo>
                    <a:pt x="209" y="477"/>
                  </a:lnTo>
                  <a:lnTo>
                    <a:pt x="201" y="494"/>
                  </a:lnTo>
                  <a:lnTo>
                    <a:pt x="192" y="506"/>
                  </a:lnTo>
                  <a:lnTo>
                    <a:pt x="180" y="516"/>
                  </a:lnTo>
                  <a:lnTo>
                    <a:pt x="188" y="527"/>
                  </a:lnTo>
                  <a:lnTo>
                    <a:pt x="207" y="530"/>
                  </a:lnTo>
                  <a:lnTo>
                    <a:pt x="246" y="534"/>
                  </a:lnTo>
                  <a:lnTo>
                    <a:pt x="251" y="537"/>
                  </a:lnTo>
                  <a:lnTo>
                    <a:pt x="257" y="549"/>
                  </a:lnTo>
                  <a:lnTo>
                    <a:pt x="252" y="564"/>
                  </a:lnTo>
                  <a:lnTo>
                    <a:pt x="239" y="569"/>
                  </a:lnTo>
                  <a:lnTo>
                    <a:pt x="221" y="570"/>
                  </a:lnTo>
                  <a:lnTo>
                    <a:pt x="206" y="560"/>
                  </a:lnTo>
                  <a:lnTo>
                    <a:pt x="188" y="561"/>
                  </a:lnTo>
                  <a:lnTo>
                    <a:pt x="177" y="557"/>
                  </a:lnTo>
                  <a:lnTo>
                    <a:pt x="177" y="548"/>
                  </a:lnTo>
                  <a:lnTo>
                    <a:pt x="173" y="537"/>
                  </a:lnTo>
                  <a:lnTo>
                    <a:pt x="165" y="518"/>
                  </a:lnTo>
                  <a:lnTo>
                    <a:pt x="156" y="501"/>
                  </a:lnTo>
                  <a:lnTo>
                    <a:pt x="144" y="498"/>
                  </a:lnTo>
                  <a:lnTo>
                    <a:pt x="135" y="510"/>
                  </a:lnTo>
                  <a:lnTo>
                    <a:pt x="134" y="519"/>
                  </a:lnTo>
                  <a:lnTo>
                    <a:pt x="126" y="536"/>
                  </a:lnTo>
                  <a:lnTo>
                    <a:pt x="134" y="558"/>
                  </a:lnTo>
                  <a:lnTo>
                    <a:pt x="137" y="584"/>
                  </a:lnTo>
                  <a:lnTo>
                    <a:pt x="149" y="596"/>
                  </a:lnTo>
                  <a:lnTo>
                    <a:pt x="168" y="605"/>
                  </a:lnTo>
                  <a:lnTo>
                    <a:pt x="185" y="605"/>
                  </a:lnTo>
                  <a:lnTo>
                    <a:pt x="206" y="608"/>
                  </a:lnTo>
                  <a:lnTo>
                    <a:pt x="206" y="618"/>
                  </a:lnTo>
                  <a:lnTo>
                    <a:pt x="197" y="626"/>
                  </a:lnTo>
                  <a:lnTo>
                    <a:pt x="186" y="626"/>
                  </a:lnTo>
                  <a:lnTo>
                    <a:pt x="174" y="629"/>
                  </a:lnTo>
                  <a:lnTo>
                    <a:pt x="161" y="620"/>
                  </a:lnTo>
                  <a:lnTo>
                    <a:pt x="144" y="624"/>
                  </a:lnTo>
                  <a:lnTo>
                    <a:pt x="132" y="641"/>
                  </a:lnTo>
                  <a:lnTo>
                    <a:pt x="129" y="698"/>
                  </a:lnTo>
                  <a:lnTo>
                    <a:pt x="140" y="707"/>
                  </a:lnTo>
                  <a:lnTo>
                    <a:pt x="153" y="705"/>
                  </a:lnTo>
                  <a:lnTo>
                    <a:pt x="170" y="710"/>
                  </a:lnTo>
                  <a:lnTo>
                    <a:pt x="164" y="728"/>
                  </a:lnTo>
                  <a:lnTo>
                    <a:pt x="156" y="732"/>
                  </a:lnTo>
                  <a:lnTo>
                    <a:pt x="144" y="740"/>
                  </a:lnTo>
                  <a:lnTo>
                    <a:pt x="135" y="735"/>
                  </a:lnTo>
                  <a:lnTo>
                    <a:pt x="128" y="725"/>
                  </a:lnTo>
                  <a:lnTo>
                    <a:pt x="122" y="705"/>
                  </a:lnTo>
                  <a:lnTo>
                    <a:pt x="104" y="699"/>
                  </a:lnTo>
                  <a:lnTo>
                    <a:pt x="84" y="698"/>
                  </a:lnTo>
                  <a:lnTo>
                    <a:pt x="75" y="713"/>
                  </a:lnTo>
                  <a:lnTo>
                    <a:pt x="69" y="729"/>
                  </a:lnTo>
                  <a:lnTo>
                    <a:pt x="75" y="735"/>
                  </a:lnTo>
                  <a:lnTo>
                    <a:pt x="80" y="755"/>
                  </a:lnTo>
                  <a:lnTo>
                    <a:pt x="89" y="758"/>
                  </a:lnTo>
                  <a:lnTo>
                    <a:pt x="87" y="764"/>
                  </a:lnTo>
                  <a:lnTo>
                    <a:pt x="78" y="767"/>
                  </a:lnTo>
                  <a:lnTo>
                    <a:pt x="71" y="771"/>
                  </a:lnTo>
                  <a:lnTo>
                    <a:pt x="68" y="752"/>
                  </a:lnTo>
                  <a:lnTo>
                    <a:pt x="60" y="747"/>
                  </a:lnTo>
                  <a:lnTo>
                    <a:pt x="51" y="753"/>
                  </a:lnTo>
                  <a:lnTo>
                    <a:pt x="44" y="770"/>
                  </a:lnTo>
                  <a:lnTo>
                    <a:pt x="27" y="768"/>
                  </a:lnTo>
                  <a:lnTo>
                    <a:pt x="26" y="753"/>
                  </a:lnTo>
                  <a:lnTo>
                    <a:pt x="15" y="750"/>
                  </a:lnTo>
                  <a:lnTo>
                    <a:pt x="30" y="741"/>
                  </a:lnTo>
                  <a:lnTo>
                    <a:pt x="18" y="738"/>
                  </a:lnTo>
                  <a:lnTo>
                    <a:pt x="24" y="719"/>
                  </a:lnTo>
                  <a:lnTo>
                    <a:pt x="18" y="722"/>
                  </a:lnTo>
                  <a:lnTo>
                    <a:pt x="11" y="714"/>
                  </a:lnTo>
                  <a:lnTo>
                    <a:pt x="0" y="710"/>
                  </a:lnTo>
                  <a:lnTo>
                    <a:pt x="8" y="702"/>
                  </a:lnTo>
                  <a:lnTo>
                    <a:pt x="3" y="695"/>
                  </a:lnTo>
                  <a:lnTo>
                    <a:pt x="9" y="690"/>
                  </a:lnTo>
                  <a:lnTo>
                    <a:pt x="20" y="695"/>
                  </a:lnTo>
                  <a:lnTo>
                    <a:pt x="23" y="693"/>
                  </a:lnTo>
                  <a:lnTo>
                    <a:pt x="14" y="678"/>
                  </a:lnTo>
                  <a:lnTo>
                    <a:pt x="18" y="674"/>
                  </a:lnTo>
                  <a:lnTo>
                    <a:pt x="15" y="666"/>
                  </a:lnTo>
                  <a:lnTo>
                    <a:pt x="8" y="67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3" name="Freeform 108"/>
            <p:cNvSpPr>
              <a:spLocks noChangeAspect="1"/>
            </p:cNvSpPr>
            <p:nvPr/>
          </p:nvSpPr>
          <p:spPr bwMode="auto">
            <a:xfrm>
              <a:off x="1786" y="1785"/>
              <a:ext cx="487" cy="475"/>
            </a:xfrm>
            <a:custGeom>
              <a:avLst/>
              <a:gdLst>
                <a:gd name="T0" fmla="*/ 2147483647 w 533"/>
                <a:gd name="T1" fmla="*/ 2147483647 h 507"/>
                <a:gd name="T2" fmla="*/ 2147483647 w 533"/>
                <a:gd name="T3" fmla="*/ 2147483647 h 507"/>
                <a:gd name="T4" fmla="*/ 2147483647 w 533"/>
                <a:gd name="T5" fmla="*/ 2147483647 h 507"/>
                <a:gd name="T6" fmla="*/ 2147483647 w 533"/>
                <a:gd name="T7" fmla="*/ 2147483647 h 507"/>
                <a:gd name="T8" fmla="*/ 2147483647 w 533"/>
                <a:gd name="T9" fmla="*/ 2147483647 h 507"/>
                <a:gd name="T10" fmla="*/ 2147483647 w 533"/>
                <a:gd name="T11" fmla="*/ 2147483647 h 507"/>
                <a:gd name="T12" fmla="*/ 2147483647 w 533"/>
                <a:gd name="T13" fmla="*/ 0 h 507"/>
                <a:gd name="T14" fmla="*/ 2147483647 w 533"/>
                <a:gd name="T15" fmla="*/ 2147483647 h 507"/>
                <a:gd name="T16" fmla="*/ 2147483647 w 533"/>
                <a:gd name="T17" fmla="*/ 2147483647 h 507"/>
                <a:gd name="T18" fmla="*/ 2147483647 w 533"/>
                <a:gd name="T19" fmla="*/ 2147483647 h 507"/>
                <a:gd name="T20" fmla="*/ 2147483647 w 533"/>
                <a:gd name="T21" fmla="*/ 2147483647 h 507"/>
                <a:gd name="T22" fmla="*/ 2147483647 w 533"/>
                <a:gd name="T23" fmla="*/ 2147483647 h 507"/>
                <a:gd name="T24" fmla="*/ 2147483647 w 533"/>
                <a:gd name="T25" fmla="*/ 2147483647 h 507"/>
                <a:gd name="T26" fmla="*/ 2147483647 w 533"/>
                <a:gd name="T27" fmla="*/ 2147483647 h 507"/>
                <a:gd name="T28" fmla="*/ 2147483647 w 533"/>
                <a:gd name="T29" fmla="*/ 2147483647 h 507"/>
                <a:gd name="T30" fmla="*/ 2147483647 w 533"/>
                <a:gd name="T31" fmla="*/ 2147483647 h 507"/>
                <a:gd name="T32" fmla="*/ 2147483647 w 533"/>
                <a:gd name="T33" fmla="*/ 2147483647 h 507"/>
                <a:gd name="T34" fmla="*/ 2147483647 w 533"/>
                <a:gd name="T35" fmla="*/ 2147483647 h 507"/>
                <a:gd name="T36" fmla="*/ 2147483647 w 533"/>
                <a:gd name="T37" fmla="*/ 2147483647 h 507"/>
                <a:gd name="T38" fmla="*/ 2147483647 w 533"/>
                <a:gd name="T39" fmla="*/ 2147483647 h 507"/>
                <a:gd name="T40" fmla="*/ 2147483647 w 533"/>
                <a:gd name="T41" fmla="*/ 2147483647 h 507"/>
                <a:gd name="T42" fmla="*/ 2147483647 w 533"/>
                <a:gd name="T43" fmla="*/ 2147483647 h 507"/>
                <a:gd name="T44" fmla="*/ 2147483647 w 533"/>
                <a:gd name="T45" fmla="*/ 2147483647 h 507"/>
                <a:gd name="T46" fmla="*/ 2147483647 w 533"/>
                <a:gd name="T47" fmla="*/ 2147483647 h 507"/>
                <a:gd name="T48" fmla="*/ 2147483647 w 533"/>
                <a:gd name="T49" fmla="*/ 2147483647 h 507"/>
                <a:gd name="T50" fmla="*/ 2147483647 w 533"/>
                <a:gd name="T51" fmla="*/ 2147483647 h 507"/>
                <a:gd name="T52" fmla="*/ 2147483647 w 533"/>
                <a:gd name="T53" fmla="*/ 2147483647 h 507"/>
                <a:gd name="T54" fmla="*/ 2147483647 w 533"/>
                <a:gd name="T55" fmla="*/ 2147483647 h 507"/>
                <a:gd name="T56" fmla="*/ 2147483647 w 533"/>
                <a:gd name="T57" fmla="*/ 2147483647 h 507"/>
                <a:gd name="T58" fmla="*/ 2147483647 w 533"/>
                <a:gd name="T59" fmla="*/ 2147483647 h 507"/>
                <a:gd name="T60" fmla="*/ 2147483647 w 533"/>
                <a:gd name="T61" fmla="*/ 2147483647 h 507"/>
                <a:gd name="T62" fmla="*/ 2147483647 w 533"/>
                <a:gd name="T63" fmla="*/ 2147483647 h 507"/>
                <a:gd name="T64" fmla="*/ 2147483647 w 533"/>
                <a:gd name="T65" fmla="*/ 2147483647 h 507"/>
                <a:gd name="T66" fmla="*/ 2147483647 w 533"/>
                <a:gd name="T67" fmla="*/ 2147483647 h 507"/>
                <a:gd name="T68" fmla="*/ 2147483647 w 533"/>
                <a:gd name="T69" fmla="*/ 2147483647 h 507"/>
                <a:gd name="T70" fmla="*/ 2147483647 w 533"/>
                <a:gd name="T71" fmla="*/ 2147483647 h 507"/>
                <a:gd name="T72" fmla="*/ 2147483647 w 533"/>
                <a:gd name="T73" fmla="*/ 2147483647 h 507"/>
                <a:gd name="T74" fmla="*/ 2147483647 w 533"/>
                <a:gd name="T75" fmla="*/ 2147483647 h 507"/>
                <a:gd name="T76" fmla="*/ 2147483647 w 533"/>
                <a:gd name="T77" fmla="*/ 2147483647 h 507"/>
                <a:gd name="T78" fmla="*/ 2147483647 w 533"/>
                <a:gd name="T79" fmla="*/ 2147483647 h 507"/>
                <a:gd name="T80" fmla="*/ 2147483647 w 533"/>
                <a:gd name="T81" fmla="*/ 2147483647 h 507"/>
                <a:gd name="T82" fmla="*/ 2147483647 w 533"/>
                <a:gd name="T83" fmla="*/ 2147483647 h 507"/>
                <a:gd name="T84" fmla="*/ 2147483647 w 533"/>
                <a:gd name="T85" fmla="*/ 2147483647 h 507"/>
                <a:gd name="T86" fmla="*/ 2147483647 w 533"/>
                <a:gd name="T87" fmla="*/ 2147483647 h 507"/>
                <a:gd name="T88" fmla="*/ 2147483647 w 533"/>
                <a:gd name="T89" fmla="*/ 2147483647 h 507"/>
                <a:gd name="T90" fmla="*/ 2147483647 w 533"/>
                <a:gd name="T91" fmla="*/ 2147483647 h 507"/>
                <a:gd name="T92" fmla="*/ 2147483647 w 533"/>
                <a:gd name="T93" fmla="*/ 2147483647 h 507"/>
                <a:gd name="T94" fmla="*/ 2147483647 w 533"/>
                <a:gd name="T95" fmla="*/ 2147483647 h 507"/>
                <a:gd name="T96" fmla="*/ 2147483647 w 533"/>
                <a:gd name="T97" fmla="*/ 2147483647 h 507"/>
                <a:gd name="T98" fmla="*/ 0 w 533"/>
                <a:gd name="T99" fmla="*/ 2147483647 h 507"/>
                <a:gd name="T100" fmla="*/ 2147483647 w 533"/>
                <a:gd name="T101" fmla="*/ 2147483647 h 507"/>
                <a:gd name="T102" fmla="*/ 2147483647 w 533"/>
                <a:gd name="T103" fmla="*/ 2147483647 h 507"/>
                <a:gd name="T104" fmla="*/ 2147483647 w 533"/>
                <a:gd name="T105" fmla="*/ 2147483647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3"/>
                <a:gd name="T160" fmla="*/ 0 h 507"/>
                <a:gd name="T161" fmla="*/ 533 w 533"/>
                <a:gd name="T162" fmla="*/ 507 h 5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3" h="507">
                  <a:moveTo>
                    <a:pt x="38" y="28"/>
                  </a:moveTo>
                  <a:lnTo>
                    <a:pt x="51" y="13"/>
                  </a:lnTo>
                  <a:lnTo>
                    <a:pt x="65" y="18"/>
                  </a:lnTo>
                  <a:lnTo>
                    <a:pt x="77" y="13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107" y="45"/>
                  </a:lnTo>
                  <a:lnTo>
                    <a:pt x="155" y="28"/>
                  </a:lnTo>
                  <a:lnTo>
                    <a:pt x="171" y="7"/>
                  </a:lnTo>
                  <a:lnTo>
                    <a:pt x="182" y="19"/>
                  </a:lnTo>
                  <a:lnTo>
                    <a:pt x="207" y="7"/>
                  </a:lnTo>
                  <a:lnTo>
                    <a:pt x="216" y="1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36" y="16"/>
                  </a:lnTo>
                  <a:lnTo>
                    <a:pt x="242" y="19"/>
                  </a:lnTo>
                  <a:lnTo>
                    <a:pt x="251" y="16"/>
                  </a:lnTo>
                  <a:lnTo>
                    <a:pt x="252" y="21"/>
                  </a:lnTo>
                  <a:lnTo>
                    <a:pt x="248" y="28"/>
                  </a:lnTo>
                  <a:lnTo>
                    <a:pt x="258" y="43"/>
                  </a:lnTo>
                  <a:lnTo>
                    <a:pt x="254" y="45"/>
                  </a:lnTo>
                  <a:lnTo>
                    <a:pt x="243" y="40"/>
                  </a:lnTo>
                  <a:lnTo>
                    <a:pt x="237" y="43"/>
                  </a:lnTo>
                  <a:lnTo>
                    <a:pt x="242" y="51"/>
                  </a:lnTo>
                  <a:lnTo>
                    <a:pt x="236" y="61"/>
                  </a:lnTo>
                  <a:lnTo>
                    <a:pt x="245" y="66"/>
                  </a:lnTo>
                  <a:lnTo>
                    <a:pt x="251" y="70"/>
                  </a:lnTo>
                  <a:lnTo>
                    <a:pt x="258" y="67"/>
                  </a:lnTo>
                  <a:lnTo>
                    <a:pt x="254" y="87"/>
                  </a:lnTo>
                  <a:lnTo>
                    <a:pt x="263" y="90"/>
                  </a:lnTo>
                  <a:lnTo>
                    <a:pt x="249" y="100"/>
                  </a:lnTo>
                  <a:lnTo>
                    <a:pt x="261" y="102"/>
                  </a:lnTo>
                  <a:lnTo>
                    <a:pt x="261" y="118"/>
                  </a:lnTo>
                  <a:lnTo>
                    <a:pt x="278" y="118"/>
                  </a:lnTo>
                  <a:lnTo>
                    <a:pt x="287" y="100"/>
                  </a:lnTo>
                  <a:lnTo>
                    <a:pt x="296" y="99"/>
                  </a:lnTo>
                  <a:lnTo>
                    <a:pt x="302" y="102"/>
                  </a:lnTo>
                  <a:lnTo>
                    <a:pt x="302" y="111"/>
                  </a:lnTo>
                  <a:lnTo>
                    <a:pt x="306" y="120"/>
                  </a:lnTo>
                  <a:lnTo>
                    <a:pt x="323" y="112"/>
                  </a:lnTo>
                  <a:lnTo>
                    <a:pt x="324" y="108"/>
                  </a:lnTo>
                  <a:lnTo>
                    <a:pt x="315" y="103"/>
                  </a:lnTo>
                  <a:lnTo>
                    <a:pt x="309" y="85"/>
                  </a:lnTo>
                  <a:lnTo>
                    <a:pt x="303" y="78"/>
                  </a:lnTo>
                  <a:lnTo>
                    <a:pt x="311" y="63"/>
                  </a:lnTo>
                  <a:lnTo>
                    <a:pt x="320" y="48"/>
                  </a:lnTo>
                  <a:lnTo>
                    <a:pt x="342" y="51"/>
                  </a:lnTo>
                  <a:lnTo>
                    <a:pt x="356" y="58"/>
                  </a:lnTo>
                  <a:lnTo>
                    <a:pt x="365" y="82"/>
                  </a:lnTo>
                  <a:lnTo>
                    <a:pt x="378" y="88"/>
                  </a:lnTo>
                  <a:lnTo>
                    <a:pt x="390" y="85"/>
                  </a:lnTo>
                  <a:lnTo>
                    <a:pt x="398" y="97"/>
                  </a:lnTo>
                  <a:lnTo>
                    <a:pt x="410" y="102"/>
                  </a:lnTo>
                  <a:lnTo>
                    <a:pt x="410" y="114"/>
                  </a:lnTo>
                  <a:lnTo>
                    <a:pt x="420" y="120"/>
                  </a:lnTo>
                  <a:lnTo>
                    <a:pt x="435" y="127"/>
                  </a:lnTo>
                  <a:lnTo>
                    <a:pt x="447" y="127"/>
                  </a:lnTo>
                  <a:lnTo>
                    <a:pt x="458" y="129"/>
                  </a:lnTo>
                  <a:lnTo>
                    <a:pt x="473" y="138"/>
                  </a:lnTo>
                  <a:lnTo>
                    <a:pt x="477" y="145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09" y="141"/>
                  </a:lnTo>
                  <a:lnTo>
                    <a:pt x="522" y="148"/>
                  </a:lnTo>
                  <a:lnTo>
                    <a:pt x="530" y="157"/>
                  </a:lnTo>
                  <a:lnTo>
                    <a:pt x="533" y="163"/>
                  </a:lnTo>
                  <a:lnTo>
                    <a:pt x="528" y="174"/>
                  </a:lnTo>
                  <a:lnTo>
                    <a:pt x="528" y="187"/>
                  </a:lnTo>
                  <a:lnTo>
                    <a:pt x="509" y="192"/>
                  </a:lnTo>
                  <a:lnTo>
                    <a:pt x="500" y="204"/>
                  </a:lnTo>
                  <a:lnTo>
                    <a:pt x="498" y="216"/>
                  </a:lnTo>
                  <a:lnTo>
                    <a:pt x="498" y="231"/>
                  </a:lnTo>
                  <a:lnTo>
                    <a:pt x="507" y="238"/>
                  </a:lnTo>
                  <a:lnTo>
                    <a:pt x="510" y="249"/>
                  </a:lnTo>
                  <a:lnTo>
                    <a:pt x="504" y="255"/>
                  </a:lnTo>
                  <a:lnTo>
                    <a:pt x="497" y="262"/>
                  </a:lnTo>
                  <a:lnTo>
                    <a:pt x="498" y="268"/>
                  </a:lnTo>
                  <a:lnTo>
                    <a:pt x="506" y="274"/>
                  </a:lnTo>
                  <a:lnTo>
                    <a:pt x="500" y="289"/>
                  </a:lnTo>
                  <a:lnTo>
                    <a:pt x="495" y="309"/>
                  </a:lnTo>
                  <a:lnTo>
                    <a:pt x="485" y="316"/>
                  </a:lnTo>
                  <a:lnTo>
                    <a:pt x="473" y="328"/>
                  </a:lnTo>
                  <a:lnTo>
                    <a:pt x="470" y="336"/>
                  </a:lnTo>
                  <a:lnTo>
                    <a:pt x="453" y="345"/>
                  </a:lnTo>
                  <a:lnTo>
                    <a:pt x="446" y="352"/>
                  </a:lnTo>
                  <a:lnTo>
                    <a:pt x="444" y="361"/>
                  </a:lnTo>
                  <a:lnTo>
                    <a:pt x="443" y="369"/>
                  </a:lnTo>
                  <a:lnTo>
                    <a:pt x="429" y="369"/>
                  </a:lnTo>
                  <a:lnTo>
                    <a:pt x="423" y="375"/>
                  </a:lnTo>
                  <a:lnTo>
                    <a:pt x="417" y="382"/>
                  </a:lnTo>
                  <a:lnTo>
                    <a:pt x="423" y="396"/>
                  </a:lnTo>
                  <a:lnTo>
                    <a:pt x="425" y="451"/>
                  </a:lnTo>
                  <a:lnTo>
                    <a:pt x="423" y="492"/>
                  </a:lnTo>
                  <a:lnTo>
                    <a:pt x="405" y="492"/>
                  </a:lnTo>
                  <a:lnTo>
                    <a:pt x="405" y="501"/>
                  </a:lnTo>
                  <a:lnTo>
                    <a:pt x="411" y="507"/>
                  </a:lnTo>
                  <a:lnTo>
                    <a:pt x="41" y="501"/>
                  </a:lnTo>
                  <a:lnTo>
                    <a:pt x="39" y="459"/>
                  </a:lnTo>
                  <a:lnTo>
                    <a:pt x="2" y="412"/>
                  </a:lnTo>
                  <a:lnTo>
                    <a:pt x="0" y="387"/>
                  </a:lnTo>
                  <a:lnTo>
                    <a:pt x="68" y="387"/>
                  </a:lnTo>
                  <a:lnTo>
                    <a:pt x="66" y="375"/>
                  </a:lnTo>
                  <a:lnTo>
                    <a:pt x="60" y="372"/>
                  </a:lnTo>
                  <a:lnTo>
                    <a:pt x="42" y="211"/>
                  </a:lnTo>
                  <a:lnTo>
                    <a:pt x="51" y="204"/>
                  </a:lnTo>
                  <a:lnTo>
                    <a:pt x="44" y="199"/>
                  </a:lnTo>
                  <a:lnTo>
                    <a:pt x="38" y="2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4" name="Freeform 109"/>
            <p:cNvSpPr>
              <a:spLocks noChangeAspect="1"/>
            </p:cNvSpPr>
            <p:nvPr/>
          </p:nvSpPr>
          <p:spPr bwMode="auto">
            <a:xfrm>
              <a:off x="1503" y="2113"/>
              <a:ext cx="376" cy="494"/>
            </a:xfrm>
            <a:custGeom>
              <a:avLst/>
              <a:gdLst>
                <a:gd name="T0" fmla="*/ 2147483647 w 412"/>
                <a:gd name="T1" fmla="*/ 2147483647 h 528"/>
                <a:gd name="T2" fmla="*/ 2147483647 w 412"/>
                <a:gd name="T3" fmla="*/ 2147483647 h 528"/>
                <a:gd name="T4" fmla="*/ 2147483647 w 412"/>
                <a:gd name="T5" fmla="*/ 2147483647 h 528"/>
                <a:gd name="T6" fmla="*/ 2147483647 w 412"/>
                <a:gd name="T7" fmla="*/ 2147483647 h 528"/>
                <a:gd name="T8" fmla="*/ 2147483647 w 412"/>
                <a:gd name="T9" fmla="*/ 2147483647 h 528"/>
                <a:gd name="T10" fmla="*/ 2147483647 w 412"/>
                <a:gd name="T11" fmla="*/ 2147483647 h 528"/>
                <a:gd name="T12" fmla="*/ 2147483647 w 412"/>
                <a:gd name="T13" fmla="*/ 2147483647 h 528"/>
                <a:gd name="T14" fmla="*/ 2147483647 w 412"/>
                <a:gd name="T15" fmla="*/ 2147483647 h 528"/>
                <a:gd name="T16" fmla="*/ 2147483647 w 412"/>
                <a:gd name="T17" fmla="*/ 2147483647 h 528"/>
                <a:gd name="T18" fmla="*/ 2147483647 w 412"/>
                <a:gd name="T19" fmla="*/ 2147483647 h 528"/>
                <a:gd name="T20" fmla="*/ 2147483647 w 412"/>
                <a:gd name="T21" fmla="*/ 2147483647 h 528"/>
                <a:gd name="T22" fmla="*/ 2147483647 w 412"/>
                <a:gd name="T23" fmla="*/ 2147483647 h 528"/>
                <a:gd name="T24" fmla="*/ 2147483647 w 412"/>
                <a:gd name="T25" fmla="*/ 2147483647 h 528"/>
                <a:gd name="T26" fmla="*/ 2147483647 w 412"/>
                <a:gd name="T27" fmla="*/ 2147483647 h 528"/>
                <a:gd name="T28" fmla="*/ 2147483647 w 412"/>
                <a:gd name="T29" fmla="*/ 2147483647 h 528"/>
                <a:gd name="T30" fmla="*/ 2147483647 w 412"/>
                <a:gd name="T31" fmla="*/ 2147483647 h 528"/>
                <a:gd name="T32" fmla="*/ 2147483647 w 412"/>
                <a:gd name="T33" fmla="*/ 2147483647 h 528"/>
                <a:gd name="T34" fmla="*/ 2147483647 w 412"/>
                <a:gd name="T35" fmla="*/ 2147483647 h 528"/>
                <a:gd name="T36" fmla="*/ 2147483647 w 412"/>
                <a:gd name="T37" fmla="*/ 2147483647 h 528"/>
                <a:gd name="T38" fmla="*/ 2147483647 w 412"/>
                <a:gd name="T39" fmla="*/ 2147483647 h 528"/>
                <a:gd name="T40" fmla="*/ 2147483647 w 412"/>
                <a:gd name="T41" fmla="*/ 2147483647 h 528"/>
                <a:gd name="T42" fmla="*/ 2147483647 w 412"/>
                <a:gd name="T43" fmla="*/ 2147483647 h 528"/>
                <a:gd name="T44" fmla="*/ 2147483647 w 412"/>
                <a:gd name="T45" fmla="*/ 2147483647 h 528"/>
                <a:gd name="T46" fmla="*/ 0 w 412"/>
                <a:gd name="T47" fmla="*/ 2147483647 h 528"/>
                <a:gd name="T48" fmla="*/ 2147483647 w 412"/>
                <a:gd name="T49" fmla="*/ 2147483647 h 528"/>
                <a:gd name="T50" fmla="*/ 2147483647 w 412"/>
                <a:gd name="T51" fmla="*/ 2147483647 h 528"/>
                <a:gd name="T52" fmla="*/ 2147483647 w 412"/>
                <a:gd name="T53" fmla="*/ 2147483647 h 528"/>
                <a:gd name="T54" fmla="*/ 2147483647 w 412"/>
                <a:gd name="T55" fmla="*/ 2147483647 h 528"/>
                <a:gd name="T56" fmla="*/ 2147483647 w 412"/>
                <a:gd name="T57" fmla="*/ 2147483647 h 528"/>
                <a:gd name="T58" fmla="*/ 2147483647 w 412"/>
                <a:gd name="T59" fmla="*/ 2147483647 h 528"/>
                <a:gd name="T60" fmla="*/ 2147483647 w 412"/>
                <a:gd name="T61" fmla="*/ 2147483647 h 528"/>
                <a:gd name="T62" fmla="*/ 2147483647 w 412"/>
                <a:gd name="T63" fmla="*/ 2147483647 h 528"/>
                <a:gd name="T64" fmla="*/ 2147483647 w 412"/>
                <a:gd name="T65" fmla="*/ 2147483647 h 528"/>
                <a:gd name="T66" fmla="*/ 2147483647 w 412"/>
                <a:gd name="T67" fmla="*/ 2147483647 h 528"/>
                <a:gd name="T68" fmla="*/ 2147483647 w 412"/>
                <a:gd name="T69" fmla="*/ 2147483647 h 528"/>
                <a:gd name="T70" fmla="*/ 2147483647 w 412"/>
                <a:gd name="T71" fmla="*/ 2147483647 h 528"/>
                <a:gd name="T72" fmla="*/ 2147483647 w 412"/>
                <a:gd name="T73" fmla="*/ 2147483647 h 528"/>
                <a:gd name="T74" fmla="*/ 2147483647 w 412"/>
                <a:gd name="T75" fmla="*/ 2147483647 h 528"/>
                <a:gd name="T76" fmla="*/ 2147483647 w 412"/>
                <a:gd name="T77" fmla="*/ 2147483647 h 528"/>
                <a:gd name="T78" fmla="*/ 2147483647 w 412"/>
                <a:gd name="T79" fmla="*/ 2147483647 h 528"/>
                <a:gd name="T80" fmla="*/ 2147483647 w 412"/>
                <a:gd name="T81" fmla="*/ 2147483647 h 528"/>
                <a:gd name="T82" fmla="*/ 2147483647 w 412"/>
                <a:gd name="T83" fmla="*/ 2147483647 h 528"/>
                <a:gd name="T84" fmla="*/ 2147483647 w 412"/>
                <a:gd name="T85" fmla="*/ 2147483647 h 528"/>
                <a:gd name="T86" fmla="*/ 2147483647 w 412"/>
                <a:gd name="T87" fmla="*/ 2147483647 h 528"/>
                <a:gd name="T88" fmla="*/ 2147483647 w 412"/>
                <a:gd name="T89" fmla="*/ 0 h 528"/>
                <a:gd name="T90" fmla="*/ 2147483647 w 412"/>
                <a:gd name="T91" fmla="*/ 2147483647 h 528"/>
                <a:gd name="T92" fmla="*/ 2147483647 w 412"/>
                <a:gd name="T93" fmla="*/ 2147483647 h 528"/>
                <a:gd name="T94" fmla="*/ 2147483647 w 412"/>
                <a:gd name="T95" fmla="*/ 2147483647 h 528"/>
                <a:gd name="T96" fmla="*/ 2147483647 w 412"/>
                <a:gd name="T97" fmla="*/ 2147483647 h 528"/>
                <a:gd name="T98" fmla="*/ 2147483647 w 412"/>
                <a:gd name="T99" fmla="*/ 2147483647 h 528"/>
                <a:gd name="T100" fmla="*/ 2147483647 w 412"/>
                <a:gd name="T101" fmla="*/ 2147483647 h 528"/>
                <a:gd name="T102" fmla="*/ 2147483647 w 412"/>
                <a:gd name="T103" fmla="*/ 2147483647 h 528"/>
                <a:gd name="T104" fmla="*/ 2147483647 w 412"/>
                <a:gd name="T105" fmla="*/ 2147483647 h 528"/>
                <a:gd name="T106" fmla="*/ 2147483647 w 412"/>
                <a:gd name="T107" fmla="*/ 2147483647 h 528"/>
                <a:gd name="T108" fmla="*/ 2147483647 w 412"/>
                <a:gd name="T109" fmla="*/ 2147483647 h 528"/>
                <a:gd name="T110" fmla="*/ 2147483647 w 412"/>
                <a:gd name="T111" fmla="*/ 2147483647 h 5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2"/>
                <a:gd name="T169" fmla="*/ 0 h 528"/>
                <a:gd name="T170" fmla="*/ 412 w 412"/>
                <a:gd name="T171" fmla="*/ 528 h 5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2" h="528">
                  <a:moveTo>
                    <a:pt x="351" y="152"/>
                  </a:moveTo>
                  <a:lnTo>
                    <a:pt x="376" y="152"/>
                  </a:lnTo>
                  <a:lnTo>
                    <a:pt x="375" y="212"/>
                  </a:lnTo>
                  <a:lnTo>
                    <a:pt x="378" y="219"/>
                  </a:lnTo>
                  <a:lnTo>
                    <a:pt x="412" y="237"/>
                  </a:lnTo>
                  <a:lnTo>
                    <a:pt x="411" y="332"/>
                  </a:lnTo>
                  <a:lnTo>
                    <a:pt x="406" y="341"/>
                  </a:lnTo>
                  <a:lnTo>
                    <a:pt x="391" y="348"/>
                  </a:lnTo>
                  <a:lnTo>
                    <a:pt x="384" y="357"/>
                  </a:lnTo>
                  <a:lnTo>
                    <a:pt x="384" y="381"/>
                  </a:lnTo>
                  <a:lnTo>
                    <a:pt x="378" y="389"/>
                  </a:lnTo>
                  <a:lnTo>
                    <a:pt x="379" y="441"/>
                  </a:lnTo>
                  <a:lnTo>
                    <a:pt x="331" y="440"/>
                  </a:lnTo>
                  <a:lnTo>
                    <a:pt x="333" y="468"/>
                  </a:lnTo>
                  <a:lnTo>
                    <a:pt x="186" y="471"/>
                  </a:lnTo>
                  <a:lnTo>
                    <a:pt x="178" y="476"/>
                  </a:lnTo>
                  <a:lnTo>
                    <a:pt x="168" y="474"/>
                  </a:lnTo>
                  <a:lnTo>
                    <a:pt x="162" y="476"/>
                  </a:lnTo>
                  <a:lnTo>
                    <a:pt x="156" y="482"/>
                  </a:lnTo>
                  <a:lnTo>
                    <a:pt x="148" y="492"/>
                  </a:lnTo>
                  <a:lnTo>
                    <a:pt x="148" y="513"/>
                  </a:lnTo>
                  <a:lnTo>
                    <a:pt x="138" y="515"/>
                  </a:lnTo>
                  <a:lnTo>
                    <a:pt x="123" y="528"/>
                  </a:lnTo>
                  <a:lnTo>
                    <a:pt x="0" y="527"/>
                  </a:lnTo>
                  <a:lnTo>
                    <a:pt x="10" y="506"/>
                  </a:lnTo>
                  <a:lnTo>
                    <a:pt x="3" y="494"/>
                  </a:lnTo>
                  <a:lnTo>
                    <a:pt x="7" y="485"/>
                  </a:lnTo>
                  <a:lnTo>
                    <a:pt x="12" y="483"/>
                  </a:lnTo>
                  <a:lnTo>
                    <a:pt x="36" y="444"/>
                  </a:lnTo>
                  <a:lnTo>
                    <a:pt x="24" y="425"/>
                  </a:lnTo>
                  <a:lnTo>
                    <a:pt x="21" y="104"/>
                  </a:lnTo>
                  <a:lnTo>
                    <a:pt x="58" y="105"/>
                  </a:lnTo>
                  <a:lnTo>
                    <a:pt x="63" y="101"/>
                  </a:lnTo>
                  <a:lnTo>
                    <a:pt x="70" y="104"/>
                  </a:lnTo>
                  <a:lnTo>
                    <a:pt x="79" y="101"/>
                  </a:lnTo>
                  <a:lnTo>
                    <a:pt x="88" y="110"/>
                  </a:lnTo>
                  <a:lnTo>
                    <a:pt x="111" y="105"/>
                  </a:lnTo>
                  <a:lnTo>
                    <a:pt x="126" y="89"/>
                  </a:lnTo>
                  <a:lnTo>
                    <a:pt x="129" y="56"/>
                  </a:lnTo>
                  <a:lnTo>
                    <a:pt x="141" y="42"/>
                  </a:lnTo>
                  <a:lnTo>
                    <a:pt x="150" y="44"/>
                  </a:lnTo>
                  <a:lnTo>
                    <a:pt x="159" y="33"/>
                  </a:lnTo>
                  <a:lnTo>
                    <a:pt x="192" y="23"/>
                  </a:lnTo>
                  <a:lnTo>
                    <a:pt x="196" y="8"/>
                  </a:lnTo>
                  <a:lnTo>
                    <a:pt x="214" y="0"/>
                  </a:lnTo>
                  <a:lnTo>
                    <a:pt x="231" y="9"/>
                  </a:lnTo>
                  <a:lnTo>
                    <a:pt x="240" y="11"/>
                  </a:lnTo>
                  <a:lnTo>
                    <a:pt x="243" y="17"/>
                  </a:lnTo>
                  <a:lnTo>
                    <a:pt x="255" y="20"/>
                  </a:lnTo>
                  <a:lnTo>
                    <a:pt x="252" y="29"/>
                  </a:lnTo>
                  <a:lnTo>
                    <a:pt x="261" y="29"/>
                  </a:lnTo>
                  <a:lnTo>
                    <a:pt x="265" y="38"/>
                  </a:lnTo>
                  <a:lnTo>
                    <a:pt x="313" y="39"/>
                  </a:lnTo>
                  <a:lnTo>
                    <a:pt x="312" y="63"/>
                  </a:lnTo>
                  <a:lnTo>
                    <a:pt x="351" y="113"/>
                  </a:lnTo>
                  <a:lnTo>
                    <a:pt x="351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5" name="Freeform 110"/>
            <p:cNvSpPr>
              <a:spLocks noChangeAspect="1"/>
            </p:cNvSpPr>
            <p:nvPr/>
          </p:nvSpPr>
          <p:spPr bwMode="auto">
            <a:xfrm>
              <a:off x="1078" y="2605"/>
              <a:ext cx="456" cy="428"/>
            </a:xfrm>
            <a:custGeom>
              <a:avLst/>
              <a:gdLst>
                <a:gd name="T0" fmla="*/ 2147483647 w 499"/>
                <a:gd name="T1" fmla="*/ 2147483647 h 458"/>
                <a:gd name="T2" fmla="*/ 2147483647 w 499"/>
                <a:gd name="T3" fmla="*/ 0 h 458"/>
                <a:gd name="T4" fmla="*/ 2147483647 w 499"/>
                <a:gd name="T5" fmla="*/ 2147483647 h 458"/>
                <a:gd name="T6" fmla="*/ 2147483647 w 499"/>
                <a:gd name="T7" fmla="*/ 2147483647 h 458"/>
                <a:gd name="T8" fmla="*/ 2147483647 w 499"/>
                <a:gd name="T9" fmla="*/ 2147483647 h 458"/>
                <a:gd name="T10" fmla="*/ 2147483647 w 499"/>
                <a:gd name="T11" fmla="*/ 2147483647 h 458"/>
                <a:gd name="T12" fmla="*/ 2147483647 w 499"/>
                <a:gd name="T13" fmla="*/ 2147483647 h 458"/>
                <a:gd name="T14" fmla="*/ 2147483647 w 499"/>
                <a:gd name="T15" fmla="*/ 2147483647 h 458"/>
                <a:gd name="T16" fmla="*/ 2147483647 w 499"/>
                <a:gd name="T17" fmla="*/ 2147483647 h 458"/>
                <a:gd name="T18" fmla="*/ 2147483647 w 499"/>
                <a:gd name="T19" fmla="*/ 2147483647 h 458"/>
                <a:gd name="T20" fmla="*/ 2147483647 w 499"/>
                <a:gd name="T21" fmla="*/ 2147483647 h 458"/>
                <a:gd name="T22" fmla="*/ 2147483647 w 499"/>
                <a:gd name="T23" fmla="*/ 2147483647 h 458"/>
                <a:gd name="T24" fmla="*/ 2147483647 w 499"/>
                <a:gd name="T25" fmla="*/ 2147483647 h 458"/>
                <a:gd name="T26" fmla="*/ 2147483647 w 499"/>
                <a:gd name="T27" fmla="*/ 2147483647 h 458"/>
                <a:gd name="T28" fmla="*/ 2147483647 w 499"/>
                <a:gd name="T29" fmla="*/ 2147483647 h 458"/>
                <a:gd name="T30" fmla="*/ 2147483647 w 499"/>
                <a:gd name="T31" fmla="*/ 2147483647 h 458"/>
                <a:gd name="T32" fmla="*/ 2147483647 w 499"/>
                <a:gd name="T33" fmla="*/ 2147483647 h 458"/>
                <a:gd name="T34" fmla="*/ 2147483647 w 499"/>
                <a:gd name="T35" fmla="*/ 2147483647 h 458"/>
                <a:gd name="T36" fmla="*/ 2147483647 w 499"/>
                <a:gd name="T37" fmla="*/ 2147483647 h 458"/>
                <a:gd name="T38" fmla="*/ 2147483647 w 499"/>
                <a:gd name="T39" fmla="*/ 2147483647 h 458"/>
                <a:gd name="T40" fmla="*/ 2147483647 w 499"/>
                <a:gd name="T41" fmla="*/ 2147483647 h 458"/>
                <a:gd name="T42" fmla="*/ 2147483647 w 499"/>
                <a:gd name="T43" fmla="*/ 2147483647 h 458"/>
                <a:gd name="T44" fmla="*/ 2147483647 w 499"/>
                <a:gd name="T45" fmla="*/ 2147483647 h 458"/>
                <a:gd name="T46" fmla="*/ 2147483647 w 499"/>
                <a:gd name="T47" fmla="*/ 2147483647 h 458"/>
                <a:gd name="T48" fmla="*/ 2147483647 w 499"/>
                <a:gd name="T49" fmla="*/ 2147483647 h 458"/>
                <a:gd name="T50" fmla="*/ 2147483647 w 499"/>
                <a:gd name="T51" fmla="*/ 2147483647 h 458"/>
                <a:gd name="T52" fmla="*/ 2147483647 w 499"/>
                <a:gd name="T53" fmla="*/ 2147483647 h 458"/>
                <a:gd name="T54" fmla="*/ 2147483647 w 499"/>
                <a:gd name="T55" fmla="*/ 2147483647 h 458"/>
                <a:gd name="T56" fmla="*/ 2147483647 w 499"/>
                <a:gd name="T57" fmla="*/ 2147483647 h 458"/>
                <a:gd name="T58" fmla="*/ 2147483647 w 499"/>
                <a:gd name="T59" fmla="*/ 2147483647 h 458"/>
                <a:gd name="T60" fmla="*/ 2147483647 w 499"/>
                <a:gd name="T61" fmla="*/ 2147483647 h 458"/>
                <a:gd name="T62" fmla="*/ 2147483647 w 499"/>
                <a:gd name="T63" fmla="*/ 2147483647 h 458"/>
                <a:gd name="T64" fmla="*/ 2147483647 w 499"/>
                <a:gd name="T65" fmla="*/ 2147483647 h 458"/>
                <a:gd name="T66" fmla="*/ 2147483647 w 499"/>
                <a:gd name="T67" fmla="*/ 2147483647 h 458"/>
                <a:gd name="T68" fmla="*/ 2147483647 w 499"/>
                <a:gd name="T69" fmla="*/ 2147483647 h 458"/>
                <a:gd name="T70" fmla="*/ 2147483647 w 499"/>
                <a:gd name="T71" fmla="*/ 2147483647 h 458"/>
                <a:gd name="T72" fmla="*/ 0 w 499"/>
                <a:gd name="T73" fmla="*/ 2147483647 h 458"/>
                <a:gd name="T74" fmla="*/ 2147483647 w 499"/>
                <a:gd name="T75" fmla="*/ 2147483647 h 4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9"/>
                <a:gd name="T115" fmla="*/ 0 h 458"/>
                <a:gd name="T116" fmla="*/ 499 w 499"/>
                <a:gd name="T117" fmla="*/ 458 h 4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9" h="458">
                  <a:moveTo>
                    <a:pt x="58" y="50"/>
                  </a:moveTo>
                  <a:lnTo>
                    <a:pt x="324" y="51"/>
                  </a:lnTo>
                  <a:lnTo>
                    <a:pt x="324" y="0"/>
                  </a:lnTo>
                  <a:lnTo>
                    <a:pt x="466" y="0"/>
                  </a:lnTo>
                  <a:lnTo>
                    <a:pt x="460" y="6"/>
                  </a:lnTo>
                  <a:lnTo>
                    <a:pt x="462" y="14"/>
                  </a:lnTo>
                  <a:lnTo>
                    <a:pt x="468" y="27"/>
                  </a:lnTo>
                  <a:lnTo>
                    <a:pt x="472" y="36"/>
                  </a:lnTo>
                  <a:lnTo>
                    <a:pt x="484" y="45"/>
                  </a:lnTo>
                  <a:lnTo>
                    <a:pt x="492" y="63"/>
                  </a:lnTo>
                  <a:lnTo>
                    <a:pt x="486" y="69"/>
                  </a:lnTo>
                  <a:lnTo>
                    <a:pt x="484" y="80"/>
                  </a:lnTo>
                  <a:lnTo>
                    <a:pt x="484" y="98"/>
                  </a:lnTo>
                  <a:lnTo>
                    <a:pt x="468" y="104"/>
                  </a:lnTo>
                  <a:lnTo>
                    <a:pt x="460" y="111"/>
                  </a:lnTo>
                  <a:lnTo>
                    <a:pt x="465" y="120"/>
                  </a:lnTo>
                  <a:lnTo>
                    <a:pt x="465" y="129"/>
                  </a:lnTo>
                  <a:lnTo>
                    <a:pt x="463" y="140"/>
                  </a:lnTo>
                  <a:lnTo>
                    <a:pt x="469" y="150"/>
                  </a:lnTo>
                  <a:lnTo>
                    <a:pt x="469" y="159"/>
                  </a:lnTo>
                  <a:lnTo>
                    <a:pt x="465" y="167"/>
                  </a:lnTo>
                  <a:lnTo>
                    <a:pt x="459" y="173"/>
                  </a:lnTo>
                  <a:lnTo>
                    <a:pt x="466" y="182"/>
                  </a:lnTo>
                  <a:lnTo>
                    <a:pt x="463" y="194"/>
                  </a:lnTo>
                  <a:lnTo>
                    <a:pt x="465" y="207"/>
                  </a:lnTo>
                  <a:lnTo>
                    <a:pt x="469" y="213"/>
                  </a:lnTo>
                  <a:lnTo>
                    <a:pt x="465" y="219"/>
                  </a:lnTo>
                  <a:lnTo>
                    <a:pt x="465" y="239"/>
                  </a:lnTo>
                  <a:lnTo>
                    <a:pt x="466" y="260"/>
                  </a:lnTo>
                  <a:lnTo>
                    <a:pt x="477" y="269"/>
                  </a:lnTo>
                  <a:lnTo>
                    <a:pt x="475" y="276"/>
                  </a:lnTo>
                  <a:lnTo>
                    <a:pt x="484" y="287"/>
                  </a:lnTo>
                  <a:lnTo>
                    <a:pt x="495" y="287"/>
                  </a:lnTo>
                  <a:lnTo>
                    <a:pt x="499" y="288"/>
                  </a:lnTo>
                  <a:lnTo>
                    <a:pt x="492" y="294"/>
                  </a:lnTo>
                  <a:lnTo>
                    <a:pt x="490" y="299"/>
                  </a:lnTo>
                  <a:lnTo>
                    <a:pt x="493" y="306"/>
                  </a:lnTo>
                  <a:lnTo>
                    <a:pt x="495" y="312"/>
                  </a:lnTo>
                  <a:lnTo>
                    <a:pt x="480" y="317"/>
                  </a:lnTo>
                  <a:lnTo>
                    <a:pt x="469" y="318"/>
                  </a:lnTo>
                  <a:lnTo>
                    <a:pt x="474" y="326"/>
                  </a:lnTo>
                  <a:lnTo>
                    <a:pt x="475" y="335"/>
                  </a:lnTo>
                  <a:lnTo>
                    <a:pt x="474" y="345"/>
                  </a:lnTo>
                  <a:lnTo>
                    <a:pt x="462" y="350"/>
                  </a:lnTo>
                  <a:lnTo>
                    <a:pt x="459" y="357"/>
                  </a:lnTo>
                  <a:lnTo>
                    <a:pt x="465" y="363"/>
                  </a:lnTo>
                  <a:lnTo>
                    <a:pt x="459" y="369"/>
                  </a:lnTo>
                  <a:lnTo>
                    <a:pt x="463" y="374"/>
                  </a:lnTo>
                  <a:lnTo>
                    <a:pt x="463" y="383"/>
                  </a:lnTo>
                  <a:lnTo>
                    <a:pt x="466" y="387"/>
                  </a:lnTo>
                  <a:lnTo>
                    <a:pt x="468" y="404"/>
                  </a:lnTo>
                  <a:lnTo>
                    <a:pt x="460" y="408"/>
                  </a:lnTo>
                  <a:lnTo>
                    <a:pt x="454" y="422"/>
                  </a:lnTo>
                  <a:lnTo>
                    <a:pt x="445" y="423"/>
                  </a:lnTo>
                  <a:lnTo>
                    <a:pt x="438" y="423"/>
                  </a:lnTo>
                  <a:lnTo>
                    <a:pt x="435" y="419"/>
                  </a:lnTo>
                  <a:lnTo>
                    <a:pt x="430" y="426"/>
                  </a:lnTo>
                  <a:lnTo>
                    <a:pt x="421" y="428"/>
                  </a:lnTo>
                  <a:lnTo>
                    <a:pt x="397" y="435"/>
                  </a:lnTo>
                  <a:lnTo>
                    <a:pt x="393" y="438"/>
                  </a:lnTo>
                  <a:lnTo>
                    <a:pt x="384" y="441"/>
                  </a:lnTo>
                  <a:lnTo>
                    <a:pt x="361" y="458"/>
                  </a:lnTo>
                  <a:lnTo>
                    <a:pt x="115" y="458"/>
                  </a:lnTo>
                  <a:lnTo>
                    <a:pt x="115" y="414"/>
                  </a:lnTo>
                  <a:lnTo>
                    <a:pt x="217" y="414"/>
                  </a:lnTo>
                  <a:lnTo>
                    <a:pt x="201" y="377"/>
                  </a:lnTo>
                  <a:lnTo>
                    <a:pt x="202" y="363"/>
                  </a:lnTo>
                  <a:lnTo>
                    <a:pt x="216" y="362"/>
                  </a:lnTo>
                  <a:lnTo>
                    <a:pt x="217" y="338"/>
                  </a:lnTo>
                  <a:lnTo>
                    <a:pt x="123" y="336"/>
                  </a:lnTo>
                  <a:lnTo>
                    <a:pt x="121" y="233"/>
                  </a:lnTo>
                  <a:lnTo>
                    <a:pt x="91" y="230"/>
                  </a:lnTo>
                  <a:lnTo>
                    <a:pt x="94" y="110"/>
                  </a:lnTo>
                  <a:lnTo>
                    <a:pt x="0" y="110"/>
                  </a:lnTo>
                  <a:lnTo>
                    <a:pt x="0" y="66"/>
                  </a:lnTo>
                  <a:lnTo>
                    <a:pt x="57" y="66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6" name="Freeform 111"/>
            <p:cNvSpPr>
              <a:spLocks noChangeAspect="1"/>
            </p:cNvSpPr>
            <p:nvPr/>
          </p:nvSpPr>
          <p:spPr bwMode="auto">
            <a:xfrm>
              <a:off x="2285" y="2109"/>
              <a:ext cx="404" cy="326"/>
            </a:xfrm>
            <a:custGeom>
              <a:avLst/>
              <a:gdLst>
                <a:gd name="T0" fmla="*/ 2147483647 w 441"/>
                <a:gd name="T1" fmla="*/ 0 h 349"/>
                <a:gd name="T2" fmla="*/ 2147483647 w 441"/>
                <a:gd name="T3" fmla="*/ 2147483647 h 349"/>
                <a:gd name="T4" fmla="*/ 2147483647 w 441"/>
                <a:gd name="T5" fmla="*/ 2147483647 h 349"/>
                <a:gd name="T6" fmla="*/ 2147483647 w 441"/>
                <a:gd name="T7" fmla="*/ 2147483647 h 349"/>
                <a:gd name="T8" fmla="*/ 2147483647 w 441"/>
                <a:gd name="T9" fmla="*/ 2147483647 h 349"/>
                <a:gd name="T10" fmla="*/ 2147483647 w 441"/>
                <a:gd name="T11" fmla="*/ 2147483647 h 349"/>
                <a:gd name="T12" fmla="*/ 2147483647 w 441"/>
                <a:gd name="T13" fmla="*/ 2147483647 h 349"/>
                <a:gd name="T14" fmla="*/ 2147483647 w 441"/>
                <a:gd name="T15" fmla="*/ 2147483647 h 349"/>
                <a:gd name="T16" fmla="*/ 2147483647 w 441"/>
                <a:gd name="T17" fmla="*/ 2147483647 h 349"/>
                <a:gd name="T18" fmla="*/ 2147483647 w 441"/>
                <a:gd name="T19" fmla="*/ 2147483647 h 349"/>
                <a:gd name="T20" fmla="*/ 2147483647 w 441"/>
                <a:gd name="T21" fmla="*/ 2147483647 h 349"/>
                <a:gd name="T22" fmla="*/ 2147483647 w 441"/>
                <a:gd name="T23" fmla="*/ 2147483647 h 349"/>
                <a:gd name="T24" fmla="*/ 2147483647 w 441"/>
                <a:gd name="T25" fmla="*/ 2147483647 h 349"/>
                <a:gd name="T26" fmla="*/ 2147483647 w 441"/>
                <a:gd name="T27" fmla="*/ 2147483647 h 349"/>
                <a:gd name="T28" fmla="*/ 2147483647 w 441"/>
                <a:gd name="T29" fmla="*/ 2147483647 h 349"/>
                <a:gd name="T30" fmla="*/ 2147483647 w 441"/>
                <a:gd name="T31" fmla="*/ 2147483647 h 349"/>
                <a:gd name="T32" fmla="*/ 2147483647 w 441"/>
                <a:gd name="T33" fmla="*/ 2147483647 h 349"/>
                <a:gd name="T34" fmla="*/ 2147483647 w 441"/>
                <a:gd name="T35" fmla="*/ 2147483647 h 349"/>
                <a:gd name="T36" fmla="*/ 2147483647 w 441"/>
                <a:gd name="T37" fmla="*/ 2147483647 h 349"/>
                <a:gd name="T38" fmla="*/ 2147483647 w 441"/>
                <a:gd name="T39" fmla="*/ 2147483647 h 349"/>
                <a:gd name="T40" fmla="*/ 2147483647 w 441"/>
                <a:gd name="T41" fmla="*/ 2147483647 h 349"/>
                <a:gd name="T42" fmla="*/ 2147483647 w 441"/>
                <a:gd name="T43" fmla="*/ 2147483647 h 349"/>
                <a:gd name="T44" fmla="*/ 2147483647 w 441"/>
                <a:gd name="T45" fmla="*/ 2147483647 h 349"/>
                <a:gd name="T46" fmla="*/ 2147483647 w 441"/>
                <a:gd name="T47" fmla="*/ 2147483647 h 349"/>
                <a:gd name="T48" fmla="*/ 2147483647 w 441"/>
                <a:gd name="T49" fmla="*/ 2147483647 h 349"/>
                <a:gd name="T50" fmla="*/ 2147483647 w 441"/>
                <a:gd name="T51" fmla="*/ 2147483647 h 349"/>
                <a:gd name="T52" fmla="*/ 2147483647 w 441"/>
                <a:gd name="T53" fmla="*/ 2147483647 h 349"/>
                <a:gd name="T54" fmla="*/ 2147483647 w 441"/>
                <a:gd name="T55" fmla="*/ 2147483647 h 349"/>
                <a:gd name="T56" fmla="*/ 2147483647 w 441"/>
                <a:gd name="T57" fmla="*/ 2147483647 h 349"/>
                <a:gd name="T58" fmla="*/ 2147483647 w 441"/>
                <a:gd name="T59" fmla="*/ 2147483647 h 349"/>
                <a:gd name="T60" fmla="*/ 2147483647 w 441"/>
                <a:gd name="T61" fmla="*/ 2147483647 h 349"/>
                <a:gd name="T62" fmla="*/ 2147483647 w 441"/>
                <a:gd name="T63" fmla="*/ 2147483647 h 349"/>
                <a:gd name="T64" fmla="*/ 2147483647 w 441"/>
                <a:gd name="T65" fmla="*/ 2147483647 h 349"/>
                <a:gd name="T66" fmla="*/ 2147483647 w 441"/>
                <a:gd name="T67" fmla="*/ 2147483647 h 349"/>
                <a:gd name="T68" fmla="*/ 2147483647 w 441"/>
                <a:gd name="T69" fmla="*/ 2147483647 h 349"/>
                <a:gd name="T70" fmla="*/ 2147483647 w 441"/>
                <a:gd name="T71" fmla="*/ 2147483647 h 349"/>
                <a:gd name="T72" fmla="*/ 2147483647 w 441"/>
                <a:gd name="T73" fmla="*/ 2147483647 h 349"/>
                <a:gd name="T74" fmla="*/ 2147483647 w 441"/>
                <a:gd name="T75" fmla="*/ 2147483647 h 349"/>
                <a:gd name="T76" fmla="*/ 2147483647 w 441"/>
                <a:gd name="T77" fmla="*/ 2147483647 h 349"/>
                <a:gd name="T78" fmla="*/ 2147483647 w 441"/>
                <a:gd name="T79" fmla="*/ 2147483647 h 349"/>
                <a:gd name="T80" fmla="*/ 2147483647 w 441"/>
                <a:gd name="T81" fmla="*/ 2147483647 h 349"/>
                <a:gd name="T82" fmla="*/ 2147483647 w 441"/>
                <a:gd name="T83" fmla="*/ 2147483647 h 349"/>
                <a:gd name="T84" fmla="*/ 2147483647 w 441"/>
                <a:gd name="T85" fmla="*/ 2147483647 h 349"/>
                <a:gd name="T86" fmla="*/ 2147483647 w 441"/>
                <a:gd name="T87" fmla="*/ 2147483647 h 349"/>
                <a:gd name="T88" fmla="*/ 2147483647 w 441"/>
                <a:gd name="T89" fmla="*/ 2147483647 h 349"/>
                <a:gd name="T90" fmla="*/ 2147483647 w 441"/>
                <a:gd name="T91" fmla="*/ 2147483647 h 349"/>
                <a:gd name="T92" fmla="*/ 2147483647 w 441"/>
                <a:gd name="T93" fmla="*/ 2147483647 h 349"/>
                <a:gd name="T94" fmla="*/ 2147483647 w 441"/>
                <a:gd name="T95" fmla="*/ 2147483647 h 349"/>
                <a:gd name="T96" fmla="*/ 0 w 441"/>
                <a:gd name="T97" fmla="*/ 2147483647 h 349"/>
                <a:gd name="T98" fmla="*/ 2147483647 w 441"/>
                <a:gd name="T99" fmla="*/ 2147483647 h 349"/>
                <a:gd name="T100" fmla="*/ 2147483647 w 441"/>
                <a:gd name="T101" fmla="*/ 2147483647 h 349"/>
                <a:gd name="T102" fmla="*/ 2147483647 w 441"/>
                <a:gd name="T103" fmla="*/ 2147483647 h 349"/>
                <a:gd name="T104" fmla="*/ 2147483647 w 441"/>
                <a:gd name="T105" fmla="*/ 2147483647 h 3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1"/>
                <a:gd name="T160" fmla="*/ 0 h 349"/>
                <a:gd name="T161" fmla="*/ 441 w 441"/>
                <a:gd name="T162" fmla="*/ 349 h 3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1" h="349">
                  <a:moveTo>
                    <a:pt x="29" y="6"/>
                  </a:moveTo>
                  <a:lnTo>
                    <a:pt x="441" y="0"/>
                  </a:lnTo>
                  <a:lnTo>
                    <a:pt x="438" y="12"/>
                  </a:lnTo>
                  <a:lnTo>
                    <a:pt x="438" y="22"/>
                  </a:lnTo>
                  <a:lnTo>
                    <a:pt x="429" y="30"/>
                  </a:lnTo>
                  <a:lnTo>
                    <a:pt x="425" y="45"/>
                  </a:lnTo>
                  <a:lnTo>
                    <a:pt x="425" y="54"/>
                  </a:lnTo>
                  <a:lnTo>
                    <a:pt x="432" y="63"/>
                  </a:lnTo>
                  <a:lnTo>
                    <a:pt x="425" y="72"/>
                  </a:lnTo>
                  <a:lnTo>
                    <a:pt x="423" y="79"/>
                  </a:lnTo>
                  <a:lnTo>
                    <a:pt x="414" y="81"/>
                  </a:lnTo>
                  <a:lnTo>
                    <a:pt x="411" y="93"/>
                  </a:lnTo>
                  <a:lnTo>
                    <a:pt x="414" y="105"/>
                  </a:lnTo>
                  <a:lnTo>
                    <a:pt x="405" y="111"/>
                  </a:lnTo>
                  <a:lnTo>
                    <a:pt x="404" y="121"/>
                  </a:lnTo>
                  <a:lnTo>
                    <a:pt x="399" y="126"/>
                  </a:lnTo>
                  <a:lnTo>
                    <a:pt x="402" y="133"/>
                  </a:lnTo>
                  <a:lnTo>
                    <a:pt x="401" y="145"/>
                  </a:lnTo>
                  <a:lnTo>
                    <a:pt x="395" y="150"/>
                  </a:lnTo>
                  <a:lnTo>
                    <a:pt x="401" y="154"/>
                  </a:lnTo>
                  <a:lnTo>
                    <a:pt x="398" y="166"/>
                  </a:lnTo>
                  <a:lnTo>
                    <a:pt x="393" y="175"/>
                  </a:lnTo>
                  <a:lnTo>
                    <a:pt x="392" y="180"/>
                  </a:lnTo>
                  <a:lnTo>
                    <a:pt x="396" y="187"/>
                  </a:lnTo>
                  <a:lnTo>
                    <a:pt x="387" y="196"/>
                  </a:lnTo>
                  <a:lnTo>
                    <a:pt x="383" y="201"/>
                  </a:lnTo>
                  <a:lnTo>
                    <a:pt x="390" y="205"/>
                  </a:lnTo>
                  <a:lnTo>
                    <a:pt x="386" y="211"/>
                  </a:lnTo>
                  <a:lnTo>
                    <a:pt x="377" y="217"/>
                  </a:lnTo>
                  <a:lnTo>
                    <a:pt x="371" y="225"/>
                  </a:lnTo>
                  <a:lnTo>
                    <a:pt x="369" y="229"/>
                  </a:lnTo>
                  <a:lnTo>
                    <a:pt x="369" y="237"/>
                  </a:lnTo>
                  <a:lnTo>
                    <a:pt x="362" y="243"/>
                  </a:lnTo>
                  <a:lnTo>
                    <a:pt x="353" y="249"/>
                  </a:lnTo>
                  <a:lnTo>
                    <a:pt x="348" y="252"/>
                  </a:lnTo>
                  <a:lnTo>
                    <a:pt x="345" y="267"/>
                  </a:lnTo>
                  <a:lnTo>
                    <a:pt x="341" y="273"/>
                  </a:lnTo>
                  <a:lnTo>
                    <a:pt x="338" y="277"/>
                  </a:lnTo>
                  <a:lnTo>
                    <a:pt x="339" y="285"/>
                  </a:lnTo>
                  <a:lnTo>
                    <a:pt x="333" y="286"/>
                  </a:lnTo>
                  <a:lnTo>
                    <a:pt x="330" y="291"/>
                  </a:lnTo>
                  <a:lnTo>
                    <a:pt x="327" y="294"/>
                  </a:lnTo>
                  <a:lnTo>
                    <a:pt x="324" y="298"/>
                  </a:lnTo>
                  <a:lnTo>
                    <a:pt x="320" y="301"/>
                  </a:lnTo>
                  <a:lnTo>
                    <a:pt x="320" y="307"/>
                  </a:lnTo>
                  <a:lnTo>
                    <a:pt x="323" y="318"/>
                  </a:lnTo>
                  <a:lnTo>
                    <a:pt x="329" y="327"/>
                  </a:lnTo>
                  <a:lnTo>
                    <a:pt x="329" y="348"/>
                  </a:lnTo>
                  <a:lnTo>
                    <a:pt x="309" y="349"/>
                  </a:lnTo>
                  <a:lnTo>
                    <a:pt x="300" y="334"/>
                  </a:lnTo>
                  <a:lnTo>
                    <a:pt x="293" y="318"/>
                  </a:lnTo>
                  <a:lnTo>
                    <a:pt x="288" y="288"/>
                  </a:lnTo>
                  <a:lnTo>
                    <a:pt x="284" y="267"/>
                  </a:lnTo>
                  <a:lnTo>
                    <a:pt x="264" y="247"/>
                  </a:lnTo>
                  <a:lnTo>
                    <a:pt x="240" y="247"/>
                  </a:lnTo>
                  <a:lnTo>
                    <a:pt x="218" y="261"/>
                  </a:lnTo>
                  <a:lnTo>
                    <a:pt x="198" y="267"/>
                  </a:lnTo>
                  <a:lnTo>
                    <a:pt x="182" y="267"/>
                  </a:lnTo>
                  <a:lnTo>
                    <a:pt x="171" y="264"/>
                  </a:lnTo>
                  <a:lnTo>
                    <a:pt x="143" y="262"/>
                  </a:lnTo>
                  <a:lnTo>
                    <a:pt x="126" y="267"/>
                  </a:lnTo>
                  <a:lnTo>
                    <a:pt x="110" y="273"/>
                  </a:lnTo>
                  <a:lnTo>
                    <a:pt x="92" y="271"/>
                  </a:lnTo>
                  <a:lnTo>
                    <a:pt x="71" y="259"/>
                  </a:lnTo>
                  <a:lnTo>
                    <a:pt x="68" y="247"/>
                  </a:lnTo>
                  <a:lnTo>
                    <a:pt x="72" y="232"/>
                  </a:lnTo>
                  <a:lnTo>
                    <a:pt x="84" y="228"/>
                  </a:lnTo>
                  <a:lnTo>
                    <a:pt x="98" y="226"/>
                  </a:lnTo>
                  <a:lnTo>
                    <a:pt x="108" y="223"/>
                  </a:lnTo>
                  <a:lnTo>
                    <a:pt x="117" y="213"/>
                  </a:lnTo>
                  <a:lnTo>
                    <a:pt x="119" y="198"/>
                  </a:lnTo>
                  <a:lnTo>
                    <a:pt x="125" y="187"/>
                  </a:lnTo>
                  <a:lnTo>
                    <a:pt x="129" y="172"/>
                  </a:lnTo>
                  <a:lnTo>
                    <a:pt x="137" y="154"/>
                  </a:lnTo>
                  <a:lnTo>
                    <a:pt x="135" y="136"/>
                  </a:lnTo>
                  <a:lnTo>
                    <a:pt x="134" y="117"/>
                  </a:lnTo>
                  <a:lnTo>
                    <a:pt x="126" y="103"/>
                  </a:lnTo>
                  <a:lnTo>
                    <a:pt x="116" y="91"/>
                  </a:lnTo>
                  <a:lnTo>
                    <a:pt x="104" y="87"/>
                  </a:lnTo>
                  <a:lnTo>
                    <a:pt x="50" y="90"/>
                  </a:lnTo>
                  <a:lnTo>
                    <a:pt x="50" y="103"/>
                  </a:lnTo>
                  <a:lnTo>
                    <a:pt x="56" y="108"/>
                  </a:lnTo>
                  <a:lnTo>
                    <a:pt x="69" y="111"/>
                  </a:lnTo>
                  <a:lnTo>
                    <a:pt x="83" y="112"/>
                  </a:lnTo>
                  <a:lnTo>
                    <a:pt x="95" y="120"/>
                  </a:lnTo>
                  <a:lnTo>
                    <a:pt x="98" y="133"/>
                  </a:lnTo>
                  <a:lnTo>
                    <a:pt x="96" y="148"/>
                  </a:lnTo>
                  <a:lnTo>
                    <a:pt x="102" y="160"/>
                  </a:lnTo>
                  <a:lnTo>
                    <a:pt x="96" y="169"/>
                  </a:lnTo>
                  <a:lnTo>
                    <a:pt x="89" y="169"/>
                  </a:lnTo>
                  <a:lnTo>
                    <a:pt x="86" y="160"/>
                  </a:lnTo>
                  <a:lnTo>
                    <a:pt x="78" y="157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4" y="166"/>
                  </a:lnTo>
                  <a:lnTo>
                    <a:pt x="9" y="159"/>
                  </a:lnTo>
                  <a:lnTo>
                    <a:pt x="3" y="148"/>
                  </a:lnTo>
                  <a:lnTo>
                    <a:pt x="0" y="136"/>
                  </a:lnTo>
                  <a:lnTo>
                    <a:pt x="3" y="114"/>
                  </a:lnTo>
                  <a:lnTo>
                    <a:pt x="9" y="94"/>
                  </a:lnTo>
                  <a:lnTo>
                    <a:pt x="20" y="75"/>
                  </a:lnTo>
                  <a:lnTo>
                    <a:pt x="17" y="70"/>
                  </a:lnTo>
                  <a:lnTo>
                    <a:pt x="9" y="58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5" y="13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7" name="Freeform 112"/>
            <p:cNvSpPr>
              <a:spLocks noChangeAspect="1"/>
            </p:cNvSpPr>
            <p:nvPr/>
          </p:nvSpPr>
          <p:spPr bwMode="auto">
            <a:xfrm>
              <a:off x="2117" y="1383"/>
              <a:ext cx="403" cy="757"/>
            </a:xfrm>
            <a:custGeom>
              <a:avLst/>
              <a:gdLst>
                <a:gd name="T0" fmla="*/ 2147483647 w 442"/>
                <a:gd name="T1" fmla="*/ 2147483647 h 809"/>
                <a:gd name="T2" fmla="*/ 2147483647 w 442"/>
                <a:gd name="T3" fmla="*/ 2147483647 h 809"/>
                <a:gd name="T4" fmla="*/ 2147483647 w 442"/>
                <a:gd name="T5" fmla="*/ 2147483647 h 809"/>
                <a:gd name="T6" fmla="*/ 2147483647 w 442"/>
                <a:gd name="T7" fmla="*/ 2147483647 h 809"/>
                <a:gd name="T8" fmla="*/ 2147483647 w 442"/>
                <a:gd name="T9" fmla="*/ 2147483647 h 809"/>
                <a:gd name="T10" fmla="*/ 2147483647 w 442"/>
                <a:gd name="T11" fmla="*/ 2147483647 h 809"/>
                <a:gd name="T12" fmla="*/ 2147483647 w 442"/>
                <a:gd name="T13" fmla="*/ 2147483647 h 809"/>
                <a:gd name="T14" fmla="*/ 2147483647 w 442"/>
                <a:gd name="T15" fmla="*/ 2147483647 h 809"/>
                <a:gd name="T16" fmla="*/ 2147483647 w 442"/>
                <a:gd name="T17" fmla="*/ 2147483647 h 809"/>
                <a:gd name="T18" fmla="*/ 2147483647 w 442"/>
                <a:gd name="T19" fmla="*/ 2147483647 h 809"/>
                <a:gd name="T20" fmla="*/ 2147483647 w 442"/>
                <a:gd name="T21" fmla="*/ 2147483647 h 809"/>
                <a:gd name="T22" fmla="*/ 2147483647 w 442"/>
                <a:gd name="T23" fmla="*/ 2147483647 h 809"/>
                <a:gd name="T24" fmla="*/ 2147483647 w 442"/>
                <a:gd name="T25" fmla="*/ 2147483647 h 809"/>
                <a:gd name="T26" fmla="*/ 2147483647 w 442"/>
                <a:gd name="T27" fmla="*/ 2147483647 h 809"/>
                <a:gd name="T28" fmla="*/ 2147483647 w 442"/>
                <a:gd name="T29" fmla="*/ 2147483647 h 809"/>
                <a:gd name="T30" fmla="*/ 2147483647 w 442"/>
                <a:gd name="T31" fmla="*/ 2147483647 h 809"/>
                <a:gd name="T32" fmla="*/ 2147483647 w 442"/>
                <a:gd name="T33" fmla="*/ 2147483647 h 809"/>
                <a:gd name="T34" fmla="*/ 2147483647 w 442"/>
                <a:gd name="T35" fmla="*/ 2147483647 h 809"/>
                <a:gd name="T36" fmla="*/ 0 w 442"/>
                <a:gd name="T37" fmla="*/ 2147483647 h 809"/>
                <a:gd name="T38" fmla="*/ 2147483647 w 442"/>
                <a:gd name="T39" fmla="*/ 2147483647 h 809"/>
                <a:gd name="T40" fmla="*/ 2147483647 w 442"/>
                <a:gd name="T41" fmla="*/ 2147483647 h 809"/>
                <a:gd name="T42" fmla="*/ 2147483647 w 442"/>
                <a:gd name="T43" fmla="*/ 2147483647 h 809"/>
                <a:gd name="T44" fmla="*/ 2147483647 w 442"/>
                <a:gd name="T45" fmla="*/ 2147483647 h 809"/>
                <a:gd name="T46" fmla="*/ 2147483647 w 442"/>
                <a:gd name="T47" fmla="*/ 2147483647 h 809"/>
                <a:gd name="T48" fmla="*/ 2147483647 w 442"/>
                <a:gd name="T49" fmla="*/ 2147483647 h 809"/>
                <a:gd name="T50" fmla="*/ 2147483647 w 442"/>
                <a:gd name="T51" fmla="*/ 2147483647 h 809"/>
                <a:gd name="T52" fmla="*/ 2147483647 w 442"/>
                <a:gd name="T53" fmla="*/ 2147483647 h 809"/>
                <a:gd name="T54" fmla="*/ 2147483647 w 442"/>
                <a:gd name="T55" fmla="*/ 2147483647 h 809"/>
                <a:gd name="T56" fmla="*/ 2147483647 w 442"/>
                <a:gd name="T57" fmla="*/ 2147483647 h 809"/>
                <a:gd name="T58" fmla="*/ 2147483647 w 442"/>
                <a:gd name="T59" fmla="*/ 2147483647 h 809"/>
                <a:gd name="T60" fmla="*/ 2147483647 w 442"/>
                <a:gd name="T61" fmla="*/ 2147483647 h 809"/>
                <a:gd name="T62" fmla="*/ 2147483647 w 442"/>
                <a:gd name="T63" fmla="*/ 2147483647 h 809"/>
                <a:gd name="T64" fmla="*/ 2147483647 w 442"/>
                <a:gd name="T65" fmla="*/ 2147483647 h 809"/>
                <a:gd name="T66" fmla="*/ 2147483647 w 442"/>
                <a:gd name="T67" fmla="*/ 2147483647 h 809"/>
                <a:gd name="T68" fmla="*/ 2147483647 w 442"/>
                <a:gd name="T69" fmla="*/ 2147483647 h 809"/>
                <a:gd name="T70" fmla="*/ 2147483647 w 442"/>
                <a:gd name="T71" fmla="*/ 2147483647 h 809"/>
                <a:gd name="T72" fmla="*/ 2147483647 w 442"/>
                <a:gd name="T73" fmla="*/ 2147483647 h 809"/>
                <a:gd name="T74" fmla="*/ 2147483647 w 442"/>
                <a:gd name="T75" fmla="*/ 2147483647 h 809"/>
                <a:gd name="T76" fmla="*/ 2147483647 w 442"/>
                <a:gd name="T77" fmla="*/ 2147483647 h 809"/>
                <a:gd name="T78" fmla="*/ 2147483647 w 442"/>
                <a:gd name="T79" fmla="*/ 2147483647 h 809"/>
                <a:gd name="T80" fmla="*/ 2147483647 w 442"/>
                <a:gd name="T81" fmla="*/ 2147483647 h 809"/>
                <a:gd name="T82" fmla="*/ 2147483647 w 442"/>
                <a:gd name="T83" fmla="*/ 2147483647 h 809"/>
                <a:gd name="T84" fmla="*/ 2147483647 w 442"/>
                <a:gd name="T85" fmla="*/ 2147483647 h 809"/>
                <a:gd name="T86" fmla="*/ 2147483647 w 442"/>
                <a:gd name="T87" fmla="*/ 2147483647 h 809"/>
                <a:gd name="T88" fmla="*/ 2147483647 w 442"/>
                <a:gd name="T89" fmla="*/ 2147483647 h 809"/>
                <a:gd name="T90" fmla="*/ 2147483647 w 442"/>
                <a:gd name="T91" fmla="*/ 2147483647 h 809"/>
                <a:gd name="T92" fmla="*/ 2147483647 w 442"/>
                <a:gd name="T93" fmla="*/ 2147483647 h 809"/>
                <a:gd name="T94" fmla="*/ 2147483647 w 442"/>
                <a:gd name="T95" fmla="*/ 2147483647 h 809"/>
                <a:gd name="T96" fmla="*/ 2147483647 w 442"/>
                <a:gd name="T97" fmla="*/ 2147483647 h 809"/>
                <a:gd name="T98" fmla="*/ 2147483647 w 442"/>
                <a:gd name="T99" fmla="*/ 2147483647 h 809"/>
                <a:gd name="T100" fmla="*/ 2147483647 w 442"/>
                <a:gd name="T101" fmla="*/ 2147483647 h 809"/>
                <a:gd name="T102" fmla="*/ 2147483647 w 442"/>
                <a:gd name="T103" fmla="*/ 2147483647 h 809"/>
                <a:gd name="T104" fmla="*/ 2147483647 w 442"/>
                <a:gd name="T105" fmla="*/ 2147483647 h 809"/>
                <a:gd name="T106" fmla="*/ 2147483647 w 442"/>
                <a:gd name="T107" fmla="*/ 2147483647 h 809"/>
                <a:gd name="T108" fmla="*/ 2147483647 w 442"/>
                <a:gd name="T109" fmla="*/ 2147483647 h 809"/>
                <a:gd name="T110" fmla="*/ 2147483647 w 442"/>
                <a:gd name="T111" fmla="*/ 2147483647 h 809"/>
                <a:gd name="T112" fmla="*/ 2147483647 w 442"/>
                <a:gd name="T113" fmla="*/ 2147483647 h 809"/>
                <a:gd name="T114" fmla="*/ 2147483647 w 442"/>
                <a:gd name="T115" fmla="*/ 2147483647 h 809"/>
                <a:gd name="T116" fmla="*/ 2147483647 w 442"/>
                <a:gd name="T117" fmla="*/ 2147483647 h 809"/>
                <a:gd name="T118" fmla="*/ 2147483647 w 442"/>
                <a:gd name="T119" fmla="*/ 2147483647 h 8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2"/>
                <a:gd name="T181" fmla="*/ 0 h 809"/>
                <a:gd name="T182" fmla="*/ 442 w 442"/>
                <a:gd name="T183" fmla="*/ 809 h 8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2" h="809">
                  <a:moveTo>
                    <a:pt x="289" y="8"/>
                  </a:moveTo>
                  <a:lnTo>
                    <a:pt x="294" y="26"/>
                  </a:lnTo>
                  <a:lnTo>
                    <a:pt x="291" y="33"/>
                  </a:lnTo>
                  <a:lnTo>
                    <a:pt x="279" y="41"/>
                  </a:lnTo>
                  <a:lnTo>
                    <a:pt x="257" y="23"/>
                  </a:lnTo>
                  <a:lnTo>
                    <a:pt x="257" y="14"/>
                  </a:lnTo>
                  <a:lnTo>
                    <a:pt x="251" y="3"/>
                  </a:lnTo>
                  <a:lnTo>
                    <a:pt x="236" y="0"/>
                  </a:lnTo>
                  <a:lnTo>
                    <a:pt x="228" y="9"/>
                  </a:lnTo>
                  <a:lnTo>
                    <a:pt x="221" y="23"/>
                  </a:lnTo>
                  <a:lnTo>
                    <a:pt x="210" y="32"/>
                  </a:lnTo>
                  <a:lnTo>
                    <a:pt x="194" y="36"/>
                  </a:lnTo>
                  <a:lnTo>
                    <a:pt x="183" y="33"/>
                  </a:lnTo>
                  <a:lnTo>
                    <a:pt x="171" y="24"/>
                  </a:lnTo>
                  <a:lnTo>
                    <a:pt x="162" y="20"/>
                  </a:lnTo>
                  <a:lnTo>
                    <a:pt x="150" y="29"/>
                  </a:lnTo>
                  <a:lnTo>
                    <a:pt x="147" y="41"/>
                  </a:lnTo>
                  <a:lnTo>
                    <a:pt x="146" y="65"/>
                  </a:lnTo>
                  <a:lnTo>
                    <a:pt x="138" y="96"/>
                  </a:lnTo>
                  <a:lnTo>
                    <a:pt x="144" y="120"/>
                  </a:lnTo>
                  <a:lnTo>
                    <a:pt x="141" y="135"/>
                  </a:lnTo>
                  <a:lnTo>
                    <a:pt x="126" y="144"/>
                  </a:lnTo>
                  <a:lnTo>
                    <a:pt x="117" y="155"/>
                  </a:lnTo>
                  <a:lnTo>
                    <a:pt x="108" y="156"/>
                  </a:lnTo>
                  <a:lnTo>
                    <a:pt x="101" y="147"/>
                  </a:lnTo>
                  <a:lnTo>
                    <a:pt x="92" y="122"/>
                  </a:lnTo>
                  <a:lnTo>
                    <a:pt x="84" y="120"/>
                  </a:lnTo>
                  <a:lnTo>
                    <a:pt x="59" y="134"/>
                  </a:lnTo>
                  <a:lnTo>
                    <a:pt x="53" y="144"/>
                  </a:lnTo>
                  <a:lnTo>
                    <a:pt x="41" y="162"/>
                  </a:lnTo>
                  <a:lnTo>
                    <a:pt x="38" y="183"/>
                  </a:lnTo>
                  <a:lnTo>
                    <a:pt x="36" y="212"/>
                  </a:lnTo>
                  <a:lnTo>
                    <a:pt x="57" y="225"/>
                  </a:lnTo>
                  <a:lnTo>
                    <a:pt x="80" y="240"/>
                  </a:lnTo>
                  <a:lnTo>
                    <a:pt x="83" y="258"/>
                  </a:lnTo>
                  <a:lnTo>
                    <a:pt x="75" y="275"/>
                  </a:lnTo>
                  <a:lnTo>
                    <a:pt x="66" y="287"/>
                  </a:lnTo>
                  <a:lnTo>
                    <a:pt x="54" y="297"/>
                  </a:lnTo>
                  <a:lnTo>
                    <a:pt x="62" y="308"/>
                  </a:lnTo>
                  <a:lnTo>
                    <a:pt x="81" y="311"/>
                  </a:lnTo>
                  <a:lnTo>
                    <a:pt x="120" y="315"/>
                  </a:lnTo>
                  <a:lnTo>
                    <a:pt x="125" y="318"/>
                  </a:lnTo>
                  <a:lnTo>
                    <a:pt x="131" y="330"/>
                  </a:lnTo>
                  <a:lnTo>
                    <a:pt x="126" y="345"/>
                  </a:lnTo>
                  <a:lnTo>
                    <a:pt x="113" y="350"/>
                  </a:lnTo>
                  <a:lnTo>
                    <a:pt x="95" y="351"/>
                  </a:lnTo>
                  <a:lnTo>
                    <a:pt x="80" y="341"/>
                  </a:lnTo>
                  <a:lnTo>
                    <a:pt x="62" y="342"/>
                  </a:lnTo>
                  <a:lnTo>
                    <a:pt x="51" y="338"/>
                  </a:lnTo>
                  <a:lnTo>
                    <a:pt x="51" y="329"/>
                  </a:lnTo>
                  <a:lnTo>
                    <a:pt x="47" y="318"/>
                  </a:lnTo>
                  <a:lnTo>
                    <a:pt x="39" y="299"/>
                  </a:lnTo>
                  <a:lnTo>
                    <a:pt x="30" y="282"/>
                  </a:lnTo>
                  <a:lnTo>
                    <a:pt x="18" y="279"/>
                  </a:lnTo>
                  <a:lnTo>
                    <a:pt x="9" y="291"/>
                  </a:lnTo>
                  <a:lnTo>
                    <a:pt x="8" y="300"/>
                  </a:lnTo>
                  <a:lnTo>
                    <a:pt x="0" y="317"/>
                  </a:lnTo>
                  <a:lnTo>
                    <a:pt x="8" y="339"/>
                  </a:lnTo>
                  <a:lnTo>
                    <a:pt x="11" y="365"/>
                  </a:lnTo>
                  <a:lnTo>
                    <a:pt x="23" y="377"/>
                  </a:lnTo>
                  <a:lnTo>
                    <a:pt x="42" y="386"/>
                  </a:lnTo>
                  <a:lnTo>
                    <a:pt x="59" y="386"/>
                  </a:lnTo>
                  <a:lnTo>
                    <a:pt x="80" y="389"/>
                  </a:lnTo>
                  <a:lnTo>
                    <a:pt x="80" y="399"/>
                  </a:lnTo>
                  <a:lnTo>
                    <a:pt x="71" y="407"/>
                  </a:lnTo>
                  <a:lnTo>
                    <a:pt x="60" y="407"/>
                  </a:lnTo>
                  <a:lnTo>
                    <a:pt x="48" y="410"/>
                  </a:lnTo>
                  <a:lnTo>
                    <a:pt x="35" y="401"/>
                  </a:lnTo>
                  <a:lnTo>
                    <a:pt x="18" y="405"/>
                  </a:lnTo>
                  <a:lnTo>
                    <a:pt x="6" y="422"/>
                  </a:lnTo>
                  <a:lnTo>
                    <a:pt x="3" y="479"/>
                  </a:lnTo>
                  <a:lnTo>
                    <a:pt x="14" y="488"/>
                  </a:lnTo>
                  <a:lnTo>
                    <a:pt x="27" y="486"/>
                  </a:lnTo>
                  <a:lnTo>
                    <a:pt x="44" y="491"/>
                  </a:lnTo>
                  <a:lnTo>
                    <a:pt x="38" y="509"/>
                  </a:lnTo>
                  <a:lnTo>
                    <a:pt x="28" y="514"/>
                  </a:lnTo>
                  <a:lnTo>
                    <a:pt x="32" y="526"/>
                  </a:lnTo>
                  <a:lnTo>
                    <a:pt x="49" y="529"/>
                  </a:lnTo>
                  <a:lnTo>
                    <a:pt x="50" y="545"/>
                  </a:lnTo>
                  <a:lnTo>
                    <a:pt x="73" y="557"/>
                  </a:lnTo>
                  <a:lnTo>
                    <a:pt x="94" y="557"/>
                  </a:lnTo>
                  <a:lnTo>
                    <a:pt x="112" y="568"/>
                  </a:lnTo>
                  <a:lnTo>
                    <a:pt x="118" y="580"/>
                  </a:lnTo>
                  <a:lnTo>
                    <a:pt x="134" y="580"/>
                  </a:lnTo>
                  <a:lnTo>
                    <a:pt x="148" y="571"/>
                  </a:lnTo>
                  <a:lnTo>
                    <a:pt x="158" y="577"/>
                  </a:lnTo>
                  <a:lnTo>
                    <a:pt x="169" y="584"/>
                  </a:lnTo>
                  <a:lnTo>
                    <a:pt x="173" y="592"/>
                  </a:lnTo>
                  <a:lnTo>
                    <a:pt x="166" y="604"/>
                  </a:lnTo>
                  <a:lnTo>
                    <a:pt x="167" y="616"/>
                  </a:lnTo>
                  <a:lnTo>
                    <a:pt x="149" y="622"/>
                  </a:lnTo>
                  <a:lnTo>
                    <a:pt x="139" y="638"/>
                  </a:lnTo>
                  <a:lnTo>
                    <a:pt x="139" y="662"/>
                  </a:lnTo>
                  <a:lnTo>
                    <a:pt x="148" y="668"/>
                  </a:lnTo>
                  <a:lnTo>
                    <a:pt x="148" y="677"/>
                  </a:lnTo>
                  <a:lnTo>
                    <a:pt x="143" y="685"/>
                  </a:lnTo>
                  <a:lnTo>
                    <a:pt x="137" y="694"/>
                  </a:lnTo>
                  <a:lnTo>
                    <a:pt x="145" y="703"/>
                  </a:lnTo>
                  <a:lnTo>
                    <a:pt x="134" y="736"/>
                  </a:lnTo>
                  <a:lnTo>
                    <a:pt x="110" y="758"/>
                  </a:lnTo>
                  <a:lnTo>
                    <a:pt x="112" y="766"/>
                  </a:lnTo>
                  <a:lnTo>
                    <a:pt x="124" y="767"/>
                  </a:lnTo>
                  <a:lnTo>
                    <a:pt x="130" y="772"/>
                  </a:lnTo>
                  <a:lnTo>
                    <a:pt x="143" y="773"/>
                  </a:lnTo>
                  <a:lnTo>
                    <a:pt x="151" y="763"/>
                  </a:lnTo>
                  <a:lnTo>
                    <a:pt x="166" y="763"/>
                  </a:lnTo>
                  <a:lnTo>
                    <a:pt x="172" y="764"/>
                  </a:lnTo>
                  <a:lnTo>
                    <a:pt x="181" y="769"/>
                  </a:lnTo>
                  <a:lnTo>
                    <a:pt x="187" y="778"/>
                  </a:lnTo>
                  <a:lnTo>
                    <a:pt x="190" y="794"/>
                  </a:lnTo>
                  <a:lnTo>
                    <a:pt x="190" y="809"/>
                  </a:lnTo>
                  <a:lnTo>
                    <a:pt x="203" y="788"/>
                  </a:lnTo>
                  <a:lnTo>
                    <a:pt x="224" y="775"/>
                  </a:lnTo>
                  <a:lnTo>
                    <a:pt x="256" y="761"/>
                  </a:lnTo>
                  <a:lnTo>
                    <a:pt x="278" y="740"/>
                  </a:lnTo>
                  <a:lnTo>
                    <a:pt x="278" y="712"/>
                  </a:lnTo>
                  <a:lnTo>
                    <a:pt x="236" y="682"/>
                  </a:lnTo>
                  <a:lnTo>
                    <a:pt x="227" y="667"/>
                  </a:lnTo>
                  <a:lnTo>
                    <a:pt x="220" y="646"/>
                  </a:lnTo>
                  <a:lnTo>
                    <a:pt x="238" y="619"/>
                  </a:lnTo>
                  <a:lnTo>
                    <a:pt x="244" y="590"/>
                  </a:lnTo>
                  <a:lnTo>
                    <a:pt x="242" y="572"/>
                  </a:lnTo>
                  <a:lnTo>
                    <a:pt x="221" y="550"/>
                  </a:lnTo>
                  <a:lnTo>
                    <a:pt x="200" y="536"/>
                  </a:lnTo>
                  <a:lnTo>
                    <a:pt x="199" y="523"/>
                  </a:lnTo>
                  <a:lnTo>
                    <a:pt x="211" y="515"/>
                  </a:lnTo>
                  <a:lnTo>
                    <a:pt x="226" y="512"/>
                  </a:lnTo>
                  <a:lnTo>
                    <a:pt x="241" y="511"/>
                  </a:lnTo>
                  <a:lnTo>
                    <a:pt x="275" y="515"/>
                  </a:lnTo>
                  <a:lnTo>
                    <a:pt x="298" y="514"/>
                  </a:lnTo>
                  <a:lnTo>
                    <a:pt x="313" y="502"/>
                  </a:lnTo>
                  <a:lnTo>
                    <a:pt x="322" y="478"/>
                  </a:lnTo>
                  <a:lnTo>
                    <a:pt x="317" y="466"/>
                  </a:lnTo>
                  <a:lnTo>
                    <a:pt x="311" y="457"/>
                  </a:lnTo>
                  <a:lnTo>
                    <a:pt x="304" y="451"/>
                  </a:lnTo>
                  <a:lnTo>
                    <a:pt x="292" y="445"/>
                  </a:lnTo>
                  <a:lnTo>
                    <a:pt x="287" y="430"/>
                  </a:lnTo>
                  <a:lnTo>
                    <a:pt x="287" y="412"/>
                  </a:lnTo>
                  <a:lnTo>
                    <a:pt x="286" y="398"/>
                  </a:lnTo>
                  <a:lnTo>
                    <a:pt x="275" y="403"/>
                  </a:lnTo>
                  <a:lnTo>
                    <a:pt x="265" y="404"/>
                  </a:lnTo>
                  <a:lnTo>
                    <a:pt x="260" y="388"/>
                  </a:lnTo>
                  <a:lnTo>
                    <a:pt x="262" y="373"/>
                  </a:lnTo>
                  <a:lnTo>
                    <a:pt x="268" y="367"/>
                  </a:lnTo>
                  <a:lnTo>
                    <a:pt x="277" y="355"/>
                  </a:lnTo>
                  <a:lnTo>
                    <a:pt x="289" y="352"/>
                  </a:lnTo>
                  <a:lnTo>
                    <a:pt x="298" y="361"/>
                  </a:lnTo>
                  <a:lnTo>
                    <a:pt x="304" y="382"/>
                  </a:lnTo>
                  <a:lnTo>
                    <a:pt x="313" y="400"/>
                  </a:lnTo>
                  <a:lnTo>
                    <a:pt x="323" y="412"/>
                  </a:lnTo>
                  <a:lnTo>
                    <a:pt x="341" y="412"/>
                  </a:lnTo>
                  <a:lnTo>
                    <a:pt x="349" y="401"/>
                  </a:lnTo>
                  <a:lnTo>
                    <a:pt x="355" y="386"/>
                  </a:lnTo>
                  <a:lnTo>
                    <a:pt x="353" y="376"/>
                  </a:lnTo>
                  <a:lnTo>
                    <a:pt x="328" y="349"/>
                  </a:lnTo>
                  <a:lnTo>
                    <a:pt x="316" y="320"/>
                  </a:lnTo>
                  <a:lnTo>
                    <a:pt x="313" y="298"/>
                  </a:lnTo>
                  <a:lnTo>
                    <a:pt x="314" y="284"/>
                  </a:lnTo>
                  <a:lnTo>
                    <a:pt x="313" y="274"/>
                  </a:lnTo>
                  <a:lnTo>
                    <a:pt x="310" y="265"/>
                  </a:lnTo>
                  <a:lnTo>
                    <a:pt x="316" y="260"/>
                  </a:lnTo>
                  <a:lnTo>
                    <a:pt x="328" y="254"/>
                  </a:lnTo>
                  <a:lnTo>
                    <a:pt x="340" y="247"/>
                  </a:lnTo>
                  <a:lnTo>
                    <a:pt x="398" y="218"/>
                  </a:lnTo>
                  <a:lnTo>
                    <a:pt x="410" y="200"/>
                  </a:lnTo>
                  <a:lnTo>
                    <a:pt x="416" y="179"/>
                  </a:lnTo>
                  <a:lnTo>
                    <a:pt x="419" y="167"/>
                  </a:lnTo>
                  <a:lnTo>
                    <a:pt x="410" y="160"/>
                  </a:lnTo>
                  <a:lnTo>
                    <a:pt x="407" y="149"/>
                  </a:lnTo>
                  <a:lnTo>
                    <a:pt x="418" y="143"/>
                  </a:lnTo>
                  <a:lnTo>
                    <a:pt x="416" y="133"/>
                  </a:lnTo>
                  <a:lnTo>
                    <a:pt x="422" y="122"/>
                  </a:lnTo>
                  <a:lnTo>
                    <a:pt x="419" y="88"/>
                  </a:lnTo>
                  <a:lnTo>
                    <a:pt x="416" y="70"/>
                  </a:lnTo>
                  <a:lnTo>
                    <a:pt x="418" y="49"/>
                  </a:lnTo>
                  <a:lnTo>
                    <a:pt x="421" y="35"/>
                  </a:lnTo>
                  <a:lnTo>
                    <a:pt x="442" y="4"/>
                  </a:lnTo>
                  <a:lnTo>
                    <a:pt x="421" y="8"/>
                  </a:lnTo>
                  <a:lnTo>
                    <a:pt x="416" y="4"/>
                  </a:lnTo>
                  <a:lnTo>
                    <a:pt x="409" y="5"/>
                  </a:lnTo>
                  <a:lnTo>
                    <a:pt x="395" y="8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8" name="Freeform 113"/>
            <p:cNvSpPr>
              <a:spLocks noChangeAspect="1"/>
            </p:cNvSpPr>
            <p:nvPr/>
          </p:nvSpPr>
          <p:spPr bwMode="auto">
            <a:xfrm>
              <a:off x="2577" y="2104"/>
              <a:ext cx="402" cy="333"/>
            </a:xfrm>
            <a:custGeom>
              <a:avLst/>
              <a:gdLst>
                <a:gd name="T0" fmla="*/ 2147483647 w 438"/>
                <a:gd name="T1" fmla="*/ 2147483647 h 357"/>
                <a:gd name="T2" fmla="*/ 2147483647 w 438"/>
                <a:gd name="T3" fmla="*/ 2147483647 h 357"/>
                <a:gd name="T4" fmla="*/ 2147483647 w 438"/>
                <a:gd name="T5" fmla="*/ 2147483647 h 357"/>
                <a:gd name="T6" fmla="*/ 2147483647 w 438"/>
                <a:gd name="T7" fmla="*/ 2147483647 h 357"/>
                <a:gd name="T8" fmla="*/ 2147483647 w 438"/>
                <a:gd name="T9" fmla="*/ 2147483647 h 357"/>
                <a:gd name="T10" fmla="*/ 2147483647 w 438"/>
                <a:gd name="T11" fmla="*/ 2147483647 h 357"/>
                <a:gd name="T12" fmla="*/ 2147483647 w 438"/>
                <a:gd name="T13" fmla="*/ 2147483647 h 357"/>
                <a:gd name="T14" fmla="*/ 2147483647 w 438"/>
                <a:gd name="T15" fmla="*/ 2147483647 h 357"/>
                <a:gd name="T16" fmla="*/ 2147483647 w 438"/>
                <a:gd name="T17" fmla="*/ 2147483647 h 357"/>
                <a:gd name="T18" fmla="*/ 2147483647 w 438"/>
                <a:gd name="T19" fmla="*/ 2147483647 h 357"/>
                <a:gd name="T20" fmla="*/ 2147483647 w 438"/>
                <a:gd name="T21" fmla="*/ 2147483647 h 357"/>
                <a:gd name="T22" fmla="*/ 2147483647 w 438"/>
                <a:gd name="T23" fmla="*/ 2147483647 h 357"/>
                <a:gd name="T24" fmla="*/ 2147483647 w 438"/>
                <a:gd name="T25" fmla="*/ 2147483647 h 357"/>
                <a:gd name="T26" fmla="*/ 2147483647 w 438"/>
                <a:gd name="T27" fmla="*/ 2147483647 h 357"/>
                <a:gd name="T28" fmla="*/ 2147483647 w 438"/>
                <a:gd name="T29" fmla="*/ 2147483647 h 357"/>
                <a:gd name="T30" fmla="*/ 2147483647 w 438"/>
                <a:gd name="T31" fmla="*/ 2147483647 h 357"/>
                <a:gd name="T32" fmla="*/ 2147483647 w 438"/>
                <a:gd name="T33" fmla="*/ 2147483647 h 357"/>
                <a:gd name="T34" fmla="*/ 2147483647 w 438"/>
                <a:gd name="T35" fmla="*/ 2147483647 h 357"/>
                <a:gd name="T36" fmla="*/ 2147483647 w 438"/>
                <a:gd name="T37" fmla="*/ 2147483647 h 357"/>
                <a:gd name="T38" fmla="*/ 2147483647 w 438"/>
                <a:gd name="T39" fmla="*/ 2147483647 h 357"/>
                <a:gd name="T40" fmla="*/ 2147483647 w 438"/>
                <a:gd name="T41" fmla="*/ 2147483647 h 357"/>
                <a:gd name="T42" fmla="*/ 0 w 438"/>
                <a:gd name="T43" fmla="*/ 2147483647 h 357"/>
                <a:gd name="T44" fmla="*/ 2147483647 w 438"/>
                <a:gd name="T45" fmla="*/ 2147483647 h 357"/>
                <a:gd name="T46" fmla="*/ 2147483647 w 438"/>
                <a:gd name="T47" fmla="*/ 2147483647 h 357"/>
                <a:gd name="T48" fmla="*/ 2147483647 w 438"/>
                <a:gd name="T49" fmla="*/ 2147483647 h 357"/>
                <a:gd name="T50" fmla="*/ 2147483647 w 438"/>
                <a:gd name="T51" fmla="*/ 2147483647 h 357"/>
                <a:gd name="T52" fmla="*/ 2147483647 w 438"/>
                <a:gd name="T53" fmla="*/ 2147483647 h 357"/>
                <a:gd name="T54" fmla="*/ 2147483647 w 438"/>
                <a:gd name="T55" fmla="*/ 2147483647 h 357"/>
                <a:gd name="T56" fmla="*/ 2147483647 w 438"/>
                <a:gd name="T57" fmla="*/ 2147483647 h 357"/>
                <a:gd name="T58" fmla="*/ 2147483647 w 438"/>
                <a:gd name="T59" fmla="*/ 2147483647 h 357"/>
                <a:gd name="T60" fmla="*/ 2147483647 w 438"/>
                <a:gd name="T61" fmla="*/ 2147483647 h 357"/>
                <a:gd name="T62" fmla="*/ 2147483647 w 438"/>
                <a:gd name="T63" fmla="*/ 2147483647 h 357"/>
                <a:gd name="T64" fmla="*/ 2147483647 w 438"/>
                <a:gd name="T65" fmla="*/ 2147483647 h 357"/>
                <a:gd name="T66" fmla="*/ 2147483647 w 438"/>
                <a:gd name="T67" fmla="*/ 2147483647 h 357"/>
                <a:gd name="T68" fmla="*/ 2147483647 w 438"/>
                <a:gd name="T69" fmla="*/ 2147483647 h 357"/>
                <a:gd name="T70" fmla="*/ 2147483647 w 438"/>
                <a:gd name="T71" fmla="*/ 2147483647 h 357"/>
                <a:gd name="T72" fmla="*/ 2147483647 w 438"/>
                <a:gd name="T73" fmla="*/ 2147483647 h 357"/>
                <a:gd name="T74" fmla="*/ 2147483647 w 438"/>
                <a:gd name="T75" fmla="*/ 2147483647 h 357"/>
                <a:gd name="T76" fmla="*/ 2147483647 w 438"/>
                <a:gd name="T77" fmla="*/ 2147483647 h 357"/>
                <a:gd name="T78" fmla="*/ 2147483647 w 438"/>
                <a:gd name="T79" fmla="*/ 2147483647 h 357"/>
                <a:gd name="T80" fmla="*/ 2147483647 w 438"/>
                <a:gd name="T81" fmla="*/ 2147483647 h 357"/>
                <a:gd name="T82" fmla="*/ 2147483647 w 438"/>
                <a:gd name="T83" fmla="*/ 2147483647 h 357"/>
                <a:gd name="T84" fmla="*/ 2147483647 w 438"/>
                <a:gd name="T85" fmla="*/ 2147483647 h 357"/>
                <a:gd name="T86" fmla="*/ 2147483647 w 438"/>
                <a:gd name="T87" fmla="*/ 2147483647 h 357"/>
                <a:gd name="T88" fmla="*/ 2147483647 w 438"/>
                <a:gd name="T89" fmla="*/ 0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357"/>
                <a:gd name="T137" fmla="*/ 438 w 438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357">
                  <a:moveTo>
                    <a:pt x="438" y="0"/>
                  </a:moveTo>
                  <a:lnTo>
                    <a:pt x="121" y="6"/>
                  </a:lnTo>
                  <a:lnTo>
                    <a:pt x="118" y="18"/>
                  </a:lnTo>
                  <a:lnTo>
                    <a:pt x="118" y="28"/>
                  </a:lnTo>
                  <a:lnTo>
                    <a:pt x="109" y="36"/>
                  </a:lnTo>
                  <a:lnTo>
                    <a:pt x="105" y="51"/>
                  </a:lnTo>
                  <a:lnTo>
                    <a:pt x="105" y="60"/>
                  </a:lnTo>
                  <a:lnTo>
                    <a:pt x="112" y="69"/>
                  </a:lnTo>
                  <a:lnTo>
                    <a:pt x="105" y="78"/>
                  </a:lnTo>
                  <a:lnTo>
                    <a:pt x="103" y="85"/>
                  </a:lnTo>
                  <a:lnTo>
                    <a:pt x="94" y="87"/>
                  </a:lnTo>
                  <a:lnTo>
                    <a:pt x="91" y="99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84" y="127"/>
                  </a:lnTo>
                  <a:lnTo>
                    <a:pt x="79" y="132"/>
                  </a:lnTo>
                  <a:lnTo>
                    <a:pt x="82" y="139"/>
                  </a:lnTo>
                  <a:lnTo>
                    <a:pt x="81" y="151"/>
                  </a:lnTo>
                  <a:lnTo>
                    <a:pt x="75" y="156"/>
                  </a:lnTo>
                  <a:lnTo>
                    <a:pt x="81" y="160"/>
                  </a:lnTo>
                  <a:lnTo>
                    <a:pt x="78" y="172"/>
                  </a:lnTo>
                  <a:lnTo>
                    <a:pt x="73" y="181"/>
                  </a:lnTo>
                  <a:lnTo>
                    <a:pt x="72" y="186"/>
                  </a:lnTo>
                  <a:lnTo>
                    <a:pt x="76" y="193"/>
                  </a:lnTo>
                  <a:lnTo>
                    <a:pt x="67" y="202"/>
                  </a:lnTo>
                  <a:lnTo>
                    <a:pt x="63" y="207"/>
                  </a:lnTo>
                  <a:lnTo>
                    <a:pt x="70" y="211"/>
                  </a:lnTo>
                  <a:lnTo>
                    <a:pt x="66" y="217"/>
                  </a:lnTo>
                  <a:lnTo>
                    <a:pt x="57" y="223"/>
                  </a:lnTo>
                  <a:lnTo>
                    <a:pt x="51" y="231"/>
                  </a:lnTo>
                  <a:lnTo>
                    <a:pt x="49" y="235"/>
                  </a:lnTo>
                  <a:lnTo>
                    <a:pt x="49" y="243"/>
                  </a:lnTo>
                  <a:lnTo>
                    <a:pt x="42" y="249"/>
                  </a:lnTo>
                  <a:lnTo>
                    <a:pt x="33" y="255"/>
                  </a:lnTo>
                  <a:lnTo>
                    <a:pt x="28" y="258"/>
                  </a:lnTo>
                  <a:lnTo>
                    <a:pt x="25" y="273"/>
                  </a:lnTo>
                  <a:lnTo>
                    <a:pt x="21" y="279"/>
                  </a:lnTo>
                  <a:lnTo>
                    <a:pt x="18" y="283"/>
                  </a:lnTo>
                  <a:lnTo>
                    <a:pt x="19" y="291"/>
                  </a:lnTo>
                  <a:lnTo>
                    <a:pt x="13" y="292"/>
                  </a:lnTo>
                  <a:lnTo>
                    <a:pt x="10" y="297"/>
                  </a:lnTo>
                  <a:lnTo>
                    <a:pt x="7" y="300"/>
                  </a:lnTo>
                  <a:lnTo>
                    <a:pt x="4" y="304"/>
                  </a:lnTo>
                  <a:lnTo>
                    <a:pt x="0" y="307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9" y="333"/>
                  </a:lnTo>
                  <a:lnTo>
                    <a:pt x="9" y="354"/>
                  </a:lnTo>
                  <a:lnTo>
                    <a:pt x="19" y="357"/>
                  </a:lnTo>
                  <a:lnTo>
                    <a:pt x="24" y="346"/>
                  </a:lnTo>
                  <a:lnTo>
                    <a:pt x="24" y="333"/>
                  </a:lnTo>
                  <a:lnTo>
                    <a:pt x="42" y="328"/>
                  </a:lnTo>
                  <a:lnTo>
                    <a:pt x="43" y="310"/>
                  </a:lnTo>
                  <a:lnTo>
                    <a:pt x="54" y="303"/>
                  </a:lnTo>
                  <a:lnTo>
                    <a:pt x="426" y="282"/>
                  </a:lnTo>
                  <a:lnTo>
                    <a:pt x="427" y="271"/>
                  </a:lnTo>
                  <a:lnTo>
                    <a:pt x="429" y="259"/>
                  </a:lnTo>
                  <a:lnTo>
                    <a:pt x="426" y="252"/>
                  </a:lnTo>
                  <a:lnTo>
                    <a:pt x="423" y="243"/>
                  </a:lnTo>
                  <a:lnTo>
                    <a:pt x="423" y="237"/>
                  </a:lnTo>
                  <a:lnTo>
                    <a:pt x="429" y="228"/>
                  </a:lnTo>
                  <a:lnTo>
                    <a:pt x="427" y="217"/>
                  </a:lnTo>
                  <a:lnTo>
                    <a:pt x="424" y="208"/>
                  </a:lnTo>
                  <a:lnTo>
                    <a:pt x="430" y="205"/>
                  </a:lnTo>
                  <a:lnTo>
                    <a:pt x="429" y="199"/>
                  </a:lnTo>
                  <a:lnTo>
                    <a:pt x="429" y="192"/>
                  </a:lnTo>
                  <a:lnTo>
                    <a:pt x="432" y="184"/>
                  </a:lnTo>
                  <a:lnTo>
                    <a:pt x="429" y="180"/>
                  </a:lnTo>
                  <a:lnTo>
                    <a:pt x="421" y="174"/>
                  </a:lnTo>
                  <a:lnTo>
                    <a:pt x="420" y="165"/>
                  </a:lnTo>
                  <a:lnTo>
                    <a:pt x="426" y="162"/>
                  </a:lnTo>
                  <a:lnTo>
                    <a:pt x="429" y="156"/>
                  </a:lnTo>
                  <a:lnTo>
                    <a:pt x="424" y="148"/>
                  </a:lnTo>
                  <a:lnTo>
                    <a:pt x="415" y="144"/>
                  </a:lnTo>
                  <a:lnTo>
                    <a:pt x="415" y="133"/>
                  </a:lnTo>
                  <a:lnTo>
                    <a:pt x="409" y="127"/>
                  </a:lnTo>
                  <a:lnTo>
                    <a:pt x="415" y="121"/>
                  </a:lnTo>
                  <a:lnTo>
                    <a:pt x="423" y="112"/>
                  </a:lnTo>
                  <a:lnTo>
                    <a:pt x="415" y="99"/>
                  </a:lnTo>
                  <a:lnTo>
                    <a:pt x="414" y="88"/>
                  </a:lnTo>
                  <a:lnTo>
                    <a:pt x="414" y="79"/>
                  </a:lnTo>
                  <a:lnTo>
                    <a:pt x="409" y="69"/>
                  </a:lnTo>
                  <a:lnTo>
                    <a:pt x="406" y="61"/>
                  </a:lnTo>
                  <a:lnTo>
                    <a:pt x="408" y="54"/>
                  </a:lnTo>
                  <a:lnTo>
                    <a:pt x="417" y="46"/>
                  </a:lnTo>
                  <a:lnTo>
                    <a:pt x="421" y="37"/>
                  </a:lnTo>
                  <a:lnTo>
                    <a:pt x="421" y="19"/>
                  </a:lnTo>
                  <a:lnTo>
                    <a:pt x="424" y="12"/>
                  </a:lnTo>
                  <a:lnTo>
                    <a:pt x="426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9" name="Freeform 114"/>
            <p:cNvSpPr>
              <a:spLocks noChangeAspect="1"/>
            </p:cNvSpPr>
            <p:nvPr/>
          </p:nvSpPr>
          <p:spPr bwMode="auto">
            <a:xfrm>
              <a:off x="2155" y="2097"/>
              <a:ext cx="432" cy="501"/>
            </a:xfrm>
            <a:custGeom>
              <a:avLst/>
              <a:gdLst>
                <a:gd name="T0" fmla="*/ 2147483647 w 471"/>
                <a:gd name="T1" fmla="*/ 2147483647 h 534"/>
                <a:gd name="T2" fmla="*/ 2147483647 w 471"/>
                <a:gd name="T3" fmla="*/ 2147483647 h 534"/>
                <a:gd name="T4" fmla="*/ 2147483647 w 471"/>
                <a:gd name="T5" fmla="*/ 2147483647 h 534"/>
                <a:gd name="T6" fmla="*/ 2147483647 w 471"/>
                <a:gd name="T7" fmla="*/ 2147483647 h 534"/>
                <a:gd name="T8" fmla="*/ 0 w 471"/>
                <a:gd name="T9" fmla="*/ 2147483647 h 534"/>
                <a:gd name="T10" fmla="*/ 2147483647 w 471"/>
                <a:gd name="T11" fmla="*/ 2147483647 h 534"/>
                <a:gd name="T12" fmla="*/ 2147483647 w 471"/>
                <a:gd name="T13" fmla="*/ 2147483647 h 534"/>
                <a:gd name="T14" fmla="*/ 2147483647 w 471"/>
                <a:gd name="T15" fmla="*/ 2147483647 h 534"/>
                <a:gd name="T16" fmla="*/ 2147483647 w 471"/>
                <a:gd name="T17" fmla="*/ 2147483647 h 534"/>
                <a:gd name="T18" fmla="*/ 2147483647 w 471"/>
                <a:gd name="T19" fmla="*/ 2147483647 h 534"/>
                <a:gd name="T20" fmla="*/ 2147483647 w 471"/>
                <a:gd name="T21" fmla="*/ 2147483647 h 534"/>
                <a:gd name="T22" fmla="*/ 2147483647 w 471"/>
                <a:gd name="T23" fmla="*/ 2147483647 h 534"/>
                <a:gd name="T24" fmla="*/ 2147483647 w 471"/>
                <a:gd name="T25" fmla="*/ 2147483647 h 534"/>
                <a:gd name="T26" fmla="*/ 2147483647 w 471"/>
                <a:gd name="T27" fmla="*/ 2147483647 h 534"/>
                <a:gd name="T28" fmla="*/ 2147483647 w 471"/>
                <a:gd name="T29" fmla="*/ 2147483647 h 534"/>
                <a:gd name="T30" fmla="*/ 2147483647 w 471"/>
                <a:gd name="T31" fmla="*/ 2147483647 h 534"/>
                <a:gd name="T32" fmla="*/ 2147483647 w 471"/>
                <a:gd name="T33" fmla="*/ 2147483647 h 534"/>
                <a:gd name="T34" fmla="*/ 2147483647 w 471"/>
                <a:gd name="T35" fmla="*/ 2147483647 h 534"/>
                <a:gd name="T36" fmla="*/ 2147483647 w 471"/>
                <a:gd name="T37" fmla="*/ 2147483647 h 534"/>
                <a:gd name="T38" fmla="*/ 2147483647 w 471"/>
                <a:gd name="T39" fmla="*/ 2147483647 h 534"/>
                <a:gd name="T40" fmla="*/ 2147483647 w 471"/>
                <a:gd name="T41" fmla="*/ 2147483647 h 534"/>
                <a:gd name="T42" fmla="*/ 2147483647 w 471"/>
                <a:gd name="T43" fmla="*/ 2147483647 h 534"/>
                <a:gd name="T44" fmla="*/ 2147483647 w 471"/>
                <a:gd name="T45" fmla="*/ 2147483647 h 534"/>
                <a:gd name="T46" fmla="*/ 2147483647 w 471"/>
                <a:gd name="T47" fmla="*/ 2147483647 h 534"/>
                <a:gd name="T48" fmla="*/ 2147483647 w 471"/>
                <a:gd name="T49" fmla="*/ 2147483647 h 534"/>
                <a:gd name="T50" fmla="*/ 2147483647 w 471"/>
                <a:gd name="T51" fmla="*/ 2147483647 h 534"/>
                <a:gd name="T52" fmla="*/ 2147483647 w 471"/>
                <a:gd name="T53" fmla="*/ 2147483647 h 534"/>
                <a:gd name="T54" fmla="*/ 2147483647 w 471"/>
                <a:gd name="T55" fmla="*/ 2147483647 h 534"/>
                <a:gd name="T56" fmla="*/ 2147483647 w 471"/>
                <a:gd name="T57" fmla="*/ 2147483647 h 534"/>
                <a:gd name="T58" fmla="*/ 2147483647 w 471"/>
                <a:gd name="T59" fmla="*/ 2147483647 h 534"/>
                <a:gd name="T60" fmla="*/ 2147483647 w 471"/>
                <a:gd name="T61" fmla="*/ 2147483647 h 534"/>
                <a:gd name="T62" fmla="*/ 2147483647 w 471"/>
                <a:gd name="T63" fmla="*/ 2147483647 h 534"/>
                <a:gd name="T64" fmla="*/ 2147483647 w 471"/>
                <a:gd name="T65" fmla="*/ 2147483647 h 534"/>
                <a:gd name="T66" fmla="*/ 2147483647 w 471"/>
                <a:gd name="T67" fmla="*/ 2147483647 h 534"/>
                <a:gd name="T68" fmla="*/ 2147483647 w 471"/>
                <a:gd name="T69" fmla="*/ 2147483647 h 534"/>
                <a:gd name="T70" fmla="*/ 2147483647 w 471"/>
                <a:gd name="T71" fmla="*/ 2147483647 h 534"/>
                <a:gd name="T72" fmla="*/ 2147483647 w 471"/>
                <a:gd name="T73" fmla="*/ 2147483647 h 534"/>
                <a:gd name="T74" fmla="*/ 2147483647 w 471"/>
                <a:gd name="T75" fmla="*/ 2147483647 h 534"/>
                <a:gd name="T76" fmla="*/ 2147483647 w 471"/>
                <a:gd name="T77" fmla="*/ 2147483647 h 534"/>
                <a:gd name="T78" fmla="*/ 2147483647 w 471"/>
                <a:gd name="T79" fmla="*/ 2147483647 h 534"/>
                <a:gd name="T80" fmla="*/ 2147483647 w 471"/>
                <a:gd name="T81" fmla="*/ 2147483647 h 534"/>
                <a:gd name="T82" fmla="*/ 2147483647 w 471"/>
                <a:gd name="T83" fmla="*/ 2147483647 h 534"/>
                <a:gd name="T84" fmla="*/ 2147483647 w 471"/>
                <a:gd name="T85" fmla="*/ 2147483647 h 534"/>
                <a:gd name="T86" fmla="*/ 2147483647 w 471"/>
                <a:gd name="T87" fmla="*/ 2147483647 h 534"/>
                <a:gd name="T88" fmla="*/ 2147483647 w 471"/>
                <a:gd name="T89" fmla="*/ 2147483647 h 534"/>
                <a:gd name="T90" fmla="*/ 2147483647 w 471"/>
                <a:gd name="T91" fmla="*/ 2147483647 h 534"/>
                <a:gd name="T92" fmla="*/ 2147483647 w 471"/>
                <a:gd name="T93" fmla="*/ 2147483647 h 534"/>
                <a:gd name="T94" fmla="*/ 2147483647 w 471"/>
                <a:gd name="T95" fmla="*/ 2147483647 h 534"/>
                <a:gd name="T96" fmla="*/ 2147483647 w 471"/>
                <a:gd name="T97" fmla="*/ 2147483647 h 534"/>
                <a:gd name="T98" fmla="*/ 2147483647 w 471"/>
                <a:gd name="T99" fmla="*/ 2147483647 h 534"/>
                <a:gd name="T100" fmla="*/ 2147483647 w 471"/>
                <a:gd name="T101" fmla="*/ 2147483647 h 534"/>
                <a:gd name="T102" fmla="*/ 2147483647 w 471"/>
                <a:gd name="T103" fmla="*/ 2147483647 h 534"/>
                <a:gd name="T104" fmla="*/ 2147483647 w 471"/>
                <a:gd name="T105" fmla="*/ 2147483647 h 534"/>
                <a:gd name="T106" fmla="*/ 2147483647 w 471"/>
                <a:gd name="T107" fmla="*/ 2147483647 h 534"/>
                <a:gd name="T108" fmla="*/ 2147483647 w 471"/>
                <a:gd name="T109" fmla="*/ 2147483647 h 534"/>
                <a:gd name="T110" fmla="*/ 2147483647 w 471"/>
                <a:gd name="T111" fmla="*/ 2147483647 h 534"/>
                <a:gd name="T112" fmla="*/ 2147483647 w 471"/>
                <a:gd name="T113" fmla="*/ 2147483647 h 534"/>
                <a:gd name="T114" fmla="*/ 2147483647 w 471"/>
                <a:gd name="T115" fmla="*/ 2147483647 h 534"/>
                <a:gd name="T116" fmla="*/ 2147483647 w 471"/>
                <a:gd name="T117" fmla="*/ 2147483647 h 534"/>
                <a:gd name="T118" fmla="*/ 2147483647 w 471"/>
                <a:gd name="T119" fmla="*/ 2147483647 h 534"/>
                <a:gd name="T120" fmla="*/ 2147483647 w 471"/>
                <a:gd name="T121" fmla="*/ 2147483647 h 534"/>
                <a:gd name="T122" fmla="*/ 2147483647 w 471"/>
                <a:gd name="T123" fmla="*/ 2147483647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1"/>
                <a:gd name="T187" fmla="*/ 0 h 534"/>
                <a:gd name="T188" fmla="*/ 471 w 471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1" h="534">
                  <a:moveTo>
                    <a:pt x="67" y="3"/>
                  </a:moveTo>
                  <a:lnTo>
                    <a:pt x="46" y="13"/>
                  </a:lnTo>
                  <a:lnTo>
                    <a:pt x="42" y="21"/>
                  </a:lnTo>
                  <a:lnTo>
                    <a:pt x="40" y="36"/>
                  </a:lnTo>
                  <a:lnTo>
                    <a:pt x="22" y="37"/>
                  </a:lnTo>
                  <a:lnTo>
                    <a:pt x="13" y="49"/>
                  </a:lnTo>
                  <a:lnTo>
                    <a:pt x="19" y="66"/>
                  </a:lnTo>
                  <a:lnTo>
                    <a:pt x="21" y="111"/>
                  </a:lnTo>
                  <a:lnTo>
                    <a:pt x="19" y="159"/>
                  </a:lnTo>
                  <a:lnTo>
                    <a:pt x="0" y="159"/>
                  </a:lnTo>
                  <a:lnTo>
                    <a:pt x="1" y="166"/>
                  </a:lnTo>
                  <a:lnTo>
                    <a:pt x="9" y="174"/>
                  </a:lnTo>
                  <a:lnTo>
                    <a:pt x="24" y="183"/>
                  </a:lnTo>
                  <a:lnTo>
                    <a:pt x="24" y="192"/>
                  </a:lnTo>
                  <a:lnTo>
                    <a:pt x="18" y="199"/>
                  </a:lnTo>
                  <a:lnTo>
                    <a:pt x="21" y="210"/>
                  </a:lnTo>
                  <a:lnTo>
                    <a:pt x="33" y="219"/>
                  </a:lnTo>
                  <a:lnTo>
                    <a:pt x="48" y="225"/>
                  </a:lnTo>
                  <a:lnTo>
                    <a:pt x="57" y="237"/>
                  </a:lnTo>
                  <a:lnTo>
                    <a:pt x="58" y="249"/>
                  </a:lnTo>
                  <a:lnTo>
                    <a:pt x="66" y="261"/>
                  </a:lnTo>
                  <a:lnTo>
                    <a:pt x="64" y="268"/>
                  </a:lnTo>
                  <a:lnTo>
                    <a:pt x="61" y="279"/>
                  </a:lnTo>
                  <a:lnTo>
                    <a:pt x="72" y="292"/>
                  </a:lnTo>
                  <a:lnTo>
                    <a:pt x="85" y="315"/>
                  </a:lnTo>
                  <a:lnTo>
                    <a:pt x="84" y="325"/>
                  </a:lnTo>
                  <a:lnTo>
                    <a:pt x="85" y="340"/>
                  </a:lnTo>
                  <a:lnTo>
                    <a:pt x="87" y="355"/>
                  </a:lnTo>
                  <a:lnTo>
                    <a:pt x="75" y="361"/>
                  </a:lnTo>
                  <a:lnTo>
                    <a:pt x="76" y="379"/>
                  </a:lnTo>
                  <a:lnTo>
                    <a:pt x="78" y="393"/>
                  </a:lnTo>
                  <a:lnTo>
                    <a:pt x="70" y="405"/>
                  </a:lnTo>
                  <a:lnTo>
                    <a:pt x="72" y="420"/>
                  </a:lnTo>
                  <a:lnTo>
                    <a:pt x="70" y="435"/>
                  </a:lnTo>
                  <a:lnTo>
                    <a:pt x="67" y="456"/>
                  </a:lnTo>
                  <a:lnTo>
                    <a:pt x="78" y="480"/>
                  </a:lnTo>
                  <a:lnTo>
                    <a:pt x="91" y="484"/>
                  </a:lnTo>
                  <a:lnTo>
                    <a:pt x="97" y="496"/>
                  </a:lnTo>
                  <a:lnTo>
                    <a:pt x="99" y="505"/>
                  </a:lnTo>
                  <a:lnTo>
                    <a:pt x="94" y="511"/>
                  </a:lnTo>
                  <a:lnTo>
                    <a:pt x="76" y="511"/>
                  </a:lnTo>
                  <a:lnTo>
                    <a:pt x="73" y="520"/>
                  </a:lnTo>
                  <a:lnTo>
                    <a:pt x="232" y="520"/>
                  </a:lnTo>
                  <a:lnTo>
                    <a:pt x="235" y="534"/>
                  </a:lnTo>
                  <a:lnTo>
                    <a:pt x="258" y="534"/>
                  </a:lnTo>
                  <a:lnTo>
                    <a:pt x="259" y="528"/>
                  </a:lnTo>
                  <a:lnTo>
                    <a:pt x="288" y="516"/>
                  </a:lnTo>
                  <a:lnTo>
                    <a:pt x="324" y="516"/>
                  </a:lnTo>
                  <a:lnTo>
                    <a:pt x="327" y="504"/>
                  </a:lnTo>
                  <a:lnTo>
                    <a:pt x="385" y="501"/>
                  </a:lnTo>
                  <a:lnTo>
                    <a:pt x="384" y="463"/>
                  </a:lnTo>
                  <a:lnTo>
                    <a:pt x="391" y="447"/>
                  </a:lnTo>
                  <a:lnTo>
                    <a:pt x="418" y="448"/>
                  </a:lnTo>
                  <a:lnTo>
                    <a:pt x="420" y="424"/>
                  </a:lnTo>
                  <a:lnTo>
                    <a:pt x="442" y="406"/>
                  </a:lnTo>
                  <a:lnTo>
                    <a:pt x="451" y="397"/>
                  </a:lnTo>
                  <a:lnTo>
                    <a:pt x="459" y="387"/>
                  </a:lnTo>
                  <a:lnTo>
                    <a:pt x="463" y="375"/>
                  </a:lnTo>
                  <a:lnTo>
                    <a:pt x="471" y="360"/>
                  </a:lnTo>
                  <a:lnTo>
                    <a:pt x="451" y="361"/>
                  </a:lnTo>
                  <a:lnTo>
                    <a:pt x="442" y="346"/>
                  </a:lnTo>
                  <a:lnTo>
                    <a:pt x="435" y="330"/>
                  </a:lnTo>
                  <a:lnTo>
                    <a:pt x="430" y="300"/>
                  </a:lnTo>
                  <a:lnTo>
                    <a:pt x="426" y="279"/>
                  </a:lnTo>
                  <a:lnTo>
                    <a:pt x="406" y="259"/>
                  </a:lnTo>
                  <a:lnTo>
                    <a:pt x="382" y="259"/>
                  </a:lnTo>
                  <a:lnTo>
                    <a:pt x="360" y="273"/>
                  </a:lnTo>
                  <a:lnTo>
                    <a:pt x="340" y="279"/>
                  </a:lnTo>
                  <a:lnTo>
                    <a:pt x="324" y="279"/>
                  </a:lnTo>
                  <a:lnTo>
                    <a:pt x="313" y="276"/>
                  </a:lnTo>
                  <a:lnTo>
                    <a:pt x="285" y="274"/>
                  </a:lnTo>
                  <a:lnTo>
                    <a:pt x="268" y="279"/>
                  </a:lnTo>
                  <a:lnTo>
                    <a:pt x="252" y="285"/>
                  </a:lnTo>
                  <a:lnTo>
                    <a:pt x="234" y="283"/>
                  </a:lnTo>
                  <a:lnTo>
                    <a:pt x="213" y="271"/>
                  </a:lnTo>
                  <a:lnTo>
                    <a:pt x="210" y="259"/>
                  </a:lnTo>
                  <a:lnTo>
                    <a:pt x="214" y="244"/>
                  </a:lnTo>
                  <a:lnTo>
                    <a:pt x="226" y="240"/>
                  </a:lnTo>
                  <a:lnTo>
                    <a:pt x="240" y="238"/>
                  </a:lnTo>
                  <a:lnTo>
                    <a:pt x="250" y="235"/>
                  </a:lnTo>
                  <a:lnTo>
                    <a:pt x="259" y="225"/>
                  </a:lnTo>
                  <a:lnTo>
                    <a:pt x="261" y="210"/>
                  </a:lnTo>
                  <a:lnTo>
                    <a:pt x="267" y="199"/>
                  </a:lnTo>
                  <a:lnTo>
                    <a:pt x="271" y="184"/>
                  </a:lnTo>
                  <a:lnTo>
                    <a:pt x="279" y="166"/>
                  </a:lnTo>
                  <a:lnTo>
                    <a:pt x="277" y="148"/>
                  </a:lnTo>
                  <a:lnTo>
                    <a:pt x="276" y="129"/>
                  </a:lnTo>
                  <a:lnTo>
                    <a:pt x="268" y="115"/>
                  </a:lnTo>
                  <a:lnTo>
                    <a:pt x="258" y="103"/>
                  </a:lnTo>
                  <a:lnTo>
                    <a:pt x="246" y="99"/>
                  </a:lnTo>
                  <a:lnTo>
                    <a:pt x="192" y="102"/>
                  </a:lnTo>
                  <a:lnTo>
                    <a:pt x="192" y="115"/>
                  </a:lnTo>
                  <a:lnTo>
                    <a:pt x="198" y="120"/>
                  </a:lnTo>
                  <a:lnTo>
                    <a:pt x="211" y="123"/>
                  </a:lnTo>
                  <a:lnTo>
                    <a:pt x="225" y="124"/>
                  </a:lnTo>
                  <a:lnTo>
                    <a:pt x="237" y="132"/>
                  </a:lnTo>
                  <a:lnTo>
                    <a:pt x="240" y="145"/>
                  </a:lnTo>
                  <a:lnTo>
                    <a:pt x="238" y="160"/>
                  </a:lnTo>
                  <a:lnTo>
                    <a:pt x="244" y="172"/>
                  </a:lnTo>
                  <a:lnTo>
                    <a:pt x="238" y="181"/>
                  </a:lnTo>
                  <a:lnTo>
                    <a:pt x="231" y="181"/>
                  </a:lnTo>
                  <a:lnTo>
                    <a:pt x="228" y="172"/>
                  </a:lnTo>
                  <a:lnTo>
                    <a:pt x="220" y="169"/>
                  </a:lnTo>
                  <a:lnTo>
                    <a:pt x="202" y="172"/>
                  </a:lnTo>
                  <a:lnTo>
                    <a:pt x="187" y="177"/>
                  </a:lnTo>
                  <a:lnTo>
                    <a:pt x="166" y="178"/>
                  </a:lnTo>
                  <a:lnTo>
                    <a:pt x="151" y="171"/>
                  </a:lnTo>
                  <a:lnTo>
                    <a:pt x="145" y="160"/>
                  </a:lnTo>
                  <a:lnTo>
                    <a:pt x="142" y="148"/>
                  </a:lnTo>
                  <a:lnTo>
                    <a:pt x="145" y="126"/>
                  </a:lnTo>
                  <a:lnTo>
                    <a:pt x="151" y="106"/>
                  </a:lnTo>
                  <a:lnTo>
                    <a:pt x="162" y="87"/>
                  </a:lnTo>
                  <a:lnTo>
                    <a:pt x="159" y="82"/>
                  </a:lnTo>
                  <a:lnTo>
                    <a:pt x="151" y="70"/>
                  </a:lnTo>
                  <a:lnTo>
                    <a:pt x="147" y="58"/>
                  </a:lnTo>
                  <a:lnTo>
                    <a:pt x="147" y="48"/>
                  </a:lnTo>
                  <a:lnTo>
                    <a:pt x="147" y="34"/>
                  </a:lnTo>
                  <a:lnTo>
                    <a:pt x="144" y="18"/>
                  </a:lnTo>
                  <a:lnTo>
                    <a:pt x="138" y="7"/>
                  </a:lnTo>
                  <a:lnTo>
                    <a:pt x="127" y="1"/>
                  </a:lnTo>
                  <a:lnTo>
                    <a:pt x="111" y="0"/>
                  </a:lnTo>
                  <a:lnTo>
                    <a:pt x="102" y="9"/>
                  </a:lnTo>
                  <a:lnTo>
                    <a:pt x="88" y="9"/>
                  </a:lnTo>
                  <a:lnTo>
                    <a:pt x="84" y="3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0" name="Freeform 115"/>
            <p:cNvSpPr>
              <a:spLocks noChangeAspect="1"/>
            </p:cNvSpPr>
            <p:nvPr/>
          </p:nvSpPr>
          <p:spPr bwMode="auto">
            <a:xfrm>
              <a:off x="2450" y="2435"/>
              <a:ext cx="285" cy="312"/>
            </a:xfrm>
            <a:custGeom>
              <a:avLst/>
              <a:gdLst>
                <a:gd name="T0" fmla="*/ 2147483647 w 312"/>
                <a:gd name="T1" fmla="*/ 2147483647 h 333"/>
                <a:gd name="T2" fmla="*/ 2147483647 w 312"/>
                <a:gd name="T3" fmla="*/ 2147483647 h 333"/>
                <a:gd name="T4" fmla="*/ 2147483647 w 312"/>
                <a:gd name="T5" fmla="*/ 2147483647 h 333"/>
                <a:gd name="T6" fmla="*/ 2147483647 w 312"/>
                <a:gd name="T7" fmla="*/ 2147483647 h 333"/>
                <a:gd name="T8" fmla="*/ 2147483647 w 312"/>
                <a:gd name="T9" fmla="*/ 2147483647 h 333"/>
                <a:gd name="T10" fmla="*/ 2147483647 w 312"/>
                <a:gd name="T11" fmla="*/ 2147483647 h 333"/>
                <a:gd name="T12" fmla="*/ 2147483647 w 312"/>
                <a:gd name="T13" fmla="*/ 2147483647 h 333"/>
                <a:gd name="T14" fmla="*/ 2147483647 w 312"/>
                <a:gd name="T15" fmla="*/ 2147483647 h 333"/>
                <a:gd name="T16" fmla="*/ 2147483647 w 312"/>
                <a:gd name="T17" fmla="*/ 2147483647 h 333"/>
                <a:gd name="T18" fmla="*/ 2147483647 w 312"/>
                <a:gd name="T19" fmla="*/ 2147483647 h 333"/>
                <a:gd name="T20" fmla="*/ 2147483647 w 312"/>
                <a:gd name="T21" fmla="*/ 2147483647 h 333"/>
                <a:gd name="T22" fmla="*/ 2147483647 w 312"/>
                <a:gd name="T23" fmla="*/ 2147483647 h 333"/>
                <a:gd name="T24" fmla="*/ 2147483647 w 312"/>
                <a:gd name="T25" fmla="*/ 2147483647 h 333"/>
                <a:gd name="T26" fmla="*/ 2147483647 w 312"/>
                <a:gd name="T27" fmla="*/ 0 h 333"/>
                <a:gd name="T28" fmla="*/ 2147483647 w 312"/>
                <a:gd name="T29" fmla="*/ 2147483647 h 333"/>
                <a:gd name="T30" fmla="*/ 2147483647 w 312"/>
                <a:gd name="T31" fmla="*/ 2147483647 h 333"/>
                <a:gd name="T32" fmla="*/ 2147483647 w 312"/>
                <a:gd name="T33" fmla="*/ 2147483647 h 333"/>
                <a:gd name="T34" fmla="*/ 2147483647 w 312"/>
                <a:gd name="T35" fmla="*/ 2147483647 h 333"/>
                <a:gd name="T36" fmla="*/ 0 w 312"/>
                <a:gd name="T37" fmla="*/ 2147483647 h 333"/>
                <a:gd name="T38" fmla="*/ 2147483647 w 312"/>
                <a:gd name="T39" fmla="*/ 2147483647 h 333"/>
                <a:gd name="T40" fmla="*/ 2147483647 w 312"/>
                <a:gd name="T41" fmla="*/ 2147483647 h 333"/>
                <a:gd name="T42" fmla="*/ 2147483647 w 312"/>
                <a:gd name="T43" fmla="*/ 2147483647 h 333"/>
                <a:gd name="T44" fmla="*/ 2147483647 w 312"/>
                <a:gd name="T45" fmla="*/ 2147483647 h 333"/>
                <a:gd name="T46" fmla="*/ 2147483647 w 312"/>
                <a:gd name="T47" fmla="*/ 2147483647 h 333"/>
                <a:gd name="T48" fmla="*/ 2147483647 w 312"/>
                <a:gd name="T49" fmla="*/ 2147483647 h 333"/>
                <a:gd name="T50" fmla="*/ 2147483647 w 312"/>
                <a:gd name="T51" fmla="*/ 2147483647 h 333"/>
                <a:gd name="T52" fmla="*/ 2147483647 w 312"/>
                <a:gd name="T53" fmla="*/ 2147483647 h 333"/>
                <a:gd name="T54" fmla="*/ 2147483647 w 312"/>
                <a:gd name="T55" fmla="*/ 2147483647 h 333"/>
                <a:gd name="T56" fmla="*/ 2147483647 w 312"/>
                <a:gd name="T57" fmla="*/ 2147483647 h 333"/>
                <a:gd name="T58" fmla="*/ 2147483647 w 312"/>
                <a:gd name="T59" fmla="*/ 2147483647 h 333"/>
                <a:gd name="T60" fmla="*/ 2147483647 w 312"/>
                <a:gd name="T61" fmla="*/ 2147483647 h 333"/>
                <a:gd name="T62" fmla="*/ 2147483647 w 312"/>
                <a:gd name="T63" fmla="*/ 2147483647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333"/>
                <a:gd name="T98" fmla="*/ 312 w 312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333">
                  <a:moveTo>
                    <a:pt x="261" y="141"/>
                  </a:moveTo>
                  <a:lnTo>
                    <a:pt x="257" y="132"/>
                  </a:lnTo>
                  <a:lnTo>
                    <a:pt x="246" y="128"/>
                  </a:lnTo>
                  <a:lnTo>
                    <a:pt x="225" y="135"/>
                  </a:lnTo>
                  <a:lnTo>
                    <a:pt x="203" y="144"/>
                  </a:lnTo>
                  <a:lnTo>
                    <a:pt x="189" y="147"/>
                  </a:lnTo>
                  <a:lnTo>
                    <a:pt x="180" y="144"/>
                  </a:lnTo>
                  <a:lnTo>
                    <a:pt x="177" y="137"/>
                  </a:lnTo>
                  <a:lnTo>
                    <a:pt x="183" y="129"/>
                  </a:lnTo>
                  <a:lnTo>
                    <a:pt x="200" y="123"/>
                  </a:lnTo>
                  <a:lnTo>
                    <a:pt x="207" y="114"/>
                  </a:lnTo>
                  <a:lnTo>
                    <a:pt x="207" y="107"/>
                  </a:lnTo>
                  <a:lnTo>
                    <a:pt x="206" y="99"/>
                  </a:lnTo>
                  <a:lnTo>
                    <a:pt x="203" y="90"/>
                  </a:lnTo>
                  <a:lnTo>
                    <a:pt x="191" y="84"/>
                  </a:lnTo>
                  <a:lnTo>
                    <a:pt x="177" y="81"/>
                  </a:lnTo>
                  <a:lnTo>
                    <a:pt x="158" y="84"/>
                  </a:lnTo>
                  <a:lnTo>
                    <a:pt x="149" y="80"/>
                  </a:lnTo>
                  <a:lnTo>
                    <a:pt x="143" y="72"/>
                  </a:lnTo>
                  <a:lnTo>
                    <a:pt x="143" y="63"/>
                  </a:lnTo>
                  <a:lnTo>
                    <a:pt x="144" y="57"/>
                  </a:lnTo>
                  <a:lnTo>
                    <a:pt x="150" y="47"/>
                  </a:lnTo>
                  <a:lnTo>
                    <a:pt x="156" y="38"/>
                  </a:lnTo>
                  <a:lnTo>
                    <a:pt x="159" y="27"/>
                  </a:lnTo>
                  <a:lnTo>
                    <a:pt x="162" y="18"/>
                  </a:lnTo>
                  <a:lnTo>
                    <a:pt x="161" y="9"/>
                  </a:lnTo>
                  <a:lnTo>
                    <a:pt x="158" y="3"/>
                  </a:lnTo>
                  <a:lnTo>
                    <a:pt x="147" y="0"/>
                  </a:lnTo>
                  <a:lnTo>
                    <a:pt x="143" y="12"/>
                  </a:lnTo>
                  <a:lnTo>
                    <a:pt x="138" y="23"/>
                  </a:lnTo>
                  <a:lnTo>
                    <a:pt x="125" y="42"/>
                  </a:lnTo>
                  <a:lnTo>
                    <a:pt x="98" y="62"/>
                  </a:lnTo>
                  <a:lnTo>
                    <a:pt x="95" y="87"/>
                  </a:lnTo>
                  <a:lnTo>
                    <a:pt x="68" y="86"/>
                  </a:lnTo>
                  <a:lnTo>
                    <a:pt x="60" y="104"/>
                  </a:lnTo>
                  <a:lnTo>
                    <a:pt x="63" y="141"/>
                  </a:lnTo>
                  <a:lnTo>
                    <a:pt x="3" y="143"/>
                  </a:lnTo>
                  <a:lnTo>
                    <a:pt x="0" y="155"/>
                  </a:lnTo>
                  <a:lnTo>
                    <a:pt x="21" y="180"/>
                  </a:lnTo>
                  <a:lnTo>
                    <a:pt x="29" y="177"/>
                  </a:lnTo>
                  <a:lnTo>
                    <a:pt x="83" y="246"/>
                  </a:lnTo>
                  <a:lnTo>
                    <a:pt x="84" y="261"/>
                  </a:lnTo>
                  <a:lnTo>
                    <a:pt x="114" y="272"/>
                  </a:lnTo>
                  <a:lnTo>
                    <a:pt x="138" y="303"/>
                  </a:lnTo>
                  <a:lnTo>
                    <a:pt x="156" y="315"/>
                  </a:lnTo>
                  <a:lnTo>
                    <a:pt x="159" y="323"/>
                  </a:lnTo>
                  <a:lnTo>
                    <a:pt x="162" y="333"/>
                  </a:lnTo>
                  <a:lnTo>
                    <a:pt x="312" y="327"/>
                  </a:lnTo>
                  <a:lnTo>
                    <a:pt x="309" y="317"/>
                  </a:lnTo>
                  <a:lnTo>
                    <a:pt x="302" y="314"/>
                  </a:lnTo>
                  <a:lnTo>
                    <a:pt x="294" y="309"/>
                  </a:lnTo>
                  <a:lnTo>
                    <a:pt x="282" y="306"/>
                  </a:lnTo>
                  <a:lnTo>
                    <a:pt x="272" y="305"/>
                  </a:lnTo>
                  <a:lnTo>
                    <a:pt x="260" y="305"/>
                  </a:lnTo>
                  <a:lnTo>
                    <a:pt x="248" y="311"/>
                  </a:lnTo>
                  <a:lnTo>
                    <a:pt x="237" y="312"/>
                  </a:lnTo>
                  <a:lnTo>
                    <a:pt x="227" y="309"/>
                  </a:lnTo>
                  <a:lnTo>
                    <a:pt x="224" y="300"/>
                  </a:lnTo>
                  <a:lnTo>
                    <a:pt x="221" y="288"/>
                  </a:lnTo>
                  <a:lnTo>
                    <a:pt x="228" y="275"/>
                  </a:lnTo>
                  <a:lnTo>
                    <a:pt x="245" y="260"/>
                  </a:lnTo>
                  <a:lnTo>
                    <a:pt x="254" y="248"/>
                  </a:lnTo>
                  <a:lnTo>
                    <a:pt x="258" y="236"/>
                  </a:lnTo>
                  <a:lnTo>
                    <a:pt x="261" y="230"/>
                  </a:lnTo>
                  <a:lnTo>
                    <a:pt x="261" y="1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1" name="Freeform 116"/>
            <p:cNvSpPr>
              <a:spLocks noChangeAspect="1"/>
            </p:cNvSpPr>
            <p:nvPr/>
          </p:nvSpPr>
          <p:spPr bwMode="auto">
            <a:xfrm>
              <a:off x="1614" y="2254"/>
              <a:ext cx="674" cy="524"/>
            </a:xfrm>
            <a:custGeom>
              <a:avLst/>
              <a:gdLst>
                <a:gd name="T0" fmla="*/ 2147483647 w 736"/>
                <a:gd name="T1" fmla="*/ 2147483647 h 558"/>
                <a:gd name="T2" fmla="*/ 2147483647 w 736"/>
                <a:gd name="T3" fmla="*/ 2147483647 h 558"/>
                <a:gd name="T4" fmla="*/ 2147483647 w 736"/>
                <a:gd name="T5" fmla="*/ 2147483647 h 558"/>
                <a:gd name="T6" fmla="*/ 2147483647 w 736"/>
                <a:gd name="T7" fmla="*/ 2147483647 h 558"/>
                <a:gd name="T8" fmla="*/ 2147483647 w 736"/>
                <a:gd name="T9" fmla="*/ 2147483647 h 558"/>
                <a:gd name="T10" fmla="*/ 2147483647 w 736"/>
                <a:gd name="T11" fmla="*/ 2147483647 h 558"/>
                <a:gd name="T12" fmla="*/ 2147483647 w 736"/>
                <a:gd name="T13" fmla="*/ 2147483647 h 558"/>
                <a:gd name="T14" fmla="*/ 2147483647 w 736"/>
                <a:gd name="T15" fmla="*/ 2147483647 h 558"/>
                <a:gd name="T16" fmla="*/ 2147483647 w 736"/>
                <a:gd name="T17" fmla="*/ 2147483647 h 558"/>
                <a:gd name="T18" fmla="*/ 2147483647 w 736"/>
                <a:gd name="T19" fmla="*/ 2147483647 h 558"/>
                <a:gd name="T20" fmla="*/ 2147483647 w 736"/>
                <a:gd name="T21" fmla="*/ 2147483647 h 558"/>
                <a:gd name="T22" fmla="*/ 2147483647 w 736"/>
                <a:gd name="T23" fmla="*/ 2147483647 h 558"/>
                <a:gd name="T24" fmla="*/ 2147483647 w 736"/>
                <a:gd name="T25" fmla="*/ 2147483647 h 558"/>
                <a:gd name="T26" fmla="*/ 2147483647 w 736"/>
                <a:gd name="T27" fmla="*/ 2147483647 h 558"/>
                <a:gd name="T28" fmla="*/ 2147483647 w 736"/>
                <a:gd name="T29" fmla="*/ 2147483647 h 558"/>
                <a:gd name="T30" fmla="*/ 2147483647 w 736"/>
                <a:gd name="T31" fmla="*/ 2147483647 h 558"/>
                <a:gd name="T32" fmla="*/ 2147483647 w 736"/>
                <a:gd name="T33" fmla="*/ 2147483647 h 558"/>
                <a:gd name="T34" fmla="*/ 2147483647 w 736"/>
                <a:gd name="T35" fmla="*/ 2147483647 h 558"/>
                <a:gd name="T36" fmla="*/ 2147483647 w 736"/>
                <a:gd name="T37" fmla="*/ 2147483647 h 558"/>
                <a:gd name="T38" fmla="*/ 2147483647 w 736"/>
                <a:gd name="T39" fmla="*/ 2147483647 h 558"/>
                <a:gd name="T40" fmla="*/ 2147483647 w 736"/>
                <a:gd name="T41" fmla="*/ 2147483647 h 558"/>
                <a:gd name="T42" fmla="*/ 2147483647 w 736"/>
                <a:gd name="T43" fmla="*/ 2147483647 h 558"/>
                <a:gd name="T44" fmla="*/ 2147483647 w 736"/>
                <a:gd name="T45" fmla="*/ 2147483647 h 558"/>
                <a:gd name="T46" fmla="*/ 2147483647 w 736"/>
                <a:gd name="T47" fmla="*/ 2147483647 h 558"/>
                <a:gd name="T48" fmla="*/ 2147483647 w 736"/>
                <a:gd name="T49" fmla="*/ 2147483647 h 558"/>
                <a:gd name="T50" fmla="*/ 2147483647 w 736"/>
                <a:gd name="T51" fmla="*/ 2147483647 h 558"/>
                <a:gd name="T52" fmla="*/ 2147483647 w 736"/>
                <a:gd name="T53" fmla="*/ 2147483647 h 558"/>
                <a:gd name="T54" fmla="*/ 2147483647 w 736"/>
                <a:gd name="T55" fmla="*/ 2147483647 h 558"/>
                <a:gd name="T56" fmla="*/ 2147483647 w 736"/>
                <a:gd name="T57" fmla="*/ 2147483647 h 558"/>
                <a:gd name="T58" fmla="*/ 2147483647 w 736"/>
                <a:gd name="T59" fmla="*/ 2147483647 h 558"/>
                <a:gd name="T60" fmla="*/ 2147483647 w 736"/>
                <a:gd name="T61" fmla="*/ 2147483647 h 558"/>
                <a:gd name="T62" fmla="*/ 2147483647 w 736"/>
                <a:gd name="T63" fmla="*/ 2147483647 h 558"/>
                <a:gd name="T64" fmla="*/ 2147483647 w 736"/>
                <a:gd name="T65" fmla="*/ 2147483647 h 558"/>
                <a:gd name="T66" fmla="*/ 2147483647 w 736"/>
                <a:gd name="T67" fmla="*/ 2147483647 h 558"/>
                <a:gd name="T68" fmla="*/ 2147483647 w 736"/>
                <a:gd name="T69" fmla="*/ 2147483647 h 558"/>
                <a:gd name="T70" fmla="*/ 2147483647 w 736"/>
                <a:gd name="T71" fmla="*/ 2147483647 h 558"/>
                <a:gd name="T72" fmla="*/ 2147483647 w 736"/>
                <a:gd name="T73" fmla="*/ 2147483647 h 558"/>
                <a:gd name="T74" fmla="*/ 2147483647 w 736"/>
                <a:gd name="T75" fmla="*/ 2147483647 h 558"/>
                <a:gd name="T76" fmla="*/ 2147483647 w 736"/>
                <a:gd name="T77" fmla="*/ 2147483647 h 558"/>
                <a:gd name="T78" fmla="*/ 2147483647 w 736"/>
                <a:gd name="T79" fmla="*/ 2147483647 h 558"/>
                <a:gd name="T80" fmla="*/ 2147483647 w 736"/>
                <a:gd name="T81" fmla="*/ 2147483647 h 558"/>
                <a:gd name="T82" fmla="*/ 0 w 736"/>
                <a:gd name="T83" fmla="*/ 2147483647 h 558"/>
                <a:gd name="T84" fmla="*/ 2147483647 w 736"/>
                <a:gd name="T85" fmla="*/ 2147483647 h 558"/>
                <a:gd name="T86" fmla="*/ 2147483647 w 736"/>
                <a:gd name="T87" fmla="*/ 2147483647 h 558"/>
                <a:gd name="T88" fmla="*/ 2147483647 w 736"/>
                <a:gd name="T89" fmla="*/ 2147483647 h 558"/>
                <a:gd name="T90" fmla="*/ 2147483647 w 736"/>
                <a:gd name="T91" fmla="*/ 2147483647 h 558"/>
                <a:gd name="T92" fmla="*/ 2147483647 w 736"/>
                <a:gd name="T93" fmla="*/ 2147483647 h 558"/>
                <a:gd name="T94" fmla="*/ 2147483647 w 736"/>
                <a:gd name="T95" fmla="*/ 2147483647 h 558"/>
                <a:gd name="T96" fmla="*/ 2147483647 w 736"/>
                <a:gd name="T97" fmla="*/ 2147483647 h 558"/>
                <a:gd name="T98" fmla="*/ 2147483647 w 736"/>
                <a:gd name="T99" fmla="*/ 2147483647 h 558"/>
                <a:gd name="T100" fmla="*/ 2147483647 w 736"/>
                <a:gd name="T101" fmla="*/ 2147483647 h 558"/>
                <a:gd name="T102" fmla="*/ 2147483647 w 736"/>
                <a:gd name="T103" fmla="*/ 0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6"/>
                <a:gd name="T157" fmla="*/ 0 h 558"/>
                <a:gd name="T158" fmla="*/ 736 w 736"/>
                <a:gd name="T159" fmla="*/ 558 h 5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6" h="558">
                  <a:moveTo>
                    <a:pt x="600" y="6"/>
                  </a:moveTo>
                  <a:lnTo>
                    <a:pt x="615" y="15"/>
                  </a:lnTo>
                  <a:lnTo>
                    <a:pt x="615" y="24"/>
                  </a:lnTo>
                  <a:lnTo>
                    <a:pt x="609" y="31"/>
                  </a:lnTo>
                  <a:lnTo>
                    <a:pt x="612" y="42"/>
                  </a:lnTo>
                  <a:lnTo>
                    <a:pt x="624" y="51"/>
                  </a:lnTo>
                  <a:lnTo>
                    <a:pt x="639" y="57"/>
                  </a:lnTo>
                  <a:lnTo>
                    <a:pt x="648" y="69"/>
                  </a:lnTo>
                  <a:lnTo>
                    <a:pt x="649" y="81"/>
                  </a:lnTo>
                  <a:lnTo>
                    <a:pt x="657" y="93"/>
                  </a:lnTo>
                  <a:lnTo>
                    <a:pt x="655" y="100"/>
                  </a:lnTo>
                  <a:lnTo>
                    <a:pt x="652" y="111"/>
                  </a:lnTo>
                  <a:lnTo>
                    <a:pt x="663" y="124"/>
                  </a:lnTo>
                  <a:lnTo>
                    <a:pt x="676" y="147"/>
                  </a:lnTo>
                  <a:lnTo>
                    <a:pt x="675" y="157"/>
                  </a:lnTo>
                  <a:lnTo>
                    <a:pt x="676" y="172"/>
                  </a:lnTo>
                  <a:lnTo>
                    <a:pt x="678" y="187"/>
                  </a:lnTo>
                  <a:lnTo>
                    <a:pt x="666" y="193"/>
                  </a:lnTo>
                  <a:lnTo>
                    <a:pt x="667" y="211"/>
                  </a:lnTo>
                  <a:lnTo>
                    <a:pt x="669" y="225"/>
                  </a:lnTo>
                  <a:lnTo>
                    <a:pt x="661" y="237"/>
                  </a:lnTo>
                  <a:lnTo>
                    <a:pt x="663" y="252"/>
                  </a:lnTo>
                  <a:lnTo>
                    <a:pt x="661" y="267"/>
                  </a:lnTo>
                  <a:lnTo>
                    <a:pt x="658" y="288"/>
                  </a:lnTo>
                  <a:lnTo>
                    <a:pt x="669" y="312"/>
                  </a:lnTo>
                  <a:lnTo>
                    <a:pt x="682" y="316"/>
                  </a:lnTo>
                  <a:lnTo>
                    <a:pt x="688" y="328"/>
                  </a:lnTo>
                  <a:lnTo>
                    <a:pt x="690" y="337"/>
                  </a:lnTo>
                  <a:lnTo>
                    <a:pt x="685" y="343"/>
                  </a:lnTo>
                  <a:lnTo>
                    <a:pt x="667" y="343"/>
                  </a:lnTo>
                  <a:lnTo>
                    <a:pt x="664" y="352"/>
                  </a:lnTo>
                  <a:lnTo>
                    <a:pt x="669" y="358"/>
                  </a:lnTo>
                  <a:lnTo>
                    <a:pt x="670" y="366"/>
                  </a:lnTo>
                  <a:lnTo>
                    <a:pt x="678" y="379"/>
                  </a:lnTo>
                  <a:lnTo>
                    <a:pt x="681" y="393"/>
                  </a:lnTo>
                  <a:lnTo>
                    <a:pt x="682" y="400"/>
                  </a:lnTo>
                  <a:lnTo>
                    <a:pt x="699" y="402"/>
                  </a:lnTo>
                  <a:lnTo>
                    <a:pt x="705" y="406"/>
                  </a:lnTo>
                  <a:lnTo>
                    <a:pt x="706" y="414"/>
                  </a:lnTo>
                  <a:lnTo>
                    <a:pt x="708" y="418"/>
                  </a:lnTo>
                  <a:lnTo>
                    <a:pt x="718" y="429"/>
                  </a:lnTo>
                  <a:lnTo>
                    <a:pt x="723" y="441"/>
                  </a:lnTo>
                  <a:lnTo>
                    <a:pt x="724" y="445"/>
                  </a:lnTo>
                  <a:lnTo>
                    <a:pt x="736" y="457"/>
                  </a:lnTo>
                  <a:lnTo>
                    <a:pt x="619" y="459"/>
                  </a:lnTo>
                  <a:lnTo>
                    <a:pt x="604" y="453"/>
                  </a:lnTo>
                  <a:lnTo>
                    <a:pt x="595" y="445"/>
                  </a:lnTo>
                  <a:lnTo>
                    <a:pt x="582" y="447"/>
                  </a:lnTo>
                  <a:lnTo>
                    <a:pt x="579" y="439"/>
                  </a:lnTo>
                  <a:lnTo>
                    <a:pt x="568" y="441"/>
                  </a:lnTo>
                  <a:lnTo>
                    <a:pt x="565" y="439"/>
                  </a:lnTo>
                  <a:lnTo>
                    <a:pt x="504" y="459"/>
                  </a:lnTo>
                  <a:lnTo>
                    <a:pt x="496" y="456"/>
                  </a:lnTo>
                  <a:lnTo>
                    <a:pt x="490" y="453"/>
                  </a:lnTo>
                  <a:lnTo>
                    <a:pt x="480" y="445"/>
                  </a:lnTo>
                  <a:lnTo>
                    <a:pt x="474" y="444"/>
                  </a:lnTo>
                  <a:lnTo>
                    <a:pt x="465" y="451"/>
                  </a:lnTo>
                  <a:lnTo>
                    <a:pt x="465" y="468"/>
                  </a:lnTo>
                  <a:lnTo>
                    <a:pt x="462" y="478"/>
                  </a:lnTo>
                  <a:lnTo>
                    <a:pt x="459" y="486"/>
                  </a:lnTo>
                  <a:lnTo>
                    <a:pt x="453" y="486"/>
                  </a:lnTo>
                  <a:lnTo>
                    <a:pt x="447" y="493"/>
                  </a:lnTo>
                  <a:lnTo>
                    <a:pt x="433" y="487"/>
                  </a:lnTo>
                  <a:lnTo>
                    <a:pt x="424" y="496"/>
                  </a:lnTo>
                  <a:lnTo>
                    <a:pt x="418" y="496"/>
                  </a:lnTo>
                  <a:lnTo>
                    <a:pt x="414" y="486"/>
                  </a:lnTo>
                  <a:lnTo>
                    <a:pt x="412" y="481"/>
                  </a:lnTo>
                  <a:lnTo>
                    <a:pt x="403" y="478"/>
                  </a:lnTo>
                  <a:lnTo>
                    <a:pt x="399" y="478"/>
                  </a:lnTo>
                  <a:lnTo>
                    <a:pt x="391" y="484"/>
                  </a:lnTo>
                  <a:lnTo>
                    <a:pt x="385" y="492"/>
                  </a:lnTo>
                  <a:lnTo>
                    <a:pt x="379" y="493"/>
                  </a:lnTo>
                  <a:lnTo>
                    <a:pt x="372" y="501"/>
                  </a:lnTo>
                  <a:lnTo>
                    <a:pt x="370" y="523"/>
                  </a:lnTo>
                  <a:lnTo>
                    <a:pt x="366" y="531"/>
                  </a:lnTo>
                  <a:lnTo>
                    <a:pt x="322" y="558"/>
                  </a:lnTo>
                  <a:lnTo>
                    <a:pt x="321" y="537"/>
                  </a:lnTo>
                  <a:lnTo>
                    <a:pt x="303" y="538"/>
                  </a:lnTo>
                  <a:lnTo>
                    <a:pt x="304" y="507"/>
                  </a:lnTo>
                  <a:lnTo>
                    <a:pt x="288" y="508"/>
                  </a:lnTo>
                  <a:lnTo>
                    <a:pt x="288" y="423"/>
                  </a:lnTo>
                  <a:lnTo>
                    <a:pt x="225" y="423"/>
                  </a:lnTo>
                  <a:lnTo>
                    <a:pt x="225" y="379"/>
                  </a:lnTo>
                  <a:lnTo>
                    <a:pt x="0" y="376"/>
                  </a:lnTo>
                  <a:lnTo>
                    <a:pt x="18" y="361"/>
                  </a:lnTo>
                  <a:lnTo>
                    <a:pt x="25" y="361"/>
                  </a:lnTo>
                  <a:lnTo>
                    <a:pt x="25" y="337"/>
                  </a:lnTo>
                  <a:lnTo>
                    <a:pt x="34" y="325"/>
                  </a:lnTo>
                  <a:lnTo>
                    <a:pt x="45" y="322"/>
                  </a:lnTo>
                  <a:lnTo>
                    <a:pt x="57" y="325"/>
                  </a:lnTo>
                  <a:lnTo>
                    <a:pt x="63" y="319"/>
                  </a:lnTo>
                  <a:lnTo>
                    <a:pt x="210" y="316"/>
                  </a:lnTo>
                  <a:lnTo>
                    <a:pt x="208" y="289"/>
                  </a:lnTo>
                  <a:lnTo>
                    <a:pt x="255" y="289"/>
                  </a:lnTo>
                  <a:lnTo>
                    <a:pt x="255" y="237"/>
                  </a:lnTo>
                  <a:lnTo>
                    <a:pt x="261" y="228"/>
                  </a:lnTo>
                  <a:lnTo>
                    <a:pt x="261" y="202"/>
                  </a:lnTo>
                  <a:lnTo>
                    <a:pt x="268" y="196"/>
                  </a:lnTo>
                  <a:lnTo>
                    <a:pt x="283" y="187"/>
                  </a:lnTo>
                  <a:lnTo>
                    <a:pt x="289" y="180"/>
                  </a:lnTo>
                  <a:lnTo>
                    <a:pt x="288" y="84"/>
                  </a:lnTo>
                  <a:lnTo>
                    <a:pt x="255" y="67"/>
                  </a:lnTo>
                  <a:lnTo>
                    <a:pt x="253" y="61"/>
                  </a:lnTo>
                  <a:lnTo>
                    <a:pt x="253" y="0"/>
                  </a:lnTo>
                  <a:lnTo>
                    <a:pt x="600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2" name="Freeform 117"/>
            <p:cNvSpPr>
              <a:spLocks noChangeAspect="1"/>
            </p:cNvSpPr>
            <p:nvPr/>
          </p:nvSpPr>
          <p:spPr bwMode="auto">
            <a:xfrm>
              <a:off x="1497" y="2606"/>
              <a:ext cx="413" cy="413"/>
            </a:xfrm>
            <a:custGeom>
              <a:avLst/>
              <a:gdLst>
                <a:gd name="T0" fmla="*/ 2147483647 w 451"/>
                <a:gd name="T1" fmla="*/ 2147483647 h 441"/>
                <a:gd name="T2" fmla="*/ 2147483647 w 451"/>
                <a:gd name="T3" fmla="*/ 2147483647 h 441"/>
                <a:gd name="T4" fmla="*/ 2147483647 w 451"/>
                <a:gd name="T5" fmla="*/ 2147483647 h 441"/>
                <a:gd name="T6" fmla="*/ 2147483647 w 451"/>
                <a:gd name="T7" fmla="*/ 2147483647 h 441"/>
                <a:gd name="T8" fmla="*/ 2147483647 w 451"/>
                <a:gd name="T9" fmla="*/ 2147483647 h 441"/>
                <a:gd name="T10" fmla="*/ 2147483647 w 451"/>
                <a:gd name="T11" fmla="*/ 2147483647 h 441"/>
                <a:gd name="T12" fmla="*/ 2147483647 w 451"/>
                <a:gd name="T13" fmla="*/ 2147483647 h 441"/>
                <a:gd name="T14" fmla="*/ 2147483647 w 451"/>
                <a:gd name="T15" fmla="*/ 2147483647 h 441"/>
                <a:gd name="T16" fmla="*/ 0 w 451"/>
                <a:gd name="T17" fmla="*/ 2147483647 h 441"/>
                <a:gd name="T18" fmla="*/ 2147483647 w 451"/>
                <a:gd name="T19" fmla="*/ 2147483647 h 441"/>
                <a:gd name="T20" fmla="*/ 2147483647 w 451"/>
                <a:gd name="T21" fmla="*/ 2147483647 h 441"/>
                <a:gd name="T22" fmla="*/ 2147483647 w 451"/>
                <a:gd name="T23" fmla="*/ 2147483647 h 441"/>
                <a:gd name="T24" fmla="*/ 2147483647 w 451"/>
                <a:gd name="T25" fmla="*/ 2147483647 h 441"/>
                <a:gd name="T26" fmla="*/ 2147483647 w 451"/>
                <a:gd name="T27" fmla="*/ 2147483647 h 441"/>
                <a:gd name="T28" fmla="*/ 2147483647 w 451"/>
                <a:gd name="T29" fmla="*/ 2147483647 h 441"/>
                <a:gd name="T30" fmla="*/ 2147483647 w 451"/>
                <a:gd name="T31" fmla="*/ 2147483647 h 441"/>
                <a:gd name="T32" fmla="*/ 2147483647 w 451"/>
                <a:gd name="T33" fmla="*/ 2147483647 h 441"/>
                <a:gd name="T34" fmla="*/ 2147483647 w 451"/>
                <a:gd name="T35" fmla="*/ 2147483647 h 441"/>
                <a:gd name="T36" fmla="*/ 2147483647 w 451"/>
                <a:gd name="T37" fmla="*/ 2147483647 h 441"/>
                <a:gd name="T38" fmla="*/ 2147483647 w 451"/>
                <a:gd name="T39" fmla="*/ 2147483647 h 441"/>
                <a:gd name="T40" fmla="*/ 2147483647 w 451"/>
                <a:gd name="T41" fmla="*/ 2147483647 h 441"/>
                <a:gd name="T42" fmla="*/ 2147483647 w 451"/>
                <a:gd name="T43" fmla="*/ 2147483647 h 441"/>
                <a:gd name="T44" fmla="*/ 2147483647 w 451"/>
                <a:gd name="T45" fmla="*/ 2147483647 h 441"/>
                <a:gd name="T46" fmla="*/ 2147483647 w 451"/>
                <a:gd name="T47" fmla="*/ 2147483647 h 441"/>
                <a:gd name="T48" fmla="*/ 2147483647 w 451"/>
                <a:gd name="T49" fmla="*/ 2147483647 h 441"/>
                <a:gd name="T50" fmla="*/ 2147483647 w 451"/>
                <a:gd name="T51" fmla="*/ 2147483647 h 441"/>
                <a:gd name="T52" fmla="*/ 2147483647 w 451"/>
                <a:gd name="T53" fmla="*/ 2147483647 h 441"/>
                <a:gd name="T54" fmla="*/ 2147483647 w 451"/>
                <a:gd name="T55" fmla="*/ 2147483647 h 441"/>
                <a:gd name="T56" fmla="*/ 2147483647 w 451"/>
                <a:gd name="T57" fmla="*/ 2147483647 h 441"/>
                <a:gd name="T58" fmla="*/ 2147483647 w 451"/>
                <a:gd name="T59" fmla="*/ 2147483647 h 441"/>
                <a:gd name="T60" fmla="*/ 2147483647 w 451"/>
                <a:gd name="T61" fmla="*/ 2147483647 h 441"/>
                <a:gd name="T62" fmla="*/ 2147483647 w 451"/>
                <a:gd name="T63" fmla="*/ 2147483647 h 441"/>
                <a:gd name="T64" fmla="*/ 2147483647 w 451"/>
                <a:gd name="T65" fmla="*/ 2147483647 h 441"/>
                <a:gd name="T66" fmla="*/ 2147483647 w 451"/>
                <a:gd name="T67" fmla="*/ 2147483647 h 441"/>
                <a:gd name="T68" fmla="*/ 2147483647 w 451"/>
                <a:gd name="T69" fmla="*/ 2147483647 h 441"/>
                <a:gd name="T70" fmla="*/ 2147483647 w 451"/>
                <a:gd name="T71" fmla="*/ 2147483647 h 441"/>
                <a:gd name="T72" fmla="*/ 2147483647 w 451"/>
                <a:gd name="T73" fmla="*/ 2147483647 h 441"/>
                <a:gd name="T74" fmla="*/ 2147483647 w 451"/>
                <a:gd name="T75" fmla="*/ 2147483647 h 441"/>
                <a:gd name="T76" fmla="*/ 2147483647 w 451"/>
                <a:gd name="T77" fmla="*/ 2147483647 h 441"/>
                <a:gd name="T78" fmla="*/ 2147483647 w 451"/>
                <a:gd name="T79" fmla="*/ 2147483647 h 441"/>
                <a:gd name="T80" fmla="*/ 2147483647 w 451"/>
                <a:gd name="T81" fmla="*/ 2147483647 h 441"/>
                <a:gd name="T82" fmla="*/ 2147483647 w 451"/>
                <a:gd name="T83" fmla="*/ 2147483647 h 441"/>
                <a:gd name="T84" fmla="*/ 2147483647 w 451"/>
                <a:gd name="T85" fmla="*/ 2147483647 h 441"/>
                <a:gd name="T86" fmla="*/ 2147483647 w 451"/>
                <a:gd name="T87" fmla="*/ 2147483647 h 441"/>
                <a:gd name="T88" fmla="*/ 2147483647 w 451"/>
                <a:gd name="T89" fmla="*/ 2147483647 h 441"/>
                <a:gd name="T90" fmla="*/ 2147483647 w 451"/>
                <a:gd name="T91" fmla="*/ 2147483647 h 441"/>
                <a:gd name="T92" fmla="*/ 2147483647 w 451"/>
                <a:gd name="T93" fmla="*/ 2147483647 h 441"/>
                <a:gd name="T94" fmla="*/ 2147483647 w 451"/>
                <a:gd name="T95" fmla="*/ 2147483647 h 441"/>
                <a:gd name="T96" fmla="*/ 2147483647 w 451"/>
                <a:gd name="T97" fmla="*/ 2147483647 h 441"/>
                <a:gd name="T98" fmla="*/ 2147483647 w 451"/>
                <a:gd name="T99" fmla="*/ 2147483647 h 441"/>
                <a:gd name="T100" fmla="*/ 2147483647 w 451"/>
                <a:gd name="T101" fmla="*/ 2147483647 h 441"/>
                <a:gd name="T102" fmla="*/ 2147483647 w 451"/>
                <a:gd name="T103" fmla="*/ 2147483647 h 441"/>
                <a:gd name="T104" fmla="*/ 2147483647 w 451"/>
                <a:gd name="T105" fmla="*/ 2147483647 h 441"/>
                <a:gd name="T106" fmla="*/ 2147483647 w 451"/>
                <a:gd name="T107" fmla="*/ 2147483647 h 441"/>
                <a:gd name="T108" fmla="*/ 2147483647 w 451"/>
                <a:gd name="T109" fmla="*/ 2147483647 h 441"/>
                <a:gd name="T110" fmla="*/ 2147483647 w 451"/>
                <a:gd name="T111" fmla="*/ 2147483647 h 441"/>
                <a:gd name="T112" fmla="*/ 2147483647 w 451"/>
                <a:gd name="T113" fmla="*/ 0 h 4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1"/>
                <a:gd name="T172" fmla="*/ 0 h 441"/>
                <a:gd name="T173" fmla="*/ 451 w 451"/>
                <a:gd name="T174" fmla="*/ 441 h 4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1" h="441">
                  <a:moveTo>
                    <a:pt x="1" y="4"/>
                  </a:moveTo>
                  <a:lnTo>
                    <a:pt x="3" y="12"/>
                  </a:lnTo>
                  <a:lnTo>
                    <a:pt x="9" y="25"/>
                  </a:lnTo>
                  <a:lnTo>
                    <a:pt x="13" y="34"/>
                  </a:lnTo>
                  <a:lnTo>
                    <a:pt x="25" y="43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8"/>
                  </a:lnTo>
                  <a:lnTo>
                    <a:pt x="25" y="96"/>
                  </a:lnTo>
                  <a:lnTo>
                    <a:pt x="9" y="102"/>
                  </a:lnTo>
                  <a:lnTo>
                    <a:pt x="1" y="109"/>
                  </a:lnTo>
                  <a:lnTo>
                    <a:pt x="6" y="118"/>
                  </a:lnTo>
                  <a:lnTo>
                    <a:pt x="6" y="127"/>
                  </a:lnTo>
                  <a:lnTo>
                    <a:pt x="4" y="138"/>
                  </a:lnTo>
                  <a:lnTo>
                    <a:pt x="10" y="148"/>
                  </a:lnTo>
                  <a:lnTo>
                    <a:pt x="10" y="157"/>
                  </a:lnTo>
                  <a:lnTo>
                    <a:pt x="6" y="165"/>
                  </a:lnTo>
                  <a:lnTo>
                    <a:pt x="0" y="171"/>
                  </a:lnTo>
                  <a:lnTo>
                    <a:pt x="7" y="180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10" y="211"/>
                  </a:lnTo>
                  <a:lnTo>
                    <a:pt x="6" y="217"/>
                  </a:lnTo>
                  <a:lnTo>
                    <a:pt x="6" y="237"/>
                  </a:lnTo>
                  <a:lnTo>
                    <a:pt x="7" y="258"/>
                  </a:lnTo>
                  <a:lnTo>
                    <a:pt x="18" y="267"/>
                  </a:lnTo>
                  <a:lnTo>
                    <a:pt x="16" y="274"/>
                  </a:lnTo>
                  <a:lnTo>
                    <a:pt x="25" y="285"/>
                  </a:lnTo>
                  <a:lnTo>
                    <a:pt x="36" y="285"/>
                  </a:lnTo>
                  <a:lnTo>
                    <a:pt x="40" y="286"/>
                  </a:lnTo>
                  <a:lnTo>
                    <a:pt x="33" y="292"/>
                  </a:lnTo>
                  <a:lnTo>
                    <a:pt x="31" y="297"/>
                  </a:lnTo>
                  <a:lnTo>
                    <a:pt x="34" y="304"/>
                  </a:lnTo>
                  <a:lnTo>
                    <a:pt x="36" y="310"/>
                  </a:lnTo>
                  <a:lnTo>
                    <a:pt x="21" y="315"/>
                  </a:lnTo>
                  <a:lnTo>
                    <a:pt x="10" y="316"/>
                  </a:lnTo>
                  <a:lnTo>
                    <a:pt x="15" y="324"/>
                  </a:lnTo>
                  <a:lnTo>
                    <a:pt x="16" y="333"/>
                  </a:lnTo>
                  <a:lnTo>
                    <a:pt x="15" y="343"/>
                  </a:lnTo>
                  <a:lnTo>
                    <a:pt x="3" y="348"/>
                  </a:lnTo>
                  <a:lnTo>
                    <a:pt x="0" y="355"/>
                  </a:lnTo>
                  <a:lnTo>
                    <a:pt x="6" y="361"/>
                  </a:lnTo>
                  <a:lnTo>
                    <a:pt x="0" y="367"/>
                  </a:lnTo>
                  <a:lnTo>
                    <a:pt x="4" y="372"/>
                  </a:lnTo>
                  <a:lnTo>
                    <a:pt x="4" y="381"/>
                  </a:lnTo>
                  <a:lnTo>
                    <a:pt x="7" y="385"/>
                  </a:lnTo>
                  <a:lnTo>
                    <a:pt x="9" y="402"/>
                  </a:lnTo>
                  <a:lnTo>
                    <a:pt x="16" y="402"/>
                  </a:lnTo>
                  <a:lnTo>
                    <a:pt x="22" y="396"/>
                  </a:lnTo>
                  <a:lnTo>
                    <a:pt x="33" y="394"/>
                  </a:lnTo>
                  <a:lnTo>
                    <a:pt x="43" y="393"/>
                  </a:lnTo>
                  <a:lnTo>
                    <a:pt x="52" y="390"/>
                  </a:lnTo>
                  <a:lnTo>
                    <a:pt x="58" y="382"/>
                  </a:lnTo>
                  <a:lnTo>
                    <a:pt x="69" y="379"/>
                  </a:lnTo>
                  <a:lnTo>
                    <a:pt x="73" y="382"/>
                  </a:lnTo>
                  <a:lnTo>
                    <a:pt x="84" y="384"/>
                  </a:lnTo>
                  <a:lnTo>
                    <a:pt x="90" y="387"/>
                  </a:lnTo>
                  <a:lnTo>
                    <a:pt x="96" y="394"/>
                  </a:lnTo>
                  <a:lnTo>
                    <a:pt x="100" y="405"/>
                  </a:lnTo>
                  <a:lnTo>
                    <a:pt x="109" y="411"/>
                  </a:lnTo>
                  <a:lnTo>
                    <a:pt x="120" y="414"/>
                  </a:lnTo>
                  <a:lnTo>
                    <a:pt x="130" y="421"/>
                  </a:lnTo>
                  <a:lnTo>
                    <a:pt x="138" y="427"/>
                  </a:lnTo>
                  <a:lnTo>
                    <a:pt x="144" y="429"/>
                  </a:lnTo>
                  <a:lnTo>
                    <a:pt x="154" y="435"/>
                  </a:lnTo>
                  <a:lnTo>
                    <a:pt x="169" y="439"/>
                  </a:lnTo>
                  <a:lnTo>
                    <a:pt x="180" y="439"/>
                  </a:lnTo>
                  <a:lnTo>
                    <a:pt x="198" y="441"/>
                  </a:lnTo>
                  <a:lnTo>
                    <a:pt x="211" y="435"/>
                  </a:lnTo>
                  <a:lnTo>
                    <a:pt x="223" y="430"/>
                  </a:lnTo>
                  <a:lnTo>
                    <a:pt x="243" y="420"/>
                  </a:lnTo>
                  <a:lnTo>
                    <a:pt x="249" y="411"/>
                  </a:lnTo>
                  <a:lnTo>
                    <a:pt x="261" y="403"/>
                  </a:lnTo>
                  <a:lnTo>
                    <a:pt x="264" y="394"/>
                  </a:lnTo>
                  <a:lnTo>
                    <a:pt x="276" y="388"/>
                  </a:lnTo>
                  <a:lnTo>
                    <a:pt x="279" y="378"/>
                  </a:lnTo>
                  <a:lnTo>
                    <a:pt x="283" y="376"/>
                  </a:lnTo>
                  <a:lnTo>
                    <a:pt x="285" y="369"/>
                  </a:lnTo>
                  <a:lnTo>
                    <a:pt x="288" y="367"/>
                  </a:lnTo>
                  <a:lnTo>
                    <a:pt x="298" y="366"/>
                  </a:lnTo>
                  <a:lnTo>
                    <a:pt x="306" y="361"/>
                  </a:lnTo>
                  <a:lnTo>
                    <a:pt x="309" y="352"/>
                  </a:lnTo>
                  <a:lnTo>
                    <a:pt x="316" y="345"/>
                  </a:lnTo>
                  <a:lnTo>
                    <a:pt x="327" y="343"/>
                  </a:lnTo>
                  <a:lnTo>
                    <a:pt x="331" y="334"/>
                  </a:lnTo>
                  <a:lnTo>
                    <a:pt x="340" y="330"/>
                  </a:lnTo>
                  <a:lnTo>
                    <a:pt x="343" y="321"/>
                  </a:lnTo>
                  <a:lnTo>
                    <a:pt x="349" y="318"/>
                  </a:lnTo>
                  <a:lnTo>
                    <a:pt x="349" y="313"/>
                  </a:lnTo>
                  <a:lnTo>
                    <a:pt x="354" y="307"/>
                  </a:lnTo>
                  <a:lnTo>
                    <a:pt x="352" y="300"/>
                  </a:lnTo>
                  <a:lnTo>
                    <a:pt x="351" y="286"/>
                  </a:lnTo>
                  <a:lnTo>
                    <a:pt x="355" y="276"/>
                  </a:lnTo>
                  <a:lnTo>
                    <a:pt x="360" y="270"/>
                  </a:lnTo>
                  <a:lnTo>
                    <a:pt x="367" y="265"/>
                  </a:lnTo>
                  <a:lnTo>
                    <a:pt x="375" y="267"/>
                  </a:lnTo>
                  <a:lnTo>
                    <a:pt x="387" y="262"/>
                  </a:lnTo>
                  <a:lnTo>
                    <a:pt x="387" y="255"/>
                  </a:lnTo>
                  <a:lnTo>
                    <a:pt x="387" y="244"/>
                  </a:lnTo>
                  <a:lnTo>
                    <a:pt x="420" y="243"/>
                  </a:lnTo>
                  <a:lnTo>
                    <a:pt x="418" y="216"/>
                  </a:lnTo>
                  <a:lnTo>
                    <a:pt x="436" y="217"/>
                  </a:lnTo>
                  <a:lnTo>
                    <a:pt x="436" y="198"/>
                  </a:lnTo>
                  <a:lnTo>
                    <a:pt x="451" y="199"/>
                  </a:lnTo>
                  <a:lnTo>
                    <a:pt x="451" y="178"/>
                  </a:lnTo>
                  <a:lnTo>
                    <a:pt x="451" y="160"/>
                  </a:lnTo>
                  <a:lnTo>
                    <a:pt x="432" y="163"/>
                  </a:lnTo>
                  <a:lnTo>
                    <a:pt x="432" y="132"/>
                  </a:lnTo>
                  <a:lnTo>
                    <a:pt x="417" y="132"/>
                  </a:lnTo>
                  <a:lnTo>
                    <a:pt x="418" y="48"/>
                  </a:lnTo>
                  <a:lnTo>
                    <a:pt x="355" y="48"/>
                  </a:lnTo>
                  <a:lnTo>
                    <a:pt x="355" y="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4" name="Freeform 119"/>
            <p:cNvSpPr>
              <a:spLocks noChangeAspect="1"/>
            </p:cNvSpPr>
            <p:nvPr/>
          </p:nvSpPr>
          <p:spPr bwMode="auto">
            <a:xfrm>
              <a:off x="1786" y="2703"/>
              <a:ext cx="318" cy="328"/>
            </a:xfrm>
            <a:custGeom>
              <a:avLst/>
              <a:gdLst>
                <a:gd name="T0" fmla="*/ 2147483647 w 347"/>
                <a:gd name="T1" fmla="*/ 2147483647 h 350"/>
                <a:gd name="T2" fmla="*/ 2147483647 w 347"/>
                <a:gd name="T3" fmla="*/ 2147483647 h 350"/>
                <a:gd name="T4" fmla="*/ 2147483647 w 347"/>
                <a:gd name="T5" fmla="*/ 2147483647 h 350"/>
                <a:gd name="T6" fmla="*/ 2147483647 w 347"/>
                <a:gd name="T7" fmla="*/ 2147483647 h 350"/>
                <a:gd name="T8" fmla="*/ 2147483647 w 347"/>
                <a:gd name="T9" fmla="*/ 2147483647 h 350"/>
                <a:gd name="T10" fmla="*/ 2147483647 w 347"/>
                <a:gd name="T11" fmla="*/ 2147483647 h 350"/>
                <a:gd name="T12" fmla="*/ 2147483647 w 347"/>
                <a:gd name="T13" fmla="*/ 2147483647 h 350"/>
                <a:gd name="T14" fmla="*/ 2147483647 w 347"/>
                <a:gd name="T15" fmla="*/ 2147483647 h 350"/>
                <a:gd name="T16" fmla="*/ 2147483647 w 347"/>
                <a:gd name="T17" fmla="*/ 2147483647 h 350"/>
                <a:gd name="T18" fmla="*/ 2147483647 w 347"/>
                <a:gd name="T19" fmla="*/ 2147483647 h 350"/>
                <a:gd name="T20" fmla="*/ 2147483647 w 347"/>
                <a:gd name="T21" fmla="*/ 2147483647 h 350"/>
                <a:gd name="T22" fmla="*/ 2147483647 w 347"/>
                <a:gd name="T23" fmla="*/ 2147483647 h 350"/>
                <a:gd name="T24" fmla="*/ 2147483647 w 347"/>
                <a:gd name="T25" fmla="*/ 2147483647 h 350"/>
                <a:gd name="T26" fmla="*/ 2147483647 w 347"/>
                <a:gd name="T27" fmla="*/ 2147483647 h 350"/>
                <a:gd name="T28" fmla="*/ 2147483647 w 347"/>
                <a:gd name="T29" fmla="*/ 2147483647 h 350"/>
                <a:gd name="T30" fmla="*/ 2147483647 w 347"/>
                <a:gd name="T31" fmla="*/ 2147483647 h 350"/>
                <a:gd name="T32" fmla="*/ 2147483647 w 347"/>
                <a:gd name="T33" fmla="*/ 2147483647 h 350"/>
                <a:gd name="T34" fmla="*/ 2147483647 w 347"/>
                <a:gd name="T35" fmla="*/ 2147483647 h 350"/>
                <a:gd name="T36" fmla="*/ 2147483647 w 347"/>
                <a:gd name="T37" fmla="*/ 2147483647 h 350"/>
                <a:gd name="T38" fmla="*/ 2147483647 w 347"/>
                <a:gd name="T39" fmla="*/ 2147483647 h 350"/>
                <a:gd name="T40" fmla="*/ 2147483647 w 347"/>
                <a:gd name="T41" fmla="*/ 2147483647 h 350"/>
                <a:gd name="T42" fmla="*/ 2147483647 w 347"/>
                <a:gd name="T43" fmla="*/ 2147483647 h 350"/>
                <a:gd name="T44" fmla="*/ 2147483647 w 347"/>
                <a:gd name="T45" fmla="*/ 2147483647 h 350"/>
                <a:gd name="T46" fmla="*/ 2147483647 w 347"/>
                <a:gd name="T47" fmla="*/ 2147483647 h 350"/>
                <a:gd name="T48" fmla="*/ 2147483647 w 347"/>
                <a:gd name="T49" fmla="*/ 2147483647 h 350"/>
                <a:gd name="T50" fmla="*/ 2147483647 w 347"/>
                <a:gd name="T51" fmla="*/ 2147483647 h 350"/>
                <a:gd name="T52" fmla="*/ 2147483647 w 347"/>
                <a:gd name="T53" fmla="*/ 2147483647 h 350"/>
                <a:gd name="T54" fmla="*/ 2147483647 w 347"/>
                <a:gd name="T55" fmla="*/ 2147483647 h 350"/>
                <a:gd name="T56" fmla="*/ 2147483647 w 347"/>
                <a:gd name="T57" fmla="*/ 2147483647 h 350"/>
                <a:gd name="T58" fmla="*/ 2147483647 w 347"/>
                <a:gd name="T59" fmla="*/ 2147483647 h 350"/>
                <a:gd name="T60" fmla="*/ 2147483647 w 347"/>
                <a:gd name="T61" fmla="*/ 2147483647 h 350"/>
                <a:gd name="T62" fmla="*/ 2147483647 w 347"/>
                <a:gd name="T63" fmla="*/ 2147483647 h 350"/>
                <a:gd name="T64" fmla="*/ 2147483647 w 347"/>
                <a:gd name="T65" fmla="*/ 2147483647 h 350"/>
                <a:gd name="T66" fmla="*/ 2147483647 w 347"/>
                <a:gd name="T67" fmla="*/ 2147483647 h 350"/>
                <a:gd name="T68" fmla="*/ 2147483647 w 347"/>
                <a:gd name="T69" fmla="*/ 2147483647 h 350"/>
                <a:gd name="T70" fmla="*/ 2147483647 w 347"/>
                <a:gd name="T71" fmla="*/ 2147483647 h 350"/>
                <a:gd name="T72" fmla="*/ 2147483647 w 347"/>
                <a:gd name="T73" fmla="*/ 2147483647 h 350"/>
                <a:gd name="T74" fmla="*/ 2147483647 w 347"/>
                <a:gd name="T75" fmla="*/ 2147483647 h 350"/>
                <a:gd name="T76" fmla="*/ 2147483647 w 347"/>
                <a:gd name="T77" fmla="*/ 2147483647 h 350"/>
                <a:gd name="T78" fmla="*/ 2147483647 w 347"/>
                <a:gd name="T79" fmla="*/ 2147483647 h 350"/>
                <a:gd name="T80" fmla="*/ 2147483647 w 347"/>
                <a:gd name="T81" fmla="*/ 2147483647 h 350"/>
                <a:gd name="T82" fmla="*/ 2147483647 w 347"/>
                <a:gd name="T83" fmla="*/ 2147483647 h 350"/>
                <a:gd name="T84" fmla="*/ 2147483647 w 347"/>
                <a:gd name="T85" fmla="*/ 2147483647 h 350"/>
                <a:gd name="T86" fmla="*/ 2147483647 w 347"/>
                <a:gd name="T87" fmla="*/ 2147483647 h 350"/>
                <a:gd name="T88" fmla="*/ 2147483647 w 347"/>
                <a:gd name="T89" fmla="*/ 2147483647 h 350"/>
                <a:gd name="T90" fmla="*/ 2147483647 w 347"/>
                <a:gd name="T91" fmla="*/ 2147483647 h 350"/>
                <a:gd name="T92" fmla="*/ 2147483647 w 347"/>
                <a:gd name="T93" fmla="*/ 2147483647 h 350"/>
                <a:gd name="T94" fmla="*/ 2147483647 w 347"/>
                <a:gd name="T95" fmla="*/ 2147483647 h 350"/>
                <a:gd name="T96" fmla="*/ 2147483647 w 347"/>
                <a:gd name="T97" fmla="*/ 2147483647 h 350"/>
                <a:gd name="T98" fmla="*/ 2147483647 w 347"/>
                <a:gd name="T99" fmla="*/ 2147483647 h 350"/>
                <a:gd name="T100" fmla="*/ 0 w 347"/>
                <a:gd name="T101" fmla="*/ 2147483647 h 3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7"/>
                <a:gd name="T154" fmla="*/ 0 h 350"/>
                <a:gd name="T155" fmla="*/ 347 w 347"/>
                <a:gd name="T156" fmla="*/ 350 h 3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7" h="350">
                  <a:moveTo>
                    <a:pt x="0" y="242"/>
                  </a:moveTo>
                  <a:lnTo>
                    <a:pt x="11" y="240"/>
                  </a:lnTo>
                  <a:lnTo>
                    <a:pt x="15" y="231"/>
                  </a:lnTo>
                  <a:lnTo>
                    <a:pt x="24" y="227"/>
                  </a:lnTo>
                  <a:lnTo>
                    <a:pt x="27" y="218"/>
                  </a:lnTo>
                  <a:lnTo>
                    <a:pt x="33" y="215"/>
                  </a:lnTo>
                  <a:lnTo>
                    <a:pt x="33" y="210"/>
                  </a:lnTo>
                  <a:lnTo>
                    <a:pt x="38" y="204"/>
                  </a:lnTo>
                  <a:lnTo>
                    <a:pt x="36" y="197"/>
                  </a:lnTo>
                  <a:lnTo>
                    <a:pt x="35" y="183"/>
                  </a:lnTo>
                  <a:lnTo>
                    <a:pt x="39" y="173"/>
                  </a:lnTo>
                  <a:lnTo>
                    <a:pt x="44" y="167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71" y="159"/>
                  </a:lnTo>
                  <a:lnTo>
                    <a:pt x="71" y="152"/>
                  </a:lnTo>
                  <a:lnTo>
                    <a:pt x="71" y="141"/>
                  </a:lnTo>
                  <a:lnTo>
                    <a:pt x="104" y="140"/>
                  </a:lnTo>
                  <a:lnTo>
                    <a:pt x="102" y="113"/>
                  </a:lnTo>
                  <a:lnTo>
                    <a:pt x="120" y="114"/>
                  </a:lnTo>
                  <a:lnTo>
                    <a:pt x="120" y="95"/>
                  </a:lnTo>
                  <a:lnTo>
                    <a:pt x="135" y="96"/>
                  </a:lnTo>
                  <a:lnTo>
                    <a:pt x="136" y="77"/>
                  </a:lnTo>
                  <a:lnTo>
                    <a:pt x="178" y="54"/>
                  </a:lnTo>
                  <a:lnTo>
                    <a:pt x="182" y="45"/>
                  </a:lnTo>
                  <a:lnTo>
                    <a:pt x="182" y="24"/>
                  </a:lnTo>
                  <a:lnTo>
                    <a:pt x="190" y="17"/>
                  </a:lnTo>
                  <a:lnTo>
                    <a:pt x="196" y="14"/>
                  </a:lnTo>
                  <a:lnTo>
                    <a:pt x="211" y="0"/>
                  </a:lnTo>
                  <a:lnTo>
                    <a:pt x="224" y="2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6" y="18"/>
                  </a:lnTo>
                  <a:lnTo>
                    <a:pt x="245" y="11"/>
                  </a:lnTo>
                  <a:lnTo>
                    <a:pt x="257" y="14"/>
                  </a:lnTo>
                  <a:lnTo>
                    <a:pt x="266" y="8"/>
                  </a:lnTo>
                  <a:lnTo>
                    <a:pt x="271" y="8"/>
                  </a:lnTo>
                  <a:lnTo>
                    <a:pt x="278" y="11"/>
                  </a:lnTo>
                  <a:lnTo>
                    <a:pt x="281" y="14"/>
                  </a:lnTo>
                  <a:lnTo>
                    <a:pt x="302" y="15"/>
                  </a:lnTo>
                  <a:lnTo>
                    <a:pt x="308" y="23"/>
                  </a:lnTo>
                  <a:lnTo>
                    <a:pt x="307" y="30"/>
                  </a:lnTo>
                  <a:lnTo>
                    <a:pt x="299" y="32"/>
                  </a:lnTo>
                  <a:lnTo>
                    <a:pt x="302" y="41"/>
                  </a:lnTo>
                  <a:lnTo>
                    <a:pt x="295" y="48"/>
                  </a:lnTo>
                  <a:lnTo>
                    <a:pt x="292" y="57"/>
                  </a:lnTo>
                  <a:lnTo>
                    <a:pt x="302" y="72"/>
                  </a:lnTo>
                  <a:lnTo>
                    <a:pt x="302" y="84"/>
                  </a:lnTo>
                  <a:lnTo>
                    <a:pt x="307" y="95"/>
                  </a:lnTo>
                  <a:lnTo>
                    <a:pt x="305" y="104"/>
                  </a:lnTo>
                  <a:lnTo>
                    <a:pt x="286" y="117"/>
                  </a:lnTo>
                  <a:lnTo>
                    <a:pt x="289" y="119"/>
                  </a:lnTo>
                  <a:lnTo>
                    <a:pt x="290" y="129"/>
                  </a:lnTo>
                  <a:lnTo>
                    <a:pt x="295" y="140"/>
                  </a:lnTo>
                  <a:lnTo>
                    <a:pt x="305" y="140"/>
                  </a:lnTo>
                  <a:lnTo>
                    <a:pt x="311" y="143"/>
                  </a:lnTo>
                  <a:lnTo>
                    <a:pt x="313" y="153"/>
                  </a:lnTo>
                  <a:lnTo>
                    <a:pt x="305" y="155"/>
                  </a:lnTo>
                  <a:lnTo>
                    <a:pt x="301" y="167"/>
                  </a:lnTo>
                  <a:lnTo>
                    <a:pt x="286" y="167"/>
                  </a:lnTo>
                  <a:lnTo>
                    <a:pt x="280" y="174"/>
                  </a:lnTo>
                  <a:lnTo>
                    <a:pt x="278" y="185"/>
                  </a:lnTo>
                  <a:lnTo>
                    <a:pt x="280" y="195"/>
                  </a:lnTo>
                  <a:lnTo>
                    <a:pt x="283" y="203"/>
                  </a:lnTo>
                  <a:lnTo>
                    <a:pt x="293" y="203"/>
                  </a:lnTo>
                  <a:lnTo>
                    <a:pt x="302" y="198"/>
                  </a:lnTo>
                  <a:lnTo>
                    <a:pt x="307" y="194"/>
                  </a:lnTo>
                  <a:lnTo>
                    <a:pt x="313" y="197"/>
                  </a:lnTo>
                  <a:lnTo>
                    <a:pt x="325" y="197"/>
                  </a:lnTo>
                  <a:lnTo>
                    <a:pt x="334" y="191"/>
                  </a:lnTo>
                  <a:lnTo>
                    <a:pt x="337" y="201"/>
                  </a:lnTo>
                  <a:lnTo>
                    <a:pt x="343" y="212"/>
                  </a:lnTo>
                  <a:lnTo>
                    <a:pt x="341" y="216"/>
                  </a:lnTo>
                  <a:lnTo>
                    <a:pt x="347" y="227"/>
                  </a:lnTo>
                  <a:lnTo>
                    <a:pt x="338" y="236"/>
                  </a:lnTo>
                  <a:lnTo>
                    <a:pt x="325" y="254"/>
                  </a:lnTo>
                  <a:lnTo>
                    <a:pt x="319" y="272"/>
                  </a:lnTo>
                  <a:lnTo>
                    <a:pt x="295" y="350"/>
                  </a:lnTo>
                  <a:lnTo>
                    <a:pt x="200" y="314"/>
                  </a:lnTo>
                  <a:lnTo>
                    <a:pt x="196" y="288"/>
                  </a:lnTo>
                  <a:lnTo>
                    <a:pt x="190" y="281"/>
                  </a:lnTo>
                  <a:lnTo>
                    <a:pt x="182" y="275"/>
                  </a:lnTo>
                  <a:lnTo>
                    <a:pt x="187" y="260"/>
                  </a:lnTo>
                  <a:lnTo>
                    <a:pt x="158" y="269"/>
                  </a:lnTo>
                  <a:lnTo>
                    <a:pt x="151" y="263"/>
                  </a:lnTo>
                  <a:lnTo>
                    <a:pt x="146" y="272"/>
                  </a:lnTo>
                  <a:lnTo>
                    <a:pt x="137" y="269"/>
                  </a:lnTo>
                  <a:lnTo>
                    <a:pt x="134" y="267"/>
                  </a:lnTo>
                  <a:lnTo>
                    <a:pt x="118" y="260"/>
                  </a:lnTo>
                  <a:lnTo>
                    <a:pt x="113" y="261"/>
                  </a:lnTo>
                  <a:lnTo>
                    <a:pt x="104" y="257"/>
                  </a:lnTo>
                  <a:lnTo>
                    <a:pt x="85" y="252"/>
                  </a:lnTo>
                  <a:lnTo>
                    <a:pt x="73" y="246"/>
                  </a:lnTo>
                  <a:lnTo>
                    <a:pt x="67" y="245"/>
                  </a:lnTo>
                  <a:lnTo>
                    <a:pt x="50" y="251"/>
                  </a:lnTo>
                  <a:lnTo>
                    <a:pt x="44" y="243"/>
                  </a:lnTo>
                  <a:lnTo>
                    <a:pt x="34" y="245"/>
                  </a:lnTo>
                  <a:lnTo>
                    <a:pt x="25" y="248"/>
                  </a:lnTo>
                  <a:lnTo>
                    <a:pt x="20" y="245"/>
                  </a:lnTo>
                  <a:lnTo>
                    <a:pt x="14" y="245"/>
                  </a:lnTo>
                  <a:lnTo>
                    <a:pt x="5" y="246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5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6" name="Freeform 121"/>
            <p:cNvSpPr>
              <a:spLocks noChangeAspect="1"/>
            </p:cNvSpPr>
            <p:nvPr/>
          </p:nvSpPr>
          <p:spPr bwMode="auto">
            <a:xfrm>
              <a:off x="2273" y="2581"/>
              <a:ext cx="566" cy="443"/>
            </a:xfrm>
            <a:custGeom>
              <a:avLst/>
              <a:gdLst>
                <a:gd name="T0" fmla="*/ 2147483647 w 618"/>
                <a:gd name="T1" fmla="*/ 2147483647 h 474"/>
                <a:gd name="T2" fmla="*/ 2147483647 w 618"/>
                <a:gd name="T3" fmla="*/ 2147483647 h 474"/>
                <a:gd name="T4" fmla="*/ 2147483647 w 618"/>
                <a:gd name="T5" fmla="*/ 2147483647 h 474"/>
                <a:gd name="T6" fmla="*/ 2147483647 w 618"/>
                <a:gd name="T7" fmla="*/ 2147483647 h 474"/>
                <a:gd name="T8" fmla="*/ 2147483647 w 618"/>
                <a:gd name="T9" fmla="*/ 2147483647 h 474"/>
                <a:gd name="T10" fmla="*/ 2147483647 w 618"/>
                <a:gd name="T11" fmla="*/ 2147483647 h 474"/>
                <a:gd name="T12" fmla="*/ 2147483647 w 618"/>
                <a:gd name="T13" fmla="*/ 2147483647 h 474"/>
                <a:gd name="T14" fmla="*/ 2147483647 w 618"/>
                <a:gd name="T15" fmla="*/ 2147483647 h 474"/>
                <a:gd name="T16" fmla="*/ 0 w 618"/>
                <a:gd name="T17" fmla="*/ 2147483647 h 474"/>
                <a:gd name="T18" fmla="*/ 2147483647 w 618"/>
                <a:gd name="T19" fmla="*/ 2147483647 h 474"/>
                <a:gd name="T20" fmla="*/ 2147483647 w 618"/>
                <a:gd name="T21" fmla="*/ 2147483647 h 474"/>
                <a:gd name="T22" fmla="*/ 2147483647 w 618"/>
                <a:gd name="T23" fmla="*/ 0 h 474"/>
                <a:gd name="T24" fmla="*/ 2147483647 w 618"/>
                <a:gd name="T25" fmla="*/ 2147483647 h 474"/>
                <a:gd name="T26" fmla="*/ 2147483647 w 618"/>
                <a:gd name="T27" fmla="*/ 2147483647 h 474"/>
                <a:gd name="T28" fmla="*/ 2147483647 w 618"/>
                <a:gd name="T29" fmla="*/ 2147483647 h 474"/>
                <a:gd name="T30" fmla="*/ 2147483647 w 618"/>
                <a:gd name="T31" fmla="*/ 2147483647 h 474"/>
                <a:gd name="T32" fmla="*/ 2147483647 w 618"/>
                <a:gd name="T33" fmla="*/ 2147483647 h 474"/>
                <a:gd name="T34" fmla="*/ 2147483647 w 618"/>
                <a:gd name="T35" fmla="*/ 2147483647 h 474"/>
                <a:gd name="T36" fmla="*/ 2147483647 w 618"/>
                <a:gd name="T37" fmla="*/ 2147483647 h 474"/>
                <a:gd name="T38" fmla="*/ 2147483647 w 618"/>
                <a:gd name="T39" fmla="*/ 2147483647 h 474"/>
                <a:gd name="T40" fmla="*/ 2147483647 w 618"/>
                <a:gd name="T41" fmla="*/ 2147483647 h 474"/>
                <a:gd name="T42" fmla="*/ 2147483647 w 618"/>
                <a:gd name="T43" fmla="*/ 2147483647 h 474"/>
                <a:gd name="T44" fmla="*/ 2147483647 w 618"/>
                <a:gd name="T45" fmla="*/ 2147483647 h 474"/>
                <a:gd name="T46" fmla="*/ 2147483647 w 618"/>
                <a:gd name="T47" fmla="*/ 2147483647 h 474"/>
                <a:gd name="T48" fmla="*/ 2147483647 w 618"/>
                <a:gd name="T49" fmla="*/ 2147483647 h 474"/>
                <a:gd name="T50" fmla="*/ 2147483647 w 618"/>
                <a:gd name="T51" fmla="*/ 2147483647 h 474"/>
                <a:gd name="T52" fmla="*/ 2147483647 w 618"/>
                <a:gd name="T53" fmla="*/ 2147483647 h 474"/>
                <a:gd name="T54" fmla="*/ 2147483647 w 618"/>
                <a:gd name="T55" fmla="*/ 2147483647 h 474"/>
                <a:gd name="T56" fmla="*/ 2147483647 w 618"/>
                <a:gd name="T57" fmla="*/ 2147483647 h 474"/>
                <a:gd name="T58" fmla="*/ 2147483647 w 618"/>
                <a:gd name="T59" fmla="*/ 2147483647 h 474"/>
                <a:gd name="T60" fmla="*/ 2147483647 w 618"/>
                <a:gd name="T61" fmla="*/ 2147483647 h 474"/>
                <a:gd name="T62" fmla="*/ 2147483647 w 618"/>
                <a:gd name="T63" fmla="*/ 2147483647 h 474"/>
                <a:gd name="T64" fmla="*/ 2147483647 w 618"/>
                <a:gd name="T65" fmla="*/ 2147483647 h 474"/>
                <a:gd name="T66" fmla="*/ 2147483647 w 618"/>
                <a:gd name="T67" fmla="*/ 2147483647 h 474"/>
                <a:gd name="T68" fmla="*/ 2147483647 w 618"/>
                <a:gd name="T69" fmla="*/ 2147483647 h 474"/>
                <a:gd name="T70" fmla="*/ 2147483647 w 618"/>
                <a:gd name="T71" fmla="*/ 2147483647 h 474"/>
                <a:gd name="T72" fmla="*/ 2147483647 w 618"/>
                <a:gd name="T73" fmla="*/ 2147483647 h 474"/>
                <a:gd name="T74" fmla="*/ 2147483647 w 618"/>
                <a:gd name="T75" fmla="*/ 2147483647 h 474"/>
                <a:gd name="T76" fmla="*/ 2147483647 w 618"/>
                <a:gd name="T77" fmla="*/ 2147483647 h 474"/>
                <a:gd name="T78" fmla="*/ 2147483647 w 618"/>
                <a:gd name="T79" fmla="*/ 2147483647 h 474"/>
                <a:gd name="T80" fmla="*/ 2147483647 w 618"/>
                <a:gd name="T81" fmla="*/ 2147483647 h 474"/>
                <a:gd name="T82" fmla="*/ 2147483647 w 618"/>
                <a:gd name="T83" fmla="*/ 2147483647 h 474"/>
                <a:gd name="T84" fmla="*/ 2147483647 w 618"/>
                <a:gd name="T85" fmla="*/ 2147483647 h 474"/>
                <a:gd name="T86" fmla="*/ 2147483647 w 618"/>
                <a:gd name="T87" fmla="*/ 2147483647 h 474"/>
                <a:gd name="T88" fmla="*/ 2147483647 w 618"/>
                <a:gd name="T89" fmla="*/ 2147483647 h 474"/>
                <a:gd name="T90" fmla="*/ 2147483647 w 618"/>
                <a:gd name="T91" fmla="*/ 2147483647 h 474"/>
                <a:gd name="T92" fmla="*/ 2147483647 w 618"/>
                <a:gd name="T93" fmla="*/ 2147483647 h 474"/>
                <a:gd name="T94" fmla="*/ 2147483647 w 618"/>
                <a:gd name="T95" fmla="*/ 2147483647 h 474"/>
                <a:gd name="T96" fmla="*/ 2147483647 w 618"/>
                <a:gd name="T97" fmla="*/ 2147483647 h 474"/>
                <a:gd name="T98" fmla="*/ 2147483647 w 618"/>
                <a:gd name="T99" fmla="*/ 2147483647 h 474"/>
                <a:gd name="T100" fmla="*/ 2147483647 w 618"/>
                <a:gd name="T101" fmla="*/ 2147483647 h 474"/>
                <a:gd name="T102" fmla="*/ 2147483647 w 618"/>
                <a:gd name="T103" fmla="*/ 2147483647 h 474"/>
                <a:gd name="T104" fmla="*/ 2147483647 w 618"/>
                <a:gd name="T105" fmla="*/ 2147483647 h 474"/>
                <a:gd name="T106" fmla="*/ 2147483647 w 618"/>
                <a:gd name="T107" fmla="*/ 2147483647 h 474"/>
                <a:gd name="T108" fmla="*/ 2147483647 w 618"/>
                <a:gd name="T109" fmla="*/ 2147483647 h 474"/>
                <a:gd name="T110" fmla="*/ 2147483647 w 618"/>
                <a:gd name="T111" fmla="*/ 2147483647 h 474"/>
                <a:gd name="T112" fmla="*/ 2147483647 w 618"/>
                <a:gd name="T113" fmla="*/ 2147483647 h 474"/>
                <a:gd name="T114" fmla="*/ 2147483647 w 618"/>
                <a:gd name="T115" fmla="*/ 2147483647 h 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8"/>
                <a:gd name="T175" fmla="*/ 0 h 474"/>
                <a:gd name="T176" fmla="*/ 618 w 618"/>
                <a:gd name="T177" fmla="*/ 474 h 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8" h="474">
                  <a:moveTo>
                    <a:pt x="63" y="115"/>
                  </a:moveTo>
                  <a:lnTo>
                    <a:pt x="66" y="111"/>
                  </a:lnTo>
                  <a:lnTo>
                    <a:pt x="64" y="103"/>
                  </a:lnTo>
                  <a:lnTo>
                    <a:pt x="61" y="97"/>
                  </a:lnTo>
                  <a:lnTo>
                    <a:pt x="63" y="90"/>
                  </a:lnTo>
                  <a:lnTo>
                    <a:pt x="57" y="84"/>
                  </a:lnTo>
                  <a:lnTo>
                    <a:pt x="57" y="76"/>
                  </a:lnTo>
                  <a:lnTo>
                    <a:pt x="57" y="69"/>
                  </a:lnTo>
                  <a:lnTo>
                    <a:pt x="54" y="61"/>
                  </a:lnTo>
                  <a:lnTo>
                    <a:pt x="45" y="60"/>
                  </a:lnTo>
                  <a:lnTo>
                    <a:pt x="45" y="52"/>
                  </a:lnTo>
                  <a:lnTo>
                    <a:pt x="34" y="45"/>
                  </a:lnTo>
                  <a:lnTo>
                    <a:pt x="30" y="40"/>
                  </a:lnTo>
                  <a:lnTo>
                    <a:pt x="25" y="30"/>
                  </a:lnTo>
                  <a:lnTo>
                    <a:pt x="15" y="27"/>
                  </a:lnTo>
                  <a:lnTo>
                    <a:pt x="6" y="2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102" y="3"/>
                  </a:lnTo>
                  <a:lnTo>
                    <a:pt x="105" y="18"/>
                  </a:lnTo>
                  <a:lnTo>
                    <a:pt x="127" y="18"/>
                  </a:lnTo>
                  <a:lnTo>
                    <a:pt x="129" y="12"/>
                  </a:lnTo>
                  <a:lnTo>
                    <a:pt x="157" y="1"/>
                  </a:lnTo>
                  <a:lnTo>
                    <a:pt x="195" y="0"/>
                  </a:lnTo>
                  <a:lnTo>
                    <a:pt x="213" y="24"/>
                  </a:lnTo>
                  <a:lnTo>
                    <a:pt x="219" y="19"/>
                  </a:lnTo>
                  <a:lnTo>
                    <a:pt x="276" y="88"/>
                  </a:lnTo>
                  <a:lnTo>
                    <a:pt x="277" y="108"/>
                  </a:lnTo>
                  <a:lnTo>
                    <a:pt x="309" y="117"/>
                  </a:lnTo>
                  <a:lnTo>
                    <a:pt x="328" y="147"/>
                  </a:lnTo>
                  <a:lnTo>
                    <a:pt x="348" y="157"/>
                  </a:lnTo>
                  <a:lnTo>
                    <a:pt x="354" y="177"/>
                  </a:lnTo>
                  <a:lnTo>
                    <a:pt x="505" y="172"/>
                  </a:lnTo>
                  <a:lnTo>
                    <a:pt x="508" y="180"/>
                  </a:lnTo>
                  <a:lnTo>
                    <a:pt x="516" y="183"/>
                  </a:lnTo>
                  <a:lnTo>
                    <a:pt x="523" y="183"/>
                  </a:lnTo>
                  <a:lnTo>
                    <a:pt x="535" y="180"/>
                  </a:lnTo>
                  <a:lnTo>
                    <a:pt x="543" y="175"/>
                  </a:lnTo>
                  <a:lnTo>
                    <a:pt x="556" y="175"/>
                  </a:lnTo>
                  <a:lnTo>
                    <a:pt x="574" y="174"/>
                  </a:lnTo>
                  <a:lnTo>
                    <a:pt x="579" y="177"/>
                  </a:lnTo>
                  <a:lnTo>
                    <a:pt x="588" y="180"/>
                  </a:lnTo>
                  <a:lnTo>
                    <a:pt x="609" y="180"/>
                  </a:lnTo>
                  <a:lnTo>
                    <a:pt x="618" y="172"/>
                  </a:lnTo>
                  <a:lnTo>
                    <a:pt x="585" y="277"/>
                  </a:lnTo>
                  <a:lnTo>
                    <a:pt x="580" y="291"/>
                  </a:lnTo>
                  <a:lnTo>
                    <a:pt x="577" y="307"/>
                  </a:lnTo>
                  <a:lnTo>
                    <a:pt x="574" y="318"/>
                  </a:lnTo>
                  <a:lnTo>
                    <a:pt x="570" y="327"/>
                  </a:lnTo>
                  <a:lnTo>
                    <a:pt x="573" y="336"/>
                  </a:lnTo>
                  <a:lnTo>
                    <a:pt x="568" y="336"/>
                  </a:lnTo>
                  <a:lnTo>
                    <a:pt x="556" y="343"/>
                  </a:lnTo>
                  <a:lnTo>
                    <a:pt x="559" y="388"/>
                  </a:lnTo>
                  <a:lnTo>
                    <a:pt x="541" y="388"/>
                  </a:lnTo>
                  <a:lnTo>
                    <a:pt x="543" y="436"/>
                  </a:lnTo>
                  <a:lnTo>
                    <a:pt x="439" y="474"/>
                  </a:lnTo>
                  <a:lnTo>
                    <a:pt x="438" y="462"/>
                  </a:lnTo>
                  <a:lnTo>
                    <a:pt x="430" y="457"/>
                  </a:lnTo>
                  <a:lnTo>
                    <a:pt x="426" y="463"/>
                  </a:lnTo>
                  <a:lnTo>
                    <a:pt x="421" y="471"/>
                  </a:lnTo>
                  <a:lnTo>
                    <a:pt x="408" y="460"/>
                  </a:lnTo>
                  <a:lnTo>
                    <a:pt x="406" y="453"/>
                  </a:lnTo>
                  <a:lnTo>
                    <a:pt x="397" y="447"/>
                  </a:lnTo>
                  <a:lnTo>
                    <a:pt x="394" y="441"/>
                  </a:lnTo>
                  <a:lnTo>
                    <a:pt x="331" y="444"/>
                  </a:lnTo>
                  <a:lnTo>
                    <a:pt x="331" y="441"/>
                  </a:lnTo>
                  <a:lnTo>
                    <a:pt x="316" y="441"/>
                  </a:lnTo>
                  <a:lnTo>
                    <a:pt x="309" y="448"/>
                  </a:lnTo>
                  <a:lnTo>
                    <a:pt x="304" y="445"/>
                  </a:lnTo>
                  <a:lnTo>
                    <a:pt x="304" y="433"/>
                  </a:lnTo>
                  <a:lnTo>
                    <a:pt x="300" y="423"/>
                  </a:lnTo>
                  <a:lnTo>
                    <a:pt x="295" y="414"/>
                  </a:lnTo>
                  <a:lnTo>
                    <a:pt x="292" y="408"/>
                  </a:lnTo>
                  <a:lnTo>
                    <a:pt x="285" y="400"/>
                  </a:lnTo>
                  <a:lnTo>
                    <a:pt x="214" y="400"/>
                  </a:lnTo>
                  <a:lnTo>
                    <a:pt x="207" y="393"/>
                  </a:lnTo>
                  <a:lnTo>
                    <a:pt x="210" y="384"/>
                  </a:lnTo>
                  <a:lnTo>
                    <a:pt x="219" y="378"/>
                  </a:lnTo>
                  <a:lnTo>
                    <a:pt x="211" y="369"/>
                  </a:lnTo>
                  <a:lnTo>
                    <a:pt x="211" y="364"/>
                  </a:lnTo>
                  <a:lnTo>
                    <a:pt x="210" y="355"/>
                  </a:lnTo>
                  <a:lnTo>
                    <a:pt x="210" y="343"/>
                  </a:lnTo>
                  <a:lnTo>
                    <a:pt x="208" y="333"/>
                  </a:lnTo>
                  <a:lnTo>
                    <a:pt x="207" y="315"/>
                  </a:lnTo>
                  <a:lnTo>
                    <a:pt x="196" y="307"/>
                  </a:lnTo>
                  <a:lnTo>
                    <a:pt x="193" y="298"/>
                  </a:lnTo>
                  <a:lnTo>
                    <a:pt x="195" y="289"/>
                  </a:lnTo>
                  <a:lnTo>
                    <a:pt x="198" y="280"/>
                  </a:lnTo>
                  <a:lnTo>
                    <a:pt x="207" y="274"/>
                  </a:lnTo>
                  <a:lnTo>
                    <a:pt x="192" y="270"/>
                  </a:lnTo>
                  <a:lnTo>
                    <a:pt x="177" y="264"/>
                  </a:lnTo>
                  <a:lnTo>
                    <a:pt x="157" y="262"/>
                  </a:lnTo>
                  <a:lnTo>
                    <a:pt x="139" y="264"/>
                  </a:lnTo>
                  <a:lnTo>
                    <a:pt x="126" y="262"/>
                  </a:lnTo>
                  <a:lnTo>
                    <a:pt x="115" y="258"/>
                  </a:lnTo>
                  <a:lnTo>
                    <a:pt x="105" y="252"/>
                  </a:lnTo>
                  <a:lnTo>
                    <a:pt x="100" y="246"/>
                  </a:lnTo>
                  <a:lnTo>
                    <a:pt x="99" y="238"/>
                  </a:lnTo>
                  <a:lnTo>
                    <a:pt x="102" y="23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84" y="207"/>
                  </a:lnTo>
                  <a:lnTo>
                    <a:pt x="78" y="201"/>
                  </a:lnTo>
                  <a:lnTo>
                    <a:pt x="72" y="196"/>
                  </a:lnTo>
                  <a:lnTo>
                    <a:pt x="69" y="189"/>
                  </a:lnTo>
                  <a:lnTo>
                    <a:pt x="67" y="181"/>
                  </a:lnTo>
                  <a:lnTo>
                    <a:pt x="66" y="175"/>
                  </a:lnTo>
                  <a:lnTo>
                    <a:pt x="66" y="165"/>
                  </a:lnTo>
                  <a:lnTo>
                    <a:pt x="63" y="151"/>
                  </a:lnTo>
                  <a:lnTo>
                    <a:pt x="55" y="145"/>
                  </a:lnTo>
                  <a:lnTo>
                    <a:pt x="46" y="142"/>
                  </a:lnTo>
                  <a:lnTo>
                    <a:pt x="48" y="135"/>
                  </a:lnTo>
                  <a:lnTo>
                    <a:pt x="52" y="129"/>
                  </a:lnTo>
                  <a:lnTo>
                    <a:pt x="58" y="127"/>
                  </a:lnTo>
                  <a:lnTo>
                    <a:pt x="64" y="124"/>
                  </a:lnTo>
                  <a:lnTo>
                    <a:pt x="63" y="1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7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8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9" name="Freeform 124"/>
            <p:cNvSpPr>
              <a:spLocks noChangeAspect="1"/>
            </p:cNvSpPr>
            <p:nvPr/>
          </p:nvSpPr>
          <p:spPr bwMode="auto">
            <a:xfrm>
              <a:off x="2641" y="2973"/>
              <a:ext cx="318" cy="434"/>
            </a:xfrm>
            <a:custGeom>
              <a:avLst/>
              <a:gdLst>
                <a:gd name="T0" fmla="*/ 2147483647 w 347"/>
                <a:gd name="T1" fmla="*/ 2147483647 h 464"/>
                <a:gd name="T2" fmla="*/ 2147483647 w 347"/>
                <a:gd name="T3" fmla="*/ 0 h 464"/>
                <a:gd name="T4" fmla="*/ 2147483647 w 347"/>
                <a:gd name="T5" fmla="*/ 2147483647 h 464"/>
                <a:gd name="T6" fmla="*/ 2147483647 w 347"/>
                <a:gd name="T7" fmla="*/ 2147483647 h 464"/>
                <a:gd name="T8" fmla="*/ 2147483647 w 347"/>
                <a:gd name="T9" fmla="*/ 0 h 464"/>
                <a:gd name="T10" fmla="*/ 2147483647 w 347"/>
                <a:gd name="T11" fmla="*/ 2147483647 h 464"/>
                <a:gd name="T12" fmla="*/ 2147483647 w 347"/>
                <a:gd name="T13" fmla="*/ 2147483647 h 464"/>
                <a:gd name="T14" fmla="*/ 2147483647 w 347"/>
                <a:gd name="T15" fmla="*/ 2147483647 h 464"/>
                <a:gd name="T16" fmla="*/ 2147483647 w 347"/>
                <a:gd name="T17" fmla="*/ 2147483647 h 464"/>
                <a:gd name="T18" fmla="*/ 2147483647 w 347"/>
                <a:gd name="T19" fmla="*/ 2147483647 h 464"/>
                <a:gd name="T20" fmla="*/ 2147483647 w 347"/>
                <a:gd name="T21" fmla="*/ 2147483647 h 464"/>
                <a:gd name="T22" fmla="*/ 2147483647 w 347"/>
                <a:gd name="T23" fmla="*/ 2147483647 h 464"/>
                <a:gd name="T24" fmla="*/ 2147483647 w 347"/>
                <a:gd name="T25" fmla="*/ 2147483647 h 464"/>
                <a:gd name="T26" fmla="*/ 2147483647 w 347"/>
                <a:gd name="T27" fmla="*/ 2147483647 h 464"/>
                <a:gd name="T28" fmla="*/ 2147483647 w 347"/>
                <a:gd name="T29" fmla="*/ 2147483647 h 464"/>
                <a:gd name="T30" fmla="*/ 2147483647 w 347"/>
                <a:gd name="T31" fmla="*/ 2147483647 h 464"/>
                <a:gd name="T32" fmla="*/ 2147483647 w 347"/>
                <a:gd name="T33" fmla="*/ 2147483647 h 464"/>
                <a:gd name="T34" fmla="*/ 2147483647 w 347"/>
                <a:gd name="T35" fmla="*/ 2147483647 h 464"/>
                <a:gd name="T36" fmla="*/ 2147483647 w 347"/>
                <a:gd name="T37" fmla="*/ 2147483647 h 464"/>
                <a:gd name="T38" fmla="*/ 2147483647 w 347"/>
                <a:gd name="T39" fmla="*/ 2147483647 h 464"/>
                <a:gd name="T40" fmla="*/ 2147483647 w 347"/>
                <a:gd name="T41" fmla="*/ 2147483647 h 464"/>
                <a:gd name="T42" fmla="*/ 2147483647 w 347"/>
                <a:gd name="T43" fmla="*/ 2147483647 h 464"/>
                <a:gd name="T44" fmla="*/ 2147483647 w 347"/>
                <a:gd name="T45" fmla="*/ 2147483647 h 464"/>
                <a:gd name="T46" fmla="*/ 2147483647 w 347"/>
                <a:gd name="T47" fmla="*/ 2147483647 h 464"/>
                <a:gd name="T48" fmla="*/ 2147483647 w 347"/>
                <a:gd name="T49" fmla="*/ 2147483647 h 464"/>
                <a:gd name="T50" fmla="*/ 2147483647 w 347"/>
                <a:gd name="T51" fmla="*/ 2147483647 h 464"/>
                <a:gd name="T52" fmla="*/ 2147483647 w 347"/>
                <a:gd name="T53" fmla="*/ 2147483647 h 464"/>
                <a:gd name="T54" fmla="*/ 2147483647 w 347"/>
                <a:gd name="T55" fmla="*/ 2147483647 h 464"/>
                <a:gd name="T56" fmla="*/ 2147483647 w 347"/>
                <a:gd name="T57" fmla="*/ 2147483647 h 464"/>
                <a:gd name="T58" fmla="*/ 2147483647 w 347"/>
                <a:gd name="T59" fmla="*/ 2147483647 h 464"/>
                <a:gd name="T60" fmla="*/ 2147483647 w 347"/>
                <a:gd name="T61" fmla="*/ 2147483647 h 464"/>
                <a:gd name="T62" fmla="*/ 2147483647 w 347"/>
                <a:gd name="T63" fmla="*/ 2147483647 h 464"/>
                <a:gd name="T64" fmla="*/ 2147483647 w 347"/>
                <a:gd name="T65" fmla="*/ 2147483647 h 464"/>
                <a:gd name="T66" fmla="*/ 2147483647 w 347"/>
                <a:gd name="T67" fmla="*/ 2147483647 h 464"/>
                <a:gd name="T68" fmla="*/ 0 w 347"/>
                <a:gd name="T69" fmla="*/ 2147483647 h 464"/>
                <a:gd name="T70" fmla="*/ 2147483647 w 347"/>
                <a:gd name="T71" fmla="*/ 2147483647 h 464"/>
                <a:gd name="T72" fmla="*/ 2147483647 w 347"/>
                <a:gd name="T73" fmla="*/ 2147483647 h 464"/>
                <a:gd name="T74" fmla="*/ 2147483647 w 347"/>
                <a:gd name="T75" fmla="*/ 2147483647 h 4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7"/>
                <a:gd name="T115" fmla="*/ 0 h 464"/>
                <a:gd name="T116" fmla="*/ 347 w 347"/>
                <a:gd name="T117" fmla="*/ 464 h 4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7" h="464">
                  <a:moveTo>
                    <a:pt x="155" y="18"/>
                  </a:moveTo>
                  <a:lnTo>
                    <a:pt x="156" y="8"/>
                  </a:lnTo>
                  <a:lnTo>
                    <a:pt x="164" y="6"/>
                  </a:lnTo>
                  <a:lnTo>
                    <a:pt x="173" y="0"/>
                  </a:lnTo>
                  <a:lnTo>
                    <a:pt x="180" y="8"/>
                  </a:lnTo>
                  <a:lnTo>
                    <a:pt x="188" y="11"/>
                  </a:lnTo>
                  <a:lnTo>
                    <a:pt x="197" y="6"/>
                  </a:lnTo>
                  <a:lnTo>
                    <a:pt x="207" y="6"/>
                  </a:lnTo>
                  <a:lnTo>
                    <a:pt x="218" y="3"/>
                  </a:lnTo>
                  <a:lnTo>
                    <a:pt x="233" y="0"/>
                  </a:lnTo>
                  <a:lnTo>
                    <a:pt x="246" y="12"/>
                  </a:lnTo>
                  <a:lnTo>
                    <a:pt x="272" y="14"/>
                  </a:lnTo>
                  <a:lnTo>
                    <a:pt x="272" y="32"/>
                  </a:lnTo>
                  <a:lnTo>
                    <a:pt x="276" y="44"/>
                  </a:lnTo>
                  <a:lnTo>
                    <a:pt x="275" y="101"/>
                  </a:lnTo>
                  <a:lnTo>
                    <a:pt x="309" y="101"/>
                  </a:lnTo>
                  <a:lnTo>
                    <a:pt x="309" y="146"/>
                  </a:lnTo>
                  <a:lnTo>
                    <a:pt x="344" y="146"/>
                  </a:lnTo>
                  <a:lnTo>
                    <a:pt x="347" y="201"/>
                  </a:lnTo>
                  <a:lnTo>
                    <a:pt x="327" y="207"/>
                  </a:lnTo>
                  <a:lnTo>
                    <a:pt x="311" y="251"/>
                  </a:lnTo>
                  <a:lnTo>
                    <a:pt x="305" y="266"/>
                  </a:lnTo>
                  <a:lnTo>
                    <a:pt x="266" y="339"/>
                  </a:lnTo>
                  <a:lnTo>
                    <a:pt x="171" y="464"/>
                  </a:lnTo>
                  <a:lnTo>
                    <a:pt x="165" y="450"/>
                  </a:lnTo>
                  <a:lnTo>
                    <a:pt x="150" y="446"/>
                  </a:lnTo>
                  <a:lnTo>
                    <a:pt x="153" y="441"/>
                  </a:lnTo>
                  <a:lnTo>
                    <a:pt x="156" y="431"/>
                  </a:lnTo>
                  <a:lnTo>
                    <a:pt x="153" y="420"/>
                  </a:lnTo>
                  <a:lnTo>
                    <a:pt x="156" y="408"/>
                  </a:lnTo>
                  <a:lnTo>
                    <a:pt x="158" y="399"/>
                  </a:lnTo>
                  <a:lnTo>
                    <a:pt x="158" y="392"/>
                  </a:lnTo>
                  <a:lnTo>
                    <a:pt x="151" y="386"/>
                  </a:lnTo>
                  <a:lnTo>
                    <a:pt x="148" y="356"/>
                  </a:lnTo>
                  <a:lnTo>
                    <a:pt x="151" y="353"/>
                  </a:lnTo>
                  <a:lnTo>
                    <a:pt x="157" y="350"/>
                  </a:lnTo>
                  <a:lnTo>
                    <a:pt x="158" y="341"/>
                  </a:lnTo>
                  <a:lnTo>
                    <a:pt x="160" y="333"/>
                  </a:lnTo>
                  <a:lnTo>
                    <a:pt x="157" y="326"/>
                  </a:lnTo>
                  <a:lnTo>
                    <a:pt x="152" y="318"/>
                  </a:lnTo>
                  <a:lnTo>
                    <a:pt x="154" y="311"/>
                  </a:lnTo>
                  <a:lnTo>
                    <a:pt x="151" y="300"/>
                  </a:lnTo>
                  <a:lnTo>
                    <a:pt x="154" y="290"/>
                  </a:lnTo>
                  <a:lnTo>
                    <a:pt x="157" y="284"/>
                  </a:lnTo>
                  <a:lnTo>
                    <a:pt x="151" y="273"/>
                  </a:lnTo>
                  <a:lnTo>
                    <a:pt x="143" y="263"/>
                  </a:lnTo>
                  <a:lnTo>
                    <a:pt x="127" y="254"/>
                  </a:lnTo>
                  <a:lnTo>
                    <a:pt x="121" y="248"/>
                  </a:lnTo>
                  <a:lnTo>
                    <a:pt x="107" y="251"/>
                  </a:lnTo>
                  <a:lnTo>
                    <a:pt x="100" y="249"/>
                  </a:lnTo>
                  <a:lnTo>
                    <a:pt x="89" y="245"/>
                  </a:lnTo>
                  <a:lnTo>
                    <a:pt x="76" y="242"/>
                  </a:lnTo>
                  <a:lnTo>
                    <a:pt x="65" y="233"/>
                  </a:lnTo>
                  <a:lnTo>
                    <a:pt x="58" y="224"/>
                  </a:lnTo>
                  <a:lnTo>
                    <a:pt x="56" y="216"/>
                  </a:lnTo>
                  <a:lnTo>
                    <a:pt x="52" y="210"/>
                  </a:lnTo>
                  <a:lnTo>
                    <a:pt x="50" y="200"/>
                  </a:lnTo>
                  <a:lnTo>
                    <a:pt x="47" y="189"/>
                  </a:lnTo>
                  <a:lnTo>
                    <a:pt x="49" y="180"/>
                  </a:lnTo>
                  <a:lnTo>
                    <a:pt x="38" y="174"/>
                  </a:lnTo>
                  <a:lnTo>
                    <a:pt x="26" y="171"/>
                  </a:lnTo>
                  <a:lnTo>
                    <a:pt x="23" y="167"/>
                  </a:lnTo>
                  <a:lnTo>
                    <a:pt x="26" y="161"/>
                  </a:lnTo>
                  <a:lnTo>
                    <a:pt x="29" y="155"/>
                  </a:lnTo>
                  <a:lnTo>
                    <a:pt x="22" y="147"/>
                  </a:lnTo>
                  <a:lnTo>
                    <a:pt x="11" y="137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5" y="104"/>
                  </a:lnTo>
                  <a:lnTo>
                    <a:pt x="0" y="98"/>
                  </a:lnTo>
                  <a:lnTo>
                    <a:pt x="5" y="86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35" y="56"/>
                  </a:lnTo>
                  <a:lnTo>
                    <a:pt x="138" y="20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0" name="Freeform 125"/>
            <p:cNvSpPr>
              <a:spLocks noChangeAspect="1"/>
            </p:cNvSpPr>
            <p:nvPr/>
          </p:nvSpPr>
          <p:spPr bwMode="auto">
            <a:xfrm>
              <a:off x="2579" y="2367"/>
              <a:ext cx="389" cy="384"/>
            </a:xfrm>
            <a:custGeom>
              <a:avLst/>
              <a:gdLst>
                <a:gd name="T0" fmla="*/ 2147483647 w 425"/>
                <a:gd name="T1" fmla="*/ 2147483647 h 411"/>
                <a:gd name="T2" fmla="*/ 2147483647 w 425"/>
                <a:gd name="T3" fmla="*/ 2147483647 h 411"/>
                <a:gd name="T4" fmla="*/ 2147483647 w 425"/>
                <a:gd name="T5" fmla="*/ 2147483647 h 411"/>
                <a:gd name="T6" fmla="*/ 2147483647 w 425"/>
                <a:gd name="T7" fmla="*/ 2147483647 h 411"/>
                <a:gd name="T8" fmla="*/ 2147483647 w 425"/>
                <a:gd name="T9" fmla="*/ 2147483647 h 411"/>
                <a:gd name="T10" fmla="*/ 2147483647 w 425"/>
                <a:gd name="T11" fmla="*/ 2147483647 h 411"/>
                <a:gd name="T12" fmla="*/ 2147483647 w 425"/>
                <a:gd name="T13" fmla="*/ 2147483647 h 411"/>
                <a:gd name="T14" fmla="*/ 2147483647 w 425"/>
                <a:gd name="T15" fmla="*/ 2147483647 h 411"/>
                <a:gd name="T16" fmla="*/ 2147483647 w 425"/>
                <a:gd name="T17" fmla="*/ 2147483647 h 411"/>
                <a:gd name="T18" fmla="*/ 2147483647 w 425"/>
                <a:gd name="T19" fmla="*/ 2147483647 h 411"/>
                <a:gd name="T20" fmla="*/ 2147483647 w 425"/>
                <a:gd name="T21" fmla="*/ 2147483647 h 411"/>
                <a:gd name="T22" fmla="*/ 2147483647 w 425"/>
                <a:gd name="T23" fmla="*/ 2147483647 h 411"/>
                <a:gd name="T24" fmla="*/ 2147483647 w 425"/>
                <a:gd name="T25" fmla="*/ 2147483647 h 411"/>
                <a:gd name="T26" fmla="*/ 2147483647 w 425"/>
                <a:gd name="T27" fmla="*/ 2147483647 h 411"/>
                <a:gd name="T28" fmla="*/ 2147483647 w 425"/>
                <a:gd name="T29" fmla="*/ 2147483647 h 411"/>
                <a:gd name="T30" fmla="*/ 2147483647 w 425"/>
                <a:gd name="T31" fmla="*/ 2147483647 h 411"/>
                <a:gd name="T32" fmla="*/ 2147483647 w 425"/>
                <a:gd name="T33" fmla="*/ 2147483647 h 411"/>
                <a:gd name="T34" fmla="*/ 2147483647 w 425"/>
                <a:gd name="T35" fmla="*/ 2147483647 h 411"/>
                <a:gd name="T36" fmla="*/ 2147483647 w 425"/>
                <a:gd name="T37" fmla="*/ 2147483647 h 411"/>
                <a:gd name="T38" fmla="*/ 2147483647 w 425"/>
                <a:gd name="T39" fmla="*/ 2147483647 h 411"/>
                <a:gd name="T40" fmla="*/ 2147483647 w 425"/>
                <a:gd name="T41" fmla="*/ 2147483647 h 411"/>
                <a:gd name="T42" fmla="*/ 2147483647 w 425"/>
                <a:gd name="T43" fmla="*/ 2147483647 h 411"/>
                <a:gd name="T44" fmla="*/ 2147483647 w 425"/>
                <a:gd name="T45" fmla="*/ 2147483647 h 411"/>
                <a:gd name="T46" fmla="*/ 2147483647 w 425"/>
                <a:gd name="T47" fmla="*/ 2147483647 h 411"/>
                <a:gd name="T48" fmla="*/ 2147483647 w 425"/>
                <a:gd name="T49" fmla="*/ 2147483647 h 411"/>
                <a:gd name="T50" fmla="*/ 2147483647 w 425"/>
                <a:gd name="T51" fmla="*/ 2147483647 h 411"/>
                <a:gd name="T52" fmla="*/ 2147483647 w 425"/>
                <a:gd name="T53" fmla="*/ 2147483647 h 411"/>
                <a:gd name="T54" fmla="*/ 2147483647 w 425"/>
                <a:gd name="T55" fmla="*/ 2147483647 h 411"/>
                <a:gd name="T56" fmla="*/ 2147483647 w 425"/>
                <a:gd name="T57" fmla="*/ 2147483647 h 411"/>
                <a:gd name="T58" fmla="*/ 2147483647 w 425"/>
                <a:gd name="T59" fmla="*/ 2147483647 h 411"/>
                <a:gd name="T60" fmla="*/ 2147483647 w 425"/>
                <a:gd name="T61" fmla="*/ 2147483647 h 411"/>
                <a:gd name="T62" fmla="*/ 2147483647 w 425"/>
                <a:gd name="T63" fmla="*/ 2147483647 h 411"/>
                <a:gd name="T64" fmla="*/ 2147483647 w 425"/>
                <a:gd name="T65" fmla="*/ 2147483647 h 411"/>
                <a:gd name="T66" fmla="*/ 2147483647 w 425"/>
                <a:gd name="T67" fmla="*/ 2147483647 h 411"/>
                <a:gd name="T68" fmla="*/ 2147483647 w 425"/>
                <a:gd name="T69" fmla="*/ 2147483647 h 411"/>
                <a:gd name="T70" fmla="*/ 2147483647 w 425"/>
                <a:gd name="T71" fmla="*/ 2147483647 h 411"/>
                <a:gd name="T72" fmla="*/ 2147483647 w 425"/>
                <a:gd name="T73" fmla="*/ 2147483647 h 411"/>
                <a:gd name="T74" fmla="*/ 2147483647 w 425"/>
                <a:gd name="T75" fmla="*/ 2147483647 h 411"/>
                <a:gd name="T76" fmla="*/ 2147483647 w 425"/>
                <a:gd name="T77" fmla="*/ 2147483647 h 411"/>
                <a:gd name="T78" fmla="*/ 2147483647 w 425"/>
                <a:gd name="T79" fmla="*/ 2147483647 h 411"/>
                <a:gd name="T80" fmla="*/ 2147483647 w 425"/>
                <a:gd name="T81" fmla="*/ 2147483647 h 411"/>
                <a:gd name="T82" fmla="*/ 2147483647 w 425"/>
                <a:gd name="T83" fmla="*/ 2147483647 h 411"/>
                <a:gd name="T84" fmla="*/ 2147483647 w 425"/>
                <a:gd name="T85" fmla="*/ 2147483647 h 411"/>
                <a:gd name="T86" fmla="*/ 2147483647 w 425"/>
                <a:gd name="T87" fmla="*/ 2147483647 h 411"/>
                <a:gd name="T88" fmla="*/ 2147483647 w 425"/>
                <a:gd name="T89" fmla="*/ 2147483647 h 411"/>
                <a:gd name="T90" fmla="*/ 2147483647 w 425"/>
                <a:gd name="T91" fmla="*/ 2147483647 h 411"/>
                <a:gd name="T92" fmla="*/ 2147483647 w 425"/>
                <a:gd name="T93" fmla="*/ 2147483647 h 4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411"/>
                <a:gd name="T143" fmla="*/ 425 w 425"/>
                <a:gd name="T144" fmla="*/ 411 h 4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411">
                  <a:moveTo>
                    <a:pt x="118" y="214"/>
                  </a:moveTo>
                  <a:lnTo>
                    <a:pt x="114" y="205"/>
                  </a:lnTo>
                  <a:lnTo>
                    <a:pt x="103" y="201"/>
                  </a:lnTo>
                  <a:lnTo>
                    <a:pt x="82" y="208"/>
                  </a:lnTo>
                  <a:lnTo>
                    <a:pt x="60" y="217"/>
                  </a:lnTo>
                  <a:lnTo>
                    <a:pt x="46" y="220"/>
                  </a:lnTo>
                  <a:lnTo>
                    <a:pt x="37" y="217"/>
                  </a:lnTo>
                  <a:lnTo>
                    <a:pt x="34" y="210"/>
                  </a:lnTo>
                  <a:lnTo>
                    <a:pt x="40" y="202"/>
                  </a:lnTo>
                  <a:lnTo>
                    <a:pt x="57" y="196"/>
                  </a:lnTo>
                  <a:lnTo>
                    <a:pt x="64" y="187"/>
                  </a:lnTo>
                  <a:lnTo>
                    <a:pt x="64" y="180"/>
                  </a:lnTo>
                  <a:lnTo>
                    <a:pt x="63" y="172"/>
                  </a:lnTo>
                  <a:lnTo>
                    <a:pt x="60" y="163"/>
                  </a:lnTo>
                  <a:lnTo>
                    <a:pt x="48" y="157"/>
                  </a:lnTo>
                  <a:lnTo>
                    <a:pt x="34" y="154"/>
                  </a:lnTo>
                  <a:lnTo>
                    <a:pt x="15" y="157"/>
                  </a:lnTo>
                  <a:lnTo>
                    <a:pt x="6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7" y="120"/>
                  </a:lnTo>
                  <a:lnTo>
                    <a:pt x="13" y="111"/>
                  </a:lnTo>
                  <a:lnTo>
                    <a:pt x="16" y="100"/>
                  </a:lnTo>
                  <a:lnTo>
                    <a:pt x="19" y="91"/>
                  </a:lnTo>
                  <a:lnTo>
                    <a:pt x="18" y="82"/>
                  </a:lnTo>
                  <a:lnTo>
                    <a:pt x="15" y="76"/>
                  </a:lnTo>
                  <a:lnTo>
                    <a:pt x="4" y="73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3" y="49"/>
                  </a:lnTo>
                  <a:lnTo>
                    <a:pt x="40" y="46"/>
                  </a:lnTo>
                  <a:lnTo>
                    <a:pt x="41" y="31"/>
                  </a:lnTo>
                  <a:lnTo>
                    <a:pt x="49" y="22"/>
                  </a:lnTo>
                  <a:lnTo>
                    <a:pt x="424" y="0"/>
                  </a:lnTo>
                  <a:lnTo>
                    <a:pt x="422" y="4"/>
                  </a:lnTo>
                  <a:lnTo>
                    <a:pt x="425" y="10"/>
                  </a:lnTo>
                  <a:lnTo>
                    <a:pt x="416" y="22"/>
                  </a:lnTo>
                  <a:lnTo>
                    <a:pt x="403" y="34"/>
                  </a:lnTo>
                  <a:lnTo>
                    <a:pt x="397" y="40"/>
                  </a:lnTo>
                  <a:lnTo>
                    <a:pt x="388" y="45"/>
                  </a:lnTo>
                  <a:lnTo>
                    <a:pt x="380" y="52"/>
                  </a:lnTo>
                  <a:lnTo>
                    <a:pt x="379" y="57"/>
                  </a:lnTo>
                  <a:lnTo>
                    <a:pt x="368" y="63"/>
                  </a:lnTo>
                  <a:lnTo>
                    <a:pt x="368" y="66"/>
                  </a:lnTo>
                  <a:lnTo>
                    <a:pt x="370" y="70"/>
                  </a:lnTo>
                  <a:lnTo>
                    <a:pt x="364" y="81"/>
                  </a:lnTo>
                  <a:lnTo>
                    <a:pt x="355" y="87"/>
                  </a:lnTo>
                  <a:lnTo>
                    <a:pt x="341" y="94"/>
                  </a:lnTo>
                  <a:lnTo>
                    <a:pt x="346" y="102"/>
                  </a:lnTo>
                  <a:lnTo>
                    <a:pt x="347" y="108"/>
                  </a:lnTo>
                  <a:lnTo>
                    <a:pt x="341" y="111"/>
                  </a:lnTo>
                  <a:lnTo>
                    <a:pt x="335" y="117"/>
                  </a:lnTo>
                  <a:lnTo>
                    <a:pt x="326" y="114"/>
                  </a:lnTo>
                  <a:lnTo>
                    <a:pt x="322" y="123"/>
                  </a:lnTo>
                  <a:lnTo>
                    <a:pt x="314" y="126"/>
                  </a:lnTo>
                  <a:lnTo>
                    <a:pt x="307" y="129"/>
                  </a:lnTo>
                  <a:lnTo>
                    <a:pt x="302" y="136"/>
                  </a:lnTo>
                  <a:lnTo>
                    <a:pt x="299" y="144"/>
                  </a:lnTo>
                  <a:lnTo>
                    <a:pt x="298" y="150"/>
                  </a:lnTo>
                  <a:lnTo>
                    <a:pt x="307" y="154"/>
                  </a:lnTo>
                  <a:lnTo>
                    <a:pt x="313" y="159"/>
                  </a:lnTo>
                  <a:lnTo>
                    <a:pt x="313" y="166"/>
                  </a:lnTo>
                  <a:lnTo>
                    <a:pt x="310" y="177"/>
                  </a:lnTo>
                  <a:lnTo>
                    <a:pt x="308" y="186"/>
                  </a:lnTo>
                  <a:lnTo>
                    <a:pt x="305" y="190"/>
                  </a:lnTo>
                  <a:lnTo>
                    <a:pt x="314" y="195"/>
                  </a:lnTo>
                  <a:lnTo>
                    <a:pt x="317" y="198"/>
                  </a:lnTo>
                  <a:lnTo>
                    <a:pt x="322" y="205"/>
                  </a:lnTo>
                  <a:lnTo>
                    <a:pt x="326" y="220"/>
                  </a:lnTo>
                  <a:lnTo>
                    <a:pt x="325" y="228"/>
                  </a:lnTo>
                  <a:lnTo>
                    <a:pt x="323" y="247"/>
                  </a:lnTo>
                  <a:lnTo>
                    <a:pt x="320" y="241"/>
                  </a:lnTo>
                  <a:lnTo>
                    <a:pt x="319" y="256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13" y="276"/>
                  </a:lnTo>
                  <a:lnTo>
                    <a:pt x="319" y="279"/>
                  </a:lnTo>
                  <a:lnTo>
                    <a:pt x="322" y="285"/>
                  </a:lnTo>
                  <a:lnTo>
                    <a:pt x="317" y="286"/>
                  </a:lnTo>
                  <a:lnTo>
                    <a:pt x="319" y="292"/>
                  </a:lnTo>
                  <a:lnTo>
                    <a:pt x="316" y="298"/>
                  </a:lnTo>
                  <a:lnTo>
                    <a:pt x="320" y="306"/>
                  </a:lnTo>
                  <a:lnTo>
                    <a:pt x="331" y="306"/>
                  </a:lnTo>
                  <a:lnTo>
                    <a:pt x="334" y="310"/>
                  </a:lnTo>
                  <a:lnTo>
                    <a:pt x="337" y="318"/>
                  </a:lnTo>
                  <a:lnTo>
                    <a:pt x="332" y="316"/>
                  </a:lnTo>
                  <a:lnTo>
                    <a:pt x="325" y="321"/>
                  </a:lnTo>
                  <a:lnTo>
                    <a:pt x="326" y="327"/>
                  </a:lnTo>
                  <a:lnTo>
                    <a:pt x="331" y="331"/>
                  </a:lnTo>
                  <a:lnTo>
                    <a:pt x="337" y="336"/>
                  </a:lnTo>
                  <a:lnTo>
                    <a:pt x="343" y="333"/>
                  </a:lnTo>
                  <a:lnTo>
                    <a:pt x="350" y="330"/>
                  </a:lnTo>
                  <a:lnTo>
                    <a:pt x="349" y="339"/>
                  </a:lnTo>
                  <a:lnTo>
                    <a:pt x="353" y="343"/>
                  </a:lnTo>
                  <a:lnTo>
                    <a:pt x="358" y="349"/>
                  </a:lnTo>
                  <a:lnTo>
                    <a:pt x="365" y="351"/>
                  </a:lnTo>
                  <a:lnTo>
                    <a:pt x="367" y="357"/>
                  </a:lnTo>
                  <a:lnTo>
                    <a:pt x="376" y="354"/>
                  </a:lnTo>
                  <a:lnTo>
                    <a:pt x="380" y="363"/>
                  </a:lnTo>
                  <a:lnTo>
                    <a:pt x="389" y="361"/>
                  </a:lnTo>
                  <a:lnTo>
                    <a:pt x="395" y="375"/>
                  </a:lnTo>
                  <a:lnTo>
                    <a:pt x="386" y="379"/>
                  </a:lnTo>
                  <a:lnTo>
                    <a:pt x="379" y="379"/>
                  </a:lnTo>
                  <a:lnTo>
                    <a:pt x="371" y="375"/>
                  </a:lnTo>
                  <a:lnTo>
                    <a:pt x="367" y="376"/>
                  </a:lnTo>
                  <a:lnTo>
                    <a:pt x="358" y="379"/>
                  </a:lnTo>
                  <a:lnTo>
                    <a:pt x="347" y="376"/>
                  </a:lnTo>
                  <a:lnTo>
                    <a:pt x="337" y="372"/>
                  </a:lnTo>
                  <a:lnTo>
                    <a:pt x="326" y="375"/>
                  </a:lnTo>
                  <a:lnTo>
                    <a:pt x="313" y="376"/>
                  </a:lnTo>
                  <a:lnTo>
                    <a:pt x="302" y="379"/>
                  </a:lnTo>
                  <a:lnTo>
                    <a:pt x="295" y="384"/>
                  </a:lnTo>
                  <a:lnTo>
                    <a:pt x="289" y="391"/>
                  </a:lnTo>
                  <a:lnTo>
                    <a:pt x="281" y="400"/>
                  </a:lnTo>
                  <a:lnTo>
                    <a:pt x="272" y="408"/>
                  </a:lnTo>
                  <a:lnTo>
                    <a:pt x="256" y="409"/>
                  </a:lnTo>
                  <a:lnTo>
                    <a:pt x="247" y="405"/>
                  </a:lnTo>
                  <a:lnTo>
                    <a:pt x="238" y="400"/>
                  </a:lnTo>
                  <a:lnTo>
                    <a:pt x="223" y="403"/>
                  </a:lnTo>
                  <a:lnTo>
                    <a:pt x="205" y="405"/>
                  </a:lnTo>
                  <a:lnTo>
                    <a:pt x="199" y="408"/>
                  </a:lnTo>
                  <a:lnTo>
                    <a:pt x="188" y="411"/>
                  </a:lnTo>
                  <a:lnTo>
                    <a:pt x="176" y="411"/>
                  </a:lnTo>
                  <a:lnTo>
                    <a:pt x="169" y="400"/>
                  </a:lnTo>
                  <a:lnTo>
                    <a:pt x="166" y="390"/>
                  </a:lnTo>
                  <a:lnTo>
                    <a:pt x="159" y="387"/>
                  </a:lnTo>
                  <a:lnTo>
                    <a:pt x="151" y="382"/>
                  </a:lnTo>
                  <a:lnTo>
                    <a:pt x="139" y="379"/>
                  </a:lnTo>
                  <a:lnTo>
                    <a:pt x="129" y="378"/>
                  </a:lnTo>
                  <a:lnTo>
                    <a:pt x="117" y="378"/>
                  </a:lnTo>
                  <a:lnTo>
                    <a:pt x="105" y="384"/>
                  </a:lnTo>
                  <a:lnTo>
                    <a:pt x="94" y="385"/>
                  </a:lnTo>
                  <a:lnTo>
                    <a:pt x="84" y="382"/>
                  </a:lnTo>
                  <a:lnTo>
                    <a:pt x="81" y="373"/>
                  </a:lnTo>
                  <a:lnTo>
                    <a:pt x="78" y="361"/>
                  </a:lnTo>
                  <a:lnTo>
                    <a:pt x="85" y="348"/>
                  </a:lnTo>
                  <a:lnTo>
                    <a:pt x="102" y="333"/>
                  </a:lnTo>
                  <a:lnTo>
                    <a:pt x="111" y="321"/>
                  </a:lnTo>
                  <a:lnTo>
                    <a:pt x="115" y="309"/>
                  </a:lnTo>
                  <a:lnTo>
                    <a:pt x="118" y="303"/>
                  </a:lnTo>
                  <a:lnTo>
                    <a:pt x="118" y="21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1" name="Freeform 126"/>
            <p:cNvSpPr>
              <a:spLocks noChangeAspect="1"/>
            </p:cNvSpPr>
            <p:nvPr/>
          </p:nvSpPr>
          <p:spPr bwMode="auto">
            <a:xfrm>
              <a:off x="2916" y="2098"/>
              <a:ext cx="283" cy="336"/>
            </a:xfrm>
            <a:custGeom>
              <a:avLst/>
              <a:gdLst>
                <a:gd name="T0" fmla="*/ 2147483647 w 311"/>
                <a:gd name="T1" fmla="*/ 2147483647 h 359"/>
                <a:gd name="T2" fmla="*/ 2147483647 w 311"/>
                <a:gd name="T3" fmla="*/ 0 h 359"/>
                <a:gd name="T4" fmla="*/ 2147483647 w 311"/>
                <a:gd name="T5" fmla="*/ 2147483647 h 359"/>
                <a:gd name="T6" fmla="*/ 2147483647 w 311"/>
                <a:gd name="T7" fmla="*/ 2147483647 h 359"/>
                <a:gd name="T8" fmla="*/ 0 w 311"/>
                <a:gd name="T9" fmla="*/ 2147483647 h 359"/>
                <a:gd name="T10" fmla="*/ 2147483647 w 311"/>
                <a:gd name="T11" fmla="*/ 2147483647 h 359"/>
                <a:gd name="T12" fmla="*/ 2147483647 w 311"/>
                <a:gd name="T13" fmla="*/ 2147483647 h 359"/>
                <a:gd name="T14" fmla="*/ 2147483647 w 311"/>
                <a:gd name="T15" fmla="*/ 2147483647 h 359"/>
                <a:gd name="T16" fmla="*/ 2147483647 w 311"/>
                <a:gd name="T17" fmla="*/ 2147483647 h 359"/>
                <a:gd name="T18" fmla="*/ 2147483647 w 311"/>
                <a:gd name="T19" fmla="*/ 2147483647 h 359"/>
                <a:gd name="T20" fmla="*/ 2147483647 w 311"/>
                <a:gd name="T21" fmla="*/ 2147483647 h 359"/>
                <a:gd name="T22" fmla="*/ 2147483647 w 311"/>
                <a:gd name="T23" fmla="*/ 2147483647 h 359"/>
                <a:gd name="T24" fmla="*/ 2147483647 w 311"/>
                <a:gd name="T25" fmla="*/ 2147483647 h 359"/>
                <a:gd name="T26" fmla="*/ 2147483647 w 311"/>
                <a:gd name="T27" fmla="*/ 2147483647 h 359"/>
                <a:gd name="T28" fmla="*/ 2147483647 w 311"/>
                <a:gd name="T29" fmla="*/ 2147483647 h 359"/>
                <a:gd name="T30" fmla="*/ 2147483647 w 311"/>
                <a:gd name="T31" fmla="*/ 2147483647 h 359"/>
                <a:gd name="T32" fmla="*/ 2147483647 w 311"/>
                <a:gd name="T33" fmla="*/ 2147483647 h 359"/>
                <a:gd name="T34" fmla="*/ 2147483647 w 311"/>
                <a:gd name="T35" fmla="*/ 2147483647 h 359"/>
                <a:gd name="T36" fmla="*/ 2147483647 w 311"/>
                <a:gd name="T37" fmla="*/ 2147483647 h 359"/>
                <a:gd name="T38" fmla="*/ 2147483647 w 311"/>
                <a:gd name="T39" fmla="*/ 2147483647 h 359"/>
                <a:gd name="T40" fmla="*/ 2147483647 w 311"/>
                <a:gd name="T41" fmla="*/ 2147483647 h 359"/>
                <a:gd name="T42" fmla="*/ 2147483647 w 311"/>
                <a:gd name="T43" fmla="*/ 2147483647 h 359"/>
                <a:gd name="T44" fmla="*/ 2147483647 w 311"/>
                <a:gd name="T45" fmla="*/ 2147483647 h 359"/>
                <a:gd name="T46" fmla="*/ 2147483647 w 311"/>
                <a:gd name="T47" fmla="*/ 2147483647 h 359"/>
                <a:gd name="T48" fmla="*/ 2147483647 w 311"/>
                <a:gd name="T49" fmla="*/ 2147483647 h 359"/>
                <a:gd name="T50" fmla="*/ 2147483647 w 311"/>
                <a:gd name="T51" fmla="*/ 2147483647 h 359"/>
                <a:gd name="T52" fmla="*/ 2147483647 w 311"/>
                <a:gd name="T53" fmla="*/ 2147483647 h 359"/>
                <a:gd name="T54" fmla="*/ 2147483647 w 311"/>
                <a:gd name="T55" fmla="*/ 2147483647 h 359"/>
                <a:gd name="T56" fmla="*/ 2147483647 w 311"/>
                <a:gd name="T57" fmla="*/ 2147483647 h 359"/>
                <a:gd name="T58" fmla="*/ 2147483647 w 311"/>
                <a:gd name="T59" fmla="*/ 2147483647 h 359"/>
                <a:gd name="T60" fmla="*/ 2147483647 w 311"/>
                <a:gd name="T61" fmla="*/ 2147483647 h 359"/>
                <a:gd name="T62" fmla="*/ 2147483647 w 311"/>
                <a:gd name="T63" fmla="*/ 2147483647 h 359"/>
                <a:gd name="T64" fmla="*/ 2147483647 w 311"/>
                <a:gd name="T65" fmla="*/ 2147483647 h 359"/>
                <a:gd name="T66" fmla="*/ 2147483647 w 311"/>
                <a:gd name="T67" fmla="*/ 2147483647 h 359"/>
                <a:gd name="T68" fmla="*/ 2147483647 w 311"/>
                <a:gd name="T69" fmla="*/ 2147483647 h 359"/>
                <a:gd name="T70" fmla="*/ 2147483647 w 311"/>
                <a:gd name="T71" fmla="*/ 2147483647 h 359"/>
                <a:gd name="T72" fmla="*/ 2147483647 w 311"/>
                <a:gd name="T73" fmla="*/ 2147483647 h 359"/>
                <a:gd name="T74" fmla="*/ 2147483647 w 311"/>
                <a:gd name="T75" fmla="*/ 2147483647 h 359"/>
                <a:gd name="T76" fmla="*/ 2147483647 w 311"/>
                <a:gd name="T77" fmla="*/ 2147483647 h 359"/>
                <a:gd name="T78" fmla="*/ 2147483647 w 311"/>
                <a:gd name="T79" fmla="*/ 2147483647 h 359"/>
                <a:gd name="T80" fmla="*/ 2147483647 w 311"/>
                <a:gd name="T81" fmla="*/ 2147483647 h 359"/>
                <a:gd name="T82" fmla="*/ 2147483647 w 311"/>
                <a:gd name="T83" fmla="*/ 2147483647 h 359"/>
                <a:gd name="T84" fmla="*/ 2147483647 w 311"/>
                <a:gd name="T85" fmla="*/ 2147483647 h 359"/>
                <a:gd name="T86" fmla="*/ 2147483647 w 311"/>
                <a:gd name="T87" fmla="*/ 2147483647 h 359"/>
                <a:gd name="T88" fmla="*/ 2147483647 w 311"/>
                <a:gd name="T89" fmla="*/ 2147483647 h 359"/>
                <a:gd name="T90" fmla="*/ 2147483647 w 311"/>
                <a:gd name="T91" fmla="*/ 2147483647 h 359"/>
                <a:gd name="T92" fmla="*/ 2147483647 w 311"/>
                <a:gd name="T93" fmla="*/ 2147483647 h 359"/>
                <a:gd name="T94" fmla="*/ 2147483647 w 311"/>
                <a:gd name="T95" fmla="*/ 2147483647 h 3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359"/>
                <a:gd name="T146" fmla="*/ 311 w 311"/>
                <a:gd name="T147" fmla="*/ 359 h 3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359">
                  <a:moveTo>
                    <a:pt x="68" y="4"/>
                  </a:moveTo>
                  <a:lnTo>
                    <a:pt x="302" y="0"/>
                  </a:lnTo>
                  <a:lnTo>
                    <a:pt x="311" y="353"/>
                  </a:lnTo>
                  <a:lnTo>
                    <a:pt x="2" y="359"/>
                  </a:lnTo>
                  <a:lnTo>
                    <a:pt x="0" y="348"/>
                  </a:lnTo>
                  <a:lnTo>
                    <a:pt x="12" y="342"/>
                  </a:lnTo>
                  <a:lnTo>
                    <a:pt x="12" y="335"/>
                  </a:lnTo>
                  <a:lnTo>
                    <a:pt x="18" y="333"/>
                  </a:lnTo>
                  <a:lnTo>
                    <a:pt x="30" y="324"/>
                  </a:lnTo>
                  <a:lnTo>
                    <a:pt x="38" y="320"/>
                  </a:lnTo>
                  <a:lnTo>
                    <a:pt x="50" y="306"/>
                  </a:lnTo>
                  <a:lnTo>
                    <a:pt x="57" y="296"/>
                  </a:lnTo>
                  <a:lnTo>
                    <a:pt x="56" y="286"/>
                  </a:lnTo>
                  <a:lnTo>
                    <a:pt x="57" y="275"/>
                  </a:lnTo>
                  <a:lnTo>
                    <a:pt x="59" y="263"/>
                  </a:lnTo>
                  <a:lnTo>
                    <a:pt x="56" y="256"/>
                  </a:lnTo>
                  <a:lnTo>
                    <a:pt x="53" y="247"/>
                  </a:lnTo>
                  <a:lnTo>
                    <a:pt x="53" y="241"/>
                  </a:lnTo>
                  <a:lnTo>
                    <a:pt x="59" y="232"/>
                  </a:lnTo>
                  <a:lnTo>
                    <a:pt x="57" y="221"/>
                  </a:lnTo>
                  <a:lnTo>
                    <a:pt x="54" y="212"/>
                  </a:lnTo>
                  <a:lnTo>
                    <a:pt x="60" y="209"/>
                  </a:lnTo>
                  <a:lnTo>
                    <a:pt x="59" y="203"/>
                  </a:lnTo>
                  <a:lnTo>
                    <a:pt x="59" y="196"/>
                  </a:lnTo>
                  <a:lnTo>
                    <a:pt x="62" y="188"/>
                  </a:lnTo>
                  <a:lnTo>
                    <a:pt x="59" y="184"/>
                  </a:lnTo>
                  <a:lnTo>
                    <a:pt x="51" y="178"/>
                  </a:lnTo>
                  <a:lnTo>
                    <a:pt x="50" y="169"/>
                  </a:lnTo>
                  <a:lnTo>
                    <a:pt x="56" y="166"/>
                  </a:lnTo>
                  <a:lnTo>
                    <a:pt x="59" y="160"/>
                  </a:lnTo>
                  <a:lnTo>
                    <a:pt x="54" y="152"/>
                  </a:lnTo>
                  <a:lnTo>
                    <a:pt x="45" y="148"/>
                  </a:lnTo>
                  <a:lnTo>
                    <a:pt x="45" y="137"/>
                  </a:lnTo>
                  <a:lnTo>
                    <a:pt x="39" y="131"/>
                  </a:lnTo>
                  <a:lnTo>
                    <a:pt x="45" y="125"/>
                  </a:lnTo>
                  <a:lnTo>
                    <a:pt x="53" y="116"/>
                  </a:lnTo>
                  <a:lnTo>
                    <a:pt x="45" y="103"/>
                  </a:lnTo>
                  <a:lnTo>
                    <a:pt x="44" y="92"/>
                  </a:lnTo>
                  <a:lnTo>
                    <a:pt x="44" y="83"/>
                  </a:lnTo>
                  <a:lnTo>
                    <a:pt x="39" y="73"/>
                  </a:lnTo>
                  <a:lnTo>
                    <a:pt x="36" y="65"/>
                  </a:lnTo>
                  <a:lnTo>
                    <a:pt x="38" y="58"/>
                  </a:lnTo>
                  <a:lnTo>
                    <a:pt x="47" y="50"/>
                  </a:lnTo>
                  <a:lnTo>
                    <a:pt x="51" y="41"/>
                  </a:lnTo>
                  <a:lnTo>
                    <a:pt x="51" y="23"/>
                  </a:lnTo>
                  <a:lnTo>
                    <a:pt x="54" y="16"/>
                  </a:lnTo>
                  <a:lnTo>
                    <a:pt x="56" y="11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2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3" name="Freeform 128"/>
            <p:cNvSpPr>
              <a:spLocks noChangeAspect="1"/>
            </p:cNvSpPr>
            <p:nvPr/>
          </p:nvSpPr>
          <p:spPr bwMode="auto">
            <a:xfrm>
              <a:off x="2769" y="2714"/>
              <a:ext cx="392" cy="279"/>
            </a:xfrm>
            <a:custGeom>
              <a:avLst/>
              <a:gdLst>
                <a:gd name="T0" fmla="*/ 2147483647 w 431"/>
                <a:gd name="T1" fmla="*/ 2147483647 h 299"/>
                <a:gd name="T2" fmla="*/ 2147483647 w 431"/>
                <a:gd name="T3" fmla="*/ 2147483647 h 299"/>
                <a:gd name="T4" fmla="*/ 2147483647 w 431"/>
                <a:gd name="T5" fmla="*/ 2147483647 h 299"/>
                <a:gd name="T6" fmla="*/ 2147483647 w 431"/>
                <a:gd name="T7" fmla="*/ 2147483647 h 299"/>
                <a:gd name="T8" fmla="*/ 2147483647 w 431"/>
                <a:gd name="T9" fmla="*/ 2147483647 h 299"/>
                <a:gd name="T10" fmla="*/ 2147483647 w 431"/>
                <a:gd name="T11" fmla="*/ 2147483647 h 299"/>
                <a:gd name="T12" fmla="*/ 2147483647 w 431"/>
                <a:gd name="T13" fmla="*/ 2147483647 h 299"/>
                <a:gd name="T14" fmla="*/ 0 w 431"/>
                <a:gd name="T15" fmla="*/ 2147483647 h 299"/>
                <a:gd name="T16" fmla="*/ 2147483647 w 431"/>
                <a:gd name="T17" fmla="*/ 2147483647 h 299"/>
                <a:gd name="T18" fmla="*/ 2147483647 w 431"/>
                <a:gd name="T19" fmla="*/ 2147483647 h 299"/>
                <a:gd name="T20" fmla="*/ 2147483647 w 431"/>
                <a:gd name="T21" fmla="*/ 2147483647 h 299"/>
                <a:gd name="T22" fmla="*/ 2147483647 w 431"/>
                <a:gd name="T23" fmla="*/ 2147483647 h 299"/>
                <a:gd name="T24" fmla="*/ 2147483647 w 431"/>
                <a:gd name="T25" fmla="*/ 2147483647 h 299"/>
                <a:gd name="T26" fmla="*/ 2147483647 w 431"/>
                <a:gd name="T27" fmla="*/ 2147483647 h 299"/>
                <a:gd name="T28" fmla="*/ 2147483647 w 431"/>
                <a:gd name="T29" fmla="*/ 2147483647 h 299"/>
                <a:gd name="T30" fmla="*/ 2147483647 w 431"/>
                <a:gd name="T31" fmla="*/ 2147483647 h 299"/>
                <a:gd name="T32" fmla="*/ 2147483647 w 431"/>
                <a:gd name="T33" fmla="*/ 2147483647 h 299"/>
                <a:gd name="T34" fmla="*/ 2147483647 w 431"/>
                <a:gd name="T35" fmla="*/ 2147483647 h 299"/>
                <a:gd name="T36" fmla="*/ 2147483647 w 431"/>
                <a:gd name="T37" fmla="*/ 2147483647 h 299"/>
                <a:gd name="T38" fmla="*/ 2147483647 w 431"/>
                <a:gd name="T39" fmla="*/ 2147483647 h 299"/>
                <a:gd name="T40" fmla="*/ 2147483647 w 431"/>
                <a:gd name="T41" fmla="*/ 2147483647 h 299"/>
                <a:gd name="T42" fmla="*/ 2147483647 w 431"/>
                <a:gd name="T43" fmla="*/ 2147483647 h 299"/>
                <a:gd name="T44" fmla="*/ 2147483647 w 431"/>
                <a:gd name="T45" fmla="*/ 2147483647 h 299"/>
                <a:gd name="T46" fmla="*/ 2147483647 w 431"/>
                <a:gd name="T47" fmla="*/ 2147483647 h 299"/>
                <a:gd name="T48" fmla="*/ 2147483647 w 431"/>
                <a:gd name="T49" fmla="*/ 2147483647 h 299"/>
                <a:gd name="T50" fmla="*/ 2147483647 w 431"/>
                <a:gd name="T51" fmla="*/ 2147483647 h 299"/>
                <a:gd name="T52" fmla="*/ 2147483647 w 431"/>
                <a:gd name="T53" fmla="*/ 2147483647 h 299"/>
                <a:gd name="T54" fmla="*/ 2147483647 w 431"/>
                <a:gd name="T55" fmla="*/ 2147483647 h 299"/>
                <a:gd name="T56" fmla="*/ 2147483647 w 431"/>
                <a:gd name="T57" fmla="*/ 2147483647 h 299"/>
                <a:gd name="T58" fmla="*/ 2147483647 w 431"/>
                <a:gd name="T59" fmla="*/ 2147483647 h 299"/>
                <a:gd name="T60" fmla="*/ 2147483647 w 431"/>
                <a:gd name="T61" fmla="*/ 2147483647 h 299"/>
                <a:gd name="T62" fmla="*/ 2147483647 w 431"/>
                <a:gd name="T63" fmla="*/ 2147483647 h 299"/>
                <a:gd name="T64" fmla="*/ 2147483647 w 431"/>
                <a:gd name="T65" fmla="*/ 2147483647 h 299"/>
                <a:gd name="T66" fmla="*/ 2147483647 w 431"/>
                <a:gd name="T67" fmla="*/ 2147483647 h 299"/>
                <a:gd name="T68" fmla="*/ 2147483647 w 431"/>
                <a:gd name="T69" fmla="*/ 2147483647 h 299"/>
                <a:gd name="T70" fmla="*/ 2147483647 w 431"/>
                <a:gd name="T71" fmla="*/ 2147483647 h 299"/>
                <a:gd name="T72" fmla="*/ 2147483647 w 431"/>
                <a:gd name="T73" fmla="*/ 2147483647 h 299"/>
                <a:gd name="T74" fmla="*/ 2147483647 w 431"/>
                <a:gd name="T75" fmla="*/ 2147483647 h 299"/>
                <a:gd name="T76" fmla="*/ 2147483647 w 431"/>
                <a:gd name="T77" fmla="*/ 2147483647 h 299"/>
                <a:gd name="T78" fmla="*/ 2147483647 w 431"/>
                <a:gd name="T79" fmla="*/ 2147483647 h 299"/>
                <a:gd name="T80" fmla="*/ 2147483647 w 431"/>
                <a:gd name="T81" fmla="*/ 2147483647 h 299"/>
                <a:gd name="T82" fmla="*/ 2147483647 w 431"/>
                <a:gd name="T83" fmla="*/ 2147483647 h 299"/>
                <a:gd name="T84" fmla="*/ 2147483647 w 431"/>
                <a:gd name="T85" fmla="*/ 2147483647 h 299"/>
                <a:gd name="T86" fmla="*/ 2147483647 w 431"/>
                <a:gd name="T87" fmla="*/ 2147483647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1"/>
                <a:gd name="T133" fmla="*/ 0 h 299"/>
                <a:gd name="T134" fmla="*/ 431 w 431"/>
                <a:gd name="T135" fmla="*/ 299 h 29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1" h="299">
                  <a:moveTo>
                    <a:pt x="156" y="266"/>
                  </a:moveTo>
                  <a:lnTo>
                    <a:pt x="152" y="275"/>
                  </a:lnTo>
                  <a:lnTo>
                    <a:pt x="132" y="290"/>
                  </a:lnTo>
                  <a:lnTo>
                    <a:pt x="105" y="288"/>
                  </a:lnTo>
                  <a:lnTo>
                    <a:pt x="93" y="278"/>
                  </a:lnTo>
                  <a:lnTo>
                    <a:pt x="66" y="282"/>
                  </a:lnTo>
                  <a:lnTo>
                    <a:pt x="59" y="284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39" y="282"/>
                  </a:lnTo>
                  <a:lnTo>
                    <a:pt x="33" y="276"/>
                  </a:lnTo>
                  <a:lnTo>
                    <a:pt x="24" y="284"/>
                  </a:lnTo>
                  <a:lnTo>
                    <a:pt x="18" y="284"/>
                  </a:lnTo>
                  <a:lnTo>
                    <a:pt x="18" y="294"/>
                  </a:lnTo>
                  <a:lnTo>
                    <a:pt x="2" y="299"/>
                  </a:lnTo>
                  <a:lnTo>
                    <a:pt x="0" y="245"/>
                  </a:lnTo>
                  <a:lnTo>
                    <a:pt x="17" y="246"/>
                  </a:lnTo>
                  <a:lnTo>
                    <a:pt x="14" y="200"/>
                  </a:lnTo>
                  <a:lnTo>
                    <a:pt x="29" y="194"/>
                  </a:lnTo>
                  <a:lnTo>
                    <a:pt x="33" y="194"/>
                  </a:lnTo>
                  <a:lnTo>
                    <a:pt x="30" y="182"/>
                  </a:lnTo>
                  <a:lnTo>
                    <a:pt x="33" y="177"/>
                  </a:lnTo>
                  <a:lnTo>
                    <a:pt x="41" y="146"/>
                  </a:lnTo>
                  <a:lnTo>
                    <a:pt x="78" y="27"/>
                  </a:lnTo>
                  <a:lnTo>
                    <a:pt x="93" y="9"/>
                  </a:lnTo>
                  <a:lnTo>
                    <a:pt x="125" y="3"/>
                  </a:lnTo>
                  <a:lnTo>
                    <a:pt x="131" y="0"/>
                  </a:lnTo>
                  <a:lnTo>
                    <a:pt x="144" y="6"/>
                  </a:lnTo>
                  <a:lnTo>
                    <a:pt x="156" y="8"/>
                  </a:lnTo>
                  <a:lnTo>
                    <a:pt x="167" y="5"/>
                  </a:lnTo>
                  <a:lnTo>
                    <a:pt x="173" y="9"/>
                  </a:lnTo>
                  <a:lnTo>
                    <a:pt x="180" y="11"/>
                  </a:lnTo>
                  <a:lnTo>
                    <a:pt x="188" y="4"/>
                  </a:lnTo>
                  <a:lnTo>
                    <a:pt x="198" y="8"/>
                  </a:lnTo>
                  <a:lnTo>
                    <a:pt x="207" y="3"/>
                  </a:lnTo>
                  <a:lnTo>
                    <a:pt x="215" y="8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27" y="14"/>
                  </a:lnTo>
                  <a:lnTo>
                    <a:pt x="240" y="21"/>
                  </a:lnTo>
                  <a:lnTo>
                    <a:pt x="239" y="29"/>
                  </a:lnTo>
                  <a:lnTo>
                    <a:pt x="249" y="30"/>
                  </a:lnTo>
                  <a:lnTo>
                    <a:pt x="251" y="32"/>
                  </a:lnTo>
                  <a:lnTo>
                    <a:pt x="251" y="38"/>
                  </a:lnTo>
                  <a:lnTo>
                    <a:pt x="255" y="44"/>
                  </a:lnTo>
                  <a:lnTo>
                    <a:pt x="252" y="53"/>
                  </a:lnTo>
                  <a:lnTo>
                    <a:pt x="263" y="56"/>
                  </a:lnTo>
                  <a:lnTo>
                    <a:pt x="264" y="63"/>
                  </a:lnTo>
                  <a:lnTo>
                    <a:pt x="269" y="69"/>
                  </a:lnTo>
                  <a:lnTo>
                    <a:pt x="275" y="69"/>
                  </a:lnTo>
                  <a:lnTo>
                    <a:pt x="281" y="65"/>
                  </a:lnTo>
                  <a:lnTo>
                    <a:pt x="284" y="65"/>
                  </a:lnTo>
                  <a:lnTo>
                    <a:pt x="291" y="66"/>
                  </a:lnTo>
                  <a:lnTo>
                    <a:pt x="296" y="71"/>
                  </a:lnTo>
                  <a:lnTo>
                    <a:pt x="290" y="78"/>
                  </a:lnTo>
                  <a:lnTo>
                    <a:pt x="287" y="86"/>
                  </a:lnTo>
                  <a:lnTo>
                    <a:pt x="291" y="92"/>
                  </a:lnTo>
                  <a:lnTo>
                    <a:pt x="296" y="95"/>
                  </a:lnTo>
                  <a:lnTo>
                    <a:pt x="300" y="96"/>
                  </a:lnTo>
                  <a:lnTo>
                    <a:pt x="302" y="104"/>
                  </a:lnTo>
                  <a:lnTo>
                    <a:pt x="308" y="110"/>
                  </a:lnTo>
                  <a:lnTo>
                    <a:pt x="324" y="108"/>
                  </a:lnTo>
                  <a:lnTo>
                    <a:pt x="335" y="113"/>
                  </a:lnTo>
                  <a:lnTo>
                    <a:pt x="332" y="116"/>
                  </a:lnTo>
                  <a:lnTo>
                    <a:pt x="339" y="123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47" y="135"/>
                  </a:lnTo>
                  <a:lnTo>
                    <a:pt x="351" y="147"/>
                  </a:lnTo>
                  <a:lnTo>
                    <a:pt x="354" y="159"/>
                  </a:lnTo>
                  <a:lnTo>
                    <a:pt x="363" y="161"/>
                  </a:lnTo>
                  <a:lnTo>
                    <a:pt x="371" y="168"/>
                  </a:lnTo>
                  <a:lnTo>
                    <a:pt x="378" y="168"/>
                  </a:lnTo>
                  <a:lnTo>
                    <a:pt x="383" y="167"/>
                  </a:lnTo>
                  <a:lnTo>
                    <a:pt x="384" y="159"/>
                  </a:lnTo>
                  <a:lnTo>
                    <a:pt x="392" y="153"/>
                  </a:lnTo>
                  <a:lnTo>
                    <a:pt x="392" y="144"/>
                  </a:lnTo>
                  <a:lnTo>
                    <a:pt x="390" y="137"/>
                  </a:lnTo>
                  <a:lnTo>
                    <a:pt x="395" y="131"/>
                  </a:lnTo>
                  <a:lnTo>
                    <a:pt x="405" y="137"/>
                  </a:lnTo>
                  <a:lnTo>
                    <a:pt x="404" y="123"/>
                  </a:lnTo>
                  <a:lnTo>
                    <a:pt x="414" y="117"/>
                  </a:lnTo>
                  <a:lnTo>
                    <a:pt x="422" y="117"/>
                  </a:lnTo>
                  <a:lnTo>
                    <a:pt x="426" y="120"/>
                  </a:lnTo>
                  <a:lnTo>
                    <a:pt x="431" y="125"/>
                  </a:lnTo>
                  <a:lnTo>
                    <a:pt x="426" y="180"/>
                  </a:lnTo>
                  <a:lnTo>
                    <a:pt x="179" y="240"/>
                  </a:lnTo>
                  <a:lnTo>
                    <a:pt x="156" y="26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4" name="Freeform 129"/>
            <p:cNvSpPr>
              <a:spLocks noChangeAspect="1"/>
            </p:cNvSpPr>
            <p:nvPr/>
          </p:nvSpPr>
          <p:spPr bwMode="auto">
            <a:xfrm>
              <a:off x="2890" y="2882"/>
              <a:ext cx="268" cy="265"/>
            </a:xfrm>
            <a:custGeom>
              <a:avLst/>
              <a:gdLst>
                <a:gd name="T0" fmla="*/ 2147483647 w 292"/>
                <a:gd name="T1" fmla="*/ 2147483647 h 282"/>
                <a:gd name="T2" fmla="*/ 2147483647 w 292"/>
                <a:gd name="T3" fmla="*/ 0 h 282"/>
                <a:gd name="T4" fmla="*/ 2147483647 w 292"/>
                <a:gd name="T5" fmla="*/ 2147483647 h 282"/>
                <a:gd name="T6" fmla="*/ 2147483647 w 292"/>
                <a:gd name="T7" fmla="*/ 2147483647 h 282"/>
                <a:gd name="T8" fmla="*/ 2147483647 w 292"/>
                <a:gd name="T9" fmla="*/ 2147483647 h 282"/>
                <a:gd name="T10" fmla="*/ 2147483647 w 292"/>
                <a:gd name="T11" fmla="*/ 2147483647 h 282"/>
                <a:gd name="T12" fmla="*/ 2147483647 w 292"/>
                <a:gd name="T13" fmla="*/ 2147483647 h 282"/>
                <a:gd name="T14" fmla="*/ 2147483647 w 292"/>
                <a:gd name="T15" fmla="*/ 2147483647 h 282"/>
                <a:gd name="T16" fmla="*/ 2147483647 w 292"/>
                <a:gd name="T17" fmla="*/ 2147483647 h 282"/>
                <a:gd name="T18" fmla="*/ 2147483647 w 292"/>
                <a:gd name="T19" fmla="*/ 2147483647 h 282"/>
                <a:gd name="T20" fmla="*/ 2147483647 w 292"/>
                <a:gd name="T21" fmla="*/ 2147483647 h 282"/>
                <a:gd name="T22" fmla="*/ 2147483647 w 292"/>
                <a:gd name="T23" fmla="*/ 2147483647 h 282"/>
                <a:gd name="T24" fmla="*/ 2147483647 w 292"/>
                <a:gd name="T25" fmla="*/ 2147483647 h 282"/>
                <a:gd name="T26" fmla="*/ 2147483647 w 292"/>
                <a:gd name="T27" fmla="*/ 2147483647 h 282"/>
                <a:gd name="T28" fmla="*/ 2147483647 w 292"/>
                <a:gd name="T29" fmla="*/ 2147483647 h 282"/>
                <a:gd name="T30" fmla="*/ 2147483647 w 292"/>
                <a:gd name="T31" fmla="*/ 2147483647 h 282"/>
                <a:gd name="T32" fmla="*/ 2147483647 w 292"/>
                <a:gd name="T33" fmla="*/ 2147483647 h 282"/>
                <a:gd name="T34" fmla="*/ 2147483647 w 292"/>
                <a:gd name="T35" fmla="*/ 2147483647 h 282"/>
                <a:gd name="T36" fmla="*/ 2147483647 w 292"/>
                <a:gd name="T37" fmla="*/ 2147483647 h 282"/>
                <a:gd name="T38" fmla="*/ 2147483647 w 292"/>
                <a:gd name="T39" fmla="*/ 2147483647 h 282"/>
                <a:gd name="T40" fmla="*/ 2147483647 w 292"/>
                <a:gd name="T41" fmla="*/ 2147483647 h 282"/>
                <a:gd name="T42" fmla="*/ 2147483647 w 292"/>
                <a:gd name="T43" fmla="*/ 2147483647 h 282"/>
                <a:gd name="T44" fmla="*/ 2147483647 w 292"/>
                <a:gd name="T45" fmla="*/ 2147483647 h 282"/>
                <a:gd name="T46" fmla="*/ 2147483647 w 292"/>
                <a:gd name="T47" fmla="*/ 2147483647 h 282"/>
                <a:gd name="T48" fmla="*/ 2147483647 w 292"/>
                <a:gd name="T49" fmla="*/ 2147483647 h 282"/>
                <a:gd name="T50" fmla="*/ 2147483647 w 292"/>
                <a:gd name="T51" fmla="*/ 2147483647 h 282"/>
                <a:gd name="T52" fmla="*/ 2147483647 w 292"/>
                <a:gd name="T53" fmla="*/ 2147483647 h 282"/>
                <a:gd name="T54" fmla="*/ 2147483647 w 292"/>
                <a:gd name="T55" fmla="*/ 2147483647 h 282"/>
                <a:gd name="T56" fmla="*/ 2147483647 w 292"/>
                <a:gd name="T57" fmla="*/ 2147483647 h 282"/>
                <a:gd name="T58" fmla="*/ 2147483647 w 292"/>
                <a:gd name="T59" fmla="*/ 2147483647 h 282"/>
                <a:gd name="T60" fmla="*/ 2147483647 w 292"/>
                <a:gd name="T61" fmla="*/ 2147483647 h 282"/>
                <a:gd name="T62" fmla="*/ 2147483647 w 292"/>
                <a:gd name="T63" fmla="*/ 2147483647 h 282"/>
                <a:gd name="T64" fmla="*/ 2147483647 w 292"/>
                <a:gd name="T65" fmla="*/ 2147483647 h 282"/>
                <a:gd name="T66" fmla="*/ 2147483647 w 292"/>
                <a:gd name="T67" fmla="*/ 2147483647 h 282"/>
                <a:gd name="T68" fmla="*/ 2147483647 w 292"/>
                <a:gd name="T69" fmla="*/ 2147483647 h 282"/>
                <a:gd name="T70" fmla="*/ 2147483647 w 292"/>
                <a:gd name="T71" fmla="*/ 2147483647 h 282"/>
                <a:gd name="T72" fmla="*/ 2147483647 w 292"/>
                <a:gd name="T73" fmla="*/ 2147483647 h 282"/>
                <a:gd name="T74" fmla="*/ 2147483647 w 292"/>
                <a:gd name="T75" fmla="*/ 2147483647 h 282"/>
                <a:gd name="T76" fmla="*/ 0 w 292"/>
                <a:gd name="T77" fmla="*/ 2147483647 h 282"/>
                <a:gd name="T78" fmla="*/ 2147483647 w 292"/>
                <a:gd name="T79" fmla="*/ 2147483647 h 282"/>
                <a:gd name="T80" fmla="*/ 2147483647 w 292"/>
                <a:gd name="T81" fmla="*/ 2147483647 h 282"/>
                <a:gd name="T82" fmla="*/ 2147483647 w 292"/>
                <a:gd name="T83" fmla="*/ 2147483647 h 282"/>
                <a:gd name="T84" fmla="*/ 2147483647 w 292"/>
                <a:gd name="T85" fmla="*/ 2147483647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82"/>
                <a:gd name="T131" fmla="*/ 292 w 292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82">
                  <a:moveTo>
                    <a:pt x="43" y="60"/>
                  </a:moveTo>
                  <a:lnTo>
                    <a:pt x="292" y="0"/>
                  </a:lnTo>
                  <a:lnTo>
                    <a:pt x="286" y="69"/>
                  </a:lnTo>
                  <a:lnTo>
                    <a:pt x="268" y="75"/>
                  </a:lnTo>
                  <a:lnTo>
                    <a:pt x="276" y="117"/>
                  </a:lnTo>
                  <a:lnTo>
                    <a:pt x="252" y="131"/>
                  </a:lnTo>
                  <a:lnTo>
                    <a:pt x="270" y="177"/>
                  </a:lnTo>
                  <a:lnTo>
                    <a:pt x="262" y="179"/>
                  </a:lnTo>
                  <a:lnTo>
                    <a:pt x="265" y="188"/>
                  </a:lnTo>
                  <a:lnTo>
                    <a:pt x="271" y="189"/>
                  </a:lnTo>
                  <a:lnTo>
                    <a:pt x="276" y="200"/>
                  </a:lnTo>
                  <a:lnTo>
                    <a:pt x="268" y="203"/>
                  </a:lnTo>
                  <a:lnTo>
                    <a:pt x="267" y="218"/>
                  </a:lnTo>
                  <a:lnTo>
                    <a:pt x="274" y="218"/>
                  </a:lnTo>
                  <a:lnTo>
                    <a:pt x="274" y="257"/>
                  </a:lnTo>
                  <a:lnTo>
                    <a:pt x="283" y="282"/>
                  </a:lnTo>
                  <a:lnTo>
                    <a:pt x="267" y="279"/>
                  </a:lnTo>
                  <a:lnTo>
                    <a:pt x="262" y="276"/>
                  </a:lnTo>
                  <a:lnTo>
                    <a:pt x="252" y="266"/>
                  </a:lnTo>
                  <a:lnTo>
                    <a:pt x="246" y="269"/>
                  </a:lnTo>
                  <a:lnTo>
                    <a:pt x="240" y="269"/>
                  </a:lnTo>
                  <a:lnTo>
                    <a:pt x="238" y="275"/>
                  </a:lnTo>
                  <a:lnTo>
                    <a:pt x="232" y="276"/>
                  </a:lnTo>
                  <a:lnTo>
                    <a:pt x="228" y="267"/>
                  </a:lnTo>
                  <a:lnTo>
                    <a:pt x="219" y="264"/>
                  </a:lnTo>
                  <a:lnTo>
                    <a:pt x="211" y="260"/>
                  </a:lnTo>
                  <a:lnTo>
                    <a:pt x="202" y="261"/>
                  </a:lnTo>
                  <a:lnTo>
                    <a:pt x="195" y="258"/>
                  </a:lnTo>
                  <a:lnTo>
                    <a:pt x="183" y="254"/>
                  </a:lnTo>
                  <a:lnTo>
                    <a:pt x="175" y="252"/>
                  </a:lnTo>
                  <a:lnTo>
                    <a:pt x="169" y="254"/>
                  </a:lnTo>
                  <a:lnTo>
                    <a:pt x="165" y="269"/>
                  </a:lnTo>
                  <a:lnTo>
                    <a:pt x="73" y="270"/>
                  </a:lnTo>
                  <a:lnTo>
                    <a:pt x="72" y="242"/>
                  </a:lnTo>
                  <a:lnTo>
                    <a:pt x="37" y="243"/>
                  </a:lnTo>
                  <a:lnTo>
                    <a:pt x="36" y="197"/>
                  </a:lnTo>
                  <a:lnTo>
                    <a:pt x="4" y="198"/>
                  </a:lnTo>
                  <a:lnTo>
                    <a:pt x="3" y="135"/>
                  </a:lnTo>
                  <a:lnTo>
                    <a:pt x="0" y="129"/>
                  </a:lnTo>
                  <a:lnTo>
                    <a:pt x="1" y="111"/>
                  </a:lnTo>
                  <a:lnTo>
                    <a:pt x="21" y="93"/>
                  </a:lnTo>
                  <a:lnTo>
                    <a:pt x="24" y="83"/>
                  </a:lnTo>
                  <a:lnTo>
                    <a:pt x="43" y="6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5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6" name="Freeform 132"/>
            <p:cNvSpPr>
              <a:spLocks noChangeAspect="1"/>
            </p:cNvSpPr>
            <p:nvPr/>
          </p:nvSpPr>
          <p:spPr bwMode="auto">
            <a:xfrm>
              <a:off x="3120" y="2756"/>
              <a:ext cx="316" cy="398"/>
            </a:xfrm>
            <a:custGeom>
              <a:avLst/>
              <a:gdLst>
                <a:gd name="T0" fmla="*/ 2147483647 w 346"/>
                <a:gd name="T1" fmla="*/ 2147483647 h 425"/>
                <a:gd name="T2" fmla="*/ 2147483647 w 346"/>
                <a:gd name="T3" fmla="*/ 2147483647 h 425"/>
                <a:gd name="T4" fmla="*/ 2147483647 w 346"/>
                <a:gd name="T5" fmla="*/ 2147483647 h 425"/>
                <a:gd name="T6" fmla="*/ 2147483647 w 346"/>
                <a:gd name="T7" fmla="*/ 2147483647 h 425"/>
                <a:gd name="T8" fmla="*/ 2147483647 w 346"/>
                <a:gd name="T9" fmla="*/ 2147483647 h 425"/>
                <a:gd name="T10" fmla="*/ 2147483647 w 346"/>
                <a:gd name="T11" fmla="*/ 2147483647 h 425"/>
                <a:gd name="T12" fmla="*/ 2147483647 w 346"/>
                <a:gd name="T13" fmla="*/ 2147483647 h 425"/>
                <a:gd name="T14" fmla="*/ 2147483647 w 346"/>
                <a:gd name="T15" fmla="*/ 2147483647 h 425"/>
                <a:gd name="T16" fmla="*/ 2147483647 w 346"/>
                <a:gd name="T17" fmla="*/ 2147483647 h 425"/>
                <a:gd name="T18" fmla="*/ 2147483647 w 346"/>
                <a:gd name="T19" fmla="*/ 2147483647 h 425"/>
                <a:gd name="T20" fmla="*/ 2147483647 w 346"/>
                <a:gd name="T21" fmla="*/ 2147483647 h 425"/>
                <a:gd name="T22" fmla="*/ 2147483647 w 346"/>
                <a:gd name="T23" fmla="*/ 2147483647 h 425"/>
                <a:gd name="T24" fmla="*/ 2147483647 w 346"/>
                <a:gd name="T25" fmla="*/ 2147483647 h 425"/>
                <a:gd name="T26" fmla="*/ 2147483647 w 346"/>
                <a:gd name="T27" fmla="*/ 2147483647 h 425"/>
                <a:gd name="T28" fmla="*/ 2147483647 w 346"/>
                <a:gd name="T29" fmla="*/ 2147483647 h 425"/>
                <a:gd name="T30" fmla="*/ 2147483647 w 346"/>
                <a:gd name="T31" fmla="*/ 2147483647 h 425"/>
                <a:gd name="T32" fmla="*/ 2147483647 w 346"/>
                <a:gd name="T33" fmla="*/ 2147483647 h 425"/>
                <a:gd name="T34" fmla="*/ 2147483647 w 346"/>
                <a:gd name="T35" fmla="*/ 2147483647 h 425"/>
                <a:gd name="T36" fmla="*/ 2147483647 w 346"/>
                <a:gd name="T37" fmla="*/ 2147483647 h 425"/>
                <a:gd name="T38" fmla="*/ 2147483647 w 346"/>
                <a:gd name="T39" fmla="*/ 2147483647 h 425"/>
                <a:gd name="T40" fmla="*/ 2147483647 w 346"/>
                <a:gd name="T41" fmla="*/ 2147483647 h 425"/>
                <a:gd name="T42" fmla="*/ 2147483647 w 346"/>
                <a:gd name="T43" fmla="*/ 2147483647 h 425"/>
                <a:gd name="T44" fmla="*/ 2147483647 w 346"/>
                <a:gd name="T45" fmla="*/ 2147483647 h 425"/>
                <a:gd name="T46" fmla="*/ 2147483647 w 346"/>
                <a:gd name="T47" fmla="*/ 2147483647 h 425"/>
                <a:gd name="T48" fmla="*/ 2147483647 w 346"/>
                <a:gd name="T49" fmla="*/ 2147483647 h 425"/>
                <a:gd name="T50" fmla="*/ 2147483647 w 346"/>
                <a:gd name="T51" fmla="*/ 2147483647 h 425"/>
                <a:gd name="T52" fmla="*/ 2147483647 w 346"/>
                <a:gd name="T53" fmla="*/ 2147483647 h 425"/>
                <a:gd name="T54" fmla="*/ 2147483647 w 346"/>
                <a:gd name="T55" fmla="*/ 2147483647 h 425"/>
                <a:gd name="T56" fmla="*/ 2147483647 w 346"/>
                <a:gd name="T57" fmla="*/ 2147483647 h 425"/>
                <a:gd name="T58" fmla="*/ 2147483647 w 346"/>
                <a:gd name="T59" fmla="*/ 2147483647 h 425"/>
                <a:gd name="T60" fmla="*/ 2147483647 w 346"/>
                <a:gd name="T61" fmla="*/ 2147483647 h 425"/>
                <a:gd name="T62" fmla="*/ 2147483647 w 346"/>
                <a:gd name="T63" fmla="*/ 2147483647 h 425"/>
                <a:gd name="T64" fmla="*/ 2147483647 w 346"/>
                <a:gd name="T65" fmla="*/ 2147483647 h 425"/>
                <a:gd name="T66" fmla="*/ 0 w 346"/>
                <a:gd name="T67" fmla="*/ 2147483647 h 425"/>
                <a:gd name="T68" fmla="*/ 2147483647 w 346"/>
                <a:gd name="T69" fmla="*/ 2147483647 h 4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6"/>
                <a:gd name="T106" fmla="*/ 0 h 425"/>
                <a:gd name="T107" fmla="*/ 346 w 346"/>
                <a:gd name="T108" fmla="*/ 425 h 4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6" h="425">
                  <a:moveTo>
                    <a:pt x="18" y="209"/>
                  </a:moveTo>
                  <a:lnTo>
                    <a:pt x="34" y="206"/>
                  </a:lnTo>
                  <a:lnTo>
                    <a:pt x="46" y="81"/>
                  </a:lnTo>
                  <a:lnTo>
                    <a:pt x="60" y="83"/>
                  </a:lnTo>
                  <a:lnTo>
                    <a:pt x="61" y="89"/>
                  </a:lnTo>
                  <a:lnTo>
                    <a:pt x="70" y="83"/>
                  </a:lnTo>
                  <a:lnTo>
                    <a:pt x="81" y="84"/>
                  </a:lnTo>
                  <a:lnTo>
                    <a:pt x="82" y="96"/>
                  </a:lnTo>
                  <a:lnTo>
                    <a:pt x="105" y="92"/>
                  </a:lnTo>
                  <a:lnTo>
                    <a:pt x="156" y="62"/>
                  </a:lnTo>
                  <a:lnTo>
                    <a:pt x="178" y="45"/>
                  </a:lnTo>
                  <a:lnTo>
                    <a:pt x="192" y="24"/>
                  </a:lnTo>
                  <a:lnTo>
                    <a:pt x="235" y="23"/>
                  </a:lnTo>
                  <a:lnTo>
                    <a:pt x="250" y="12"/>
                  </a:lnTo>
                  <a:lnTo>
                    <a:pt x="291" y="9"/>
                  </a:lnTo>
                  <a:lnTo>
                    <a:pt x="306" y="2"/>
                  </a:lnTo>
                  <a:lnTo>
                    <a:pt x="346" y="0"/>
                  </a:lnTo>
                  <a:lnTo>
                    <a:pt x="333" y="18"/>
                  </a:lnTo>
                  <a:lnTo>
                    <a:pt x="324" y="26"/>
                  </a:lnTo>
                  <a:lnTo>
                    <a:pt x="319" y="33"/>
                  </a:lnTo>
                  <a:lnTo>
                    <a:pt x="316" y="44"/>
                  </a:lnTo>
                  <a:lnTo>
                    <a:pt x="309" y="51"/>
                  </a:lnTo>
                  <a:lnTo>
                    <a:pt x="300" y="59"/>
                  </a:lnTo>
                  <a:lnTo>
                    <a:pt x="286" y="68"/>
                  </a:lnTo>
                  <a:lnTo>
                    <a:pt x="273" y="74"/>
                  </a:lnTo>
                  <a:lnTo>
                    <a:pt x="258" y="81"/>
                  </a:lnTo>
                  <a:lnTo>
                    <a:pt x="243" y="105"/>
                  </a:lnTo>
                  <a:lnTo>
                    <a:pt x="237" y="129"/>
                  </a:lnTo>
                  <a:lnTo>
                    <a:pt x="238" y="147"/>
                  </a:lnTo>
                  <a:lnTo>
                    <a:pt x="240" y="170"/>
                  </a:lnTo>
                  <a:lnTo>
                    <a:pt x="244" y="191"/>
                  </a:lnTo>
                  <a:lnTo>
                    <a:pt x="250" y="206"/>
                  </a:lnTo>
                  <a:lnTo>
                    <a:pt x="256" y="218"/>
                  </a:lnTo>
                  <a:lnTo>
                    <a:pt x="219" y="264"/>
                  </a:lnTo>
                  <a:lnTo>
                    <a:pt x="195" y="272"/>
                  </a:lnTo>
                  <a:lnTo>
                    <a:pt x="178" y="273"/>
                  </a:lnTo>
                  <a:lnTo>
                    <a:pt x="136" y="285"/>
                  </a:lnTo>
                  <a:lnTo>
                    <a:pt x="135" y="302"/>
                  </a:lnTo>
                  <a:lnTo>
                    <a:pt x="126" y="302"/>
                  </a:lnTo>
                  <a:lnTo>
                    <a:pt x="124" y="317"/>
                  </a:lnTo>
                  <a:lnTo>
                    <a:pt x="133" y="320"/>
                  </a:lnTo>
                  <a:lnTo>
                    <a:pt x="136" y="369"/>
                  </a:lnTo>
                  <a:lnTo>
                    <a:pt x="141" y="377"/>
                  </a:lnTo>
                  <a:lnTo>
                    <a:pt x="141" y="383"/>
                  </a:lnTo>
                  <a:lnTo>
                    <a:pt x="141" y="390"/>
                  </a:lnTo>
                  <a:lnTo>
                    <a:pt x="142" y="398"/>
                  </a:lnTo>
                  <a:lnTo>
                    <a:pt x="136" y="404"/>
                  </a:lnTo>
                  <a:lnTo>
                    <a:pt x="138" y="414"/>
                  </a:lnTo>
                  <a:lnTo>
                    <a:pt x="87" y="414"/>
                  </a:lnTo>
                  <a:lnTo>
                    <a:pt x="76" y="425"/>
                  </a:lnTo>
                  <a:lnTo>
                    <a:pt x="73" y="423"/>
                  </a:lnTo>
                  <a:lnTo>
                    <a:pt x="73" y="417"/>
                  </a:lnTo>
                  <a:lnTo>
                    <a:pt x="64" y="417"/>
                  </a:lnTo>
                  <a:lnTo>
                    <a:pt x="58" y="411"/>
                  </a:lnTo>
                  <a:lnTo>
                    <a:pt x="48" y="413"/>
                  </a:lnTo>
                  <a:lnTo>
                    <a:pt x="42" y="414"/>
                  </a:lnTo>
                  <a:lnTo>
                    <a:pt x="37" y="413"/>
                  </a:lnTo>
                  <a:lnTo>
                    <a:pt x="30" y="417"/>
                  </a:lnTo>
                  <a:lnTo>
                    <a:pt x="22" y="390"/>
                  </a:lnTo>
                  <a:lnTo>
                    <a:pt x="22" y="353"/>
                  </a:lnTo>
                  <a:lnTo>
                    <a:pt x="13" y="353"/>
                  </a:lnTo>
                  <a:lnTo>
                    <a:pt x="15" y="338"/>
                  </a:lnTo>
                  <a:lnTo>
                    <a:pt x="24" y="335"/>
                  </a:lnTo>
                  <a:lnTo>
                    <a:pt x="16" y="321"/>
                  </a:lnTo>
                  <a:lnTo>
                    <a:pt x="12" y="323"/>
                  </a:lnTo>
                  <a:lnTo>
                    <a:pt x="7" y="314"/>
                  </a:lnTo>
                  <a:lnTo>
                    <a:pt x="16" y="312"/>
                  </a:lnTo>
                  <a:lnTo>
                    <a:pt x="0" y="266"/>
                  </a:lnTo>
                  <a:lnTo>
                    <a:pt x="22" y="254"/>
                  </a:lnTo>
                  <a:lnTo>
                    <a:pt x="18" y="209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7" name="Freeform 133"/>
            <p:cNvSpPr>
              <a:spLocks noChangeAspect="1"/>
            </p:cNvSpPr>
            <p:nvPr/>
          </p:nvSpPr>
          <p:spPr bwMode="auto">
            <a:xfrm>
              <a:off x="3370" y="2079"/>
              <a:ext cx="528" cy="324"/>
            </a:xfrm>
            <a:custGeom>
              <a:avLst/>
              <a:gdLst>
                <a:gd name="T0" fmla="*/ 0 w 567"/>
                <a:gd name="T1" fmla="*/ 2147483647 h 347"/>
                <a:gd name="T2" fmla="*/ 2147483647 w 567"/>
                <a:gd name="T3" fmla="*/ 2147483647 h 347"/>
                <a:gd name="T4" fmla="*/ 2147483647 w 567"/>
                <a:gd name="T5" fmla="*/ 2147483647 h 347"/>
                <a:gd name="T6" fmla="*/ 2147483647 w 567"/>
                <a:gd name="T7" fmla="*/ 2147483647 h 347"/>
                <a:gd name="T8" fmla="*/ 2147483647 w 567"/>
                <a:gd name="T9" fmla="*/ 2147483647 h 347"/>
                <a:gd name="T10" fmla="*/ 2147483647 w 567"/>
                <a:gd name="T11" fmla="*/ 2147483647 h 347"/>
                <a:gd name="T12" fmla="*/ 2147483647 w 567"/>
                <a:gd name="T13" fmla="*/ 2147483647 h 347"/>
                <a:gd name="T14" fmla="*/ 2147483647 w 567"/>
                <a:gd name="T15" fmla="*/ 2147483647 h 347"/>
                <a:gd name="T16" fmla="*/ 2147483647 w 567"/>
                <a:gd name="T17" fmla="*/ 2147483647 h 347"/>
                <a:gd name="T18" fmla="*/ 2147483647 w 567"/>
                <a:gd name="T19" fmla="*/ 2147483647 h 347"/>
                <a:gd name="T20" fmla="*/ 2147483647 w 567"/>
                <a:gd name="T21" fmla="*/ 2147483647 h 347"/>
                <a:gd name="T22" fmla="*/ 2147483647 w 567"/>
                <a:gd name="T23" fmla="*/ 2147483647 h 347"/>
                <a:gd name="T24" fmla="*/ 2147483647 w 567"/>
                <a:gd name="T25" fmla="*/ 2147483647 h 347"/>
                <a:gd name="T26" fmla="*/ 2147483647 w 567"/>
                <a:gd name="T27" fmla="*/ 2147483647 h 347"/>
                <a:gd name="T28" fmla="*/ 2147483647 w 567"/>
                <a:gd name="T29" fmla="*/ 2147483647 h 347"/>
                <a:gd name="T30" fmla="*/ 2147483647 w 567"/>
                <a:gd name="T31" fmla="*/ 2147483647 h 347"/>
                <a:gd name="T32" fmla="*/ 2147483647 w 567"/>
                <a:gd name="T33" fmla="*/ 2147483647 h 347"/>
                <a:gd name="T34" fmla="*/ 2147483647 w 567"/>
                <a:gd name="T35" fmla="*/ 2147483647 h 347"/>
                <a:gd name="T36" fmla="*/ 2147483647 w 567"/>
                <a:gd name="T37" fmla="*/ 2147483647 h 347"/>
                <a:gd name="T38" fmla="*/ 2147483647 w 567"/>
                <a:gd name="T39" fmla="*/ 2147483647 h 347"/>
                <a:gd name="T40" fmla="*/ 2147483647 w 567"/>
                <a:gd name="T41" fmla="*/ 2147483647 h 347"/>
                <a:gd name="T42" fmla="*/ 2147483647 w 567"/>
                <a:gd name="T43" fmla="*/ 2147483647 h 347"/>
                <a:gd name="T44" fmla="*/ 2147483647 w 567"/>
                <a:gd name="T45" fmla="*/ 2147483647 h 347"/>
                <a:gd name="T46" fmla="*/ 2147483647 w 567"/>
                <a:gd name="T47" fmla="*/ 2147483647 h 347"/>
                <a:gd name="T48" fmla="*/ 2147483647 w 567"/>
                <a:gd name="T49" fmla="*/ 2147483647 h 347"/>
                <a:gd name="T50" fmla="*/ 2147483647 w 567"/>
                <a:gd name="T51" fmla="*/ 2147483647 h 347"/>
                <a:gd name="T52" fmla="*/ 2147483647 w 567"/>
                <a:gd name="T53" fmla="*/ 2147483647 h 347"/>
                <a:gd name="T54" fmla="*/ 2147483647 w 567"/>
                <a:gd name="T55" fmla="*/ 2147483647 h 347"/>
                <a:gd name="T56" fmla="*/ 2147483647 w 567"/>
                <a:gd name="T57" fmla="*/ 2147483647 h 347"/>
                <a:gd name="T58" fmla="*/ 2147483647 w 567"/>
                <a:gd name="T59" fmla="*/ 2147483647 h 347"/>
                <a:gd name="T60" fmla="*/ 2147483647 w 567"/>
                <a:gd name="T61" fmla="*/ 2147483647 h 347"/>
                <a:gd name="T62" fmla="*/ 2147483647 w 567"/>
                <a:gd name="T63" fmla="*/ 2147483647 h 347"/>
                <a:gd name="T64" fmla="*/ 2147483647 w 567"/>
                <a:gd name="T65" fmla="*/ 2147483647 h 347"/>
                <a:gd name="T66" fmla="*/ 2147483647 w 567"/>
                <a:gd name="T67" fmla="*/ 2147483647 h 347"/>
                <a:gd name="T68" fmla="*/ 2147483647 w 567"/>
                <a:gd name="T69" fmla="*/ 2147483647 h 347"/>
                <a:gd name="T70" fmla="*/ 2147483647 w 567"/>
                <a:gd name="T71" fmla="*/ 2147483647 h 347"/>
                <a:gd name="T72" fmla="*/ 2147483647 w 567"/>
                <a:gd name="T73" fmla="*/ 2147483647 h 347"/>
                <a:gd name="T74" fmla="*/ 2147483647 w 567"/>
                <a:gd name="T75" fmla="*/ 2147483647 h 347"/>
                <a:gd name="T76" fmla="*/ 2147483647 w 567"/>
                <a:gd name="T77" fmla="*/ 2147483647 h 347"/>
                <a:gd name="T78" fmla="*/ 2147483647 w 567"/>
                <a:gd name="T79" fmla="*/ 2147483647 h 347"/>
                <a:gd name="T80" fmla="*/ 2147483647 w 567"/>
                <a:gd name="T81" fmla="*/ 2147483647 h 347"/>
                <a:gd name="T82" fmla="*/ 2147483647 w 567"/>
                <a:gd name="T83" fmla="*/ 2147483647 h 347"/>
                <a:gd name="T84" fmla="*/ 2147483647 w 567"/>
                <a:gd name="T85" fmla="*/ 2147483647 h 347"/>
                <a:gd name="T86" fmla="*/ 2147483647 w 567"/>
                <a:gd name="T87" fmla="*/ 2147483647 h 347"/>
                <a:gd name="T88" fmla="*/ 2147483647 w 567"/>
                <a:gd name="T89" fmla="*/ 2147483647 h 347"/>
                <a:gd name="T90" fmla="*/ 2147483647 w 567"/>
                <a:gd name="T91" fmla="*/ 2147483647 h 347"/>
                <a:gd name="T92" fmla="*/ 2147483647 w 567"/>
                <a:gd name="T93" fmla="*/ 2147483647 h 347"/>
                <a:gd name="T94" fmla="*/ 2147483647 w 567"/>
                <a:gd name="T95" fmla="*/ 2147483647 h 347"/>
                <a:gd name="T96" fmla="*/ 2147483647 w 567"/>
                <a:gd name="T97" fmla="*/ 2147483647 h 347"/>
                <a:gd name="T98" fmla="*/ 2147483647 w 567"/>
                <a:gd name="T99" fmla="*/ 2147483647 h 347"/>
                <a:gd name="T100" fmla="*/ 2147483647 w 567"/>
                <a:gd name="T101" fmla="*/ 2147483647 h 347"/>
                <a:gd name="T102" fmla="*/ 2147483647 w 567"/>
                <a:gd name="T103" fmla="*/ 2147483647 h 347"/>
                <a:gd name="T104" fmla="*/ 2147483647 w 567"/>
                <a:gd name="T105" fmla="*/ 2147483647 h 347"/>
                <a:gd name="T106" fmla="*/ 2147483647 w 567"/>
                <a:gd name="T107" fmla="*/ 2147483647 h 347"/>
                <a:gd name="T108" fmla="*/ 2147483647 w 567"/>
                <a:gd name="T109" fmla="*/ 2147483647 h 347"/>
                <a:gd name="T110" fmla="*/ 2147483647 w 567"/>
                <a:gd name="T111" fmla="*/ 2147483647 h 347"/>
                <a:gd name="T112" fmla="*/ 2147483647 w 567"/>
                <a:gd name="T113" fmla="*/ 2147483647 h 347"/>
                <a:gd name="T114" fmla="*/ 2147483647 w 567"/>
                <a:gd name="T115" fmla="*/ 2147483647 h 347"/>
                <a:gd name="T116" fmla="*/ 2147483647 w 567"/>
                <a:gd name="T117" fmla="*/ 2147483647 h 347"/>
                <a:gd name="T118" fmla="*/ 2147483647 w 567"/>
                <a:gd name="T119" fmla="*/ 2147483647 h 347"/>
                <a:gd name="T120" fmla="*/ 2147483647 w 567"/>
                <a:gd name="T121" fmla="*/ 0 h 347"/>
                <a:gd name="T122" fmla="*/ 0 w 567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7"/>
                <a:gd name="T187" fmla="*/ 0 h 347"/>
                <a:gd name="T188" fmla="*/ 567 w 567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7" h="347">
                  <a:moveTo>
                    <a:pt x="0" y="18"/>
                  </a:moveTo>
                  <a:lnTo>
                    <a:pt x="3" y="107"/>
                  </a:lnTo>
                  <a:lnTo>
                    <a:pt x="14" y="112"/>
                  </a:lnTo>
                  <a:lnTo>
                    <a:pt x="18" y="121"/>
                  </a:lnTo>
                  <a:lnTo>
                    <a:pt x="33" y="125"/>
                  </a:lnTo>
                  <a:lnTo>
                    <a:pt x="35" y="137"/>
                  </a:lnTo>
                  <a:lnTo>
                    <a:pt x="33" y="149"/>
                  </a:lnTo>
                  <a:lnTo>
                    <a:pt x="38" y="157"/>
                  </a:lnTo>
                  <a:lnTo>
                    <a:pt x="48" y="160"/>
                  </a:lnTo>
                  <a:lnTo>
                    <a:pt x="51" y="170"/>
                  </a:lnTo>
                  <a:lnTo>
                    <a:pt x="53" y="187"/>
                  </a:lnTo>
                  <a:lnTo>
                    <a:pt x="56" y="191"/>
                  </a:lnTo>
                  <a:lnTo>
                    <a:pt x="53" y="200"/>
                  </a:lnTo>
                  <a:lnTo>
                    <a:pt x="57" y="211"/>
                  </a:lnTo>
                  <a:lnTo>
                    <a:pt x="68" y="218"/>
                  </a:lnTo>
                  <a:lnTo>
                    <a:pt x="69" y="229"/>
                  </a:lnTo>
                  <a:lnTo>
                    <a:pt x="75" y="236"/>
                  </a:lnTo>
                  <a:lnTo>
                    <a:pt x="81" y="247"/>
                  </a:lnTo>
                  <a:lnTo>
                    <a:pt x="83" y="256"/>
                  </a:lnTo>
                  <a:lnTo>
                    <a:pt x="83" y="263"/>
                  </a:lnTo>
                  <a:lnTo>
                    <a:pt x="89" y="278"/>
                  </a:lnTo>
                  <a:lnTo>
                    <a:pt x="93" y="277"/>
                  </a:lnTo>
                  <a:lnTo>
                    <a:pt x="93" y="305"/>
                  </a:lnTo>
                  <a:lnTo>
                    <a:pt x="336" y="347"/>
                  </a:lnTo>
                  <a:lnTo>
                    <a:pt x="483" y="342"/>
                  </a:lnTo>
                  <a:lnTo>
                    <a:pt x="481" y="330"/>
                  </a:lnTo>
                  <a:lnTo>
                    <a:pt x="480" y="320"/>
                  </a:lnTo>
                  <a:lnTo>
                    <a:pt x="481" y="312"/>
                  </a:lnTo>
                  <a:lnTo>
                    <a:pt x="477" y="308"/>
                  </a:lnTo>
                  <a:lnTo>
                    <a:pt x="474" y="300"/>
                  </a:lnTo>
                  <a:lnTo>
                    <a:pt x="475" y="291"/>
                  </a:lnTo>
                  <a:lnTo>
                    <a:pt x="484" y="293"/>
                  </a:lnTo>
                  <a:lnTo>
                    <a:pt x="487" y="287"/>
                  </a:lnTo>
                  <a:lnTo>
                    <a:pt x="484" y="284"/>
                  </a:lnTo>
                  <a:lnTo>
                    <a:pt x="480" y="279"/>
                  </a:lnTo>
                  <a:lnTo>
                    <a:pt x="478" y="272"/>
                  </a:lnTo>
                  <a:lnTo>
                    <a:pt x="489" y="273"/>
                  </a:lnTo>
                  <a:lnTo>
                    <a:pt x="501" y="275"/>
                  </a:lnTo>
                  <a:lnTo>
                    <a:pt x="502" y="266"/>
                  </a:lnTo>
                  <a:lnTo>
                    <a:pt x="498" y="264"/>
                  </a:lnTo>
                  <a:lnTo>
                    <a:pt x="489" y="264"/>
                  </a:lnTo>
                  <a:lnTo>
                    <a:pt x="486" y="257"/>
                  </a:lnTo>
                  <a:lnTo>
                    <a:pt x="481" y="254"/>
                  </a:lnTo>
                  <a:lnTo>
                    <a:pt x="487" y="230"/>
                  </a:lnTo>
                  <a:lnTo>
                    <a:pt x="493" y="224"/>
                  </a:lnTo>
                  <a:lnTo>
                    <a:pt x="496" y="216"/>
                  </a:lnTo>
                  <a:lnTo>
                    <a:pt x="498" y="209"/>
                  </a:lnTo>
                  <a:lnTo>
                    <a:pt x="498" y="204"/>
                  </a:lnTo>
                  <a:lnTo>
                    <a:pt x="508" y="204"/>
                  </a:lnTo>
                  <a:lnTo>
                    <a:pt x="507" y="194"/>
                  </a:lnTo>
                  <a:lnTo>
                    <a:pt x="519" y="197"/>
                  </a:lnTo>
                  <a:lnTo>
                    <a:pt x="523" y="189"/>
                  </a:lnTo>
                  <a:lnTo>
                    <a:pt x="520" y="176"/>
                  </a:lnTo>
                  <a:lnTo>
                    <a:pt x="519" y="168"/>
                  </a:lnTo>
                  <a:lnTo>
                    <a:pt x="516" y="161"/>
                  </a:lnTo>
                  <a:lnTo>
                    <a:pt x="517" y="152"/>
                  </a:lnTo>
                  <a:lnTo>
                    <a:pt x="543" y="95"/>
                  </a:lnTo>
                  <a:lnTo>
                    <a:pt x="546" y="59"/>
                  </a:lnTo>
                  <a:lnTo>
                    <a:pt x="562" y="30"/>
                  </a:lnTo>
                  <a:lnTo>
                    <a:pt x="562" y="20"/>
                  </a:lnTo>
                  <a:lnTo>
                    <a:pt x="56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8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9" name="Freeform 136"/>
            <p:cNvSpPr>
              <a:spLocks noChangeAspect="1"/>
            </p:cNvSpPr>
            <p:nvPr/>
          </p:nvSpPr>
          <p:spPr bwMode="auto">
            <a:xfrm>
              <a:off x="3236" y="2959"/>
              <a:ext cx="323" cy="364"/>
            </a:xfrm>
            <a:custGeom>
              <a:avLst/>
              <a:gdLst>
                <a:gd name="T0" fmla="*/ 2147483647 w 354"/>
                <a:gd name="T1" fmla="*/ 2147483647 h 389"/>
                <a:gd name="T2" fmla="*/ 2147483647 w 354"/>
                <a:gd name="T3" fmla="*/ 2147483647 h 389"/>
                <a:gd name="T4" fmla="*/ 2147483647 w 354"/>
                <a:gd name="T5" fmla="*/ 2147483647 h 389"/>
                <a:gd name="T6" fmla="*/ 2147483647 w 354"/>
                <a:gd name="T7" fmla="*/ 2147483647 h 389"/>
                <a:gd name="T8" fmla="*/ 2147483647 w 354"/>
                <a:gd name="T9" fmla="*/ 2147483647 h 389"/>
                <a:gd name="T10" fmla="*/ 2147483647 w 354"/>
                <a:gd name="T11" fmla="*/ 2147483647 h 389"/>
                <a:gd name="T12" fmla="*/ 2147483647 w 354"/>
                <a:gd name="T13" fmla="*/ 2147483647 h 389"/>
                <a:gd name="T14" fmla="*/ 2147483647 w 354"/>
                <a:gd name="T15" fmla="*/ 2147483647 h 389"/>
                <a:gd name="T16" fmla="*/ 2147483647 w 354"/>
                <a:gd name="T17" fmla="*/ 2147483647 h 389"/>
                <a:gd name="T18" fmla="*/ 2147483647 w 354"/>
                <a:gd name="T19" fmla="*/ 2147483647 h 389"/>
                <a:gd name="T20" fmla="*/ 2147483647 w 354"/>
                <a:gd name="T21" fmla="*/ 2147483647 h 389"/>
                <a:gd name="T22" fmla="*/ 2147483647 w 354"/>
                <a:gd name="T23" fmla="*/ 2147483647 h 389"/>
                <a:gd name="T24" fmla="*/ 2147483647 w 354"/>
                <a:gd name="T25" fmla="*/ 2147483647 h 389"/>
                <a:gd name="T26" fmla="*/ 2147483647 w 354"/>
                <a:gd name="T27" fmla="*/ 2147483647 h 389"/>
                <a:gd name="T28" fmla="*/ 2147483647 w 354"/>
                <a:gd name="T29" fmla="*/ 2147483647 h 389"/>
                <a:gd name="T30" fmla="*/ 2147483647 w 354"/>
                <a:gd name="T31" fmla="*/ 2147483647 h 389"/>
                <a:gd name="T32" fmla="*/ 2147483647 w 354"/>
                <a:gd name="T33" fmla="*/ 2147483647 h 389"/>
                <a:gd name="T34" fmla="*/ 2147483647 w 354"/>
                <a:gd name="T35" fmla="*/ 2147483647 h 389"/>
                <a:gd name="T36" fmla="*/ 2147483647 w 354"/>
                <a:gd name="T37" fmla="*/ 2147483647 h 389"/>
                <a:gd name="T38" fmla="*/ 2147483647 w 354"/>
                <a:gd name="T39" fmla="*/ 2147483647 h 389"/>
                <a:gd name="T40" fmla="*/ 2147483647 w 354"/>
                <a:gd name="T41" fmla="*/ 2147483647 h 389"/>
                <a:gd name="T42" fmla="*/ 2147483647 w 354"/>
                <a:gd name="T43" fmla="*/ 2147483647 h 389"/>
                <a:gd name="T44" fmla="*/ 2147483647 w 354"/>
                <a:gd name="T45" fmla="*/ 2147483647 h 389"/>
                <a:gd name="T46" fmla="*/ 2147483647 w 354"/>
                <a:gd name="T47" fmla="*/ 2147483647 h 389"/>
                <a:gd name="T48" fmla="*/ 2147483647 w 354"/>
                <a:gd name="T49" fmla="*/ 2147483647 h 389"/>
                <a:gd name="T50" fmla="*/ 2147483647 w 354"/>
                <a:gd name="T51" fmla="*/ 2147483647 h 389"/>
                <a:gd name="T52" fmla="*/ 2147483647 w 354"/>
                <a:gd name="T53" fmla="*/ 2147483647 h 389"/>
                <a:gd name="T54" fmla="*/ 2147483647 w 354"/>
                <a:gd name="T55" fmla="*/ 2147483647 h 389"/>
                <a:gd name="T56" fmla="*/ 2147483647 w 354"/>
                <a:gd name="T57" fmla="*/ 2147483647 h 389"/>
                <a:gd name="T58" fmla="*/ 2147483647 w 354"/>
                <a:gd name="T59" fmla="*/ 2147483647 h 389"/>
                <a:gd name="T60" fmla="*/ 2147483647 w 354"/>
                <a:gd name="T61" fmla="*/ 2147483647 h 389"/>
                <a:gd name="T62" fmla="*/ 2147483647 w 354"/>
                <a:gd name="T63" fmla="*/ 2147483647 h 389"/>
                <a:gd name="T64" fmla="*/ 2147483647 w 354"/>
                <a:gd name="T65" fmla="*/ 2147483647 h 389"/>
                <a:gd name="T66" fmla="*/ 2147483647 w 354"/>
                <a:gd name="T67" fmla="*/ 2147483647 h 389"/>
                <a:gd name="T68" fmla="*/ 2147483647 w 354"/>
                <a:gd name="T69" fmla="*/ 2147483647 h 389"/>
                <a:gd name="T70" fmla="*/ 2147483647 w 354"/>
                <a:gd name="T71" fmla="*/ 2147483647 h 389"/>
                <a:gd name="T72" fmla="*/ 2147483647 w 354"/>
                <a:gd name="T73" fmla="*/ 2147483647 h 389"/>
                <a:gd name="T74" fmla="*/ 2147483647 w 354"/>
                <a:gd name="T75" fmla="*/ 2147483647 h 389"/>
                <a:gd name="T76" fmla="*/ 0 w 354"/>
                <a:gd name="T77" fmla="*/ 2147483647 h 389"/>
                <a:gd name="T78" fmla="*/ 2147483647 w 354"/>
                <a:gd name="T79" fmla="*/ 2147483647 h 389"/>
                <a:gd name="T80" fmla="*/ 2147483647 w 354"/>
                <a:gd name="T81" fmla="*/ 2147483647 h 389"/>
                <a:gd name="T82" fmla="*/ 2147483647 w 354"/>
                <a:gd name="T83" fmla="*/ 2147483647 h 3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389"/>
                <a:gd name="T128" fmla="*/ 354 w 354"/>
                <a:gd name="T129" fmla="*/ 389 h 3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389">
                  <a:moveTo>
                    <a:pt x="129" y="0"/>
                  </a:moveTo>
                  <a:lnTo>
                    <a:pt x="141" y="11"/>
                  </a:lnTo>
                  <a:lnTo>
                    <a:pt x="153" y="20"/>
                  </a:lnTo>
                  <a:lnTo>
                    <a:pt x="162" y="23"/>
                  </a:lnTo>
                  <a:lnTo>
                    <a:pt x="171" y="24"/>
                  </a:lnTo>
                  <a:lnTo>
                    <a:pt x="180" y="30"/>
                  </a:lnTo>
                  <a:lnTo>
                    <a:pt x="192" y="27"/>
                  </a:lnTo>
                  <a:lnTo>
                    <a:pt x="199" y="24"/>
                  </a:lnTo>
                  <a:lnTo>
                    <a:pt x="208" y="24"/>
                  </a:lnTo>
                  <a:lnTo>
                    <a:pt x="217" y="24"/>
                  </a:lnTo>
                  <a:lnTo>
                    <a:pt x="228" y="29"/>
                  </a:lnTo>
                  <a:lnTo>
                    <a:pt x="238" y="30"/>
                  </a:lnTo>
                  <a:lnTo>
                    <a:pt x="246" y="30"/>
                  </a:lnTo>
                  <a:lnTo>
                    <a:pt x="246" y="110"/>
                  </a:lnTo>
                  <a:lnTo>
                    <a:pt x="253" y="143"/>
                  </a:lnTo>
                  <a:lnTo>
                    <a:pt x="255" y="158"/>
                  </a:lnTo>
                  <a:lnTo>
                    <a:pt x="256" y="171"/>
                  </a:lnTo>
                  <a:lnTo>
                    <a:pt x="261" y="180"/>
                  </a:lnTo>
                  <a:lnTo>
                    <a:pt x="273" y="195"/>
                  </a:lnTo>
                  <a:lnTo>
                    <a:pt x="282" y="200"/>
                  </a:lnTo>
                  <a:lnTo>
                    <a:pt x="285" y="209"/>
                  </a:lnTo>
                  <a:lnTo>
                    <a:pt x="288" y="221"/>
                  </a:lnTo>
                  <a:lnTo>
                    <a:pt x="312" y="258"/>
                  </a:lnTo>
                  <a:lnTo>
                    <a:pt x="340" y="261"/>
                  </a:lnTo>
                  <a:lnTo>
                    <a:pt x="346" y="257"/>
                  </a:lnTo>
                  <a:lnTo>
                    <a:pt x="352" y="261"/>
                  </a:lnTo>
                  <a:lnTo>
                    <a:pt x="352" y="269"/>
                  </a:lnTo>
                  <a:lnTo>
                    <a:pt x="354" y="284"/>
                  </a:lnTo>
                  <a:lnTo>
                    <a:pt x="312" y="293"/>
                  </a:lnTo>
                  <a:lnTo>
                    <a:pt x="312" y="302"/>
                  </a:lnTo>
                  <a:lnTo>
                    <a:pt x="313" y="306"/>
                  </a:lnTo>
                  <a:lnTo>
                    <a:pt x="318" y="309"/>
                  </a:lnTo>
                  <a:lnTo>
                    <a:pt x="321" y="312"/>
                  </a:lnTo>
                  <a:lnTo>
                    <a:pt x="313" y="320"/>
                  </a:lnTo>
                  <a:lnTo>
                    <a:pt x="304" y="330"/>
                  </a:lnTo>
                  <a:lnTo>
                    <a:pt x="295" y="335"/>
                  </a:lnTo>
                  <a:lnTo>
                    <a:pt x="297" y="341"/>
                  </a:lnTo>
                  <a:lnTo>
                    <a:pt x="298" y="350"/>
                  </a:lnTo>
                  <a:lnTo>
                    <a:pt x="297" y="357"/>
                  </a:lnTo>
                  <a:lnTo>
                    <a:pt x="283" y="365"/>
                  </a:lnTo>
                  <a:lnTo>
                    <a:pt x="273" y="372"/>
                  </a:lnTo>
                  <a:lnTo>
                    <a:pt x="247" y="380"/>
                  </a:lnTo>
                  <a:lnTo>
                    <a:pt x="208" y="387"/>
                  </a:lnTo>
                  <a:lnTo>
                    <a:pt x="195" y="389"/>
                  </a:lnTo>
                  <a:lnTo>
                    <a:pt x="184" y="383"/>
                  </a:lnTo>
                  <a:lnTo>
                    <a:pt x="186" y="366"/>
                  </a:lnTo>
                  <a:lnTo>
                    <a:pt x="184" y="356"/>
                  </a:lnTo>
                  <a:lnTo>
                    <a:pt x="181" y="350"/>
                  </a:lnTo>
                  <a:lnTo>
                    <a:pt x="177" y="342"/>
                  </a:lnTo>
                  <a:lnTo>
                    <a:pt x="172" y="339"/>
                  </a:lnTo>
                  <a:lnTo>
                    <a:pt x="171" y="332"/>
                  </a:lnTo>
                  <a:lnTo>
                    <a:pt x="169" y="326"/>
                  </a:lnTo>
                  <a:lnTo>
                    <a:pt x="165" y="323"/>
                  </a:lnTo>
                  <a:lnTo>
                    <a:pt x="150" y="323"/>
                  </a:lnTo>
                  <a:lnTo>
                    <a:pt x="132" y="318"/>
                  </a:lnTo>
                  <a:lnTo>
                    <a:pt x="117" y="314"/>
                  </a:lnTo>
                  <a:lnTo>
                    <a:pt x="108" y="308"/>
                  </a:lnTo>
                  <a:lnTo>
                    <a:pt x="97" y="300"/>
                  </a:lnTo>
                  <a:lnTo>
                    <a:pt x="88" y="293"/>
                  </a:lnTo>
                  <a:lnTo>
                    <a:pt x="78" y="287"/>
                  </a:lnTo>
                  <a:lnTo>
                    <a:pt x="72" y="275"/>
                  </a:lnTo>
                  <a:lnTo>
                    <a:pt x="72" y="261"/>
                  </a:lnTo>
                  <a:lnTo>
                    <a:pt x="69" y="249"/>
                  </a:lnTo>
                  <a:lnTo>
                    <a:pt x="66" y="237"/>
                  </a:lnTo>
                  <a:lnTo>
                    <a:pt x="60" y="225"/>
                  </a:lnTo>
                  <a:lnTo>
                    <a:pt x="48" y="222"/>
                  </a:lnTo>
                  <a:lnTo>
                    <a:pt x="36" y="224"/>
                  </a:lnTo>
                  <a:lnTo>
                    <a:pt x="28" y="207"/>
                  </a:lnTo>
                  <a:lnTo>
                    <a:pt x="18" y="201"/>
                  </a:lnTo>
                  <a:lnTo>
                    <a:pt x="13" y="197"/>
                  </a:lnTo>
                  <a:lnTo>
                    <a:pt x="12" y="183"/>
                  </a:lnTo>
                  <a:lnTo>
                    <a:pt x="19" y="182"/>
                  </a:lnTo>
                  <a:lnTo>
                    <a:pt x="15" y="177"/>
                  </a:lnTo>
                  <a:lnTo>
                    <a:pt x="15" y="156"/>
                  </a:lnTo>
                  <a:lnTo>
                    <a:pt x="10" y="150"/>
                  </a:lnTo>
                  <a:lnTo>
                    <a:pt x="7" y="128"/>
                  </a:lnTo>
                  <a:lnTo>
                    <a:pt x="7" y="102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10" y="83"/>
                  </a:lnTo>
                  <a:lnTo>
                    <a:pt x="10" y="66"/>
                  </a:lnTo>
                  <a:lnTo>
                    <a:pt x="61" y="56"/>
                  </a:lnTo>
                  <a:lnTo>
                    <a:pt x="72" y="56"/>
                  </a:lnTo>
                  <a:lnTo>
                    <a:pt x="94" y="5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0" name="Freeform 137"/>
            <p:cNvSpPr>
              <a:spLocks noChangeAspect="1"/>
            </p:cNvSpPr>
            <p:nvPr/>
          </p:nvSpPr>
          <p:spPr bwMode="auto">
            <a:xfrm>
              <a:off x="2860" y="3120"/>
              <a:ext cx="846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1" name="Freeform 138"/>
            <p:cNvSpPr>
              <a:spLocks noChangeAspect="1"/>
            </p:cNvSpPr>
            <p:nvPr/>
          </p:nvSpPr>
          <p:spPr bwMode="auto">
            <a:xfrm>
              <a:off x="2573" y="3254"/>
              <a:ext cx="825" cy="714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2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3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4" name="Freeform 141"/>
            <p:cNvSpPr>
              <a:spLocks noChangeAspect="1"/>
            </p:cNvSpPr>
            <p:nvPr/>
          </p:nvSpPr>
          <p:spPr bwMode="auto">
            <a:xfrm>
              <a:off x="3674" y="3731"/>
              <a:ext cx="88" cy="61"/>
            </a:xfrm>
            <a:custGeom>
              <a:avLst/>
              <a:gdLst>
                <a:gd name="T0" fmla="*/ 2147483647 w 96"/>
                <a:gd name="T1" fmla="*/ 2147483647 h 65"/>
                <a:gd name="T2" fmla="*/ 2147483647 w 96"/>
                <a:gd name="T3" fmla="*/ 2147483647 h 65"/>
                <a:gd name="T4" fmla="*/ 0 w 96"/>
                <a:gd name="T5" fmla="*/ 2147483647 h 65"/>
                <a:gd name="T6" fmla="*/ 2147483647 w 96"/>
                <a:gd name="T7" fmla="*/ 2147483647 h 65"/>
                <a:gd name="T8" fmla="*/ 2147483647 w 96"/>
                <a:gd name="T9" fmla="*/ 2147483647 h 65"/>
                <a:gd name="T10" fmla="*/ 2147483647 w 96"/>
                <a:gd name="T11" fmla="*/ 2147483647 h 65"/>
                <a:gd name="T12" fmla="*/ 2147483647 w 96"/>
                <a:gd name="T13" fmla="*/ 2147483647 h 65"/>
                <a:gd name="T14" fmla="*/ 2147483647 w 96"/>
                <a:gd name="T15" fmla="*/ 2147483647 h 65"/>
                <a:gd name="T16" fmla="*/ 2147483647 w 96"/>
                <a:gd name="T17" fmla="*/ 0 h 65"/>
                <a:gd name="T18" fmla="*/ 2147483647 w 96"/>
                <a:gd name="T19" fmla="*/ 2147483647 h 65"/>
                <a:gd name="T20" fmla="*/ 2147483647 w 96"/>
                <a:gd name="T21" fmla="*/ 2147483647 h 65"/>
                <a:gd name="T22" fmla="*/ 2147483647 w 96"/>
                <a:gd name="T23" fmla="*/ 2147483647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65"/>
                <a:gd name="T38" fmla="*/ 96 w 96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65">
                  <a:moveTo>
                    <a:pt x="15" y="65"/>
                  </a:moveTo>
                  <a:lnTo>
                    <a:pt x="1" y="60"/>
                  </a:lnTo>
                  <a:lnTo>
                    <a:pt x="0" y="54"/>
                  </a:lnTo>
                  <a:lnTo>
                    <a:pt x="27" y="41"/>
                  </a:lnTo>
                  <a:lnTo>
                    <a:pt x="43" y="27"/>
                  </a:lnTo>
                  <a:lnTo>
                    <a:pt x="66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96" y="0"/>
                  </a:lnTo>
                  <a:lnTo>
                    <a:pt x="93" y="14"/>
                  </a:lnTo>
                  <a:lnTo>
                    <a:pt x="49" y="38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5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6" name="Freeform 143"/>
            <p:cNvSpPr>
              <a:spLocks noChangeAspect="1"/>
            </p:cNvSpPr>
            <p:nvPr/>
          </p:nvSpPr>
          <p:spPr bwMode="auto">
            <a:xfrm>
              <a:off x="715" y="2228"/>
              <a:ext cx="478" cy="23"/>
            </a:xfrm>
            <a:custGeom>
              <a:avLst/>
              <a:gdLst>
                <a:gd name="T0" fmla="*/ 0 w 524"/>
                <a:gd name="T1" fmla="*/ 2147483647 h 26"/>
                <a:gd name="T2" fmla="*/ 2147483647 w 524"/>
                <a:gd name="T3" fmla="*/ 0 h 26"/>
                <a:gd name="T4" fmla="*/ 2147483647 w 524"/>
                <a:gd name="T5" fmla="*/ 0 h 26"/>
                <a:gd name="T6" fmla="*/ 2147483647 w 524"/>
                <a:gd name="T7" fmla="*/ 2147483647 h 26"/>
                <a:gd name="T8" fmla="*/ 2147483647 w 524"/>
                <a:gd name="T9" fmla="*/ 2147483647 h 26"/>
                <a:gd name="T10" fmla="*/ 2147483647 w 524"/>
                <a:gd name="T11" fmla="*/ 0 h 26"/>
                <a:gd name="T12" fmla="*/ 2147483647 w 524"/>
                <a:gd name="T13" fmla="*/ 0 h 26"/>
                <a:gd name="T14" fmla="*/ 2147483647 w 524"/>
                <a:gd name="T15" fmla="*/ 2147483647 h 26"/>
                <a:gd name="T16" fmla="*/ 2147483647 w 52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4"/>
                <a:gd name="T28" fmla="*/ 0 h 26"/>
                <a:gd name="T29" fmla="*/ 524 w 524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4" h="26">
                  <a:moveTo>
                    <a:pt x="0" y="14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40" y="14"/>
                  </a:lnTo>
                  <a:lnTo>
                    <a:pt x="78" y="26"/>
                  </a:lnTo>
                  <a:lnTo>
                    <a:pt x="120" y="0"/>
                  </a:lnTo>
                  <a:lnTo>
                    <a:pt x="388" y="0"/>
                  </a:lnTo>
                  <a:lnTo>
                    <a:pt x="392" y="4"/>
                  </a:lnTo>
                  <a:lnTo>
                    <a:pt x="524" y="4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7" name="Freeform 144"/>
            <p:cNvSpPr>
              <a:spLocks noChangeAspect="1"/>
            </p:cNvSpPr>
            <p:nvPr/>
          </p:nvSpPr>
          <p:spPr bwMode="auto">
            <a:xfrm>
              <a:off x="2191" y="2096"/>
              <a:ext cx="122" cy="45"/>
            </a:xfrm>
            <a:custGeom>
              <a:avLst/>
              <a:gdLst>
                <a:gd name="T0" fmla="*/ 0 w 134"/>
                <a:gd name="T1" fmla="*/ 2147483647 h 48"/>
                <a:gd name="T2" fmla="*/ 2147483647 w 134"/>
                <a:gd name="T3" fmla="*/ 2147483647 h 48"/>
                <a:gd name="T4" fmla="*/ 2147483647 w 134"/>
                <a:gd name="T5" fmla="*/ 0 h 48"/>
                <a:gd name="T6" fmla="*/ 2147483647 w 134"/>
                <a:gd name="T7" fmla="*/ 2147483647 h 48"/>
                <a:gd name="T8" fmla="*/ 2147483647 w 134"/>
                <a:gd name="T9" fmla="*/ 2147483647 h 48"/>
                <a:gd name="T10" fmla="*/ 2147483647 w 134"/>
                <a:gd name="T11" fmla="*/ 0 h 48"/>
                <a:gd name="T12" fmla="*/ 2147483647 w 134"/>
                <a:gd name="T13" fmla="*/ 0 h 48"/>
                <a:gd name="T14" fmla="*/ 2147483647 w 134"/>
                <a:gd name="T15" fmla="*/ 2147483647 h 48"/>
                <a:gd name="T16" fmla="*/ 2147483647 w 134"/>
                <a:gd name="T17" fmla="*/ 2147483647 h 48"/>
                <a:gd name="T18" fmla="*/ 2147483647 w 134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48"/>
                <a:gd name="T32" fmla="*/ 134 w 134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48">
                  <a:moveTo>
                    <a:pt x="0" y="30"/>
                  </a:moveTo>
                  <a:lnTo>
                    <a:pt x="12" y="14"/>
                  </a:lnTo>
                  <a:lnTo>
                    <a:pt x="34" y="0"/>
                  </a:lnTo>
                  <a:lnTo>
                    <a:pt x="46" y="6"/>
                  </a:lnTo>
                  <a:lnTo>
                    <a:pt x="64" y="1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6" y="16"/>
                  </a:lnTo>
                  <a:lnTo>
                    <a:pt x="108" y="48"/>
                  </a:lnTo>
                  <a:lnTo>
                    <a:pt x="134" y="20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8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63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66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11030" name="Freeform 86"/>
            <p:cNvSpPr>
              <a:spLocks noChangeAspect="1"/>
            </p:cNvSpPr>
            <p:nvPr/>
          </p:nvSpPr>
          <p:spPr bwMode="auto">
            <a:xfrm>
              <a:off x="3186" y="2708"/>
              <a:ext cx="172" cy="192"/>
            </a:xfrm>
            <a:custGeom>
              <a:avLst/>
              <a:gdLst>
                <a:gd name="T0" fmla="*/ 18 w 172"/>
                <a:gd name="T1" fmla="*/ 172 h 192"/>
                <a:gd name="T2" fmla="*/ 60 w 172"/>
                <a:gd name="T3" fmla="*/ 184 h 192"/>
                <a:gd name="T4" fmla="*/ 66 w 172"/>
                <a:gd name="T5" fmla="*/ 188 h 192"/>
                <a:gd name="T6" fmla="*/ 84 w 172"/>
                <a:gd name="T7" fmla="*/ 192 h 192"/>
                <a:gd name="T8" fmla="*/ 120 w 172"/>
                <a:gd name="T9" fmla="*/ 166 h 192"/>
                <a:gd name="T10" fmla="*/ 148 w 172"/>
                <a:gd name="T11" fmla="*/ 104 h 192"/>
                <a:gd name="T12" fmla="*/ 144 w 172"/>
                <a:gd name="T13" fmla="*/ 68 h 192"/>
                <a:gd name="T14" fmla="*/ 166 w 172"/>
                <a:gd name="T15" fmla="*/ 68 h 192"/>
                <a:gd name="T16" fmla="*/ 148 w 172"/>
                <a:gd name="T17" fmla="*/ 38 h 192"/>
                <a:gd name="T18" fmla="*/ 172 w 172"/>
                <a:gd name="T19" fmla="*/ 38 h 192"/>
                <a:gd name="T20" fmla="*/ 160 w 172"/>
                <a:gd name="T21" fmla="*/ 22 h 192"/>
                <a:gd name="T22" fmla="*/ 142 w 172"/>
                <a:gd name="T23" fmla="*/ 22 h 192"/>
                <a:gd name="T24" fmla="*/ 116 w 172"/>
                <a:gd name="T25" fmla="*/ 8 h 192"/>
                <a:gd name="T26" fmla="*/ 104 w 172"/>
                <a:gd name="T27" fmla="*/ 4 h 192"/>
                <a:gd name="T28" fmla="*/ 78 w 172"/>
                <a:gd name="T29" fmla="*/ 0 h 192"/>
                <a:gd name="T30" fmla="*/ 50 w 172"/>
                <a:gd name="T31" fmla="*/ 10 h 192"/>
                <a:gd name="T32" fmla="*/ 38 w 172"/>
                <a:gd name="T33" fmla="*/ 36 h 192"/>
                <a:gd name="T34" fmla="*/ 24 w 172"/>
                <a:gd name="T35" fmla="*/ 34 h 192"/>
                <a:gd name="T36" fmla="*/ 14 w 172"/>
                <a:gd name="T37" fmla="*/ 64 h 192"/>
                <a:gd name="T38" fmla="*/ 0 w 172"/>
                <a:gd name="T39" fmla="*/ 64 h 192"/>
                <a:gd name="T40" fmla="*/ 0 w 172"/>
                <a:gd name="T41" fmla="*/ 130 h 192"/>
                <a:gd name="T42" fmla="*/ 10 w 172"/>
                <a:gd name="T43" fmla="*/ 136 h 192"/>
                <a:gd name="T44" fmla="*/ 4 w 172"/>
                <a:gd name="T45" fmla="*/ 160 h 192"/>
                <a:gd name="T46" fmla="*/ 18 w 172"/>
                <a:gd name="T47" fmla="*/ 1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192">
                  <a:moveTo>
                    <a:pt x="18" y="172"/>
                  </a:moveTo>
                  <a:cubicBezTo>
                    <a:pt x="33" y="182"/>
                    <a:pt x="42" y="181"/>
                    <a:pt x="60" y="184"/>
                  </a:cubicBezTo>
                  <a:cubicBezTo>
                    <a:pt x="62" y="185"/>
                    <a:pt x="66" y="188"/>
                    <a:pt x="66" y="188"/>
                  </a:cubicBezTo>
                  <a:lnTo>
                    <a:pt x="84" y="192"/>
                  </a:lnTo>
                  <a:lnTo>
                    <a:pt x="120" y="166"/>
                  </a:lnTo>
                  <a:lnTo>
                    <a:pt x="148" y="104"/>
                  </a:lnTo>
                  <a:lnTo>
                    <a:pt x="144" y="68"/>
                  </a:lnTo>
                  <a:lnTo>
                    <a:pt x="166" y="68"/>
                  </a:lnTo>
                  <a:lnTo>
                    <a:pt x="148" y="38"/>
                  </a:lnTo>
                  <a:lnTo>
                    <a:pt x="172" y="38"/>
                  </a:lnTo>
                  <a:lnTo>
                    <a:pt x="160" y="22"/>
                  </a:lnTo>
                  <a:lnTo>
                    <a:pt x="142" y="22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78" y="0"/>
                  </a:lnTo>
                  <a:lnTo>
                    <a:pt x="50" y="10"/>
                  </a:lnTo>
                  <a:lnTo>
                    <a:pt x="38" y="36"/>
                  </a:lnTo>
                  <a:lnTo>
                    <a:pt x="24" y="34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130"/>
                  </a:lnTo>
                  <a:lnTo>
                    <a:pt x="10" y="136"/>
                  </a:lnTo>
                  <a:lnTo>
                    <a:pt x="4" y="160"/>
                  </a:lnTo>
                  <a:cubicBezTo>
                    <a:pt x="4" y="160"/>
                    <a:pt x="18" y="172"/>
                    <a:pt x="18" y="17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103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849313"/>
          </a:xfrm>
        </p:spPr>
        <p:txBody>
          <a:bodyPr lIns="92075" tIns="46038" rIns="92075" bIns="46038"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Point to Point Shelters</a:t>
            </a:r>
          </a:p>
        </p:txBody>
      </p:sp>
      <p:sp>
        <p:nvSpPr>
          <p:cNvPr id="211032" name="Text Box 88"/>
          <p:cNvSpPr txBox="1">
            <a:spLocks noChangeArrowheads="1"/>
          </p:cNvSpPr>
          <p:nvPr/>
        </p:nvSpPr>
        <p:spPr bwMode="auto">
          <a:xfrm>
            <a:off x="2044700" y="5737225"/>
            <a:ext cx="2378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Total: 11,910</a:t>
            </a:r>
          </a:p>
        </p:txBody>
      </p:sp>
      <p:grpSp>
        <p:nvGrpSpPr>
          <p:cNvPr id="211033" name="Group 89"/>
          <p:cNvGrpSpPr>
            <a:grpSpLocks/>
          </p:cNvGrpSpPr>
          <p:nvPr/>
        </p:nvGrpSpPr>
        <p:grpSpPr bwMode="auto">
          <a:xfrm>
            <a:off x="174625" y="6315075"/>
            <a:ext cx="2414588" cy="514350"/>
            <a:chOff x="340" y="3819"/>
            <a:chExt cx="1521" cy="324"/>
          </a:xfrm>
        </p:grpSpPr>
        <p:sp>
          <p:nvSpPr>
            <p:cNvPr id="211034" name="Rectangle 90"/>
            <p:cNvSpPr>
              <a:spLocks noChangeArrowheads="1"/>
            </p:cNvSpPr>
            <p:nvPr/>
          </p:nvSpPr>
          <p:spPr bwMode="auto">
            <a:xfrm>
              <a:off x="340" y="3819"/>
              <a:ext cx="1521" cy="3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6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In partnership with the American Red Cross</a:t>
              </a:r>
            </a:p>
          </p:txBody>
        </p:sp>
        <p:sp>
          <p:nvSpPr>
            <p:cNvPr id="211035" name="AutoShape 91"/>
            <p:cNvSpPr>
              <a:spLocks noChangeArrowheads="1"/>
            </p:cNvSpPr>
            <p:nvPr/>
          </p:nvSpPr>
          <p:spPr bwMode="auto">
            <a:xfrm>
              <a:off x="379" y="3864"/>
              <a:ext cx="115" cy="115"/>
            </a:xfrm>
            <a:prstGeom prst="plus">
              <a:avLst>
                <a:gd name="adj" fmla="val 34782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11036" name="Picture 92" descr="BaseMap Intersta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0429" r="23985" b="22867"/>
          <a:stretch>
            <a:fillRect/>
          </a:stretch>
        </p:blipFill>
        <p:spPr bwMode="auto">
          <a:xfrm>
            <a:off x="2166938" y="2060575"/>
            <a:ext cx="4445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037" name="AutoShape 5"/>
          <p:cNvSpPr>
            <a:spLocks noChangeArrowheads="1"/>
          </p:cNvSpPr>
          <p:nvPr/>
        </p:nvSpPr>
        <p:spPr bwMode="auto">
          <a:xfrm>
            <a:off x="6680200" y="1900238"/>
            <a:ext cx="1860550" cy="577850"/>
          </a:xfrm>
          <a:prstGeom prst="wedgeRectCallout">
            <a:avLst>
              <a:gd name="adj1" fmla="val 6486"/>
              <a:gd name="adj2" fmla="val 22394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Ouachita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Monroe Civic Center (2,776)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Terrebonne Parish</a:t>
            </a:r>
          </a:p>
        </p:txBody>
      </p:sp>
      <p:sp>
        <p:nvSpPr>
          <p:cNvPr id="211038" name="AutoShape 4"/>
          <p:cNvSpPr>
            <a:spLocks noChangeArrowheads="1"/>
          </p:cNvSpPr>
          <p:nvPr/>
        </p:nvSpPr>
        <p:spPr bwMode="auto">
          <a:xfrm>
            <a:off x="6686550" y="4327525"/>
            <a:ext cx="1855788" cy="577850"/>
          </a:xfrm>
          <a:prstGeom prst="wedgeRectCallout">
            <a:avLst>
              <a:gd name="adj1" fmla="val -95167"/>
              <a:gd name="adj2" fmla="val -37639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Tangipahoa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Westside Elementary (400)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James Parish</a:t>
            </a:r>
          </a:p>
        </p:txBody>
      </p:sp>
      <p:sp>
        <p:nvSpPr>
          <p:cNvPr id="211039" name="AutoShape 6"/>
          <p:cNvSpPr>
            <a:spLocks noChangeArrowheads="1"/>
          </p:cNvSpPr>
          <p:nvPr/>
        </p:nvSpPr>
        <p:spPr bwMode="auto">
          <a:xfrm>
            <a:off x="6683375" y="917575"/>
            <a:ext cx="1851025" cy="882650"/>
          </a:xfrm>
          <a:prstGeom prst="wedgeRectCallout">
            <a:avLst>
              <a:gd name="adj1" fmla="val -180958"/>
              <a:gd name="adj2" fmla="val 90287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Ouachita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Marbles Rec Center (465)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Adler Rec Center (496) Johnson Rec Center (452)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John Parish</a:t>
            </a:r>
          </a:p>
        </p:txBody>
      </p:sp>
      <p:sp>
        <p:nvSpPr>
          <p:cNvPr id="211040" name="AutoShape 13"/>
          <p:cNvSpPr>
            <a:spLocks noChangeArrowheads="1"/>
          </p:cNvSpPr>
          <p:nvPr/>
        </p:nvSpPr>
        <p:spPr bwMode="auto">
          <a:xfrm>
            <a:off x="4699000" y="931863"/>
            <a:ext cx="1851025" cy="577850"/>
          </a:xfrm>
          <a:prstGeom prst="wedgeRectCallout">
            <a:avLst>
              <a:gd name="adj1" fmla="val -46139"/>
              <a:gd name="adj2" fmla="val 104944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West Carroll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Lingo Center (452)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John Parish</a:t>
            </a:r>
          </a:p>
        </p:txBody>
      </p:sp>
      <p:sp>
        <p:nvSpPr>
          <p:cNvPr id="211041" name="AutoShape 9"/>
          <p:cNvSpPr>
            <a:spLocks noChangeArrowheads="1"/>
          </p:cNvSpPr>
          <p:nvPr/>
        </p:nvSpPr>
        <p:spPr bwMode="auto">
          <a:xfrm>
            <a:off x="85725" y="931863"/>
            <a:ext cx="1666875" cy="577850"/>
          </a:xfrm>
          <a:prstGeom prst="wedgeRectCallout">
            <a:avLst>
              <a:gd name="adj1" fmla="val 98287"/>
              <a:gd name="adj2" fmla="val 90935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Bossier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Century Link (1,400)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Assumption Parish</a:t>
            </a:r>
          </a:p>
        </p:txBody>
      </p:sp>
      <p:sp>
        <p:nvSpPr>
          <p:cNvPr id="211042" name="AutoShape 9"/>
          <p:cNvSpPr>
            <a:spLocks noChangeArrowheads="1"/>
          </p:cNvSpPr>
          <p:nvPr/>
        </p:nvSpPr>
        <p:spPr bwMode="auto">
          <a:xfrm>
            <a:off x="85725" y="2324100"/>
            <a:ext cx="1666875" cy="577850"/>
          </a:xfrm>
          <a:prstGeom prst="wedgeRectCallout">
            <a:avLst>
              <a:gd name="adj1" fmla="val 125431"/>
              <a:gd name="adj2" fmla="val 74727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r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Natchitoches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NSU-PE Majors Bldg (300)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Bernard Parish</a:t>
            </a:r>
          </a:p>
        </p:txBody>
      </p:sp>
      <p:sp>
        <p:nvSpPr>
          <p:cNvPr id="211043" name="AutoShape 5"/>
          <p:cNvSpPr>
            <a:spLocks noChangeArrowheads="1"/>
          </p:cNvSpPr>
          <p:nvPr/>
        </p:nvSpPr>
        <p:spPr bwMode="auto">
          <a:xfrm>
            <a:off x="6681788" y="2578100"/>
            <a:ext cx="1860550" cy="882650"/>
          </a:xfrm>
          <a:prstGeom prst="wedgeRectCallout">
            <a:avLst>
              <a:gd name="adj1" fmla="val 6486"/>
              <a:gd name="adj2" fmla="val 22394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r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Ouachita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Robinson Center (445)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Benoit Center (576)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Powell St Comm Center (452)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Lafourche Parish</a:t>
            </a:r>
          </a:p>
        </p:txBody>
      </p:sp>
      <p:sp>
        <p:nvSpPr>
          <p:cNvPr id="211044" name="AutoShape 9"/>
          <p:cNvSpPr>
            <a:spLocks noChangeArrowheads="1"/>
          </p:cNvSpPr>
          <p:nvPr/>
        </p:nvSpPr>
        <p:spPr bwMode="auto">
          <a:xfrm>
            <a:off x="85725" y="4565650"/>
            <a:ext cx="1666875" cy="730250"/>
          </a:xfrm>
          <a:prstGeom prst="wedgeRectCallout">
            <a:avLst>
              <a:gd name="adj1" fmla="val 162380"/>
              <a:gd name="adj2" fmla="val -48912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Acadia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LSU-E (Unk)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Evangeline Parish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Landry Parish</a:t>
            </a:r>
          </a:p>
        </p:txBody>
      </p:sp>
      <p:sp>
        <p:nvSpPr>
          <p:cNvPr id="211045" name="AutoShape 10"/>
          <p:cNvSpPr>
            <a:spLocks noChangeArrowheads="1"/>
          </p:cNvSpPr>
          <p:nvPr/>
        </p:nvSpPr>
        <p:spPr bwMode="auto">
          <a:xfrm>
            <a:off x="85725" y="5414963"/>
            <a:ext cx="1692275" cy="577850"/>
          </a:xfrm>
          <a:prstGeom prst="wedgeRectCallout">
            <a:avLst>
              <a:gd name="adj1" fmla="val 11727"/>
              <a:gd name="adj2" fmla="val 16171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solidFill>
                  <a:srgbClr val="000000"/>
                </a:solidFill>
                <a:ea typeface="ＭＳ Ｐゴシック" pitchFamily="34" charset="-128"/>
              </a:rPr>
              <a:t>Acadia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solidFill>
                  <a:srgbClr val="000000"/>
                </a:solidFill>
                <a:ea typeface="ＭＳ Ｐゴシック" pitchFamily="34" charset="-128"/>
              </a:rPr>
              <a:t>Acadia Baptist Ctr (Unk)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solidFill>
                  <a:srgbClr val="000000"/>
                </a:solidFill>
                <a:ea typeface="ＭＳ Ｐゴシック" pitchFamily="34" charset="-128"/>
              </a:rPr>
              <a:t>Acadia Parish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1046" name="AutoShape 9"/>
          <p:cNvSpPr>
            <a:spLocks noChangeArrowheads="1"/>
          </p:cNvSpPr>
          <p:nvPr/>
        </p:nvSpPr>
        <p:spPr bwMode="auto">
          <a:xfrm>
            <a:off x="85725" y="3021013"/>
            <a:ext cx="1666875" cy="730250"/>
          </a:xfrm>
          <a:prstGeom prst="wedgeRectCallout">
            <a:avLst>
              <a:gd name="adj1" fmla="val 172569"/>
              <a:gd name="adj2" fmla="val 25000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r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Rapides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Rapides Coliseum (1,100)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Martin Parish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Mary Parish</a:t>
            </a:r>
          </a:p>
        </p:txBody>
      </p:sp>
      <p:sp>
        <p:nvSpPr>
          <p:cNvPr id="211047" name="AutoShape 9"/>
          <p:cNvSpPr>
            <a:spLocks noChangeArrowheads="1"/>
          </p:cNvSpPr>
          <p:nvPr/>
        </p:nvSpPr>
        <p:spPr bwMode="auto">
          <a:xfrm>
            <a:off x="85725" y="3868738"/>
            <a:ext cx="1666875" cy="577850"/>
          </a:xfrm>
          <a:prstGeom prst="wedgeRectCallout">
            <a:avLst>
              <a:gd name="adj1" fmla="val 114097"/>
              <a:gd name="adj2" fmla="val -48903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r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Vernon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East Leesville Elem (100)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Beauregard Parish</a:t>
            </a:r>
          </a:p>
        </p:txBody>
      </p:sp>
      <p:sp>
        <p:nvSpPr>
          <p:cNvPr id="211048" name="AutoShape 9"/>
          <p:cNvSpPr>
            <a:spLocks noChangeArrowheads="1"/>
          </p:cNvSpPr>
          <p:nvPr/>
        </p:nvSpPr>
        <p:spPr bwMode="auto">
          <a:xfrm>
            <a:off x="85725" y="1627188"/>
            <a:ext cx="1666875" cy="577850"/>
          </a:xfrm>
          <a:prstGeom prst="wedgeRectCallout">
            <a:avLst>
              <a:gd name="adj1" fmla="val 115236"/>
              <a:gd name="adj2" fmla="val 128296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Red River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Springville Middle (250)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Plaquemines Parish</a:t>
            </a:r>
          </a:p>
        </p:txBody>
      </p:sp>
      <p:sp>
        <p:nvSpPr>
          <p:cNvPr id="211049" name="AutoShape 9"/>
          <p:cNvSpPr>
            <a:spLocks noChangeArrowheads="1"/>
          </p:cNvSpPr>
          <p:nvPr/>
        </p:nvSpPr>
        <p:spPr bwMode="auto">
          <a:xfrm>
            <a:off x="6683375" y="5680075"/>
            <a:ext cx="1808163" cy="577850"/>
          </a:xfrm>
          <a:prstGeom prst="wedgeRectCallout">
            <a:avLst>
              <a:gd name="adj1" fmla="val -191704"/>
              <a:gd name="adj2" fmla="val -127199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Vermilion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North Vermilion High (475)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Vermilion Parish</a:t>
            </a:r>
          </a:p>
        </p:txBody>
      </p:sp>
      <p:sp>
        <p:nvSpPr>
          <p:cNvPr id="211050" name="AutoShape 4"/>
          <p:cNvSpPr>
            <a:spLocks noChangeArrowheads="1"/>
          </p:cNvSpPr>
          <p:nvPr/>
        </p:nvSpPr>
        <p:spPr bwMode="auto">
          <a:xfrm>
            <a:off x="6700838" y="4978400"/>
            <a:ext cx="1855787" cy="577850"/>
          </a:xfrm>
          <a:prstGeom prst="wedgeRectCallout">
            <a:avLst>
              <a:gd name="adj1" fmla="val -40505"/>
              <a:gd name="adj2" fmla="val 37912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Tangipahoa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Hammond High (1,115)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St Charles Parish</a:t>
            </a:r>
          </a:p>
        </p:txBody>
      </p:sp>
      <p:sp>
        <p:nvSpPr>
          <p:cNvPr id="211051" name="AutoShape 9"/>
          <p:cNvSpPr>
            <a:spLocks noChangeArrowheads="1"/>
          </p:cNvSpPr>
          <p:nvPr/>
        </p:nvSpPr>
        <p:spPr bwMode="auto">
          <a:xfrm>
            <a:off x="6683375" y="3525838"/>
            <a:ext cx="1858963" cy="730250"/>
          </a:xfrm>
          <a:prstGeom prst="wedgeRectCallout">
            <a:avLst>
              <a:gd name="adj1" fmla="val -182708"/>
              <a:gd name="adj2" fmla="val -150435"/>
            </a:avLst>
          </a:prstGeom>
          <a:solidFill>
            <a:srgbClr val="DDDDDD"/>
          </a:solidFill>
          <a:ln w="28575">
            <a:solidFill>
              <a:srgbClr val="FF6699"/>
            </a:solidFill>
            <a:miter lim="800000"/>
            <a:headEnd/>
            <a:tailEnd/>
          </a:ln>
        </p:spPr>
        <p:txBody>
          <a:bodyPr r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ea typeface="ＭＳ Ｐゴシック" pitchFamily="34" charset="-128"/>
              </a:rPr>
              <a:t>Caldwell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Caldwell Comm Center (356)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American Legion Hall (300)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ea typeface="ＭＳ Ｐゴシック" pitchFamily="34" charset="-128"/>
              </a:rPr>
              <a:t>Jefferson Davis Parish</a:t>
            </a:r>
          </a:p>
        </p:txBody>
      </p:sp>
      <p:sp>
        <p:nvSpPr>
          <p:cNvPr id="211052" name="AutoShape 108"/>
          <p:cNvSpPr>
            <a:spLocks noChangeArrowheads="1"/>
          </p:cNvSpPr>
          <p:nvPr/>
        </p:nvSpPr>
        <p:spPr bwMode="auto">
          <a:xfrm>
            <a:off x="727075" y="3051175"/>
            <a:ext cx="182563" cy="182563"/>
          </a:xfrm>
          <a:prstGeom prst="plus">
            <a:avLst>
              <a:gd name="adj" fmla="val 34782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053" name="AutoShape 109"/>
          <p:cNvSpPr>
            <a:spLocks noChangeArrowheads="1"/>
          </p:cNvSpPr>
          <p:nvPr/>
        </p:nvSpPr>
        <p:spPr bwMode="auto">
          <a:xfrm>
            <a:off x="1027113" y="2362200"/>
            <a:ext cx="182562" cy="182563"/>
          </a:xfrm>
          <a:prstGeom prst="plus">
            <a:avLst>
              <a:gd name="adj" fmla="val 34782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054" name="AutoShape 110"/>
          <p:cNvSpPr>
            <a:spLocks noChangeArrowheads="1"/>
          </p:cNvSpPr>
          <p:nvPr/>
        </p:nvSpPr>
        <p:spPr bwMode="auto">
          <a:xfrm>
            <a:off x="5602288" y="965200"/>
            <a:ext cx="182562" cy="182563"/>
          </a:xfrm>
          <a:prstGeom prst="plus">
            <a:avLst>
              <a:gd name="adj" fmla="val 34782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055" name="AutoShape 111"/>
          <p:cNvSpPr>
            <a:spLocks noChangeArrowheads="1"/>
          </p:cNvSpPr>
          <p:nvPr/>
        </p:nvSpPr>
        <p:spPr bwMode="auto">
          <a:xfrm>
            <a:off x="7375525" y="957263"/>
            <a:ext cx="182563" cy="182562"/>
          </a:xfrm>
          <a:prstGeom prst="plus">
            <a:avLst>
              <a:gd name="adj" fmla="val 34782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056" name="AutoShape 112"/>
          <p:cNvSpPr>
            <a:spLocks noChangeArrowheads="1"/>
          </p:cNvSpPr>
          <p:nvPr/>
        </p:nvSpPr>
        <p:spPr bwMode="auto">
          <a:xfrm>
            <a:off x="7367588" y="1935163"/>
            <a:ext cx="182562" cy="182562"/>
          </a:xfrm>
          <a:prstGeom prst="plus">
            <a:avLst>
              <a:gd name="adj" fmla="val 34782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057" name="AutoShape 113"/>
          <p:cNvSpPr>
            <a:spLocks noChangeArrowheads="1"/>
          </p:cNvSpPr>
          <p:nvPr/>
        </p:nvSpPr>
        <p:spPr bwMode="auto">
          <a:xfrm>
            <a:off x="7377113" y="2613025"/>
            <a:ext cx="182562" cy="182563"/>
          </a:xfrm>
          <a:prstGeom prst="plus">
            <a:avLst>
              <a:gd name="adj" fmla="val 34782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0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4" name="Group 2"/>
          <p:cNvGrpSpPr>
            <a:grpSpLocks noChangeAspect="1"/>
          </p:cNvGrpSpPr>
          <p:nvPr/>
        </p:nvGrpSpPr>
        <p:grpSpPr bwMode="auto">
          <a:xfrm>
            <a:off x="2209800" y="1706563"/>
            <a:ext cx="4979988" cy="4457700"/>
            <a:chOff x="322" y="156"/>
            <a:chExt cx="4250" cy="3876"/>
          </a:xfrm>
        </p:grpSpPr>
        <p:sp>
          <p:nvSpPr>
            <p:cNvPr id="15409" name="Freeform 4"/>
            <p:cNvSpPr>
              <a:spLocks noChangeAspect="1"/>
            </p:cNvSpPr>
            <p:nvPr/>
          </p:nvSpPr>
          <p:spPr bwMode="auto">
            <a:xfrm>
              <a:off x="2868" y="3105"/>
              <a:ext cx="845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0" name="Freeform 5"/>
            <p:cNvSpPr>
              <a:spLocks noChangeAspect="1"/>
            </p:cNvSpPr>
            <p:nvPr/>
          </p:nvSpPr>
          <p:spPr bwMode="auto">
            <a:xfrm>
              <a:off x="2575" y="3262"/>
              <a:ext cx="825" cy="713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2" name="Freeform 77"/>
            <p:cNvSpPr>
              <a:spLocks noChangeAspect="1"/>
            </p:cNvSpPr>
            <p:nvPr/>
          </p:nvSpPr>
          <p:spPr bwMode="auto">
            <a:xfrm>
              <a:off x="323" y="156"/>
              <a:ext cx="475" cy="807"/>
            </a:xfrm>
            <a:custGeom>
              <a:avLst/>
              <a:gdLst>
                <a:gd name="T0" fmla="*/ 2147483647 w 445"/>
                <a:gd name="T1" fmla="*/ 0 h 862"/>
                <a:gd name="T2" fmla="*/ 2147483647 w 445"/>
                <a:gd name="T3" fmla="*/ 2147483647 h 862"/>
                <a:gd name="T4" fmla="*/ 2147483647 w 445"/>
                <a:gd name="T5" fmla="*/ 2147483647 h 862"/>
                <a:gd name="T6" fmla="*/ 2147483647 w 445"/>
                <a:gd name="T7" fmla="*/ 2147483647 h 862"/>
                <a:gd name="T8" fmla="*/ 2147483647 w 445"/>
                <a:gd name="T9" fmla="*/ 2147483647 h 862"/>
                <a:gd name="T10" fmla="*/ 2147483647 w 445"/>
                <a:gd name="T11" fmla="*/ 2147483647 h 862"/>
                <a:gd name="T12" fmla="*/ 2147483647 w 445"/>
                <a:gd name="T13" fmla="*/ 2147483647 h 862"/>
                <a:gd name="T14" fmla="*/ 2147483647 w 445"/>
                <a:gd name="T15" fmla="*/ 2147483647 h 862"/>
                <a:gd name="T16" fmla="*/ 2147483647 w 445"/>
                <a:gd name="T17" fmla="*/ 2147483647 h 862"/>
                <a:gd name="T18" fmla="*/ 2147483647 w 445"/>
                <a:gd name="T19" fmla="*/ 2147483647 h 862"/>
                <a:gd name="T20" fmla="*/ 2147483647 w 445"/>
                <a:gd name="T21" fmla="*/ 2147483647 h 862"/>
                <a:gd name="T22" fmla="*/ 2147483647 w 445"/>
                <a:gd name="T23" fmla="*/ 2147483647 h 862"/>
                <a:gd name="T24" fmla="*/ 2147483647 w 445"/>
                <a:gd name="T25" fmla="*/ 2147483647 h 862"/>
                <a:gd name="T26" fmla="*/ 2147483647 w 445"/>
                <a:gd name="T27" fmla="*/ 2147483647 h 862"/>
                <a:gd name="T28" fmla="*/ 2147483647 w 445"/>
                <a:gd name="T29" fmla="*/ 2147483647 h 862"/>
                <a:gd name="T30" fmla="*/ 2147483647 w 445"/>
                <a:gd name="T31" fmla="*/ 2147483647 h 862"/>
                <a:gd name="T32" fmla="*/ 2147483647 w 445"/>
                <a:gd name="T33" fmla="*/ 2147483647 h 862"/>
                <a:gd name="T34" fmla="*/ 2147483647 w 445"/>
                <a:gd name="T35" fmla="*/ 2147483647 h 862"/>
                <a:gd name="T36" fmla="*/ 2147483647 w 445"/>
                <a:gd name="T37" fmla="*/ 2147483647 h 862"/>
                <a:gd name="T38" fmla="*/ 2147483647 w 445"/>
                <a:gd name="T39" fmla="*/ 2147483647 h 862"/>
                <a:gd name="T40" fmla="*/ 2147483647 w 445"/>
                <a:gd name="T41" fmla="*/ 2147483647 h 862"/>
                <a:gd name="T42" fmla="*/ 2147483647 w 445"/>
                <a:gd name="T43" fmla="*/ 2147483647 h 862"/>
                <a:gd name="T44" fmla="*/ 2147483647 w 445"/>
                <a:gd name="T45" fmla="*/ 2147483647 h 862"/>
                <a:gd name="T46" fmla="*/ 2147483647 w 445"/>
                <a:gd name="T47" fmla="*/ 2147483647 h 862"/>
                <a:gd name="T48" fmla="*/ 2147483647 w 445"/>
                <a:gd name="T49" fmla="*/ 2147483647 h 862"/>
                <a:gd name="T50" fmla="*/ 2147483647 w 445"/>
                <a:gd name="T51" fmla="*/ 2147483647 h 862"/>
                <a:gd name="T52" fmla="*/ 2147483647 w 445"/>
                <a:gd name="T53" fmla="*/ 2147483647 h 862"/>
                <a:gd name="T54" fmla="*/ 2147483647 w 445"/>
                <a:gd name="T55" fmla="*/ 2147483647 h 862"/>
                <a:gd name="T56" fmla="*/ 2147483647 w 445"/>
                <a:gd name="T57" fmla="*/ 2147483647 h 862"/>
                <a:gd name="T58" fmla="*/ 2147483647 w 445"/>
                <a:gd name="T59" fmla="*/ 2147483647 h 862"/>
                <a:gd name="T60" fmla="*/ 2147483647 w 445"/>
                <a:gd name="T61" fmla="*/ 2147483647 h 862"/>
                <a:gd name="T62" fmla="*/ 2147483647 w 445"/>
                <a:gd name="T63" fmla="*/ 2147483647 h 862"/>
                <a:gd name="T64" fmla="*/ 2147483647 w 445"/>
                <a:gd name="T65" fmla="*/ 2147483647 h 862"/>
                <a:gd name="T66" fmla="*/ 2147483647 w 445"/>
                <a:gd name="T67" fmla="*/ 2147483647 h 862"/>
                <a:gd name="T68" fmla="*/ 2147483647 w 445"/>
                <a:gd name="T69" fmla="*/ 2147483647 h 862"/>
                <a:gd name="T70" fmla="*/ 2147483647 w 445"/>
                <a:gd name="T71" fmla="*/ 2147483647 h 862"/>
                <a:gd name="T72" fmla="*/ 2147483647 w 445"/>
                <a:gd name="T73" fmla="*/ 2147483647 h 862"/>
                <a:gd name="T74" fmla="*/ 2147483647 w 445"/>
                <a:gd name="T75" fmla="*/ 2147483647 h 862"/>
                <a:gd name="T76" fmla="*/ 2147483647 w 445"/>
                <a:gd name="T77" fmla="*/ 2147483647 h 862"/>
                <a:gd name="T78" fmla="*/ 2147483647 w 445"/>
                <a:gd name="T79" fmla="*/ 2147483647 h 862"/>
                <a:gd name="T80" fmla="*/ 2147483647 w 445"/>
                <a:gd name="T81" fmla="*/ 2147483647 h 862"/>
                <a:gd name="T82" fmla="*/ 2147483647 w 445"/>
                <a:gd name="T83" fmla="*/ 2147483647 h 862"/>
                <a:gd name="T84" fmla="*/ 2147483647 w 445"/>
                <a:gd name="T85" fmla="*/ 2147483647 h 862"/>
                <a:gd name="T86" fmla="*/ 2147483647 w 445"/>
                <a:gd name="T87" fmla="*/ 2147483647 h 862"/>
                <a:gd name="T88" fmla="*/ 2147483647 w 445"/>
                <a:gd name="T89" fmla="*/ 2147483647 h 862"/>
                <a:gd name="T90" fmla="*/ 2147483647 w 445"/>
                <a:gd name="T91" fmla="*/ 2147483647 h 862"/>
                <a:gd name="T92" fmla="*/ 2147483647 w 445"/>
                <a:gd name="T93" fmla="*/ 2147483647 h 862"/>
                <a:gd name="T94" fmla="*/ 2147483647 w 445"/>
                <a:gd name="T95" fmla="*/ 2147483647 h 862"/>
                <a:gd name="T96" fmla="*/ 2147483647 w 445"/>
                <a:gd name="T97" fmla="*/ 2147483647 h 862"/>
                <a:gd name="T98" fmla="*/ 2147483647 w 445"/>
                <a:gd name="T99" fmla="*/ 2147483647 h 862"/>
                <a:gd name="T100" fmla="*/ 2147483647 w 445"/>
                <a:gd name="T101" fmla="*/ 2147483647 h 862"/>
                <a:gd name="T102" fmla="*/ 2147483647 w 445"/>
                <a:gd name="T103" fmla="*/ 2147483647 h 862"/>
                <a:gd name="T104" fmla="*/ 2147483647 w 445"/>
                <a:gd name="T105" fmla="*/ 2147483647 h 862"/>
                <a:gd name="T106" fmla="*/ 2147483647 w 445"/>
                <a:gd name="T107" fmla="*/ 2147483647 h 862"/>
                <a:gd name="T108" fmla="*/ 2147483647 w 445"/>
                <a:gd name="T109" fmla="*/ 2147483647 h 862"/>
                <a:gd name="T110" fmla="*/ 0 w 445"/>
                <a:gd name="T111" fmla="*/ 2147483647 h 8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5"/>
                <a:gd name="T169" fmla="*/ 0 h 862"/>
                <a:gd name="T170" fmla="*/ 445 w 445"/>
                <a:gd name="T171" fmla="*/ 862 h 8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5" h="862">
                  <a:moveTo>
                    <a:pt x="13" y="0"/>
                  </a:moveTo>
                  <a:lnTo>
                    <a:pt x="189" y="0"/>
                  </a:lnTo>
                  <a:lnTo>
                    <a:pt x="177" y="13"/>
                  </a:lnTo>
                  <a:lnTo>
                    <a:pt x="178" y="49"/>
                  </a:lnTo>
                  <a:lnTo>
                    <a:pt x="192" y="54"/>
                  </a:lnTo>
                  <a:lnTo>
                    <a:pt x="189" y="63"/>
                  </a:lnTo>
                  <a:lnTo>
                    <a:pt x="175" y="64"/>
                  </a:lnTo>
                  <a:lnTo>
                    <a:pt x="157" y="81"/>
                  </a:lnTo>
                  <a:lnTo>
                    <a:pt x="177" y="84"/>
                  </a:lnTo>
                  <a:lnTo>
                    <a:pt x="190" y="93"/>
                  </a:lnTo>
                  <a:lnTo>
                    <a:pt x="189" y="106"/>
                  </a:lnTo>
                  <a:lnTo>
                    <a:pt x="178" y="130"/>
                  </a:lnTo>
                  <a:lnTo>
                    <a:pt x="183" y="157"/>
                  </a:lnTo>
                  <a:lnTo>
                    <a:pt x="193" y="163"/>
                  </a:lnTo>
                  <a:lnTo>
                    <a:pt x="183" y="180"/>
                  </a:lnTo>
                  <a:lnTo>
                    <a:pt x="193" y="189"/>
                  </a:lnTo>
                  <a:lnTo>
                    <a:pt x="201" y="174"/>
                  </a:lnTo>
                  <a:lnTo>
                    <a:pt x="204" y="192"/>
                  </a:lnTo>
                  <a:lnTo>
                    <a:pt x="198" y="226"/>
                  </a:lnTo>
                  <a:lnTo>
                    <a:pt x="180" y="235"/>
                  </a:lnTo>
                  <a:lnTo>
                    <a:pt x="175" y="252"/>
                  </a:lnTo>
                  <a:lnTo>
                    <a:pt x="184" y="252"/>
                  </a:lnTo>
                  <a:lnTo>
                    <a:pt x="195" y="240"/>
                  </a:lnTo>
                  <a:lnTo>
                    <a:pt x="204" y="249"/>
                  </a:lnTo>
                  <a:lnTo>
                    <a:pt x="205" y="274"/>
                  </a:lnTo>
                  <a:lnTo>
                    <a:pt x="180" y="291"/>
                  </a:lnTo>
                  <a:lnTo>
                    <a:pt x="174" y="325"/>
                  </a:lnTo>
                  <a:lnTo>
                    <a:pt x="183" y="328"/>
                  </a:lnTo>
                  <a:lnTo>
                    <a:pt x="190" y="315"/>
                  </a:lnTo>
                  <a:lnTo>
                    <a:pt x="205" y="318"/>
                  </a:lnTo>
                  <a:lnTo>
                    <a:pt x="207" y="339"/>
                  </a:lnTo>
                  <a:lnTo>
                    <a:pt x="201" y="367"/>
                  </a:lnTo>
                  <a:lnTo>
                    <a:pt x="208" y="367"/>
                  </a:lnTo>
                  <a:lnTo>
                    <a:pt x="217" y="388"/>
                  </a:lnTo>
                  <a:lnTo>
                    <a:pt x="207" y="396"/>
                  </a:lnTo>
                  <a:lnTo>
                    <a:pt x="211" y="406"/>
                  </a:lnTo>
                  <a:lnTo>
                    <a:pt x="220" y="402"/>
                  </a:lnTo>
                  <a:lnTo>
                    <a:pt x="229" y="415"/>
                  </a:lnTo>
                  <a:lnTo>
                    <a:pt x="222" y="438"/>
                  </a:lnTo>
                  <a:lnTo>
                    <a:pt x="235" y="444"/>
                  </a:lnTo>
                  <a:lnTo>
                    <a:pt x="240" y="459"/>
                  </a:lnTo>
                  <a:lnTo>
                    <a:pt x="240" y="471"/>
                  </a:lnTo>
                  <a:lnTo>
                    <a:pt x="217" y="480"/>
                  </a:lnTo>
                  <a:lnTo>
                    <a:pt x="222" y="495"/>
                  </a:lnTo>
                  <a:lnTo>
                    <a:pt x="241" y="493"/>
                  </a:lnTo>
                  <a:lnTo>
                    <a:pt x="249" y="508"/>
                  </a:lnTo>
                  <a:lnTo>
                    <a:pt x="229" y="511"/>
                  </a:lnTo>
                  <a:lnTo>
                    <a:pt x="238" y="528"/>
                  </a:lnTo>
                  <a:lnTo>
                    <a:pt x="263" y="546"/>
                  </a:lnTo>
                  <a:lnTo>
                    <a:pt x="274" y="567"/>
                  </a:lnTo>
                  <a:lnTo>
                    <a:pt x="271" y="582"/>
                  </a:lnTo>
                  <a:lnTo>
                    <a:pt x="282" y="582"/>
                  </a:lnTo>
                  <a:lnTo>
                    <a:pt x="279" y="604"/>
                  </a:lnTo>
                  <a:lnTo>
                    <a:pt x="288" y="612"/>
                  </a:lnTo>
                  <a:lnTo>
                    <a:pt x="294" y="621"/>
                  </a:lnTo>
                  <a:lnTo>
                    <a:pt x="280" y="621"/>
                  </a:lnTo>
                  <a:lnTo>
                    <a:pt x="273" y="631"/>
                  </a:lnTo>
                  <a:lnTo>
                    <a:pt x="283" y="633"/>
                  </a:lnTo>
                  <a:lnTo>
                    <a:pt x="294" y="633"/>
                  </a:lnTo>
                  <a:lnTo>
                    <a:pt x="276" y="640"/>
                  </a:lnTo>
                  <a:lnTo>
                    <a:pt x="274" y="654"/>
                  </a:lnTo>
                  <a:lnTo>
                    <a:pt x="282" y="661"/>
                  </a:lnTo>
                  <a:lnTo>
                    <a:pt x="292" y="658"/>
                  </a:lnTo>
                  <a:lnTo>
                    <a:pt x="295" y="645"/>
                  </a:lnTo>
                  <a:lnTo>
                    <a:pt x="310" y="651"/>
                  </a:lnTo>
                  <a:lnTo>
                    <a:pt x="321" y="649"/>
                  </a:lnTo>
                  <a:lnTo>
                    <a:pt x="319" y="678"/>
                  </a:lnTo>
                  <a:lnTo>
                    <a:pt x="321" y="691"/>
                  </a:lnTo>
                  <a:lnTo>
                    <a:pt x="334" y="673"/>
                  </a:lnTo>
                  <a:lnTo>
                    <a:pt x="340" y="672"/>
                  </a:lnTo>
                  <a:lnTo>
                    <a:pt x="327" y="703"/>
                  </a:lnTo>
                  <a:lnTo>
                    <a:pt x="351" y="703"/>
                  </a:lnTo>
                  <a:lnTo>
                    <a:pt x="360" y="709"/>
                  </a:lnTo>
                  <a:lnTo>
                    <a:pt x="351" y="724"/>
                  </a:lnTo>
                  <a:lnTo>
                    <a:pt x="363" y="727"/>
                  </a:lnTo>
                  <a:lnTo>
                    <a:pt x="376" y="706"/>
                  </a:lnTo>
                  <a:lnTo>
                    <a:pt x="378" y="724"/>
                  </a:lnTo>
                  <a:lnTo>
                    <a:pt x="384" y="729"/>
                  </a:lnTo>
                  <a:lnTo>
                    <a:pt x="373" y="739"/>
                  </a:lnTo>
                  <a:lnTo>
                    <a:pt x="391" y="739"/>
                  </a:lnTo>
                  <a:lnTo>
                    <a:pt x="399" y="744"/>
                  </a:lnTo>
                  <a:lnTo>
                    <a:pt x="382" y="759"/>
                  </a:lnTo>
                  <a:lnTo>
                    <a:pt x="402" y="754"/>
                  </a:lnTo>
                  <a:lnTo>
                    <a:pt x="408" y="763"/>
                  </a:lnTo>
                  <a:lnTo>
                    <a:pt x="397" y="784"/>
                  </a:lnTo>
                  <a:lnTo>
                    <a:pt x="415" y="771"/>
                  </a:lnTo>
                  <a:lnTo>
                    <a:pt x="415" y="787"/>
                  </a:lnTo>
                  <a:lnTo>
                    <a:pt x="424" y="796"/>
                  </a:lnTo>
                  <a:lnTo>
                    <a:pt x="435" y="805"/>
                  </a:lnTo>
                  <a:lnTo>
                    <a:pt x="445" y="805"/>
                  </a:lnTo>
                  <a:lnTo>
                    <a:pt x="439" y="820"/>
                  </a:lnTo>
                  <a:lnTo>
                    <a:pt x="333" y="819"/>
                  </a:lnTo>
                  <a:lnTo>
                    <a:pt x="333" y="793"/>
                  </a:lnTo>
                  <a:lnTo>
                    <a:pt x="328" y="775"/>
                  </a:lnTo>
                  <a:lnTo>
                    <a:pt x="313" y="768"/>
                  </a:lnTo>
                  <a:lnTo>
                    <a:pt x="294" y="739"/>
                  </a:lnTo>
                  <a:lnTo>
                    <a:pt x="283" y="738"/>
                  </a:lnTo>
                  <a:lnTo>
                    <a:pt x="268" y="729"/>
                  </a:lnTo>
                  <a:lnTo>
                    <a:pt x="256" y="738"/>
                  </a:lnTo>
                  <a:lnTo>
                    <a:pt x="249" y="727"/>
                  </a:lnTo>
                  <a:lnTo>
                    <a:pt x="237" y="726"/>
                  </a:lnTo>
                  <a:lnTo>
                    <a:pt x="228" y="712"/>
                  </a:lnTo>
                  <a:lnTo>
                    <a:pt x="205" y="711"/>
                  </a:lnTo>
                  <a:lnTo>
                    <a:pt x="192" y="715"/>
                  </a:lnTo>
                  <a:lnTo>
                    <a:pt x="184" y="729"/>
                  </a:lnTo>
                  <a:lnTo>
                    <a:pt x="184" y="741"/>
                  </a:lnTo>
                  <a:lnTo>
                    <a:pt x="159" y="754"/>
                  </a:lnTo>
                  <a:lnTo>
                    <a:pt x="147" y="766"/>
                  </a:lnTo>
                  <a:lnTo>
                    <a:pt x="144" y="801"/>
                  </a:lnTo>
                  <a:lnTo>
                    <a:pt x="127" y="819"/>
                  </a:lnTo>
                  <a:lnTo>
                    <a:pt x="78" y="862"/>
                  </a:lnTo>
                  <a:lnTo>
                    <a:pt x="0" y="861"/>
                  </a:lnTo>
                  <a:lnTo>
                    <a:pt x="12" y="0"/>
                  </a:lnTo>
                </a:path>
              </a:pathLst>
            </a:custGeom>
            <a:solidFill>
              <a:srgbClr val="FF5050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3" name="Freeform 78"/>
            <p:cNvSpPr>
              <a:spLocks noChangeAspect="1"/>
            </p:cNvSpPr>
            <p:nvPr/>
          </p:nvSpPr>
          <p:spPr bwMode="auto">
            <a:xfrm>
              <a:off x="490" y="156"/>
              <a:ext cx="384" cy="770"/>
            </a:xfrm>
            <a:custGeom>
              <a:avLst/>
              <a:gdLst>
                <a:gd name="T0" fmla="*/ 2147483647 w 359"/>
                <a:gd name="T1" fmla="*/ 2147483647 h 823"/>
                <a:gd name="T2" fmla="*/ 2147483647 w 359"/>
                <a:gd name="T3" fmla="*/ 2147483647 h 823"/>
                <a:gd name="T4" fmla="*/ 2147483647 w 359"/>
                <a:gd name="T5" fmla="*/ 2147483647 h 823"/>
                <a:gd name="T6" fmla="*/ 2147483647 w 359"/>
                <a:gd name="T7" fmla="*/ 2147483647 h 823"/>
                <a:gd name="T8" fmla="*/ 2147483647 w 359"/>
                <a:gd name="T9" fmla="*/ 2147483647 h 823"/>
                <a:gd name="T10" fmla="*/ 2147483647 w 359"/>
                <a:gd name="T11" fmla="*/ 2147483647 h 823"/>
                <a:gd name="T12" fmla="*/ 2147483647 w 359"/>
                <a:gd name="T13" fmla="*/ 2147483647 h 823"/>
                <a:gd name="T14" fmla="*/ 2147483647 w 359"/>
                <a:gd name="T15" fmla="*/ 2147483647 h 823"/>
                <a:gd name="T16" fmla="*/ 2147483647 w 359"/>
                <a:gd name="T17" fmla="*/ 2147483647 h 823"/>
                <a:gd name="T18" fmla="*/ 2147483647 w 359"/>
                <a:gd name="T19" fmla="*/ 2147483647 h 823"/>
                <a:gd name="T20" fmla="*/ 2147483647 w 359"/>
                <a:gd name="T21" fmla="*/ 2147483647 h 823"/>
                <a:gd name="T22" fmla="*/ 2147483647 w 359"/>
                <a:gd name="T23" fmla="*/ 2147483647 h 823"/>
                <a:gd name="T24" fmla="*/ 2147483647 w 359"/>
                <a:gd name="T25" fmla="*/ 2147483647 h 823"/>
                <a:gd name="T26" fmla="*/ 2147483647 w 359"/>
                <a:gd name="T27" fmla="*/ 2147483647 h 823"/>
                <a:gd name="T28" fmla="*/ 2147483647 w 359"/>
                <a:gd name="T29" fmla="*/ 2147483647 h 823"/>
                <a:gd name="T30" fmla="*/ 2147483647 w 359"/>
                <a:gd name="T31" fmla="*/ 2147483647 h 823"/>
                <a:gd name="T32" fmla="*/ 2147483647 w 359"/>
                <a:gd name="T33" fmla="*/ 2147483647 h 823"/>
                <a:gd name="T34" fmla="*/ 2147483647 w 359"/>
                <a:gd name="T35" fmla="*/ 2147483647 h 823"/>
                <a:gd name="T36" fmla="*/ 2147483647 w 359"/>
                <a:gd name="T37" fmla="*/ 2147483647 h 823"/>
                <a:gd name="T38" fmla="*/ 2147483647 w 359"/>
                <a:gd name="T39" fmla="*/ 2147483647 h 823"/>
                <a:gd name="T40" fmla="*/ 2147483647 w 359"/>
                <a:gd name="T41" fmla="*/ 2147483647 h 823"/>
                <a:gd name="T42" fmla="*/ 2147483647 w 359"/>
                <a:gd name="T43" fmla="*/ 2147483647 h 823"/>
                <a:gd name="T44" fmla="*/ 2147483647 w 359"/>
                <a:gd name="T45" fmla="*/ 2147483647 h 823"/>
                <a:gd name="T46" fmla="*/ 2147483647 w 359"/>
                <a:gd name="T47" fmla="*/ 2147483647 h 823"/>
                <a:gd name="T48" fmla="*/ 2147483647 w 359"/>
                <a:gd name="T49" fmla="*/ 2147483647 h 823"/>
                <a:gd name="T50" fmla="*/ 2147483647 w 359"/>
                <a:gd name="T51" fmla="*/ 2147483647 h 823"/>
                <a:gd name="T52" fmla="*/ 2147483647 w 359"/>
                <a:gd name="T53" fmla="*/ 2147483647 h 823"/>
                <a:gd name="T54" fmla="*/ 2147483647 w 359"/>
                <a:gd name="T55" fmla="*/ 2147483647 h 823"/>
                <a:gd name="T56" fmla="*/ 2147483647 w 359"/>
                <a:gd name="T57" fmla="*/ 2147483647 h 823"/>
                <a:gd name="T58" fmla="*/ 2147483647 w 359"/>
                <a:gd name="T59" fmla="*/ 2147483647 h 823"/>
                <a:gd name="T60" fmla="*/ 2147483647 w 359"/>
                <a:gd name="T61" fmla="*/ 2147483647 h 823"/>
                <a:gd name="T62" fmla="*/ 2147483647 w 359"/>
                <a:gd name="T63" fmla="*/ 2147483647 h 823"/>
                <a:gd name="T64" fmla="*/ 2147483647 w 359"/>
                <a:gd name="T65" fmla="*/ 2147483647 h 823"/>
                <a:gd name="T66" fmla="*/ 2147483647 w 359"/>
                <a:gd name="T67" fmla="*/ 2147483647 h 823"/>
                <a:gd name="T68" fmla="*/ 2147483647 w 359"/>
                <a:gd name="T69" fmla="*/ 2147483647 h 823"/>
                <a:gd name="T70" fmla="*/ 2147483647 w 359"/>
                <a:gd name="T71" fmla="*/ 2147483647 h 823"/>
                <a:gd name="T72" fmla="*/ 2147483647 w 359"/>
                <a:gd name="T73" fmla="*/ 2147483647 h 823"/>
                <a:gd name="T74" fmla="*/ 2147483647 w 359"/>
                <a:gd name="T75" fmla="*/ 2147483647 h 823"/>
                <a:gd name="T76" fmla="*/ 2147483647 w 359"/>
                <a:gd name="T77" fmla="*/ 2147483647 h 823"/>
                <a:gd name="T78" fmla="*/ 2147483647 w 359"/>
                <a:gd name="T79" fmla="*/ 2147483647 h 823"/>
                <a:gd name="T80" fmla="*/ 2147483647 w 359"/>
                <a:gd name="T81" fmla="*/ 2147483647 h 823"/>
                <a:gd name="T82" fmla="*/ 2147483647 w 359"/>
                <a:gd name="T83" fmla="*/ 2147483647 h 823"/>
                <a:gd name="T84" fmla="*/ 2147483647 w 359"/>
                <a:gd name="T85" fmla="*/ 2147483647 h 8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9"/>
                <a:gd name="T130" fmla="*/ 0 h 823"/>
                <a:gd name="T131" fmla="*/ 359 w 359"/>
                <a:gd name="T132" fmla="*/ 823 h 8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9" h="823">
                  <a:moveTo>
                    <a:pt x="30" y="0"/>
                  </a:moveTo>
                  <a:lnTo>
                    <a:pt x="20" y="12"/>
                  </a:lnTo>
                  <a:lnTo>
                    <a:pt x="21" y="4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18" y="63"/>
                  </a:lnTo>
                  <a:lnTo>
                    <a:pt x="0" y="80"/>
                  </a:lnTo>
                  <a:lnTo>
                    <a:pt x="20" y="83"/>
                  </a:lnTo>
                  <a:lnTo>
                    <a:pt x="33" y="92"/>
                  </a:lnTo>
                  <a:lnTo>
                    <a:pt x="32" y="105"/>
                  </a:lnTo>
                  <a:lnTo>
                    <a:pt x="21" y="129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26" y="179"/>
                  </a:lnTo>
                  <a:lnTo>
                    <a:pt x="36" y="188"/>
                  </a:lnTo>
                  <a:lnTo>
                    <a:pt x="44" y="173"/>
                  </a:lnTo>
                  <a:lnTo>
                    <a:pt x="47" y="191"/>
                  </a:lnTo>
                  <a:lnTo>
                    <a:pt x="41" y="225"/>
                  </a:lnTo>
                  <a:lnTo>
                    <a:pt x="23" y="234"/>
                  </a:lnTo>
                  <a:lnTo>
                    <a:pt x="18" y="251"/>
                  </a:lnTo>
                  <a:lnTo>
                    <a:pt x="27" y="251"/>
                  </a:lnTo>
                  <a:lnTo>
                    <a:pt x="38" y="239"/>
                  </a:lnTo>
                  <a:lnTo>
                    <a:pt x="47" y="248"/>
                  </a:lnTo>
                  <a:lnTo>
                    <a:pt x="48" y="273"/>
                  </a:lnTo>
                  <a:lnTo>
                    <a:pt x="23" y="290"/>
                  </a:lnTo>
                  <a:lnTo>
                    <a:pt x="17" y="324"/>
                  </a:lnTo>
                  <a:lnTo>
                    <a:pt x="26" y="327"/>
                  </a:lnTo>
                  <a:lnTo>
                    <a:pt x="33" y="314"/>
                  </a:lnTo>
                  <a:lnTo>
                    <a:pt x="48" y="317"/>
                  </a:lnTo>
                  <a:lnTo>
                    <a:pt x="50" y="338"/>
                  </a:lnTo>
                  <a:lnTo>
                    <a:pt x="44" y="366"/>
                  </a:lnTo>
                  <a:lnTo>
                    <a:pt x="51" y="366"/>
                  </a:lnTo>
                  <a:lnTo>
                    <a:pt x="60" y="387"/>
                  </a:lnTo>
                  <a:lnTo>
                    <a:pt x="50" y="395"/>
                  </a:lnTo>
                  <a:lnTo>
                    <a:pt x="54" y="405"/>
                  </a:lnTo>
                  <a:lnTo>
                    <a:pt x="63" y="401"/>
                  </a:lnTo>
                  <a:lnTo>
                    <a:pt x="72" y="414"/>
                  </a:lnTo>
                  <a:lnTo>
                    <a:pt x="65" y="437"/>
                  </a:lnTo>
                  <a:lnTo>
                    <a:pt x="78" y="443"/>
                  </a:lnTo>
                  <a:lnTo>
                    <a:pt x="83" y="458"/>
                  </a:lnTo>
                  <a:lnTo>
                    <a:pt x="83" y="470"/>
                  </a:lnTo>
                  <a:lnTo>
                    <a:pt x="60" y="479"/>
                  </a:lnTo>
                  <a:lnTo>
                    <a:pt x="65" y="494"/>
                  </a:lnTo>
                  <a:lnTo>
                    <a:pt x="84" y="492"/>
                  </a:lnTo>
                  <a:lnTo>
                    <a:pt x="92" y="507"/>
                  </a:lnTo>
                  <a:lnTo>
                    <a:pt x="72" y="510"/>
                  </a:lnTo>
                  <a:lnTo>
                    <a:pt x="81" y="527"/>
                  </a:lnTo>
                  <a:lnTo>
                    <a:pt x="106" y="545"/>
                  </a:lnTo>
                  <a:lnTo>
                    <a:pt x="117" y="566"/>
                  </a:lnTo>
                  <a:lnTo>
                    <a:pt x="114" y="581"/>
                  </a:lnTo>
                  <a:lnTo>
                    <a:pt x="125" y="581"/>
                  </a:lnTo>
                  <a:lnTo>
                    <a:pt x="122" y="603"/>
                  </a:lnTo>
                  <a:lnTo>
                    <a:pt x="131" y="611"/>
                  </a:lnTo>
                  <a:lnTo>
                    <a:pt x="137" y="620"/>
                  </a:lnTo>
                  <a:lnTo>
                    <a:pt x="123" y="620"/>
                  </a:lnTo>
                  <a:lnTo>
                    <a:pt x="116" y="630"/>
                  </a:lnTo>
                  <a:lnTo>
                    <a:pt x="126" y="632"/>
                  </a:lnTo>
                  <a:lnTo>
                    <a:pt x="137" y="632"/>
                  </a:lnTo>
                  <a:lnTo>
                    <a:pt x="119" y="639"/>
                  </a:lnTo>
                  <a:lnTo>
                    <a:pt x="117" y="653"/>
                  </a:lnTo>
                  <a:lnTo>
                    <a:pt x="125" y="660"/>
                  </a:lnTo>
                  <a:lnTo>
                    <a:pt x="135" y="657"/>
                  </a:lnTo>
                  <a:lnTo>
                    <a:pt x="138" y="644"/>
                  </a:lnTo>
                  <a:lnTo>
                    <a:pt x="153" y="650"/>
                  </a:lnTo>
                  <a:lnTo>
                    <a:pt x="164" y="648"/>
                  </a:lnTo>
                  <a:lnTo>
                    <a:pt x="162" y="677"/>
                  </a:lnTo>
                  <a:lnTo>
                    <a:pt x="164" y="690"/>
                  </a:lnTo>
                  <a:lnTo>
                    <a:pt x="177" y="672"/>
                  </a:lnTo>
                  <a:lnTo>
                    <a:pt x="183" y="671"/>
                  </a:lnTo>
                  <a:lnTo>
                    <a:pt x="170" y="702"/>
                  </a:lnTo>
                  <a:lnTo>
                    <a:pt x="194" y="702"/>
                  </a:lnTo>
                  <a:lnTo>
                    <a:pt x="203" y="708"/>
                  </a:lnTo>
                  <a:lnTo>
                    <a:pt x="194" y="723"/>
                  </a:lnTo>
                  <a:lnTo>
                    <a:pt x="206" y="726"/>
                  </a:lnTo>
                  <a:lnTo>
                    <a:pt x="219" y="705"/>
                  </a:lnTo>
                  <a:lnTo>
                    <a:pt x="221" y="723"/>
                  </a:lnTo>
                  <a:lnTo>
                    <a:pt x="227" y="728"/>
                  </a:lnTo>
                  <a:lnTo>
                    <a:pt x="216" y="738"/>
                  </a:lnTo>
                  <a:lnTo>
                    <a:pt x="234" y="738"/>
                  </a:lnTo>
                  <a:lnTo>
                    <a:pt x="242" y="743"/>
                  </a:lnTo>
                  <a:lnTo>
                    <a:pt x="225" y="758"/>
                  </a:lnTo>
                  <a:lnTo>
                    <a:pt x="245" y="753"/>
                  </a:lnTo>
                  <a:lnTo>
                    <a:pt x="251" y="762"/>
                  </a:lnTo>
                  <a:lnTo>
                    <a:pt x="240" y="783"/>
                  </a:lnTo>
                  <a:lnTo>
                    <a:pt x="258" y="770"/>
                  </a:lnTo>
                  <a:lnTo>
                    <a:pt x="258" y="786"/>
                  </a:lnTo>
                  <a:lnTo>
                    <a:pt x="267" y="795"/>
                  </a:lnTo>
                  <a:lnTo>
                    <a:pt x="278" y="804"/>
                  </a:lnTo>
                  <a:lnTo>
                    <a:pt x="288" y="804"/>
                  </a:lnTo>
                  <a:lnTo>
                    <a:pt x="282" y="819"/>
                  </a:lnTo>
                  <a:lnTo>
                    <a:pt x="318" y="823"/>
                  </a:lnTo>
                  <a:lnTo>
                    <a:pt x="329" y="807"/>
                  </a:lnTo>
                  <a:lnTo>
                    <a:pt x="332" y="787"/>
                  </a:lnTo>
                  <a:lnTo>
                    <a:pt x="332" y="774"/>
                  </a:lnTo>
                  <a:lnTo>
                    <a:pt x="320" y="772"/>
                  </a:lnTo>
                  <a:lnTo>
                    <a:pt x="323" y="760"/>
                  </a:lnTo>
                  <a:lnTo>
                    <a:pt x="323" y="744"/>
                  </a:lnTo>
                  <a:lnTo>
                    <a:pt x="329" y="715"/>
                  </a:lnTo>
                  <a:lnTo>
                    <a:pt x="336" y="699"/>
                  </a:lnTo>
                  <a:lnTo>
                    <a:pt x="335" y="685"/>
                  </a:lnTo>
                  <a:lnTo>
                    <a:pt x="320" y="679"/>
                  </a:lnTo>
                  <a:lnTo>
                    <a:pt x="317" y="661"/>
                  </a:lnTo>
                  <a:lnTo>
                    <a:pt x="326" y="651"/>
                  </a:lnTo>
                  <a:lnTo>
                    <a:pt x="347" y="654"/>
                  </a:lnTo>
                  <a:lnTo>
                    <a:pt x="359" y="640"/>
                  </a:lnTo>
                  <a:lnTo>
                    <a:pt x="306" y="642"/>
                  </a:lnTo>
                  <a:lnTo>
                    <a:pt x="305" y="274"/>
                  </a:lnTo>
                  <a:lnTo>
                    <a:pt x="285" y="273"/>
                  </a:lnTo>
                  <a:lnTo>
                    <a:pt x="288" y="265"/>
                  </a:lnTo>
                  <a:lnTo>
                    <a:pt x="284" y="246"/>
                  </a:lnTo>
                  <a:lnTo>
                    <a:pt x="294" y="226"/>
                  </a:lnTo>
                  <a:lnTo>
                    <a:pt x="296" y="205"/>
                  </a:lnTo>
                  <a:lnTo>
                    <a:pt x="291" y="186"/>
                  </a:lnTo>
                  <a:lnTo>
                    <a:pt x="299" y="180"/>
                  </a:lnTo>
                  <a:lnTo>
                    <a:pt x="303" y="162"/>
                  </a:lnTo>
                  <a:lnTo>
                    <a:pt x="291" y="165"/>
                  </a:lnTo>
                  <a:lnTo>
                    <a:pt x="288" y="153"/>
                  </a:lnTo>
                  <a:lnTo>
                    <a:pt x="278" y="141"/>
                  </a:lnTo>
                  <a:lnTo>
                    <a:pt x="282" y="126"/>
                  </a:lnTo>
                  <a:lnTo>
                    <a:pt x="285" y="115"/>
                  </a:lnTo>
                  <a:lnTo>
                    <a:pt x="279" y="103"/>
                  </a:lnTo>
                  <a:lnTo>
                    <a:pt x="266" y="102"/>
                  </a:lnTo>
                  <a:lnTo>
                    <a:pt x="257" y="90"/>
                  </a:lnTo>
                  <a:lnTo>
                    <a:pt x="252" y="81"/>
                  </a:lnTo>
                  <a:lnTo>
                    <a:pt x="248" y="66"/>
                  </a:lnTo>
                  <a:lnTo>
                    <a:pt x="242" y="61"/>
                  </a:lnTo>
                  <a:lnTo>
                    <a:pt x="242" y="45"/>
                  </a:lnTo>
                  <a:lnTo>
                    <a:pt x="249" y="34"/>
                  </a:lnTo>
                  <a:lnTo>
                    <a:pt x="254" y="16"/>
                  </a:lnTo>
                  <a:lnTo>
                    <a:pt x="251" y="1"/>
                  </a:lnTo>
                  <a:lnTo>
                    <a:pt x="32" y="1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4" name="Freeform 79"/>
            <p:cNvSpPr>
              <a:spLocks noChangeAspect="1"/>
            </p:cNvSpPr>
            <p:nvPr/>
          </p:nvSpPr>
          <p:spPr bwMode="auto">
            <a:xfrm>
              <a:off x="750" y="157"/>
              <a:ext cx="311" cy="601"/>
            </a:xfrm>
            <a:custGeom>
              <a:avLst/>
              <a:gdLst>
                <a:gd name="T0" fmla="*/ 2147483647 w 291"/>
                <a:gd name="T1" fmla="*/ 0 h 642"/>
                <a:gd name="T2" fmla="*/ 2147483647 w 291"/>
                <a:gd name="T3" fmla="*/ 2147483647 h 642"/>
                <a:gd name="T4" fmla="*/ 2147483647 w 291"/>
                <a:gd name="T5" fmla="*/ 2147483647 h 642"/>
                <a:gd name="T6" fmla="*/ 2147483647 w 291"/>
                <a:gd name="T7" fmla="*/ 2147483647 h 642"/>
                <a:gd name="T8" fmla="*/ 2147483647 w 291"/>
                <a:gd name="T9" fmla="*/ 2147483647 h 642"/>
                <a:gd name="T10" fmla="*/ 2147483647 w 291"/>
                <a:gd name="T11" fmla="*/ 2147483647 h 642"/>
                <a:gd name="T12" fmla="*/ 2147483647 w 291"/>
                <a:gd name="T13" fmla="*/ 2147483647 h 642"/>
                <a:gd name="T14" fmla="*/ 2147483647 w 291"/>
                <a:gd name="T15" fmla="*/ 2147483647 h 642"/>
                <a:gd name="T16" fmla="*/ 2147483647 w 291"/>
                <a:gd name="T17" fmla="*/ 2147483647 h 642"/>
                <a:gd name="T18" fmla="*/ 2147483647 w 291"/>
                <a:gd name="T19" fmla="*/ 2147483647 h 642"/>
                <a:gd name="T20" fmla="*/ 2147483647 w 291"/>
                <a:gd name="T21" fmla="*/ 2147483647 h 642"/>
                <a:gd name="T22" fmla="*/ 2147483647 w 291"/>
                <a:gd name="T23" fmla="*/ 2147483647 h 642"/>
                <a:gd name="T24" fmla="*/ 2147483647 w 291"/>
                <a:gd name="T25" fmla="*/ 2147483647 h 642"/>
                <a:gd name="T26" fmla="*/ 2147483647 w 291"/>
                <a:gd name="T27" fmla="*/ 2147483647 h 642"/>
                <a:gd name="T28" fmla="*/ 2147483647 w 291"/>
                <a:gd name="T29" fmla="*/ 2147483647 h 642"/>
                <a:gd name="T30" fmla="*/ 2147483647 w 291"/>
                <a:gd name="T31" fmla="*/ 2147483647 h 642"/>
                <a:gd name="T32" fmla="*/ 2147483647 w 291"/>
                <a:gd name="T33" fmla="*/ 2147483647 h 642"/>
                <a:gd name="T34" fmla="*/ 2147483647 w 291"/>
                <a:gd name="T35" fmla="*/ 2147483647 h 642"/>
                <a:gd name="T36" fmla="*/ 2147483647 w 291"/>
                <a:gd name="T37" fmla="*/ 2147483647 h 642"/>
                <a:gd name="T38" fmla="*/ 2147483647 w 291"/>
                <a:gd name="T39" fmla="*/ 2147483647 h 642"/>
                <a:gd name="T40" fmla="*/ 2147483647 w 291"/>
                <a:gd name="T41" fmla="*/ 2147483647 h 642"/>
                <a:gd name="T42" fmla="*/ 2147483647 w 291"/>
                <a:gd name="T43" fmla="*/ 2147483647 h 642"/>
                <a:gd name="T44" fmla="*/ 2147483647 w 291"/>
                <a:gd name="T45" fmla="*/ 2147483647 h 642"/>
                <a:gd name="T46" fmla="*/ 2147483647 w 291"/>
                <a:gd name="T47" fmla="*/ 2147483647 h 642"/>
                <a:gd name="T48" fmla="*/ 2147483647 w 291"/>
                <a:gd name="T49" fmla="*/ 2147483647 h 642"/>
                <a:gd name="T50" fmla="*/ 2147483647 w 291"/>
                <a:gd name="T51" fmla="*/ 2147483647 h 642"/>
                <a:gd name="T52" fmla="*/ 2147483647 w 291"/>
                <a:gd name="T53" fmla="*/ 2147483647 h 642"/>
                <a:gd name="T54" fmla="*/ 2147483647 w 291"/>
                <a:gd name="T55" fmla="*/ 2147483647 h 642"/>
                <a:gd name="T56" fmla="*/ 2147483647 w 291"/>
                <a:gd name="T57" fmla="*/ 2147483647 h 642"/>
                <a:gd name="T58" fmla="*/ 2147483647 w 291"/>
                <a:gd name="T59" fmla="*/ 2147483647 h 642"/>
                <a:gd name="T60" fmla="*/ 2147483647 w 291"/>
                <a:gd name="T61" fmla="*/ 2147483647 h 642"/>
                <a:gd name="T62" fmla="*/ 2147483647 w 291"/>
                <a:gd name="T63" fmla="*/ 2147483647 h 642"/>
                <a:gd name="T64" fmla="*/ 2147483647 w 291"/>
                <a:gd name="T65" fmla="*/ 2147483647 h 642"/>
                <a:gd name="T66" fmla="*/ 2147483647 w 291"/>
                <a:gd name="T67" fmla="*/ 2147483647 h 642"/>
                <a:gd name="T68" fmla="*/ 0 w 291"/>
                <a:gd name="T69" fmla="*/ 2147483647 h 642"/>
                <a:gd name="T70" fmla="*/ 0 w 291"/>
                <a:gd name="T71" fmla="*/ 2147483647 h 642"/>
                <a:gd name="T72" fmla="*/ 2147483647 w 291"/>
                <a:gd name="T73" fmla="*/ 2147483647 h 642"/>
                <a:gd name="T74" fmla="*/ 2147483647 w 291"/>
                <a:gd name="T75" fmla="*/ 2147483647 h 642"/>
                <a:gd name="T76" fmla="*/ 2147483647 w 291"/>
                <a:gd name="T77" fmla="*/ 0 h 642"/>
                <a:gd name="T78" fmla="*/ 2147483647 w 291"/>
                <a:gd name="T79" fmla="*/ 0 h 6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1"/>
                <a:gd name="T121" fmla="*/ 0 h 642"/>
                <a:gd name="T122" fmla="*/ 291 w 291"/>
                <a:gd name="T123" fmla="*/ 642 h 6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1" h="642">
                  <a:moveTo>
                    <a:pt x="219" y="0"/>
                  </a:moveTo>
                  <a:lnTo>
                    <a:pt x="220" y="321"/>
                  </a:lnTo>
                  <a:lnTo>
                    <a:pt x="259" y="323"/>
                  </a:lnTo>
                  <a:lnTo>
                    <a:pt x="258" y="347"/>
                  </a:lnTo>
                  <a:lnTo>
                    <a:pt x="267" y="363"/>
                  </a:lnTo>
                  <a:lnTo>
                    <a:pt x="267" y="411"/>
                  </a:lnTo>
                  <a:lnTo>
                    <a:pt x="265" y="437"/>
                  </a:lnTo>
                  <a:lnTo>
                    <a:pt x="265" y="462"/>
                  </a:lnTo>
                  <a:lnTo>
                    <a:pt x="270" y="489"/>
                  </a:lnTo>
                  <a:lnTo>
                    <a:pt x="276" y="533"/>
                  </a:lnTo>
                  <a:lnTo>
                    <a:pt x="291" y="569"/>
                  </a:lnTo>
                  <a:lnTo>
                    <a:pt x="289" y="594"/>
                  </a:lnTo>
                  <a:lnTo>
                    <a:pt x="222" y="593"/>
                  </a:lnTo>
                  <a:lnTo>
                    <a:pt x="219" y="642"/>
                  </a:lnTo>
                  <a:lnTo>
                    <a:pt x="64" y="641"/>
                  </a:lnTo>
                  <a:lnTo>
                    <a:pt x="63" y="273"/>
                  </a:lnTo>
                  <a:lnTo>
                    <a:pt x="43" y="272"/>
                  </a:lnTo>
                  <a:lnTo>
                    <a:pt x="46" y="264"/>
                  </a:lnTo>
                  <a:lnTo>
                    <a:pt x="42" y="245"/>
                  </a:lnTo>
                  <a:lnTo>
                    <a:pt x="52" y="225"/>
                  </a:lnTo>
                  <a:lnTo>
                    <a:pt x="54" y="204"/>
                  </a:lnTo>
                  <a:lnTo>
                    <a:pt x="49" y="185"/>
                  </a:lnTo>
                  <a:lnTo>
                    <a:pt x="57" y="179"/>
                  </a:lnTo>
                  <a:lnTo>
                    <a:pt x="61" y="161"/>
                  </a:lnTo>
                  <a:lnTo>
                    <a:pt x="49" y="164"/>
                  </a:lnTo>
                  <a:lnTo>
                    <a:pt x="46" y="152"/>
                  </a:lnTo>
                  <a:lnTo>
                    <a:pt x="36" y="140"/>
                  </a:lnTo>
                  <a:lnTo>
                    <a:pt x="40" y="125"/>
                  </a:lnTo>
                  <a:lnTo>
                    <a:pt x="43" y="114"/>
                  </a:lnTo>
                  <a:lnTo>
                    <a:pt x="37" y="102"/>
                  </a:lnTo>
                  <a:lnTo>
                    <a:pt x="24" y="101"/>
                  </a:lnTo>
                  <a:lnTo>
                    <a:pt x="15" y="89"/>
                  </a:lnTo>
                  <a:lnTo>
                    <a:pt x="10" y="80"/>
                  </a:lnTo>
                  <a:lnTo>
                    <a:pt x="6" y="65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7" y="33"/>
                  </a:lnTo>
                  <a:lnTo>
                    <a:pt x="12" y="15"/>
                  </a:lnTo>
                  <a:lnTo>
                    <a:pt x="9" y="0"/>
                  </a:lnTo>
                  <a:lnTo>
                    <a:pt x="219" y="0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5" name="Freeform 80"/>
            <p:cNvSpPr>
              <a:spLocks noChangeAspect="1"/>
            </p:cNvSpPr>
            <p:nvPr/>
          </p:nvSpPr>
          <p:spPr bwMode="auto">
            <a:xfrm>
              <a:off x="981" y="157"/>
              <a:ext cx="424" cy="429"/>
            </a:xfrm>
            <a:custGeom>
              <a:avLst/>
              <a:gdLst>
                <a:gd name="T0" fmla="*/ 0 w 395"/>
                <a:gd name="T1" fmla="*/ 0 h 458"/>
                <a:gd name="T2" fmla="*/ 2147483647 w 395"/>
                <a:gd name="T3" fmla="*/ 2147483647 h 458"/>
                <a:gd name="T4" fmla="*/ 2147483647 w 395"/>
                <a:gd name="T5" fmla="*/ 2147483647 h 458"/>
                <a:gd name="T6" fmla="*/ 2147483647 w 395"/>
                <a:gd name="T7" fmla="*/ 2147483647 h 458"/>
                <a:gd name="T8" fmla="*/ 2147483647 w 395"/>
                <a:gd name="T9" fmla="*/ 2147483647 h 458"/>
                <a:gd name="T10" fmla="*/ 2147483647 w 395"/>
                <a:gd name="T11" fmla="*/ 2147483647 h 458"/>
                <a:gd name="T12" fmla="*/ 2147483647 w 395"/>
                <a:gd name="T13" fmla="*/ 2147483647 h 458"/>
                <a:gd name="T14" fmla="*/ 2147483647 w 395"/>
                <a:gd name="T15" fmla="*/ 2147483647 h 458"/>
                <a:gd name="T16" fmla="*/ 2147483647 w 395"/>
                <a:gd name="T17" fmla="*/ 2147483647 h 458"/>
                <a:gd name="T18" fmla="*/ 2147483647 w 395"/>
                <a:gd name="T19" fmla="*/ 2147483647 h 458"/>
                <a:gd name="T20" fmla="*/ 2147483647 w 395"/>
                <a:gd name="T21" fmla="*/ 2147483647 h 458"/>
                <a:gd name="T22" fmla="*/ 2147483647 w 395"/>
                <a:gd name="T23" fmla="*/ 2147483647 h 458"/>
                <a:gd name="T24" fmla="*/ 2147483647 w 395"/>
                <a:gd name="T25" fmla="*/ 2147483647 h 458"/>
                <a:gd name="T26" fmla="*/ 2147483647 w 395"/>
                <a:gd name="T27" fmla="*/ 2147483647 h 458"/>
                <a:gd name="T28" fmla="*/ 2147483647 w 395"/>
                <a:gd name="T29" fmla="*/ 2147483647 h 458"/>
                <a:gd name="T30" fmla="*/ 2147483647 w 395"/>
                <a:gd name="T31" fmla="*/ 2147483647 h 458"/>
                <a:gd name="T32" fmla="*/ 2147483647 w 395"/>
                <a:gd name="T33" fmla="*/ 2147483647 h 458"/>
                <a:gd name="T34" fmla="*/ 2147483647 w 395"/>
                <a:gd name="T35" fmla="*/ 2147483647 h 458"/>
                <a:gd name="T36" fmla="*/ 2147483647 w 395"/>
                <a:gd name="T37" fmla="*/ 2147483647 h 458"/>
                <a:gd name="T38" fmla="*/ 0 w 395"/>
                <a:gd name="T39" fmla="*/ 0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5"/>
                <a:gd name="T61" fmla="*/ 0 h 458"/>
                <a:gd name="T62" fmla="*/ 395 w 395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5" h="458">
                  <a:moveTo>
                    <a:pt x="0" y="0"/>
                  </a:moveTo>
                  <a:lnTo>
                    <a:pt x="395" y="3"/>
                  </a:lnTo>
                  <a:lnTo>
                    <a:pt x="393" y="276"/>
                  </a:lnTo>
                  <a:lnTo>
                    <a:pt x="315" y="276"/>
                  </a:lnTo>
                  <a:lnTo>
                    <a:pt x="318" y="315"/>
                  </a:lnTo>
                  <a:lnTo>
                    <a:pt x="311" y="330"/>
                  </a:lnTo>
                  <a:lnTo>
                    <a:pt x="300" y="342"/>
                  </a:lnTo>
                  <a:lnTo>
                    <a:pt x="291" y="348"/>
                  </a:lnTo>
                  <a:lnTo>
                    <a:pt x="288" y="384"/>
                  </a:lnTo>
                  <a:lnTo>
                    <a:pt x="291" y="402"/>
                  </a:lnTo>
                  <a:lnTo>
                    <a:pt x="287" y="417"/>
                  </a:lnTo>
                  <a:lnTo>
                    <a:pt x="288" y="435"/>
                  </a:lnTo>
                  <a:lnTo>
                    <a:pt x="276" y="438"/>
                  </a:lnTo>
                  <a:lnTo>
                    <a:pt x="275" y="456"/>
                  </a:lnTo>
                  <a:lnTo>
                    <a:pt x="47" y="458"/>
                  </a:lnTo>
                  <a:lnTo>
                    <a:pt x="48" y="362"/>
                  </a:lnTo>
                  <a:lnTo>
                    <a:pt x="42" y="348"/>
                  </a:lnTo>
                  <a:lnTo>
                    <a:pt x="39" y="321"/>
                  </a:lnTo>
                  <a:lnTo>
                    <a:pt x="2" y="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6" name="Freeform 81"/>
            <p:cNvSpPr>
              <a:spLocks noChangeAspect="1"/>
            </p:cNvSpPr>
            <p:nvPr/>
          </p:nvSpPr>
          <p:spPr bwMode="auto">
            <a:xfrm>
              <a:off x="1402" y="157"/>
              <a:ext cx="550" cy="425"/>
            </a:xfrm>
            <a:custGeom>
              <a:avLst/>
              <a:gdLst>
                <a:gd name="T0" fmla="*/ 2147483647 w 512"/>
                <a:gd name="T1" fmla="*/ 0 h 455"/>
                <a:gd name="T2" fmla="*/ 2147483647 w 512"/>
                <a:gd name="T3" fmla="*/ 2147483647 h 455"/>
                <a:gd name="T4" fmla="*/ 2147483647 w 512"/>
                <a:gd name="T5" fmla="*/ 2147483647 h 455"/>
                <a:gd name="T6" fmla="*/ 2147483647 w 512"/>
                <a:gd name="T7" fmla="*/ 2147483647 h 455"/>
                <a:gd name="T8" fmla="*/ 2147483647 w 512"/>
                <a:gd name="T9" fmla="*/ 2147483647 h 455"/>
                <a:gd name="T10" fmla="*/ 2147483647 w 512"/>
                <a:gd name="T11" fmla="*/ 2147483647 h 455"/>
                <a:gd name="T12" fmla="*/ 2147483647 w 512"/>
                <a:gd name="T13" fmla="*/ 2147483647 h 455"/>
                <a:gd name="T14" fmla="*/ 2147483647 w 512"/>
                <a:gd name="T15" fmla="*/ 2147483647 h 455"/>
                <a:gd name="T16" fmla="*/ 2147483647 w 512"/>
                <a:gd name="T17" fmla="*/ 2147483647 h 455"/>
                <a:gd name="T18" fmla="*/ 2147483647 w 512"/>
                <a:gd name="T19" fmla="*/ 2147483647 h 455"/>
                <a:gd name="T20" fmla="*/ 2147483647 w 512"/>
                <a:gd name="T21" fmla="*/ 2147483647 h 455"/>
                <a:gd name="T22" fmla="*/ 2147483647 w 512"/>
                <a:gd name="T23" fmla="*/ 2147483647 h 455"/>
                <a:gd name="T24" fmla="*/ 2147483647 w 512"/>
                <a:gd name="T25" fmla="*/ 2147483647 h 455"/>
                <a:gd name="T26" fmla="*/ 2147483647 w 512"/>
                <a:gd name="T27" fmla="*/ 2147483647 h 455"/>
                <a:gd name="T28" fmla="*/ 2147483647 w 512"/>
                <a:gd name="T29" fmla="*/ 2147483647 h 455"/>
                <a:gd name="T30" fmla="*/ 2147483647 w 512"/>
                <a:gd name="T31" fmla="*/ 2147483647 h 455"/>
                <a:gd name="T32" fmla="*/ 2147483647 w 512"/>
                <a:gd name="T33" fmla="*/ 2147483647 h 455"/>
                <a:gd name="T34" fmla="*/ 2147483647 w 512"/>
                <a:gd name="T35" fmla="*/ 2147483647 h 455"/>
                <a:gd name="T36" fmla="*/ 2147483647 w 512"/>
                <a:gd name="T37" fmla="*/ 2147483647 h 455"/>
                <a:gd name="T38" fmla="*/ 2147483647 w 512"/>
                <a:gd name="T39" fmla="*/ 2147483647 h 455"/>
                <a:gd name="T40" fmla="*/ 2147483647 w 512"/>
                <a:gd name="T41" fmla="*/ 2147483647 h 455"/>
                <a:gd name="T42" fmla="*/ 2147483647 w 512"/>
                <a:gd name="T43" fmla="*/ 2147483647 h 455"/>
                <a:gd name="T44" fmla="*/ 2147483647 w 512"/>
                <a:gd name="T45" fmla="*/ 2147483647 h 455"/>
                <a:gd name="T46" fmla="*/ 2147483647 w 512"/>
                <a:gd name="T47" fmla="*/ 2147483647 h 455"/>
                <a:gd name="T48" fmla="*/ 2147483647 w 512"/>
                <a:gd name="T49" fmla="*/ 2147483647 h 455"/>
                <a:gd name="T50" fmla="*/ 2147483647 w 512"/>
                <a:gd name="T51" fmla="*/ 2147483647 h 455"/>
                <a:gd name="T52" fmla="*/ 2147483647 w 512"/>
                <a:gd name="T53" fmla="*/ 2147483647 h 455"/>
                <a:gd name="T54" fmla="*/ 2147483647 w 512"/>
                <a:gd name="T55" fmla="*/ 2147483647 h 455"/>
                <a:gd name="T56" fmla="*/ 2147483647 w 512"/>
                <a:gd name="T57" fmla="*/ 2147483647 h 455"/>
                <a:gd name="T58" fmla="*/ 2147483647 w 512"/>
                <a:gd name="T59" fmla="*/ 2147483647 h 455"/>
                <a:gd name="T60" fmla="*/ 2147483647 w 512"/>
                <a:gd name="T61" fmla="*/ 2147483647 h 455"/>
                <a:gd name="T62" fmla="*/ 2147483647 w 512"/>
                <a:gd name="T63" fmla="*/ 2147483647 h 455"/>
                <a:gd name="T64" fmla="*/ 2147483647 w 512"/>
                <a:gd name="T65" fmla="*/ 2147483647 h 455"/>
                <a:gd name="T66" fmla="*/ 2147483647 w 512"/>
                <a:gd name="T67" fmla="*/ 2147483647 h 455"/>
                <a:gd name="T68" fmla="*/ 2147483647 w 512"/>
                <a:gd name="T69" fmla="*/ 2147483647 h 455"/>
                <a:gd name="T70" fmla="*/ 2147483647 w 512"/>
                <a:gd name="T71" fmla="*/ 2147483647 h 455"/>
                <a:gd name="T72" fmla="*/ 2147483647 w 512"/>
                <a:gd name="T73" fmla="*/ 2147483647 h 455"/>
                <a:gd name="T74" fmla="*/ 2147483647 w 512"/>
                <a:gd name="T75" fmla="*/ 2147483647 h 455"/>
                <a:gd name="T76" fmla="*/ 2147483647 w 512"/>
                <a:gd name="T77" fmla="*/ 2147483647 h 455"/>
                <a:gd name="T78" fmla="*/ 2147483647 w 512"/>
                <a:gd name="T79" fmla="*/ 2147483647 h 455"/>
                <a:gd name="T80" fmla="*/ 2147483647 w 512"/>
                <a:gd name="T81" fmla="*/ 2147483647 h 455"/>
                <a:gd name="T82" fmla="*/ 2147483647 w 512"/>
                <a:gd name="T83" fmla="*/ 2147483647 h 455"/>
                <a:gd name="T84" fmla="*/ 2147483647 w 512"/>
                <a:gd name="T85" fmla="*/ 2147483647 h 455"/>
                <a:gd name="T86" fmla="*/ 2147483647 w 512"/>
                <a:gd name="T87" fmla="*/ 2147483647 h 455"/>
                <a:gd name="T88" fmla="*/ 2147483647 w 512"/>
                <a:gd name="T89" fmla="*/ 2147483647 h 455"/>
                <a:gd name="T90" fmla="*/ 2147483647 w 512"/>
                <a:gd name="T91" fmla="*/ 2147483647 h 455"/>
                <a:gd name="T92" fmla="*/ 2147483647 w 512"/>
                <a:gd name="T93" fmla="*/ 2147483647 h 455"/>
                <a:gd name="T94" fmla="*/ 2147483647 w 512"/>
                <a:gd name="T95" fmla="*/ 2147483647 h 455"/>
                <a:gd name="T96" fmla="*/ 0 w 512"/>
                <a:gd name="T97" fmla="*/ 2147483647 h 455"/>
                <a:gd name="T98" fmla="*/ 2147483647 w 512"/>
                <a:gd name="T99" fmla="*/ 0 h 4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2"/>
                <a:gd name="T151" fmla="*/ 0 h 455"/>
                <a:gd name="T152" fmla="*/ 512 w 512"/>
                <a:gd name="T153" fmla="*/ 455 h 4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2" h="455">
                  <a:moveTo>
                    <a:pt x="1" y="0"/>
                  </a:moveTo>
                  <a:lnTo>
                    <a:pt x="493" y="2"/>
                  </a:lnTo>
                  <a:lnTo>
                    <a:pt x="500" y="14"/>
                  </a:lnTo>
                  <a:lnTo>
                    <a:pt x="496" y="26"/>
                  </a:lnTo>
                  <a:lnTo>
                    <a:pt x="491" y="35"/>
                  </a:lnTo>
                  <a:lnTo>
                    <a:pt x="493" y="48"/>
                  </a:lnTo>
                  <a:lnTo>
                    <a:pt x="485" y="54"/>
                  </a:lnTo>
                  <a:lnTo>
                    <a:pt x="491" y="68"/>
                  </a:lnTo>
                  <a:lnTo>
                    <a:pt x="494" y="95"/>
                  </a:lnTo>
                  <a:lnTo>
                    <a:pt x="491" y="113"/>
                  </a:lnTo>
                  <a:lnTo>
                    <a:pt x="491" y="128"/>
                  </a:lnTo>
                  <a:lnTo>
                    <a:pt x="488" y="143"/>
                  </a:lnTo>
                  <a:lnTo>
                    <a:pt x="491" y="162"/>
                  </a:lnTo>
                  <a:lnTo>
                    <a:pt x="505" y="180"/>
                  </a:lnTo>
                  <a:lnTo>
                    <a:pt x="508" y="186"/>
                  </a:lnTo>
                  <a:lnTo>
                    <a:pt x="502" y="192"/>
                  </a:lnTo>
                  <a:lnTo>
                    <a:pt x="503" y="201"/>
                  </a:lnTo>
                  <a:lnTo>
                    <a:pt x="509" y="231"/>
                  </a:lnTo>
                  <a:lnTo>
                    <a:pt x="512" y="261"/>
                  </a:lnTo>
                  <a:lnTo>
                    <a:pt x="503" y="270"/>
                  </a:lnTo>
                  <a:lnTo>
                    <a:pt x="512" y="291"/>
                  </a:lnTo>
                  <a:lnTo>
                    <a:pt x="502" y="296"/>
                  </a:lnTo>
                  <a:lnTo>
                    <a:pt x="508" y="306"/>
                  </a:lnTo>
                  <a:lnTo>
                    <a:pt x="499" y="312"/>
                  </a:lnTo>
                  <a:lnTo>
                    <a:pt x="494" y="332"/>
                  </a:lnTo>
                  <a:lnTo>
                    <a:pt x="487" y="344"/>
                  </a:lnTo>
                  <a:lnTo>
                    <a:pt x="475" y="348"/>
                  </a:lnTo>
                  <a:lnTo>
                    <a:pt x="467" y="356"/>
                  </a:lnTo>
                  <a:lnTo>
                    <a:pt x="451" y="356"/>
                  </a:lnTo>
                  <a:lnTo>
                    <a:pt x="445" y="366"/>
                  </a:lnTo>
                  <a:lnTo>
                    <a:pt x="451" y="374"/>
                  </a:lnTo>
                  <a:lnTo>
                    <a:pt x="386" y="425"/>
                  </a:lnTo>
                  <a:lnTo>
                    <a:pt x="386" y="446"/>
                  </a:lnTo>
                  <a:lnTo>
                    <a:pt x="368" y="450"/>
                  </a:lnTo>
                  <a:lnTo>
                    <a:pt x="351" y="455"/>
                  </a:lnTo>
                  <a:lnTo>
                    <a:pt x="336" y="450"/>
                  </a:lnTo>
                  <a:lnTo>
                    <a:pt x="327" y="453"/>
                  </a:lnTo>
                  <a:lnTo>
                    <a:pt x="242" y="455"/>
                  </a:lnTo>
                  <a:lnTo>
                    <a:pt x="237" y="365"/>
                  </a:lnTo>
                  <a:lnTo>
                    <a:pt x="162" y="368"/>
                  </a:lnTo>
                  <a:lnTo>
                    <a:pt x="161" y="315"/>
                  </a:lnTo>
                  <a:lnTo>
                    <a:pt x="137" y="315"/>
                  </a:lnTo>
                  <a:lnTo>
                    <a:pt x="132" y="294"/>
                  </a:lnTo>
                  <a:lnTo>
                    <a:pt x="121" y="282"/>
                  </a:lnTo>
                  <a:lnTo>
                    <a:pt x="108" y="285"/>
                  </a:lnTo>
                  <a:lnTo>
                    <a:pt x="100" y="275"/>
                  </a:lnTo>
                  <a:lnTo>
                    <a:pt x="90" y="278"/>
                  </a:lnTo>
                  <a:lnTo>
                    <a:pt x="79" y="275"/>
                  </a:lnTo>
                  <a:lnTo>
                    <a:pt x="0" y="2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7" name="Freeform 82"/>
            <p:cNvSpPr>
              <a:spLocks noChangeAspect="1"/>
            </p:cNvSpPr>
            <p:nvPr/>
          </p:nvSpPr>
          <p:spPr bwMode="auto">
            <a:xfrm>
              <a:off x="1931" y="157"/>
              <a:ext cx="529" cy="496"/>
            </a:xfrm>
            <a:custGeom>
              <a:avLst/>
              <a:gdLst>
                <a:gd name="T0" fmla="*/ 2147483647 w 493"/>
                <a:gd name="T1" fmla="*/ 0 h 530"/>
                <a:gd name="T2" fmla="*/ 2147483647 w 493"/>
                <a:gd name="T3" fmla="*/ 2147483647 h 530"/>
                <a:gd name="T4" fmla="*/ 2147483647 w 493"/>
                <a:gd name="T5" fmla="*/ 2147483647 h 530"/>
                <a:gd name="T6" fmla="*/ 2147483647 w 493"/>
                <a:gd name="T7" fmla="*/ 2147483647 h 530"/>
                <a:gd name="T8" fmla="*/ 2147483647 w 493"/>
                <a:gd name="T9" fmla="*/ 2147483647 h 530"/>
                <a:gd name="T10" fmla="*/ 2147483647 w 493"/>
                <a:gd name="T11" fmla="*/ 2147483647 h 530"/>
                <a:gd name="T12" fmla="*/ 2147483647 w 493"/>
                <a:gd name="T13" fmla="*/ 2147483647 h 530"/>
                <a:gd name="T14" fmla="*/ 2147483647 w 493"/>
                <a:gd name="T15" fmla="*/ 2147483647 h 530"/>
                <a:gd name="T16" fmla="*/ 2147483647 w 493"/>
                <a:gd name="T17" fmla="*/ 2147483647 h 530"/>
                <a:gd name="T18" fmla="*/ 2147483647 w 493"/>
                <a:gd name="T19" fmla="*/ 2147483647 h 530"/>
                <a:gd name="T20" fmla="*/ 2147483647 w 493"/>
                <a:gd name="T21" fmla="*/ 2147483647 h 530"/>
                <a:gd name="T22" fmla="*/ 2147483647 w 493"/>
                <a:gd name="T23" fmla="*/ 2147483647 h 530"/>
                <a:gd name="T24" fmla="*/ 2147483647 w 493"/>
                <a:gd name="T25" fmla="*/ 2147483647 h 530"/>
                <a:gd name="T26" fmla="*/ 2147483647 w 493"/>
                <a:gd name="T27" fmla="*/ 2147483647 h 530"/>
                <a:gd name="T28" fmla="*/ 2147483647 w 493"/>
                <a:gd name="T29" fmla="*/ 2147483647 h 530"/>
                <a:gd name="T30" fmla="*/ 2147483647 w 493"/>
                <a:gd name="T31" fmla="*/ 2147483647 h 530"/>
                <a:gd name="T32" fmla="*/ 2147483647 w 493"/>
                <a:gd name="T33" fmla="*/ 2147483647 h 530"/>
                <a:gd name="T34" fmla="*/ 2147483647 w 493"/>
                <a:gd name="T35" fmla="*/ 2147483647 h 530"/>
                <a:gd name="T36" fmla="*/ 2147483647 w 493"/>
                <a:gd name="T37" fmla="*/ 2147483647 h 530"/>
                <a:gd name="T38" fmla="*/ 2147483647 w 493"/>
                <a:gd name="T39" fmla="*/ 2147483647 h 530"/>
                <a:gd name="T40" fmla="*/ 2147483647 w 493"/>
                <a:gd name="T41" fmla="*/ 2147483647 h 530"/>
                <a:gd name="T42" fmla="*/ 2147483647 w 493"/>
                <a:gd name="T43" fmla="*/ 2147483647 h 530"/>
                <a:gd name="T44" fmla="*/ 2147483647 w 493"/>
                <a:gd name="T45" fmla="*/ 2147483647 h 530"/>
                <a:gd name="T46" fmla="*/ 2147483647 w 493"/>
                <a:gd name="T47" fmla="*/ 2147483647 h 530"/>
                <a:gd name="T48" fmla="*/ 2147483647 w 493"/>
                <a:gd name="T49" fmla="*/ 2147483647 h 530"/>
                <a:gd name="T50" fmla="*/ 2147483647 w 493"/>
                <a:gd name="T51" fmla="*/ 2147483647 h 530"/>
                <a:gd name="T52" fmla="*/ 2147483647 w 493"/>
                <a:gd name="T53" fmla="*/ 2147483647 h 530"/>
                <a:gd name="T54" fmla="*/ 2147483647 w 493"/>
                <a:gd name="T55" fmla="*/ 2147483647 h 530"/>
                <a:gd name="T56" fmla="*/ 2147483647 w 493"/>
                <a:gd name="T57" fmla="*/ 2147483647 h 530"/>
                <a:gd name="T58" fmla="*/ 2147483647 w 493"/>
                <a:gd name="T59" fmla="*/ 2147483647 h 530"/>
                <a:gd name="T60" fmla="*/ 2147483647 w 493"/>
                <a:gd name="T61" fmla="*/ 2147483647 h 530"/>
                <a:gd name="T62" fmla="*/ 2147483647 w 493"/>
                <a:gd name="T63" fmla="*/ 2147483647 h 530"/>
                <a:gd name="T64" fmla="*/ 2147483647 w 493"/>
                <a:gd name="T65" fmla="*/ 2147483647 h 530"/>
                <a:gd name="T66" fmla="*/ 2147483647 w 493"/>
                <a:gd name="T67" fmla="*/ 2147483647 h 530"/>
                <a:gd name="T68" fmla="*/ 2147483647 w 493"/>
                <a:gd name="T69" fmla="*/ 2147483647 h 530"/>
                <a:gd name="T70" fmla="*/ 2147483647 w 493"/>
                <a:gd name="T71" fmla="*/ 2147483647 h 530"/>
                <a:gd name="T72" fmla="*/ 2147483647 w 493"/>
                <a:gd name="T73" fmla="*/ 2147483647 h 530"/>
                <a:gd name="T74" fmla="*/ 2147483647 w 493"/>
                <a:gd name="T75" fmla="*/ 2147483647 h 530"/>
                <a:gd name="T76" fmla="*/ 2147483647 w 493"/>
                <a:gd name="T77" fmla="*/ 2147483647 h 530"/>
                <a:gd name="T78" fmla="*/ 2147483647 w 493"/>
                <a:gd name="T79" fmla="*/ 2147483647 h 530"/>
                <a:gd name="T80" fmla="*/ 2147483647 w 493"/>
                <a:gd name="T81" fmla="*/ 2147483647 h 530"/>
                <a:gd name="T82" fmla="*/ 2147483647 w 493"/>
                <a:gd name="T83" fmla="*/ 2147483647 h 530"/>
                <a:gd name="T84" fmla="*/ 2147483647 w 493"/>
                <a:gd name="T85" fmla="*/ 2147483647 h 530"/>
                <a:gd name="T86" fmla="*/ 2147483647 w 493"/>
                <a:gd name="T87" fmla="*/ 2147483647 h 530"/>
                <a:gd name="T88" fmla="*/ 2147483647 w 493"/>
                <a:gd name="T89" fmla="*/ 2147483647 h 530"/>
                <a:gd name="T90" fmla="*/ 2147483647 w 493"/>
                <a:gd name="T91" fmla="*/ 2147483647 h 530"/>
                <a:gd name="T92" fmla="*/ 2147483647 w 493"/>
                <a:gd name="T93" fmla="*/ 2147483647 h 530"/>
                <a:gd name="T94" fmla="*/ 2147483647 w 493"/>
                <a:gd name="T95" fmla="*/ 2147483647 h 530"/>
                <a:gd name="T96" fmla="*/ 2147483647 w 493"/>
                <a:gd name="T97" fmla="*/ 2147483647 h 530"/>
                <a:gd name="T98" fmla="*/ 2147483647 w 493"/>
                <a:gd name="T99" fmla="*/ 2147483647 h 530"/>
                <a:gd name="T100" fmla="*/ 2147483647 w 493"/>
                <a:gd name="T101" fmla="*/ 2147483647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3"/>
                <a:gd name="T154" fmla="*/ 0 h 530"/>
                <a:gd name="T155" fmla="*/ 493 w 493"/>
                <a:gd name="T156" fmla="*/ 530 h 5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3" h="530">
                  <a:moveTo>
                    <a:pt x="7" y="2"/>
                  </a:moveTo>
                  <a:lnTo>
                    <a:pt x="493" y="0"/>
                  </a:lnTo>
                  <a:lnTo>
                    <a:pt x="492" y="17"/>
                  </a:lnTo>
                  <a:lnTo>
                    <a:pt x="484" y="24"/>
                  </a:lnTo>
                  <a:lnTo>
                    <a:pt x="477" y="27"/>
                  </a:lnTo>
                  <a:lnTo>
                    <a:pt x="486" y="35"/>
                  </a:lnTo>
                  <a:lnTo>
                    <a:pt x="484" y="44"/>
                  </a:lnTo>
                  <a:lnTo>
                    <a:pt x="477" y="48"/>
                  </a:lnTo>
                  <a:lnTo>
                    <a:pt x="471" y="57"/>
                  </a:lnTo>
                  <a:lnTo>
                    <a:pt x="466" y="69"/>
                  </a:lnTo>
                  <a:lnTo>
                    <a:pt x="460" y="77"/>
                  </a:lnTo>
                  <a:lnTo>
                    <a:pt x="460" y="96"/>
                  </a:lnTo>
                  <a:lnTo>
                    <a:pt x="454" y="105"/>
                  </a:lnTo>
                  <a:lnTo>
                    <a:pt x="442" y="117"/>
                  </a:lnTo>
                  <a:lnTo>
                    <a:pt x="447" y="132"/>
                  </a:lnTo>
                  <a:lnTo>
                    <a:pt x="432" y="147"/>
                  </a:lnTo>
                  <a:lnTo>
                    <a:pt x="412" y="146"/>
                  </a:lnTo>
                  <a:lnTo>
                    <a:pt x="402" y="168"/>
                  </a:lnTo>
                  <a:lnTo>
                    <a:pt x="394" y="170"/>
                  </a:lnTo>
                  <a:lnTo>
                    <a:pt x="388" y="188"/>
                  </a:lnTo>
                  <a:lnTo>
                    <a:pt x="384" y="197"/>
                  </a:lnTo>
                  <a:lnTo>
                    <a:pt x="387" y="204"/>
                  </a:lnTo>
                  <a:lnTo>
                    <a:pt x="379" y="212"/>
                  </a:lnTo>
                  <a:lnTo>
                    <a:pt x="378" y="225"/>
                  </a:lnTo>
                  <a:lnTo>
                    <a:pt x="366" y="243"/>
                  </a:lnTo>
                  <a:lnTo>
                    <a:pt x="370" y="260"/>
                  </a:lnTo>
                  <a:lnTo>
                    <a:pt x="369" y="278"/>
                  </a:lnTo>
                  <a:lnTo>
                    <a:pt x="363" y="293"/>
                  </a:lnTo>
                  <a:lnTo>
                    <a:pt x="354" y="314"/>
                  </a:lnTo>
                  <a:lnTo>
                    <a:pt x="345" y="314"/>
                  </a:lnTo>
                  <a:lnTo>
                    <a:pt x="340" y="333"/>
                  </a:lnTo>
                  <a:lnTo>
                    <a:pt x="351" y="342"/>
                  </a:lnTo>
                  <a:lnTo>
                    <a:pt x="352" y="353"/>
                  </a:lnTo>
                  <a:lnTo>
                    <a:pt x="340" y="366"/>
                  </a:lnTo>
                  <a:lnTo>
                    <a:pt x="334" y="402"/>
                  </a:lnTo>
                  <a:lnTo>
                    <a:pt x="327" y="408"/>
                  </a:lnTo>
                  <a:lnTo>
                    <a:pt x="318" y="426"/>
                  </a:lnTo>
                  <a:lnTo>
                    <a:pt x="309" y="423"/>
                  </a:lnTo>
                  <a:lnTo>
                    <a:pt x="301" y="432"/>
                  </a:lnTo>
                  <a:lnTo>
                    <a:pt x="294" y="428"/>
                  </a:lnTo>
                  <a:lnTo>
                    <a:pt x="283" y="432"/>
                  </a:lnTo>
                  <a:lnTo>
                    <a:pt x="267" y="453"/>
                  </a:lnTo>
                  <a:lnTo>
                    <a:pt x="268" y="471"/>
                  </a:lnTo>
                  <a:lnTo>
                    <a:pt x="262" y="482"/>
                  </a:lnTo>
                  <a:lnTo>
                    <a:pt x="255" y="485"/>
                  </a:lnTo>
                  <a:lnTo>
                    <a:pt x="244" y="486"/>
                  </a:lnTo>
                  <a:lnTo>
                    <a:pt x="231" y="480"/>
                  </a:lnTo>
                  <a:lnTo>
                    <a:pt x="217" y="473"/>
                  </a:lnTo>
                  <a:lnTo>
                    <a:pt x="207" y="471"/>
                  </a:lnTo>
                  <a:lnTo>
                    <a:pt x="210" y="483"/>
                  </a:lnTo>
                  <a:lnTo>
                    <a:pt x="193" y="494"/>
                  </a:lnTo>
                  <a:lnTo>
                    <a:pt x="187" y="509"/>
                  </a:lnTo>
                  <a:lnTo>
                    <a:pt x="192" y="528"/>
                  </a:lnTo>
                  <a:lnTo>
                    <a:pt x="177" y="530"/>
                  </a:lnTo>
                  <a:lnTo>
                    <a:pt x="168" y="509"/>
                  </a:lnTo>
                  <a:lnTo>
                    <a:pt x="156" y="500"/>
                  </a:lnTo>
                  <a:lnTo>
                    <a:pt x="144" y="507"/>
                  </a:lnTo>
                  <a:lnTo>
                    <a:pt x="136" y="494"/>
                  </a:lnTo>
                  <a:lnTo>
                    <a:pt x="133" y="482"/>
                  </a:lnTo>
                  <a:lnTo>
                    <a:pt x="130" y="468"/>
                  </a:lnTo>
                  <a:lnTo>
                    <a:pt x="133" y="458"/>
                  </a:lnTo>
                  <a:lnTo>
                    <a:pt x="124" y="453"/>
                  </a:lnTo>
                  <a:lnTo>
                    <a:pt x="121" y="426"/>
                  </a:lnTo>
                  <a:lnTo>
                    <a:pt x="130" y="419"/>
                  </a:lnTo>
                  <a:lnTo>
                    <a:pt x="133" y="407"/>
                  </a:lnTo>
                  <a:lnTo>
                    <a:pt x="129" y="401"/>
                  </a:lnTo>
                  <a:lnTo>
                    <a:pt x="130" y="390"/>
                  </a:lnTo>
                  <a:lnTo>
                    <a:pt x="142" y="380"/>
                  </a:lnTo>
                  <a:lnTo>
                    <a:pt x="136" y="369"/>
                  </a:lnTo>
                  <a:lnTo>
                    <a:pt x="127" y="368"/>
                  </a:lnTo>
                  <a:lnTo>
                    <a:pt x="118" y="377"/>
                  </a:lnTo>
                  <a:lnTo>
                    <a:pt x="109" y="365"/>
                  </a:lnTo>
                  <a:lnTo>
                    <a:pt x="96" y="354"/>
                  </a:lnTo>
                  <a:lnTo>
                    <a:pt x="90" y="326"/>
                  </a:lnTo>
                  <a:lnTo>
                    <a:pt x="76" y="329"/>
                  </a:lnTo>
                  <a:lnTo>
                    <a:pt x="63" y="320"/>
                  </a:lnTo>
                  <a:lnTo>
                    <a:pt x="57" y="332"/>
                  </a:lnTo>
                  <a:lnTo>
                    <a:pt x="45" y="320"/>
                  </a:lnTo>
                  <a:lnTo>
                    <a:pt x="37" y="324"/>
                  </a:lnTo>
                  <a:lnTo>
                    <a:pt x="43" y="336"/>
                  </a:lnTo>
                  <a:lnTo>
                    <a:pt x="36" y="344"/>
                  </a:lnTo>
                  <a:lnTo>
                    <a:pt x="28" y="333"/>
                  </a:lnTo>
                  <a:lnTo>
                    <a:pt x="28" y="317"/>
                  </a:lnTo>
                  <a:lnTo>
                    <a:pt x="27" y="306"/>
                  </a:lnTo>
                  <a:lnTo>
                    <a:pt x="18" y="297"/>
                  </a:lnTo>
                  <a:lnTo>
                    <a:pt x="24" y="291"/>
                  </a:lnTo>
                  <a:lnTo>
                    <a:pt x="19" y="269"/>
                  </a:lnTo>
                  <a:lnTo>
                    <a:pt x="27" y="261"/>
                  </a:lnTo>
                  <a:lnTo>
                    <a:pt x="25" y="254"/>
                  </a:lnTo>
                  <a:lnTo>
                    <a:pt x="25" y="239"/>
                  </a:lnTo>
                  <a:lnTo>
                    <a:pt x="16" y="192"/>
                  </a:lnTo>
                  <a:lnTo>
                    <a:pt x="24" y="186"/>
                  </a:lnTo>
                  <a:lnTo>
                    <a:pt x="4" y="162"/>
                  </a:lnTo>
                  <a:lnTo>
                    <a:pt x="1" y="144"/>
                  </a:lnTo>
                  <a:lnTo>
                    <a:pt x="4" y="132"/>
                  </a:lnTo>
                  <a:lnTo>
                    <a:pt x="6" y="111"/>
                  </a:lnTo>
                  <a:lnTo>
                    <a:pt x="7" y="92"/>
                  </a:lnTo>
                  <a:lnTo>
                    <a:pt x="6" y="69"/>
                  </a:lnTo>
                  <a:lnTo>
                    <a:pt x="0" y="51"/>
                  </a:lnTo>
                  <a:lnTo>
                    <a:pt x="9" y="48"/>
                  </a:lnTo>
                  <a:lnTo>
                    <a:pt x="4" y="36"/>
                  </a:lnTo>
                  <a:lnTo>
                    <a:pt x="13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5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8" name="Freeform 83"/>
            <p:cNvSpPr>
              <a:spLocks noChangeAspect="1"/>
            </p:cNvSpPr>
            <p:nvPr/>
          </p:nvSpPr>
          <p:spPr bwMode="auto">
            <a:xfrm>
              <a:off x="2294" y="156"/>
              <a:ext cx="299" cy="430"/>
            </a:xfrm>
            <a:custGeom>
              <a:avLst/>
              <a:gdLst>
                <a:gd name="T0" fmla="*/ 2147483647 w 279"/>
                <a:gd name="T1" fmla="*/ 2147483647 h 459"/>
                <a:gd name="T2" fmla="*/ 2147483647 w 279"/>
                <a:gd name="T3" fmla="*/ 2147483647 h 459"/>
                <a:gd name="T4" fmla="*/ 2147483647 w 279"/>
                <a:gd name="T5" fmla="*/ 2147483647 h 459"/>
                <a:gd name="T6" fmla="*/ 2147483647 w 279"/>
                <a:gd name="T7" fmla="*/ 2147483647 h 459"/>
                <a:gd name="T8" fmla="*/ 2147483647 w 279"/>
                <a:gd name="T9" fmla="*/ 2147483647 h 459"/>
                <a:gd name="T10" fmla="*/ 2147483647 w 279"/>
                <a:gd name="T11" fmla="*/ 2147483647 h 459"/>
                <a:gd name="T12" fmla="*/ 2147483647 w 279"/>
                <a:gd name="T13" fmla="*/ 2147483647 h 459"/>
                <a:gd name="T14" fmla="*/ 2147483647 w 279"/>
                <a:gd name="T15" fmla="*/ 2147483647 h 459"/>
                <a:gd name="T16" fmla="*/ 2147483647 w 279"/>
                <a:gd name="T17" fmla="*/ 2147483647 h 459"/>
                <a:gd name="T18" fmla="*/ 2147483647 w 279"/>
                <a:gd name="T19" fmla="*/ 2147483647 h 459"/>
                <a:gd name="T20" fmla="*/ 2147483647 w 279"/>
                <a:gd name="T21" fmla="*/ 2147483647 h 459"/>
                <a:gd name="T22" fmla="*/ 2147483647 w 279"/>
                <a:gd name="T23" fmla="*/ 2147483647 h 459"/>
                <a:gd name="T24" fmla="*/ 2147483647 w 279"/>
                <a:gd name="T25" fmla="*/ 2147483647 h 459"/>
                <a:gd name="T26" fmla="*/ 2147483647 w 279"/>
                <a:gd name="T27" fmla="*/ 2147483647 h 459"/>
                <a:gd name="T28" fmla="*/ 0 w 279"/>
                <a:gd name="T29" fmla="*/ 2147483647 h 459"/>
                <a:gd name="T30" fmla="*/ 2147483647 w 279"/>
                <a:gd name="T31" fmla="*/ 2147483647 h 459"/>
                <a:gd name="T32" fmla="*/ 2147483647 w 279"/>
                <a:gd name="T33" fmla="*/ 2147483647 h 459"/>
                <a:gd name="T34" fmla="*/ 2147483647 w 279"/>
                <a:gd name="T35" fmla="*/ 2147483647 h 459"/>
                <a:gd name="T36" fmla="*/ 2147483647 w 279"/>
                <a:gd name="T37" fmla="*/ 2147483647 h 459"/>
                <a:gd name="T38" fmla="*/ 2147483647 w 279"/>
                <a:gd name="T39" fmla="*/ 2147483647 h 459"/>
                <a:gd name="T40" fmla="*/ 2147483647 w 279"/>
                <a:gd name="T41" fmla="*/ 2147483647 h 459"/>
                <a:gd name="T42" fmla="*/ 2147483647 w 279"/>
                <a:gd name="T43" fmla="*/ 2147483647 h 459"/>
                <a:gd name="T44" fmla="*/ 2147483647 w 279"/>
                <a:gd name="T45" fmla="*/ 2147483647 h 459"/>
                <a:gd name="T46" fmla="*/ 2147483647 w 279"/>
                <a:gd name="T47" fmla="*/ 2147483647 h 459"/>
                <a:gd name="T48" fmla="*/ 2147483647 w 279"/>
                <a:gd name="T49" fmla="*/ 2147483647 h 459"/>
                <a:gd name="T50" fmla="*/ 2147483647 w 279"/>
                <a:gd name="T51" fmla="*/ 2147483647 h 459"/>
                <a:gd name="T52" fmla="*/ 2147483647 w 279"/>
                <a:gd name="T53" fmla="*/ 2147483647 h 459"/>
                <a:gd name="T54" fmla="*/ 2147483647 w 279"/>
                <a:gd name="T55" fmla="*/ 2147483647 h 459"/>
                <a:gd name="T56" fmla="*/ 2147483647 w 279"/>
                <a:gd name="T57" fmla="*/ 2147483647 h 459"/>
                <a:gd name="T58" fmla="*/ 2147483647 w 279"/>
                <a:gd name="T59" fmla="*/ 2147483647 h 459"/>
                <a:gd name="T60" fmla="*/ 2147483647 w 279"/>
                <a:gd name="T61" fmla="*/ 2147483647 h 459"/>
                <a:gd name="T62" fmla="*/ 2147483647 w 279"/>
                <a:gd name="T63" fmla="*/ 2147483647 h 459"/>
                <a:gd name="T64" fmla="*/ 2147483647 w 279"/>
                <a:gd name="T65" fmla="*/ 2147483647 h 459"/>
                <a:gd name="T66" fmla="*/ 2147483647 w 279"/>
                <a:gd name="T67" fmla="*/ 2147483647 h 459"/>
                <a:gd name="T68" fmla="*/ 2147483647 w 279"/>
                <a:gd name="T69" fmla="*/ 2147483647 h 459"/>
                <a:gd name="T70" fmla="*/ 2147483647 w 279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459"/>
                <a:gd name="T110" fmla="*/ 279 w 279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459">
                  <a:moveTo>
                    <a:pt x="149" y="2"/>
                  </a:moveTo>
                  <a:lnTo>
                    <a:pt x="152" y="13"/>
                  </a:lnTo>
                  <a:lnTo>
                    <a:pt x="144" y="20"/>
                  </a:lnTo>
                  <a:lnTo>
                    <a:pt x="137" y="28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37" y="44"/>
                  </a:lnTo>
                  <a:lnTo>
                    <a:pt x="131" y="53"/>
                  </a:lnTo>
                  <a:lnTo>
                    <a:pt x="126" y="65"/>
                  </a:lnTo>
                  <a:lnTo>
                    <a:pt x="120" y="73"/>
                  </a:lnTo>
                  <a:lnTo>
                    <a:pt x="120" y="92"/>
                  </a:lnTo>
                  <a:lnTo>
                    <a:pt x="114" y="101"/>
                  </a:lnTo>
                  <a:lnTo>
                    <a:pt x="102" y="113"/>
                  </a:lnTo>
                  <a:lnTo>
                    <a:pt x="107" y="128"/>
                  </a:lnTo>
                  <a:lnTo>
                    <a:pt x="92" y="143"/>
                  </a:lnTo>
                  <a:lnTo>
                    <a:pt x="72" y="142"/>
                  </a:lnTo>
                  <a:lnTo>
                    <a:pt x="62" y="164"/>
                  </a:lnTo>
                  <a:lnTo>
                    <a:pt x="54" y="166"/>
                  </a:lnTo>
                  <a:lnTo>
                    <a:pt x="48" y="184"/>
                  </a:lnTo>
                  <a:lnTo>
                    <a:pt x="44" y="193"/>
                  </a:lnTo>
                  <a:lnTo>
                    <a:pt x="47" y="200"/>
                  </a:lnTo>
                  <a:lnTo>
                    <a:pt x="39" y="208"/>
                  </a:lnTo>
                  <a:lnTo>
                    <a:pt x="38" y="221"/>
                  </a:lnTo>
                  <a:lnTo>
                    <a:pt x="26" y="239"/>
                  </a:lnTo>
                  <a:lnTo>
                    <a:pt x="30" y="256"/>
                  </a:lnTo>
                  <a:lnTo>
                    <a:pt x="29" y="274"/>
                  </a:lnTo>
                  <a:lnTo>
                    <a:pt x="23" y="289"/>
                  </a:lnTo>
                  <a:lnTo>
                    <a:pt x="14" y="310"/>
                  </a:lnTo>
                  <a:lnTo>
                    <a:pt x="5" y="310"/>
                  </a:lnTo>
                  <a:lnTo>
                    <a:pt x="0" y="333"/>
                  </a:lnTo>
                  <a:lnTo>
                    <a:pt x="8" y="340"/>
                  </a:lnTo>
                  <a:lnTo>
                    <a:pt x="12" y="349"/>
                  </a:lnTo>
                  <a:lnTo>
                    <a:pt x="2" y="365"/>
                  </a:lnTo>
                  <a:lnTo>
                    <a:pt x="32" y="363"/>
                  </a:lnTo>
                  <a:lnTo>
                    <a:pt x="33" y="459"/>
                  </a:lnTo>
                  <a:lnTo>
                    <a:pt x="147" y="453"/>
                  </a:lnTo>
                  <a:lnTo>
                    <a:pt x="159" y="438"/>
                  </a:lnTo>
                  <a:lnTo>
                    <a:pt x="177" y="428"/>
                  </a:lnTo>
                  <a:lnTo>
                    <a:pt x="185" y="422"/>
                  </a:lnTo>
                  <a:lnTo>
                    <a:pt x="179" y="417"/>
                  </a:lnTo>
                  <a:lnTo>
                    <a:pt x="176" y="405"/>
                  </a:lnTo>
                  <a:lnTo>
                    <a:pt x="176" y="393"/>
                  </a:lnTo>
                  <a:lnTo>
                    <a:pt x="180" y="387"/>
                  </a:lnTo>
                  <a:lnTo>
                    <a:pt x="180" y="371"/>
                  </a:lnTo>
                  <a:lnTo>
                    <a:pt x="174" y="353"/>
                  </a:lnTo>
                  <a:lnTo>
                    <a:pt x="182" y="338"/>
                  </a:lnTo>
                  <a:lnTo>
                    <a:pt x="195" y="336"/>
                  </a:lnTo>
                  <a:lnTo>
                    <a:pt x="195" y="324"/>
                  </a:lnTo>
                  <a:lnTo>
                    <a:pt x="198" y="312"/>
                  </a:lnTo>
                  <a:lnTo>
                    <a:pt x="204" y="302"/>
                  </a:lnTo>
                  <a:lnTo>
                    <a:pt x="209" y="287"/>
                  </a:lnTo>
                  <a:lnTo>
                    <a:pt x="219" y="276"/>
                  </a:lnTo>
                  <a:lnTo>
                    <a:pt x="224" y="203"/>
                  </a:lnTo>
                  <a:lnTo>
                    <a:pt x="213" y="198"/>
                  </a:lnTo>
                  <a:lnTo>
                    <a:pt x="219" y="173"/>
                  </a:lnTo>
                  <a:lnTo>
                    <a:pt x="222" y="158"/>
                  </a:lnTo>
                  <a:lnTo>
                    <a:pt x="228" y="149"/>
                  </a:lnTo>
                  <a:lnTo>
                    <a:pt x="240" y="150"/>
                  </a:lnTo>
                  <a:lnTo>
                    <a:pt x="245" y="138"/>
                  </a:lnTo>
                  <a:lnTo>
                    <a:pt x="242" y="114"/>
                  </a:lnTo>
                  <a:lnTo>
                    <a:pt x="240" y="102"/>
                  </a:lnTo>
                  <a:lnTo>
                    <a:pt x="248" y="90"/>
                  </a:lnTo>
                  <a:lnTo>
                    <a:pt x="245" y="83"/>
                  </a:lnTo>
                  <a:lnTo>
                    <a:pt x="255" y="68"/>
                  </a:lnTo>
                  <a:lnTo>
                    <a:pt x="264" y="65"/>
                  </a:lnTo>
                  <a:lnTo>
                    <a:pt x="272" y="51"/>
                  </a:lnTo>
                  <a:lnTo>
                    <a:pt x="264" y="42"/>
                  </a:lnTo>
                  <a:lnTo>
                    <a:pt x="275" y="39"/>
                  </a:lnTo>
                  <a:lnTo>
                    <a:pt x="270" y="27"/>
                  </a:lnTo>
                  <a:lnTo>
                    <a:pt x="279" y="23"/>
                  </a:lnTo>
                  <a:lnTo>
                    <a:pt x="276" y="9"/>
                  </a:lnTo>
                  <a:lnTo>
                    <a:pt x="266" y="0"/>
                  </a:lnTo>
                  <a:lnTo>
                    <a:pt x="149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9" name="Freeform 84"/>
            <p:cNvSpPr>
              <a:spLocks noChangeAspect="1"/>
            </p:cNvSpPr>
            <p:nvPr/>
          </p:nvSpPr>
          <p:spPr bwMode="auto">
            <a:xfrm>
              <a:off x="2443" y="156"/>
              <a:ext cx="336" cy="464"/>
            </a:xfrm>
            <a:custGeom>
              <a:avLst/>
              <a:gdLst>
                <a:gd name="T0" fmla="*/ 2147483647 w 313"/>
                <a:gd name="T1" fmla="*/ 0 h 496"/>
                <a:gd name="T2" fmla="*/ 2147483647 w 313"/>
                <a:gd name="T3" fmla="*/ 2147483647 h 496"/>
                <a:gd name="T4" fmla="*/ 2147483647 w 313"/>
                <a:gd name="T5" fmla="*/ 2147483647 h 496"/>
                <a:gd name="T6" fmla="*/ 2147483647 w 313"/>
                <a:gd name="T7" fmla="*/ 2147483647 h 496"/>
                <a:gd name="T8" fmla="*/ 2147483647 w 313"/>
                <a:gd name="T9" fmla="*/ 2147483647 h 496"/>
                <a:gd name="T10" fmla="*/ 2147483647 w 313"/>
                <a:gd name="T11" fmla="*/ 2147483647 h 496"/>
                <a:gd name="T12" fmla="*/ 2147483647 w 313"/>
                <a:gd name="T13" fmla="*/ 2147483647 h 496"/>
                <a:gd name="T14" fmla="*/ 2147483647 w 313"/>
                <a:gd name="T15" fmla="*/ 2147483647 h 496"/>
                <a:gd name="T16" fmla="*/ 2147483647 w 313"/>
                <a:gd name="T17" fmla="*/ 2147483647 h 496"/>
                <a:gd name="T18" fmla="*/ 2147483647 w 313"/>
                <a:gd name="T19" fmla="*/ 2147483647 h 496"/>
                <a:gd name="T20" fmla="*/ 2147483647 w 313"/>
                <a:gd name="T21" fmla="*/ 2147483647 h 496"/>
                <a:gd name="T22" fmla="*/ 2147483647 w 313"/>
                <a:gd name="T23" fmla="*/ 2147483647 h 496"/>
                <a:gd name="T24" fmla="*/ 2147483647 w 313"/>
                <a:gd name="T25" fmla="*/ 2147483647 h 496"/>
                <a:gd name="T26" fmla="*/ 2147483647 w 313"/>
                <a:gd name="T27" fmla="*/ 2147483647 h 496"/>
                <a:gd name="T28" fmla="*/ 2147483647 w 313"/>
                <a:gd name="T29" fmla="*/ 2147483647 h 496"/>
                <a:gd name="T30" fmla="*/ 2147483647 w 313"/>
                <a:gd name="T31" fmla="*/ 2147483647 h 496"/>
                <a:gd name="T32" fmla="*/ 2147483647 w 313"/>
                <a:gd name="T33" fmla="*/ 2147483647 h 496"/>
                <a:gd name="T34" fmla="*/ 2147483647 w 313"/>
                <a:gd name="T35" fmla="*/ 2147483647 h 496"/>
                <a:gd name="T36" fmla="*/ 2147483647 w 313"/>
                <a:gd name="T37" fmla="*/ 2147483647 h 496"/>
                <a:gd name="T38" fmla="*/ 2147483647 w 313"/>
                <a:gd name="T39" fmla="*/ 2147483647 h 496"/>
                <a:gd name="T40" fmla="*/ 2147483647 w 313"/>
                <a:gd name="T41" fmla="*/ 2147483647 h 496"/>
                <a:gd name="T42" fmla="*/ 2147483647 w 313"/>
                <a:gd name="T43" fmla="*/ 2147483647 h 496"/>
                <a:gd name="T44" fmla="*/ 2147483647 w 313"/>
                <a:gd name="T45" fmla="*/ 2147483647 h 496"/>
                <a:gd name="T46" fmla="*/ 2147483647 w 313"/>
                <a:gd name="T47" fmla="*/ 2147483647 h 496"/>
                <a:gd name="T48" fmla="*/ 2147483647 w 313"/>
                <a:gd name="T49" fmla="*/ 2147483647 h 496"/>
                <a:gd name="T50" fmla="*/ 2147483647 w 313"/>
                <a:gd name="T51" fmla="*/ 2147483647 h 496"/>
                <a:gd name="T52" fmla="*/ 2147483647 w 313"/>
                <a:gd name="T53" fmla="*/ 2147483647 h 496"/>
                <a:gd name="T54" fmla="*/ 2147483647 w 313"/>
                <a:gd name="T55" fmla="*/ 2147483647 h 496"/>
                <a:gd name="T56" fmla="*/ 2147483647 w 313"/>
                <a:gd name="T57" fmla="*/ 2147483647 h 496"/>
                <a:gd name="T58" fmla="*/ 2147483647 w 313"/>
                <a:gd name="T59" fmla="*/ 2147483647 h 496"/>
                <a:gd name="T60" fmla="*/ 2147483647 w 313"/>
                <a:gd name="T61" fmla="*/ 2147483647 h 496"/>
                <a:gd name="T62" fmla="*/ 2147483647 w 313"/>
                <a:gd name="T63" fmla="*/ 2147483647 h 496"/>
                <a:gd name="T64" fmla="*/ 2147483647 w 313"/>
                <a:gd name="T65" fmla="*/ 2147483647 h 496"/>
                <a:gd name="T66" fmla="*/ 2147483647 w 313"/>
                <a:gd name="T67" fmla="*/ 2147483647 h 496"/>
                <a:gd name="T68" fmla="*/ 2147483647 w 313"/>
                <a:gd name="T69" fmla="*/ 2147483647 h 496"/>
                <a:gd name="T70" fmla="*/ 2147483647 w 313"/>
                <a:gd name="T71" fmla="*/ 0 h 4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"/>
                <a:gd name="T109" fmla="*/ 0 h 496"/>
                <a:gd name="T110" fmla="*/ 313 w 313"/>
                <a:gd name="T111" fmla="*/ 496 h 4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" h="496">
                  <a:moveTo>
                    <a:pt x="127" y="0"/>
                  </a:moveTo>
                  <a:lnTo>
                    <a:pt x="214" y="0"/>
                  </a:lnTo>
                  <a:lnTo>
                    <a:pt x="213" y="37"/>
                  </a:lnTo>
                  <a:lnTo>
                    <a:pt x="223" y="47"/>
                  </a:lnTo>
                  <a:lnTo>
                    <a:pt x="237" y="16"/>
                  </a:lnTo>
                  <a:lnTo>
                    <a:pt x="252" y="14"/>
                  </a:lnTo>
                  <a:lnTo>
                    <a:pt x="267" y="20"/>
                  </a:lnTo>
                  <a:lnTo>
                    <a:pt x="270" y="43"/>
                  </a:lnTo>
                  <a:lnTo>
                    <a:pt x="271" y="68"/>
                  </a:lnTo>
                  <a:lnTo>
                    <a:pt x="280" y="80"/>
                  </a:lnTo>
                  <a:lnTo>
                    <a:pt x="283" y="98"/>
                  </a:lnTo>
                  <a:lnTo>
                    <a:pt x="279" y="130"/>
                  </a:lnTo>
                  <a:lnTo>
                    <a:pt x="265" y="148"/>
                  </a:lnTo>
                  <a:lnTo>
                    <a:pt x="249" y="175"/>
                  </a:lnTo>
                  <a:lnTo>
                    <a:pt x="234" y="206"/>
                  </a:lnTo>
                  <a:lnTo>
                    <a:pt x="234" y="221"/>
                  </a:lnTo>
                  <a:lnTo>
                    <a:pt x="226" y="241"/>
                  </a:lnTo>
                  <a:lnTo>
                    <a:pt x="228" y="257"/>
                  </a:lnTo>
                  <a:lnTo>
                    <a:pt x="247" y="266"/>
                  </a:lnTo>
                  <a:lnTo>
                    <a:pt x="261" y="262"/>
                  </a:lnTo>
                  <a:lnTo>
                    <a:pt x="279" y="269"/>
                  </a:lnTo>
                  <a:lnTo>
                    <a:pt x="291" y="283"/>
                  </a:lnTo>
                  <a:lnTo>
                    <a:pt x="295" y="302"/>
                  </a:lnTo>
                  <a:lnTo>
                    <a:pt x="255" y="336"/>
                  </a:lnTo>
                  <a:lnTo>
                    <a:pt x="259" y="346"/>
                  </a:lnTo>
                  <a:lnTo>
                    <a:pt x="307" y="367"/>
                  </a:lnTo>
                  <a:lnTo>
                    <a:pt x="313" y="373"/>
                  </a:lnTo>
                  <a:lnTo>
                    <a:pt x="307" y="395"/>
                  </a:lnTo>
                  <a:lnTo>
                    <a:pt x="292" y="422"/>
                  </a:lnTo>
                  <a:lnTo>
                    <a:pt x="282" y="466"/>
                  </a:lnTo>
                  <a:lnTo>
                    <a:pt x="261" y="463"/>
                  </a:lnTo>
                  <a:lnTo>
                    <a:pt x="258" y="472"/>
                  </a:lnTo>
                  <a:lnTo>
                    <a:pt x="247" y="478"/>
                  </a:lnTo>
                  <a:lnTo>
                    <a:pt x="241" y="488"/>
                  </a:lnTo>
                  <a:lnTo>
                    <a:pt x="0" y="496"/>
                  </a:lnTo>
                  <a:lnTo>
                    <a:pt x="15" y="487"/>
                  </a:lnTo>
                  <a:lnTo>
                    <a:pt x="10" y="479"/>
                  </a:lnTo>
                  <a:lnTo>
                    <a:pt x="18" y="470"/>
                  </a:lnTo>
                  <a:lnTo>
                    <a:pt x="6" y="451"/>
                  </a:lnTo>
                  <a:lnTo>
                    <a:pt x="21" y="434"/>
                  </a:lnTo>
                  <a:lnTo>
                    <a:pt x="45" y="421"/>
                  </a:lnTo>
                  <a:lnTo>
                    <a:pt x="40" y="410"/>
                  </a:lnTo>
                  <a:lnTo>
                    <a:pt x="36" y="400"/>
                  </a:lnTo>
                  <a:lnTo>
                    <a:pt x="37" y="389"/>
                  </a:lnTo>
                  <a:lnTo>
                    <a:pt x="42" y="380"/>
                  </a:lnTo>
                  <a:lnTo>
                    <a:pt x="40" y="367"/>
                  </a:lnTo>
                  <a:lnTo>
                    <a:pt x="34" y="350"/>
                  </a:lnTo>
                  <a:lnTo>
                    <a:pt x="40" y="335"/>
                  </a:lnTo>
                  <a:lnTo>
                    <a:pt x="55" y="335"/>
                  </a:lnTo>
                  <a:lnTo>
                    <a:pt x="54" y="320"/>
                  </a:lnTo>
                  <a:lnTo>
                    <a:pt x="57" y="308"/>
                  </a:lnTo>
                  <a:lnTo>
                    <a:pt x="64" y="299"/>
                  </a:lnTo>
                  <a:lnTo>
                    <a:pt x="67" y="283"/>
                  </a:lnTo>
                  <a:lnTo>
                    <a:pt x="78" y="275"/>
                  </a:lnTo>
                  <a:lnTo>
                    <a:pt x="85" y="203"/>
                  </a:lnTo>
                  <a:lnTo>
                    <a:pt x="73" y="194"/>
                  </a:lnTo>
                  <a:lnTo>
                    <a:pt x="81" y="155"/>
                  </a:lnTo>
                  <a:lnTo>
                    <a:pt x="88" y="148"/>
                  </a:lnTo>
                  <a:lnTo>
                    <a:pt x="100" y="148"/>
                  </a:lnTo>
                  <a:lnTo>
                    <a:pt x="106" y="137"/>
                  </a:lnTo>
                  <a:lnTo>
                    <a:pt x="100" y="98"/>
                  </a:lnTo>
                  <a:lnTo>
                    <a:pt x="109" y="88"/>
                  </a:lnTo>
                  <a:lnTo>
                    <a:pt x="108" y="80"/>
                  </a:lnTo>
                  <a:lnTo>
                    <a:pt x="111" y="64"/>
                  </a:lnTo>
                  <a:lnTo>
                    <a:pt x="124" y="59"/>
                  </a:lnTo>
                  <a:lnTo>
                    <a:pt x="132" y="49"/>
                  </a:lnTo>
                  <a:lnTo>
                    <a:pt x="126" y="38"/>
                  </a:lnTo>
                  <a:lnTo>
                    <a:pt x="135" y="35"/>
                  </a:lnTo>
                  <a:lnTo>
                    <a:pt x="130" y="23"/>
                  </a:lnTo>
                  <a:lnTo>
                    <a:pt x="141" y="19"/>
                  </a:lnTo>
                  <a:lnTo>
                    <a:pt x="138" y="1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0" name="Freeform 85"/>
            <p:cNvSpPr>
              <a:spLocks noChangeAspect="1"/>
            </p:cNvSpPr>
            <p:nvPr/>
          </p:nvSpPr>
          <p:spPr bwMode="auto">
            <a:xfrm>
              <a:off x="830" y="584"/>
              <a:ext cx="538" cy="428"/>
            </a:xfrm>
            <a:custGeom>
              <a:avLst/>
              <a:gdLst>
                <a:gd name="T0" fmla="*/ 2147483647 w 501"/>
                <a:gd name="T1" fmla="*/ 0 h 458"/>
                <a:gd name="T2" fmla="*/ 2147483647 w 501"/>
                <a:gd name="T3" fmla="*/ 0 h 458"/>
                <a:gd name="T4" fmla="*/ 2147483647 w 501"/>
                <a:gd name="T5" fmla="*/ 2147483647 h 458"/>
                <a:gd name="T6" fmla="*/ 2147483647 w 501"/>
                <a:gd name="T7" fmla="*/ 2147483647 h 458"/>
                <a:gd name="T8" fmla="*/ 2147483647 w 501"/>
                <a:gd name="T9" fmla="*/ 2147483647 h 458"/>
                <a:gd name="T10" fmla="*/ 2147483647 w 501"/>
                <a:gd name="T11" fmla="*/ 2147483647 h 458"/>
                <a:gd name="T12" fmla="*/ 2147483647 w 501"/>
                <a:gd name="T13" fmla="*/ 2147483647 h 458"/>
                <a:gd name="T14" fmla="*/ 2147483647 w 501"/>
                <a:gd name="T15" fmla="*/ 2147483647 h 458"/>
                <a:gd name="T16" fmla="*/ 2147483647 w 501"/>
                <a:gd name="T17" fmla="*/ 2147483647 h 458"/>
                <a:gd name="T18" fmla="*/ 2147483647 w 501"/>
                <a:gd name="T19" fmla="*/ 2147483647 h 458"/>
                <a:gd name="T20" fmla="*/ 2147483647 w 501"/>
                <a:gd name="T21" fmla="*/ 2147483647 h 458"/>
                <a:gd name="T22" fmla="*/ 2147483647 w 501"/>
                <a:gd name="T23" fmla="*/ 2147483647 h 458"/>
                <a:gd name="T24" fmla="*/ 2147483647 w 501"/>
                <a:gd name="T25" fmla="*/ 2147483647 h 458"/>
                <a:gd name="T26" fmla="*/ 2147483647 w 501"/>
                <a:gd name="T27" fmla="*/ 2147483647 h 458"/>
                <a:gd name="T28" fmla="*/ 2147483647 w 501"/>
                <a:gd name="T29" fmla="*/ 2147483647 h 458"/>
                <a:gd name="T30" fmla="*/ 2147483647 w 501"/>
                <a:gd name="T31" fmla="*/ 2147483647 h 458"/>
                <a:gd name="T32" fmla="*/ 2147483647 w 501"/>
                <a:gd name="T33" fmla="*/ 2147483647 h 458"/>
                <a:gd name="T34" fmla="*/ 2147483647 w 501"/>
                <a:gd name="T35" fmla="*/ 2147483647 h 458"/>
                <a:gd name="T36" fmla="*/ 2147483647 w 501"/>
                <a:gd name="T37" fmla="*/ 2147483647 h 458"/>
                <a:gd name="T38" fmla="*/ 2147483647 w 501"/>
                <a:gd name="T39" fmla="*/ 2147483647 h 458"/>
                <a:gd name="T40" fmla="*/ 2147483647 w 501"/>
                <a:gd name="T41" fmla="*/ 2147483647 h 458"/>
                <a:gd name="T42" fmla="*/ 2147483647 w 501"/>
                <a:gd name="T43" fmla="*/ 2147483647 h 458"/>
                <a:gd name="T44" fmla="*/ 2147483647 w 501"/>
                <a:gd name="T45" fmla="*/ 2147483647 h 458"/>
                <a:gd name="T46" fmla="*/ 2147483647 w 501"/>
                <a:gd name="T47" fmla="*/ 2147483647 h 458"/>
                <a:gd name="T48" fmla="*/ 2147483647 w 501"/>
                <a:gd name="T49" fmla="*/ 2147483647 h 458"/>
                <a:gd name="T50" fmla="*/ 2147483647 w 501"/>
                <a:gd name="T51" fmla="*/ 2147483647 h 458"/>
                <a:gd name="T52" fmla="*/ 2147483647 w 501"/>
                <a:gd name="T53" fmla="*/ 2147483647 h 458"/>
                <a:gd name="T54" fmla="*/ 2147483647 w 501"/>
                <a:gd name="T55" fmla="*/ 2147483647 h 458"/>
                <a:gd name="T56" fmla="*/ 2147483647 w 501"/>
                <a:gd name="T57" fmla="*/ 2147483647 h 458"/>
                <a:gd name="T58" fmla="*/ 0 w 501"/>
                <a:gd name="T59" fmla="*/ 2147483647 h 458"/>
                <a:gd name="T60" fmla="*/ 2147483647 w 501"/>
                <a:gd name="T61" fmla="*/ 2147483647 h 458"/>
                <a:gd name="T62" fmla="*/ 2147483647 w 501"/>
                <a:gd name="T63" fmla="*/ 2147483647 h 458"/>
                <a:gd name="T64" fmla="*/ 2147483647 w 501"/>
                <a:gd name="T65" fmla="*/ 2147483647 h 458"/>
                <a:gd name="T66" fmla="*/ 2147483647 w 501"/>
                <a:gd name="T67" fmla="*/ 2147483647 h 458"/>
                <a:gd name="T68" fmla="*/ 2147483647 w 501"/>
                <a:gd name="T69" fmla="*/ 2147483647 h 458"/>
                <a:gd name="T70" fmla="*/ 2147483647 w 501"/>
                <a:gd name="T71" fmla="*/ 2147483647 h 458"/>
                <a:gd name="T72" fmla="*/ 2147483647 w 501"/>
                <a:gd name="T73" fmla="*/ 2147483647 h 458"/>
                <a:gd name="T74" fmla="*/ 2147483647 w 501"/>
                <a:gd name="T75" fmla="*/ 2147483647 h 458"/>
                <a:gd name="T76" fmla="*/ 2147483647 w 501"/>
                <a:gd name="T77" fmla="*/ 2147483647 h 458"/>
                <a:gd name="T78" fmla="*/ 2147483647 w 501"/>
                <a:gd name="T79" fmla="*/ 0 h 4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1"/>
                <a:gd name="T121" fmla="*/ 0 h 458"/>
                <a:gd name="T122" fmla="*/ 501 w 501"/>
                <a:gd name="T123" fmla="*/ 458 h 4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1" h="458">
                  <a:moveTo>
                    <a:pt x="189" y="0"/>
                  </a:moveTo>
                  <a:lnTo>
                    <a:pt x="416" y="0"/>
                  </a:lnTo>
                  <a:lnTo>
                    <a:pt x="420" y="138"/>
                  </a:lnTo>
                  <a:lnTo>
                    <a:pt x="497" y="138"/>
                  </a:lnTo>
                  <a:lnTo>
                    <a:pt x="501" y="363"/>
                  </a:lnTo>
                  <a:lnTo>
                    <a:pt x="495" y="378"/>
                  </a:lnTo>
                  <a:lnTo>
                    <a:pt x="489" y="389"/>
                  </a:lnTo>
                  <a:lnTo>
                    <a:pt x="480" y="393"/>
                  </a:lnTo>
                  <a:lnTo>
                    <a:pt x="477" y="404"/>
                  </a:lnTo>
                  <a:lnTo>
                    <a:pt x="480" y="413"/>
                  </a:lnTo>
                  <a:lnTo>
                    <a:pt x="482" y="425"/>
                  </a:lnTo>
                  <a:lnTo>
                    <a:pt x="468" y="440"/>
                  </a:lnTo>
                  <a:lnTo>
                    <a:pt x="470" y="458"/>
                  </a:lnTo>
                  <a:lnTo>
                    <a:pt x="182" y="458"/>
                  </a:lnTo>
                  <a:lnTo>
                    <a:pt x="180" y="435"/>
                  </a:lnTo>
                  <a:lnTo>
                    <a:pt x="177" y="423"/>
                  </a:lnTo>
                  <a:lnTo>
                    <a:pt x="164" y="407"/>
                  </a:lnTo>
                  <a:lnTo>
                    <a:pt x="165" y="387"/>
                  </a:lnTo>
                  <a:lnTo>
                    <a:pt x="165" y="368"/>
                  </a:lnTo>
                  <a:lnTo>
                    <a:pt x="2" y="368"/>
                  </a:lnTo>
                  <a:lnTo>
                    <a:pt x="12" y="350"/>
                  </a:lnTo>
                  <a:lnTo>
                    <a:pt x="15" y="318"/>
                  </a:lnTo>
                  <a:lnTo>
                    <a:pt x="2" y="315"/>
                  </a:lnTo>
                  <a:lnTo>
                    <a:pt x="3" y="308"/>
                  </a:lnTo>
                  <a:lnTo>
                    <a:pt x="5" y="290"/>
                  </a:lnTo>
                  <a:lnTo>
                    <a:pt x="8" y="266"/>
                  </a:lnTo>
                  <a:lnTo>
                    <a:pt x="18" y="246"/>
                  </a:lnTo>
                  <a:lnTo>
                    <a:pt x="20" y="228"/>
                  </a:lnTo>
                  <a:lnTo>
                    <a:pt x="5" y="222"/>
                  </a:lnTo>
                  <a:lnTo>
                    <a:pt x="0" y="206"/>
                  </a:lnTo>
                  <a:lnTo>
                    <a:pt x="9" y="194"/>
                  </a:lnTo>
                  <a:lnTo>
                    <a:pt x="26" y="198"/>
                  </a:lnTo>
                  <a:lnTo>
                    <a:pt x="39" y="185"/>
                  </a:lnTo>
                  <a:lnTo>
                    <a:pt x="141" y="186"/>
                  </a:lnTo>
                  <a:lnTo>
                    <a:pt x="149" y="137"/>
                  </a:lnTo>
                  <a:lnTo>
                    <a:pt x="210" y="138"/>
                  </a:lnTo>
                  <a:lnTo>
                    <a:pt x="215" y="111"/>
                  </a:lnTo>
                  <a:lnTo>
                    <a:pt x="200" y="77"/>
                  </a:lnTo>
                  <a:lnTo>
                    <a:pt x="194" y="3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1" name="Freeform 86"/>
            <p:cNvSpPr>
              <a:spLocks noChangeAspect="1"/>
            </p:cNvSpPr>
            <p:nvPr/>
          </p:nvSpPr>
          <p:spPr bwMode="auto">
            <a:xfrm>
              <a:off x="1277" y="414"/>
              <a:ext cx="386" cy="300"/>
            </a:xfrm>
            <a:custGeom>
              <a:avLst/>
              <a:gdLst>
                <a:gd name="T0" fmla="*/ 2147483647 w 360"/>
                <a:gd name="T1" fmla="*/ 2147483647 h 320"/>
                <a:gd name="T2" fmla="*/ 2147483647 w 360"/>
                <a:gd name="T3" fmla="*/ 0 h 320"/>
                <a:gd name="T4" fmla="*/ 2147483647 w 360"/>
                <a:gd name="T5" fmla="*/ 2147483647 h 320"/>
                <a:gd name="T6" fmla="*/ 2147483647 w 360"/>
                <a:gd name="T7" fmla="*/ 0 h 320"/>
                <a:gd name="T8" fmla="*/ 2147483647 w 360"/>
                <a:gd name="T9" fmla="*/ 2147483647 h 320"/>
                <a:gd name="T10" fmla="*/ 2147483647 w 360"/>
                <a:gd name="T11" fmla="*/ 2147483647 h 320"/>
                <a:gd name="T12" fmla="*/ 2147483647 w 360"/>
                <a:gd name="T13" fmla="*/ 2147483647 h 320"/>
                <a:gd name="T14" fmla="*/ 2147483647 w 360"/>
                <a:gd name="T15" fmla="*/ 2147483647 h 320"/>
                <a:gd name="T16" fmla="*/ 2147483647 w 360"/>
                <a:gd name="T17" fmla="*/ 2147483647 h 320"/>
                <a:gd name="T18" fmla="*/ 2147483647 w 360"/>
                <a:gd name="T19" fmla="*/ 2147483647 h 320"/>
                <a:gd name="T20" fmla="*/ 2147483647 w 360"/>
                <a:gd name="T21" fmla="*/ 2147483647 h 320"/>
                <a:gd name="T22" fmla="*/ 2147483647 w 360"/>
                <a:gd name="T23" fmla="*/ 2147483647 h 320"/>
                <a:gd name="T24" fmla="*/ 2147483647 w 360"/>
                <a:gd name="T25" fmla="*/ 2147483647 h 320"/>
                <a:gd name="T26" fmla="*/ 2147483647 w 360"/>
                <a:gd name="T27" fmla="*/ 2147483647 h 320"/>
                <a:gd name="T28" fmla="*/ 2147483647 w 360"/>
                <a:gd name="T29" fmla="*/ 2147483647 h 320"/>
                <a:gd name="T30" fmla="*/ 2147483647 w 360"/>
                <a:gd name="T31" fmla="*/ 2147483647 h 320"/>
                <a:gd name="T32" fmla="*/ 2147483647 w 360"/>
                <a:gd name="T33" fmla="*/ 2147483647 h 320"/>
                <a:gd name="T34" fmla="*/ 0 w 360"/>
                <a:gd name="T35" fmla="*/ 2147483647 h 320"/>
                <a:gd name="T36" fmla="*/ 2147483647 w 360"/>
                <a:gd name="T37" fmla="*/ 2147483647 h 320"/>
                <a:gd name="T38" fmla="*/ 2147483647 w 360"/>
                <a:gd name="T39" fmla="*/ 2147483647 h 320"/>
                <a:gd name="T40" fmla="*/ 2147483647 w 360"/>
                <a:gd name="T41" fmla="*/ 2147483647 h 320"/>
                <a:gd name="T42" fmla="*/ 2147483647 w 360"/>
                <a:gd name="T43" fmla="*/ 2147483647 h 320"/>
                <a:gd name="T44" fmla="*/ 2147483647 w 360"/>
                <a:gd name="T45" fmla="*/ 2147483647 h 320"/>
                <a:gd name="T46" fmla="*/ 2147483647 w 360"/>
                <a:gd name="T47" fmla="*/ 2147483647 h 320"/>
                <a:gd name="T48" fmla="*/ 2147483647 w 360"/>
                <a:gd name="T49" fmla="*/ 2147483647 h 320"/>
                <a:gd name="T50" fmla="*/ 2147483647 w 360"/>
                <a:gd name="T51" fmla="*/ 2147483647 h 320"/>
                <a:gd name="T52" fmla="*/ 2147483647 w 360"/>
                <a:gd name="T53" fmla="*/ 2147483647 h 320"/>
                <a:gd name="T54" fmla="*/ 2147483647 w 360"/>
                <a:gd name="T55" fmla="*/ 2147483647 h 320"/>
                <a:gd name="T56" fmla="*/ 2147483647 w 360"/>
                <a:gd name="T57" fmla="*/ 2147483647 h 320"/>
                <a:gd name="T58" fmla="*/ 2147483647 w 360"/>
                <a:gd name="T59" fmla="*/ 2147483647 h 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0"/>
                <a:gd name="T91" fmla="*/ 0 h 320"/>
                <a:gd name="T92" fmla="*/ 360 w 360"/>
                <a:gd name="T93" fmla="*/ 320 h 3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0" h="320">
                  <a:moveTo>
                    <a:pt x="40" y="2"/>
                  </a:moveTo>
                  <a:lnTo>
                    <a:pt x="196" y="0"/>
                  </a:lnTo>
                  <a:lnTo>
                    <a:pt x="207" y="3"/>
                  </a:lnTo>
                  <a:lnTo>
                    <a:pt x="216" y="0"/>
                  </a:lnTo>
                  <a:lnTo>
                    <a:pt x="225" y="9"/>
                  </a:lnTo>
                  <a:lnTo>
                    <a:pt x="237" y="6"/>
                  </a:lnTo>
                  <a:lnTo>
                    <a:pt x="252" y="20"/>
                  </a:lnTo>
                  <a:lnTo>
                    <a:pt x="256" y="38"/>
                  </a:lnTo>
                  <a:lnTo>
                    <a:pt x="276" y="38"/>
                  </a:lnTo>
                  <a:lnTo>
                    <a:pt x="280" y="92"/>
                  </a:lnTo>
                  <a:lnTo>
                    <a:pt x="355" y="90"/>
                  </a:lnTo>
                  <a:lnTo>
                    <a:pt x="358" y="138"/>
                  </a:lnTo>
                  <a:lnTo>
                    <a:pt x="358" y="179"/>
                  </a:lnTo>
                  <a:lnTo>
                    <a:pt x="360" y="273"/>
                  </a:lnTo>
                  <a:lnTo>
                    <a:pt x="202" y="273"/>
                  </a:lnTo>
                  <a:lnTo>
                    <a:pt x="199" y="318"/>
                  </a:lnTo>
                  <a:lnTo>
                    <a:pt x="4" y="320"/>
                  </a:lnTo>
                  <a:lnTo>
                    <a:pt x="0" y="182"/>
                  </a:lnTo>
                  <a:lnTo>
                    <a:pt x="3" y="164"/>
                  </a:lnTo>
                  <a:lnTo>
                    <a:pt x="15" y="159"/>
                  </a:lnTo>
                  <a:lnTo>
                    <a:pt x="12" y="146"/>
                  </a:lnTo>
                  <a:lnTo>
                    <a:pt x="13" y="132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12" y="98"/>
                  </a:lnTo>
                  <a:lnTo>
                    <a:pt x="16" y="84"/>
                  </a:lnTo>
                  <a:lnTo>
                    <a:pt x="16" y="69"/>
                  </a:lnTo>
                  <a:lnTo>
                    <a:pt x="28" y="66"/>
                  </a:lnTo>
                  <a:lnTo>
                    <a:pt x="45" y="38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2" name="Freeform 87"/>
            <p:cNvSpPr>
              <a:spLocks noChangeAspect="1"/>
            </p:cNvSpPr>
            <p:nvPr/>
          </p:nvSpPr>
          <p:spPr bwMode="auto">
            <a:xfrm>
              <a:off x="1333" y="670"/>
              <a:ext cx="416" cy="344"/>
            </a:xfrm>
            <a:custGeom>
              <a:avLst/>
              <a:gdLst>
                <a:gd name="T0" fmla="*/ 2147483647 w 389"/>
                <a:gd name="T1" fmla="*/ 2147483647 h 366"/>
                <a:gd name="T2" fmla="*/ 2147483647 w 389"/>
                <a:gd name="T3" fmla="*/ 2147483647 h 366"/>
                <a:gd name="T4" fmla="*/ 2147483647 w 389"/>
                <a:gd name="T5" fmla="*/ 0 h 366"/>
                <a:gd name="T6" fmla="*/ 2147483647 w 389"/>
                <a:gd name="T7" fmla="*/ 0 h 366"/>
                <a:gd name="T8" fmla="*/ 2147483647 w 389"/>
                <a:gd name="T9" fmla="*/ 2147483647 h 366"/>
                <a:gd name="T10" fmla="*/ 2147483647 w 389"/>
                <a:gd name="T11" fmla="*/ 2147483647 h 366"/>
                <a:gd name="T12" fmla="*/ 2147483647 w 389"/>
                <a:gd name="T13" fmla="*/ 2147483647 h 366"/>
                <a:gd name="T14" fmla="*/ 0 w 389"/>
                <a:gd name="T15" fmla="*/ 2147483647 h 366"/>
                <a:gd name="T16" fmla="*/ 0 w 389"/>
                <a:gd name="T17" fmla="*/ 2147483647 h 366"/>
                <a:gd name="T18" fmla="*/ 2147483647 w 389"/>
                <a:gd name="T19" fmla="*/ 2147483647 h 366"/>
                <a:gd name="T20" fmla="*/ 2147483647 w 389"/>
                <a:gd name="T21" fmla="*/ 2147483647 h 366"/>
                <a:gd name="T22" fmla="*/ 2147483647 w 389"/>
                <a:gd name="T23" fmla="*/ 2147483647 h 366"/>
                <a:gd name="T24" fmla="*/ 2147483647 w 389"/>
                <a:gd name="T25" fmla="*/ 2147483647 h 366"/>
                <a:gd name="T26" fmla="*/ 2147483647 w 389"/>
                <a:gd name="T27" fmla="*/ 2147483647 h 366"/>
                <a:gd name="T28" fmla="*/ 2147483647 w 389"/>
                <a:gd name="T29" fmla="*/ 2147483647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6"/>
                <a:gd name="T47" fmla="*/ 389 w 389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6">
                  <a:moveTo>
                    <a:pt x="29" y="47"/>
                  </a:moveTo>
                  <a:lnTo>
                    <a:pt x="147" y="45"/>
                  </a:lnTo>
                  <a:lnTo>
                    <a:pt x="149" y="0"/>
                  </a:lnTo>
                  <a:lnTo>
                    <a:pt x="308" y="0"/>
                  </a:lnTo>
                  <a:lnTo>
                    <a:pt x="308" y="87"/>
                  </a:lnTo>
                  <a:lnTo>
                    <a:pt x="387" y="182"/>
                  </a:lnTo>
                  <a:lnTo>
                    <a:pt x="389" y="366"/>
                  </a:lnTo>
                  <a:lnTo>
                    <a:pt x="0" y="365"/>
                  </a:lnTo>
                  <a:lnTo>
                    <a:pt x="0" y="348"/>
                  </a:lnTo>
                  <a:lnTo>
                    <a:pt x="15" y="332"/>
                  </a:lnTo>
                  <a:lnTo>
                    <a:pt x="9" y="314"/>
                  </a:lnTo>
                  <a:lnTo>
                    <a:pt x="12" y="300"/>
                  </a:lnTo>
                  <a:lnTo>
                    <a:pt x="21" y="297"/>
                  </a:lnTo>
                  <a:lnTo>
                    <a:pt x="33" y="273"/>
                  </a:lnTo>
                  <a:lnTo>
                    <a:pt x="29" y="4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3" name="Freeform 88"/>
            <p:cNvSpPr>
              <a:spLocks noChangeAspect="1"/>
            </p:cNvSpPr>
            <p:nvPr/>
          </p:nvSpPr>
          <p:spPr bwMode="auto">
            <a:xfrm>
              <a:off x="322" y="820"/>
              <a:ext cx="553" cy="488"/>
            </a:xfrm>
            <a:custGeom>
              <a:avLst/>
              <a:gdLst>
                <a:gd name="T0" fmla="*/ 0 w 518"/>
                <a:gd name="T1" fmla="*/ 2147483647 h 520"/>
                <a:gd name="T2" fmla="*/ 2147483647 w 518"/>
                <a:gd name="T3" fmla="*/ 2147483647 h 520"/>
                <a:gd name="T4" fmla="*/ 2147483647 w 518"/>
                <a:gd name="T5" fmla="*/ 2147483647 h 520"/>
                <a:gd name="T6" fmla="*/ 2147483647 w 518"/>
                <a:gd name="T7" fmla="*/ 2147483647 h 520"/>
                <a:gd name="T8" fmla="*/ 2147483647 w 518"/>
                <a:gd name="T9" fmla="*/ 2147483647 h 520"/>
                <a:gd name="T10" fmla="*/ 2147483647 w 518"/>
                <a:gd name="T11" fmla="*/ 2147483647 h 520"/>
                <a:gd name="T12" fmla="*/ 2147483647 w 518"/>
                <a:gd name="T13" fmla="*/ 2147483647 h 520"/>
                <a:gd name="T14" fmla="*/ 2147483647 w 518"/>
                <a:gd name="T15" fmla="*/ 2147483647 h 520"/>
                <a:gd name="T16" fmla="*/ 2147483647 w 518"/>
                <a:gd name="T17" fmla="*/ 2147483647 h 520"/>
                <a:gd name="T18" fmla="*/ 2147483647 w 518"/>
                <a:gd name="T19" fmla="*/ 2147483647 h 520"/>
                <a:gd name="T20" fmla="*/ 2147483647 w 518"/>
                <a:gd name="T21" fmla="*/ 2147483647 h 520"/>
                <a:gd name="T22" fmla="*/ 2147483647 w 518"/>
                <a:gd name="T23" fmla="*/ 2147483647 h 520"/>
                <a:gd name="T24" fmla="*/ 2147483647 w 518"/>
                <a:gd name="T25" fmla="*/ 2147483647 h 520"/>
                <a:gd name="T26" fmla="*/ 2147483647 w 518"/>
                <a:gd name="T27" fmla="*/ 2147483647 h 520"/>
                <a:gd name="T28" fmla="*/ 2147483647 w 518"/>
                <a:gd name="T29" fmla="*/ 2147483647 h 520"/>
                <a:gd name="T30" fmla="*/ 2147483647 w 518"/>
                <a:gd name="T31" fmla="*/ 2147483647 h 520"/>
                <a:gd name="T32" fmla="*/ 2147483647 w 518"/>
                <a:gd name="T33" fmla="*/ 2147483647 h 520"/>
                <a:gd name="T34" fmla="*/ 2147483647 w 518"/>
                <a:gd name="T35" fmla="*/ 2147483647 h 520"/>
                <a:gd name="T36" fmla="*/ 2147483647 w 518"/>
                <a:gd name="T37" fmla="*/ 2147483647 h 520"/>
                <a:gd name="T38" fmla="*/ 2147483647 w 518"/>
                <a:gd name="T39" fmla="*/ 2147483647 h 520"/>
                <a:gd name="T40" fmla="*/ 2147483647 w 518"/>
                <a:gd name="T41" fmla="*/ 2147483647 h 520"/>
                <a:gd name="T42" fmla="*/ 2147483647 w 518"/>
                <a:gd name="T43" fmla="*/ 2147483647 h 520"/>
                <a:gd name="T44" fmla="*/ 2147483647 w 518"/>
                <a:gd name="T45" fmla="*/ 2147483647 h 520"/>
                <a:gd name="T46" fmla="*/ 2147483647 w 518"/>
                <a:gd name="T47" fmla="*/ 2147483647 h 520"/>
                <a:gd name="T48" fmla="*/ 2147483647 w 518"/>
                <a:gd name="T49" fmla="*/ 2147483647 h 520"/>
                <a:gd name="T50" fmla="*/ 2147483647 w 518"/>
                <a:gd name="T51" fmla="*/ 2147483647 h 520"/>
                <a:gd name="T52" fmla="*/ 2147483647 w 518"/>
                <a:gd name="T53" fmla="*/ 2147483647 h 520"/>
                <a:gd name="T54" fmla="*/ 2147483647 w 518"/>
                <a:gd name="T55" fmla="*/ 2147483647 h 520"/>
                <a:gd name="T56" fmla="*/ 2147483647 w 518"/>
                <a:gd name="T57" fmla="*/ 2147483647 h 520"/>
                <a:gd name="T58" fmla="*/ 2147483647 w 518"/>
                <a:gd name="T59" fmla="*/ 2147483647 h 520"/>
                <a:gd name="T60" fmla="*/ 2147483647 w 518"/>
                <a:gd name="T61" fmla="*/ 2147483647 h 520"/>
                <a:gd name="T62" fmla="*/ 2147483647 w 518"/>
                <a:gd name="T63" fmla="*/ 2147483647 h 5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8"/>
                <a:gd name="T97" fmla="*/ 0 h 520"/>
                <a:gd name="T98" fmla="*/ 518 w 518"/>
                <a:gd name="T99" fmla="*/ 520 h 5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8" h="520">
                  <a:moveTo>
                    <a:pt x="2" y="152"/>
                  </a:moveTo>
                  <a:lnTo>
                    <a:pt x="0" y="312"/>
                  </a:lnTo>
                  <a:lnTo>
                    <a:pt x="2" y="354"/>
                  </a:lnTo>
                  <a:lnTo>
                    <a:pt x="28" y="364"/>
                  </a:lnTo>
                  <a:lnTo>
                    <a:pt x="38" y="396"/>
                  </a:lnTo>
                  <a:lnTo>
                    <a:pt x="60" y="446"/>
                  </a:lnTo>
                  <a:lnTo>
                    <a:pt x="70" y="452"/>
                  </a:lnTo>
                  <a:lnTo>
                    <a:pt x="88" y="462"/>
                  </a:lnTo>
                  <a:lnTo>
                    <a:pt x="90" y="480"/>
                  </a:lnTo>
                  <a:lnTo>
                    <a:pt x="112" y="474"/>
                  </a:lnTo>
                  <a:lnTo>
                    <a:pt x="122" y="504"/>
                  </a:lnTo>
                  <a:lnTo>
                    <a:pt x="134" y="516"/>
                  </a:lnTo>
                  <a:lnTo>
                    <a:pt x="462" y="520"/>
                  </a:lnTo>
                  <a:lnTo>
                    <a:pt x="464" y="466"/>
                  </a:lnTo>
                  <a:lnTo>
                    <a:pt x="466" y="444"/>
                  </a:lnTo>
                  <a:lnTo>
                    <a:pt x="482" y="434"/>
                  </a:lnTo>
                  <a:lnTo>
                    <a:pt x="490" y="442"/>
                  </a:lnTo>
                  <a:lnTo>
                    <a:pt x="498" y="440"/>
                  </a:lnTo>
                  <a:lnTo>
                    <a:pt x="512" y="436"/>
                  </a:lnTo>
                  <a:lnTo>
                    <a:pt x="518" y="424"/>
                  </a:lnTo>
                  <a:lnTo>
                    <a:pt x="518" y="414"/>
                  </a:lnTo>
                  <a:lnTo>
                    <a:pt x="512" y="396"/>
                  </a:lnTo>
                  <a:lnTo>
                    <a:pt x="492" y="380"/>
                  </a:lnTo>
                  <a:lnTo>
                    <a:pt x="488" y="368"/>
                  </a:lnTo>
                  <a:lnTo>
                    <a:pt x="474" y="370"/>
                  </a:lnTo>
                  <a:lnTo>
                    <a:pt x="462" y="366"/>
                  </a:lnTo>
                  <a:lnTo>
                    <a:pt x="450" y="354"/>
                  </a:lnTo>
                  <a:lnTo>
                    <a:pt x="446" y="332"/>
                  </a:lnTo>
                  <a:lnTo>
                    <a:pt x="436" y="322"/>
                  </a:lnTo>
                  <a:lnTo>
                    <a:pt x="434" y="298"/>
                  </a:lnTo>
                  <a:lnTo>
                    <a:pt x="412" y="292"/>
                  </a:lnTo>
                  <a:lnTo>
                    <a:pt x="412" y="280"/>
                  </a:lnTo>
                  <a:lnTo>
                    <a:pt x="402" y="268"/>
                  </a:lnTo>
                  <a:lnTo>
                    <a:pt x="386" y="246"/>
                  </a:lnTo>
                  <a:lnTo>
                    <a:pt x="398" y="230"/>
                  </a:lnTo>
                  <a:lnTo>
                    <a:pt x="410" y="222"/>
                  </a:lnTo>
                  <a:lnTo>
                    <a:pt x="404" y="212"/>
                  </a:lnTo>
                  <a:lnTo>
                    <a:pt x="402" y="194"/>
                  </a:lnTo>
                  <a:lnTo>
                    <a:pt x="398" y="174"/>
                  </a:lnTo>
                  <a:lnTo>
                    <a:pt x="390" y="162"/>
                  </a:lnTo>
                  <a:lnTo>
                    <a:pt x="372" y="156"/>
                  </a:lnTo>
                  <a:lnTo>
                    <a:pt x="348" y="144"/>
                  </a:lnTo>
                  <a:lnTo>
                    <a:pt x="344" y="130"/>
                  </a:lnTo>
                  <a:lnTo>
                    <a:pt x="334" y="108"/>
                  </a:lnTo>
                  <a:lnTo>
                    <a:pt x="334" y="82"/>
                  </a:lnTo>
                  <a:lnTo>
                    <a:pt x="326" y="64"/>
                  </a:lnTo>
                  <a:lnTo>
                    <a:pt x="312" y="54"/>
                  </a:lnTo>
                  <a:lnTo>
                    <a:pt x="294" y="30"/>
                  </a:lnTo>
                  <a:lnTo>
                    <a:pt x="280" y="28"/>
                  </a:lnTo>
                  <a:lnTo>
                    <a:pt x="268" y="20"/>
                  </a:lnTo>
                  <a:lnTo>
                    <a:pt x="254" y="28"/>
                  </a:lnTo>
                  <a:lnTo>
                    <a:pt x="246" y="16"/>
                  </a:lnTo>
                  <a:lnTo>
                    <a:pt x="240" y="18"/>
                  </a:lnTo>
                  <a:lnTo>
                    <a:pt x="236" y="10"/>
                  </a:lnTo>
                  <a:lnTo>
                    <a:pt x="228" y="0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4" y="20"/>
                  </a:lnTo>
                  <a:lnTo>
                    <a:pt x="184" y="34"/>
                  </a:lnTo>
                  <a:lnTo>
                    <a:pt x="158" y="44"/>
                  </a:lnTo>
                  <a:lnTo>
                    <a:pt x="148" y="58"/>
                  </a:lnTo>
                  <a:lnTo>
                    <a:pt x="146" y="92"/>
                  </a:lnTo>
                  <a:lnTo>
                    <a:pt x="78" y="152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4" name="Freeform 89"/>
            <p:cNvSpPr>
              <a:spLocks noChangeAspect="1"/>
            </p:cNvSpPr>
            <p:nvPr/>
          </p:nvSpPr>
          <p:spPr bwMode="auto">
            <a:xfrm>
              <a:off x="681" y="918"/>
              <a:ext cx="399" cy="344"/>
            </a:xfrm>
            <a:custGeom>
              <a:avLst/>
              <a:gdLst>
                <a:gd name="T0" fmla="*/ 0 w 372"/>
                <a:gd name="T1" fmla="*/ 2147483647 h 366"/>
                <a:gd name="T2" fmla="*/ 2147483647 w 372"/>
                <a:gd name="T3" fmla="*/ 0 h 366"/>
                <a:gd name="T4" fmla="*/ 2147483647 w 372"/>
                <a:gd name="T5" fmla="*/ 2147483647 h 366"/>
                <a:gd name="T6" fmla="*/ 2147483647 w 372"/>
                <a:gd name="T7" fmla="*/ 2147483647 h 366"/>
                <a:gd name="T8" fmla="*/ 2147483647 w 372"/>
                <a:gd name="T9" fmla="*/ 2147483647 h 366"/>
                <a:gd name="T10" fmla="*/ 2147483647 w 372"/>
                <a:gd name="T11" fmla="*/ 2147483647 h 366"/>
                <a:gd name="T12" fmla="*/ 2147483647 w 372"/>
                <a:gd name="T13" fmla="*/ 2147483647 h 366"/>
                <a:gd name="T14" fmla="*/ 2147483647 w 372"/>
                <a:gd name="T15" fmla="*/ 2147483647 h 366"/>
                <a:gd name="T16" fmla="*/ 2147483647 w 372"/>
                <a:gd name="T17" fmla="*/ 2147483647 h 366"/>
                <a:gd name="T18" fmla="*/ 2147483647 w 372"/>
                <a:gd name="T19" fmla="*/ 2147483647 h 366"/>
                <a:gd name="T20" fmla="*/ 2147483647 w 372"/>
                <a:gd name="T21" fmla="*/ 2147483647 h 366"/>
                <a:gd name="T22" fmla="*/ 2147483647 w 372"/>
                <a:gd name="T23" fmla="*/ 2147483647 h 366"/>
                <a:gd name="T24" fmla="*/ 2147483647 w 372"/>
                <a:gd name="T25" fmla="*/ 2147483647 h 366"/>
                <a:gd name="T26" fmla="*/ 2147483647 w 372"/>
                <a:gd name="T27" fmla="*/ 2147483647 h 366"/>
                <a:gd name="T28" fmla="*/ 2147483647 w 372"/>
                <a:gd name="T29" fmla="*/ 2147483647 h 366"/>
                <a:gd name="T30" fmla="*/ 2147483647 w 372"/>
                <a:gd name="T31" fmla="*/ 2147483647 h 366"/>
                <a:gd name="T32" fmla="*/ 2147483647 w 372"/>
                <a:gd name="T33" fmla="*/ 2147483647 h 366"/>
                <a:gd name="T34" fmla="*/ 2147483647 w 372"/>
                <a:gd name="T35" fmla="*/ 2147483647 h 366"/>
                <a:gd name="T36" fmla="*/ 2147483647 w 372"/>
                <a:gd name="T37" fmla="*/ 2147483647 h 366"/>
                <a:gd name="T38" fmla="*/ 2147483647 w 372"/>
                <a:gd name="T39" fmla="*/ 2147483647 h 366"/>
                <a:gd name="T40" fmla="*/ 2147483647 w 372"/>
                <a:gd name="T41" fmla="*/ 2147483647 h 366"/>
                <a:gd name="T42" fmla="*/ 2147483647 w 372"/>
                <a:gd name="T43" fmla="*/ 2147483647 h 366"/>
                <a:gd name="T44" fmla="*/ 2147483647 w 372"/>
                <a:gd name="T45" fmla="*/ 2147483647 h 366"/>
                <a:gd name="T46" fmla="*/ 2147483647 w 372"/>
                <a:gd name="T47" fmla="*/ 2147483647 h 366"/>
                <a:gd name="T48" fmla="*/ 2147483647 w 372"/>
                <a:gd name="T49" fmla="*/ 2147483647 h 366"/>
                <a:gd name="T50" fmla="*/ 2147483647 w 372"/>
                <a:gd name="T51" fmla="*/ 2147483647 h 366"/>
                <a:gd name="T52" fmla="*/ 2147483647 w 372"/>
                <a:gd name="T53" fmla="*/ 2147483647 h 366"/>
                <a:gd name="T54" fmla="*/ 2147483647 w 372"/>
                <a:gd name="T55" fmla="*/ 2147483647 h 366"/>
                <a:gd name="T56" fmla="*/ 2147483647 w 372"/>
                <a:gd name="T57" fmla="*/ 2147483647 h 366"/>
                <a:gd name="T58" fmla="*/ 2147483647 w 372"/>
                <a:gd name="T59" fmla="*/ 2147483647 h 366"/>
                <a:gd name="T60" fmla="*/ 2147483647 w 372"/>
                <a:gd name="T61" fmla="*/ 2147483647 h 366"/>
                <a:gd name="T62" fmla="*/ 2147483647 w 372"/>
                <a:gd name="T63" fmla="*/ 2147483647 h 366"/>
                <a:gd name="T64" fmla="*/ 2147483647 w 372"/>
                <a:gd name="T65" fmla="*/ 2147483647 h 366"/>
                <a:gd name="T66" fmla="*/ 2147483647 w 372"/>
                <a:gd name="T67" fmla="*/ 2147483647 h 366"/>
                <a:gd name="T68" fmla="*/ 2147483647 w 372"/>
                <a:gd name="T69" fmla="*/ 2147483647 h 366"/>
                <a:gd name="T70" fmla="*/ 2147483647 w 372"/>
                <a:gd name="T71" fmla="*/ 2147483647 h 366"/>
                <a:gd name="T72" fmla="*/ 2147483647 w 372"/>
                <a:gd name="T73" fmla="*/ 2147483647 h 366"/>
                <a:gd name="T74" fmla="*/ 2147483647 w 372"/>
                <a:gd name="T75" fmla="*/ 2147483647 h 366"/>
                <a:gd name="T76" fmla="*/ 2147483647 w 372"/>
                <a:gd name="T77" fmla="*/ 2147483647 h 366"/>
                <a:gd name="T78" fmla="*/ 2147483647 w 372"/>
                <a:gd name="T79" fmla="*/ 2147483647 h 366"/>
                <a:gd name="T80" fmla="*/ 2147483647 w 372"/>
                <a:gd name="T81" fmla="*/ 2147483647 h 366"/>
                <a:gd name="T82" fmla="*/ 2147483647 w 372"/>
                <a:gd name="T83" fmla="*/ 2147483647 h 366"/>
                <a:gd name="T84" fmla="*/ 2147483647 w 372"/>
                <a:gd name="T85" fmla="*/ 2147483647 h 366"/>
                <a:gd name="T86" fmla="*/ 2147483647 w 372"/>
                <a:gd name="T87" fmla="*/ 2147483647 h 366"/>
                <a:gd name="T88" fmla="*/ 2147483647 w 372"/>
                <a:gd name="T89" fmla="*/ 2147483647 h 366"/>
                <a:gd name="T90" fmla="*/ 2147483647 w 372"/>
                <a:gd name="T91" fmla="*/ 2147483647 h 366"/>
                <a:gd name="T92" fmla="*/ 2147483647 w 372"/>
                <a:gd name="T93" fmla="*/ 2147483647 h 366"/>
                <a:gd name="T94" fmla="*/ 2147483647 w 372"/>
                <a:gd name="T95" fmla="*/ 2147483647 h 366"/>
                <a:gd name="T96" fmla="*/ 2147483647 w 372"/>
                <a:gd name="T97" fmla="*/ 2147483647 h 366"/>
                <a:gd name="T98" fmla="*/ 2147483647 w 372"/>
                <a:gd name="T99" fmla="*/ 2147483647 h 366"/>
                <a:gd name="T100" fmla="*/ 2147483647 w 372"/>
                <a:gd name="T101" fmla="*/ 2147483647 h 366"/>
                <a:gd name="T102" fmla="*/ 2147483647 w 372"/>
                <a:gd name="T103" fmla="*/ 2147483647 h 366"/>
                <a:gd name="T104" fmla="*/ 2147483647 w 372"/>
                <a:gd name="T105" fmla="*/ 2147483647 h 366"/>
                <a:gd name="T106" fmla="*/ 2147483647 w 372"/>
                <a:gd name="T107" fmla="*/ 2147483647 h 366"/>
                <a:gd name="T108" fmla="*/ 2147483647 w 372"/>
                <a:gd name="T109" fmla="*/ 2147483647 h 366"/>
                <a:gd name="T110" fmla="*/ 2147483647 w 372"/>
                <a:gd name="T111" fmla="*/ 2147483647 h 366"/>
                <a:gd name="T112" fmla="*/ 0 w 372"/>
                <a:gd name="T113" fmla="*/ 2147483647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366"/>
                <a:gd name="T173" fmla="*/ 372 w 372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366">
                  <a:moveTo>
                    <a:pt x="0" y="1"/>
                  </a:moveTo>
                  <a:lnTo>
                    <a:pt x="100" y="0"/>
                  </a:lnTo>
                  <a:lnTo>
                    <a:pt x="141" y="3"/>
                  </a:lnTo>
                  <a:lnTo>
                    <a:pt x="168" y="4"/>
                  </a:lnTo>
                  <a:lnTo>
                    <a:pt x="306" y="4"/>
                  </a:lnTo>
                  <a:lnTo>
                    <a:pt x="306" y="45"/>
                  </a:lnTo>
                  <a:lnTo>
                    <a:pt x="316" y="61"/>
                  </a:lnTo>
                  <a:lnTo>
                    <a:pt x="321" y="90"/>
                  </a:lnTo>
                  <a:lnTo>
                    <a:pt x="324" y="103"/>
                  </a:lnTo>
                  <a:lnTo>
                    <a:pt x="333" y="111"/>
                  </a:lnTo>
                  <a:lnTo>
                    <a:pt x="348" y="139"/>
                  </a:lnTo>
                  <a:lnTo>
                    <a:pt x="340" y="156"/>
                  </a:lnTo>
                  <a:lnTo>
                    <a:pt x="345" y="166"/>
                  </a:lnTo>
                  <a:lnTo>
                    <a:pt x="355" y="172"/>
                  </a:lnTo>
                  <a:lnTo>
                    <a:pt x="361" y="192"/>
                  </a:lnTo>
                  <a:lnTo>
                    <a:pt x="355" y="210"/>
                  </a:lnTo>
                  <a:lnTo>
                    <a:pt x="346" y="217"/>
                  </a:lnTo>
                  <a:lnTo>
                    <a:pt x="345" y="238"/>
                  </a:lnTo>
                  <a:lnTo>
                    <a:pt x="348" y="252"/>
                  </a:lnTo>
                  <a:lnTo>
                    <a:pt x="358" y="259"/>
                  </a:lnTo>
                  <a:lnTo>
                    <a:pt x="372" y="279"/>
                  </a:lnTo>
                  <a:lnTo>
                    <a:pt x="286" y="277"/>
                  </a:lnTo>
                  <a:lnTo>
                    <a:pt x="280" y="351"/>
                  </a:lnTo>
                  <a:lnTo>
                    <a:pt x="268" y="340"/>
                  </a:lnTo>
                  <a:lnTo>
                    <a:pt x="256" y="358"/>
                  </a:lnTo>
                  <a:lnTo>
                    <a:pt x="249" y="364"/>
                  </a:lnTo>
                  <a:lnTo>
                    <a:pt x="240" y="360"/>
                  </a:lnTo>
                  <a:lnTo>
                    <a:pt x="229" y="357"/>
                  </a:lnTo>
                  <a:lnTo>
                    <a:pt x="223" y="366"/>
                  </a:lnTo>
                  <a:lnTo>
                    <a:pt x="213" y="360"/>
                  </a:lnTo>
                  <a:lnTo>
                    <a:pt x="201" y="352"/>
                  </a:lnTo>
                  <a:lnTo>
                    <a:pt x="198" y="345"/>
                  </a:lnTo>
                  <a:lnTo>
                    <a:pt x="193" y="330"/>
                  </a:lnTo>
                  <a:lnTo>
                    <a:pt x="192" y="324"/>
                  </a:lnTo>
                  <a:lnTo>
                    <a:pt x="195" y="316"/>
                  </a:lnTo>
                  <a:lnTo>
                    <a:pt x="183" y="318"/>
                  </a:lnTo>
                  <a:lnTo>
                    <a:pt x="181" y="301"/>
                  </a:lnTo>
                  <a:lnTo>
                    <a:pt x="175" y="288"/>
                  </a:lnTo>
                  <a:lnTo>
                    <a:pt x="153" y="268"/>
                  </a:lnTo>
                  <a:lnTo>
                    <a:pt x="151" y="258"/>
                  </a:lnTo>
                  <a:lnTo>
                    <a:pt x="142" y="261"/>
                  </a:lnTo>
                  <a:lnTo>
                    <a:pt x="129" y="259"/>
                  </a:lnTo>
                  <a:lnTo>
                    <a:pt x="114" y="247"/>
                  </a:lnTo>
                  <a:lnTo>
                    <a:pt x="108" y="229"/>
                  </a:lnTo>
                  <a:lnTo>
                    <a:pt x="100" y="213"/>
                  </a:lnTo>
                  <a:lnTo>
                    <a:pt x="97" y="190"/>
                  </a:lnTo>
                  <a:lnTo>
                    <a:pt x="76" y="184"/>
                  </a:lnTo>
                  <a:lnTo>
                    <a:pt x="72" y="166"/>
                  </a:lnTo>
                  <a:lnTo>
                    <a:pt x="49" y="138"/>
                  </a:lnTo>
                  <a:lnTo>
                    <a:pt x="55" y="124"/>
                  </a:lnTo>
                  <a:lnTo>
                    <a:pt x="70" y="112"/>
                  </a:lnTo>
                  <a:lnTo>
                    <a:pt x="67" y="103"/>
                  </a:lnTo>
                  <a:lnTo>
                    <a:pt x="66" y="87"/>
                  </a:lnTo>
                  <a:lnTo>
                    <a:pt x="63" y="72"/>
                  </a:lnTo>
                  <a:lnTo>
                    <a:pt x="52" y="54"/>
                  </a:lnTo>
                  <a:lnTo>
                    <a:pt x="12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5" name="Freeform 90"/>
            <p:cNvSpPr>
              <a:spLocks noChangeAspect="1"/>
            </p:cNvSpPr>
            <p:nvPr/>
          </p:nvSpPr>
          <p:spPr bwMode="auto">
            <a:xfrm>
              <a:off x="464" y="1304"/>
              <a:ext cx="526" cy="663"/>
            </a:xfrm>
            <a:custGeom>
              <a:avLst/>
              <a:gdLst>
                <a:gd name="T0" fmla="*/ 0 w 491"/>
                <a:gd name="T1" fmla="*/ 0 h 706"/>
                <a:gd name="T2" fmla="*/ 2147483647 w 491"/>
                <a:gd name="T3" fmla="*/ 2147483647 h 706"/>
                <a:gd name="T4" fmla="*/ 2147483647 w 491"/>
                <a:gd name="T5" fmla="*/ 2147483647 h 706"/>
                <a:gd name="T6" fmla="*/ 2147483647 w 491"/>
                <a:gd name="T7" fmla="*/ 2147483647 h 706"/>
                <a:gd name="T8" fmla="*/ 2147483647 w 491"/>
                <a:gd name="T9" fmla="*/ 2147483647 h 706"/>
                <a:gd name="T10" fmla="*/ 2147483647 w 491"/>
                <a:gd name="T11" fmla="*/ 2147483647 h 706"/>
                <a:gd name="T12" fmla="*/ 2147483647 w 491"/>
                <a:gd name="T13" fmla="*/ 2147483647 h 706"/>
                <a:gd name="T14" fmla="*/ 2147483647 w 491"/>
                <a:gd name="T15" fmla="*/ 2147483647 h 706"/>
                <a:gd name="T16" fmla="*/ 2147483647 w 491"/>
                <a:gd name="T17" fmla="*/ 2147483647 h 706"/>
                <a:gd name="T18" fmla="*/ 2147483647 w 491"/>
                <a:gd name="T19" fmla="*/ 2147483647 h 706"/>
                <a:gd name="T20" fmla="*/ 2147483647 w 491"/>
                <a:gd name="T21" fmla="*/ 2147483647 h 706"/>
                <a:gd name="T22" fmla="*/ 2147483647 w 491"/>
                <a:gd name="T23" fmla="*/ 2147483647 h 706"/>
                <a:gd name="T24" fmla="*/ 2147483647 w 491"/>
                <a:gd name="T25" fmla="*/ 2147483647 h 706"/>
                <a:gd name="T26" fmla="*/ 2147483647 w 491"/>
                <a:gd name="T27" fmla="*/ 2147483647 h 706"/>
                <a:gd name="T28" fmla="*/ 2147483647 w 491"/>
                <a:gd name="T29" fmla="*/ 2147483647 h 706"/>
                <a:gd name="T30" fmla="*/ 2147483647 w 491"/>
                <a:gd name="T31" fmla="*/ 2147483647 h 706"/>
                <a:gd name="T32" fmla="*/ 2147483647 w 491"/>
                <a:gd name="T33" fmla="*/ 2147483647 h 706"/>
                <a:gd name="T34" fmla="*/ 2147483647 w 491"/>
                <a:gd name="T35" fmla="*/ 2147483647 h 706"/>
                <a:gd name="T36" fmla="*/ 2147483647 w 491"/>
                <a:gd name="T37" fmla="*/ 2147483647 h 706"/>
                <a:gd name="T38" fmla="*/ 2147483647 w 491"/>
                <a:gd name="T39" fmla="*/ 2147483647 h 706"/>
                <a:gd name="T40" fmla="*/ 2147483647 w 491"/>
                <a:gd name="T41" fmla="*/ 2147483647 h 706"/>
                <a:gd name="T42" fmla="*/ 2147483647 w 491"/>
                <a:gd name="T43" fmla="*/ 2147483647 h 706"/>
                <a:gd name="T44" fmla="*/ 2147483647 w 491"/>
                <a:gd name="T45" fmla="*/ 2147483647 h 706"/>
                <a:gd name="T46" fmla="*/ 2147483647 w 491"/>
                <a:gd name="T47" fmla="*/ 2147483647 h 706"/>
                <a:gd name="T48" fmla="*/ 2147483647 w 491"/>
                <a:gd name="T49" fmla="*/ 2147483647 h 706"/>
                <a:gd name="T50" fmla="*/ 2147483647 w 491"/>
                <a:gd name="T51" fmla="*/ 2147483647 h 706"/>
                <a:gd name="T52" fmla="*/ 2147483647 w 491"/>
                <a:gd name="T53" fmla="*/ 2147483647 h 706"/>
                <a:gd name="T54" fmla="*/ 2147483647 w 491"/>
                <a:gd name="T55" fmla="*/ 2147483647 h 706"/>
                <a:gd name="T56" fmla="*/ 2147483647 w 491"/>
                <a:gd name="T57" fmla="*/ 2147483647 h 706"/>
                <a:gd name="T58" fmla="*/ 2147483647 w 491"/>
                <a:gd name="T59" fmla="*/ 2147483647 h 706"/>
                <a:gd name="T60" fmla="*/ 2147483647 w 491"/>
                <a:gd name="T61" fmla="*/ 2147483647 h 706"/>
                <a:gd name="T62" fmla="*/ 2147483647 w 491"/>
                <a:gd name="T63" fmla="*/ 2147483647 h 706"/>
                <a:gd name="T64" fmla="*/ 2147483647 w 491"/>
                <a:gd name="T65" fmla="*/ 2147483647 h 706"/>
                <a:gd name="T66" fmla="*/ 2147483647 w 491"/>
                <a:gd name="T67" fmla="*/ 2147483647 h 706"/>
                <a:gd name="T68" fmla="*/ 2147483647 w 491"/>
                <a:gd name="T69" fmla="*/ 2147483647 h 706"/>
                <a:gd name="T70" fmla="*/ 2147483647 w 491"/>
                <a:gd name="T71" fmla="*/ 2147483647 h 706"/>
                <a:gd name="T72" fmla="*/ 2147483647 w 491"/>
                <a:gd name="T73" fmla="*/ 2147483647 h 706"/>
                <a:gd name="T74" fmla="*/ 2147483647 w 491"/>
                <a:gd name="T75" fmla="*/ 2147483647 h 706"/>
                <a:gd name="T76" fmla="*/ 2147483647 w 491"/>
                <a:gd name="T77" fmla="*/ 2147483647 h 706"/>
                <a:gd name="T78" fmla="*/ 2147483647 w 491"/>
                <a:gd name="T79" fmla="*/ 2147483647 h 706"/>
                <a:gd name="T80" fmla="*/ 2147483647 w 491"/>
                <a:gd name="T81" fmla="*/ 2147483647 h 706"/>
                <a:gd name="T82" fmla="*/ 2147483647 w 491"/>
                <a:gd name="T83" fmla="*/ 2147483647 h 706"/>
                <a:gd name="T84" fmla="*/ 2147483647 w 491"/>
                <a:gd name="T85" fmla="*/ 2147483647 h 706"/>
                <a:gd name="T86" fmla="*/ 2147483647 w 491"/>
                <a:gd name="T87" fmla="*/ 2147483647 h 706"/>
                <a:gd name="T88" fmla="*/ 2147483647 w 491"/>
                <a:gd name="T89" fmla="*/ 2147483647 h 706"/>
                <a:gd name="T90" fmla="*/ 2147483647 w 491"/>
                <a:gd name="T91" fmla="*/ 2147483647 h 706"/>
                <a:gd name="T92" fmla="*/ 2147483647 w 491"/>
                <a:gd name="T93" fmla="*/ 2147483647 h 706"/>
                <a:gd name="T94" fmla="*/ 2147483647 w 491"/>
                <a:gd name="T95" fmla="*/ 2147483647 h 706"/>
                <a:gd name="T96" fmla="*/ 2147483647 w 491"/>
                <a:gd name="T97" fmla="*/ 2147483647 h 706"/>
                <a:gd name="T98" fmla="*/ 2147483647 w 491"/>
                <a:gd name="T99" fmla="*/ 2147483647 h 706"/>
                <a:gd name="T100" fmla="*/ 2147483647 w 491"/>
                <a:gd name="T101" fmla="*/ 2147483647 h 706"/>
                <a:gd name="T102" fmla="*/ 2147483647 w 491"/>
                <a:gd name="T103" fmla="*/ 2147483647 h 706"/>
                <a:gd name="T104" fmla="*/ 2147483647 w 491"/>
                <a:gd name="T105" fmla="*/ 2147483647 h 706"/>
                <a:gd name="T106" fmla="*/ 2147483647 w 491"/>
                <a:gd name="T107" fmla="*/ 2147483647 h 706"/>
                <a:gd name="T108" fmla="*/ 2147483647 w 491"/>
                <a:gd name="T109" fmla="*/ 2147483647 h 706"/>
                <a:gd name="T110" fmla="*/ 2147483647 w 491"/>
                <a:gd name="T111" fmla="*/ 2147483647 h 706"/>
                <a:gd name="T112" fmla="*/ 2147483647 w 491"/>
                <a:gd name="T113" fmla="*/ 2147483647 h 706"/>
                <a:gd name="T114" fmla="*/ 2147483647 w 491"/>
                <a:gd name="T115" fmla="*/ 2147483647 h 706"/>
                <a:gd name="T116" fmla="*/ 2147483647 w 491"/>
                <a:gd name="T117" fmla="*/ 2147483647 h 706"/>
                <a:gd name="T118" fmla="*/ 0 w 491"/>
                <a:gd name="T119" fmla="*/ 0 h 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1"/>
                <a:gd name="T181" fmla="*/ 0 h 706"/>
                <a:gd name="T182" fmla="*/ 491 w 491"/>
                <a:gd name="T183" fmla="*/ 706 h 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1" h="706">
                  <a:moveTo>
                    <a:pt x="0" y="0"/>
                  </a:moveTo>
                  <a:lnTo>
                    <a:pt x="5" y="27"/>
                  </a:lnTo>
                  <a:lnTo>
                    <a:pt x="23" y="39"/>
                  </a:lnTo>
                  <a:lnTo>
                    <a:pt x="27" y="90"/>
                  </a:lnTo>
                  <a:lnTo>
                    <a:pt x="42" y="109"/>
                  </a:lnTo>
                  <a:lnTo>
                    <a:pt x="51" y="154"/>
                  </a:lnTo>
                  <a:lnTo>
                    <a:pt x="47" y="166"/>
                  </a:lnTo>
                  <a:lnTo>
                    <a:pt x="51" y="177"/>
                  </a:lnTo>
                  <a:lnTo>
                    <a:pt x="53" y="187"/>
                  </a:lnTo>
                  <a:lnTo>
                    <a:pt x="51" y="198"/>
                  </a:lnTo>
                  <a:lnTo>
                    <a:pt x="36" y="223"/>
                  </a:lnTo>
                  <a:lnTo>
                    <a:pt x="35" y="250"/>
                  </a:lnTo>
                  <a:lnTo>
                    <a:pt x="42" y="271"/>
                  </a:lnTo>
                  <a:lnTo>
                    <a:pt x="47" y="297"/>
                  </a:lnTo>
                  <a:lnTo>
                    <a:pt x="69" y="319"/>
                  </a:lnTo>
                  <a:lnTo>
                    <a:pt x="95" y="319"/>
                  </a:lnTo>
                  <a:lnTo>
                    <a:pt x="107" y="337"/>
                  </a:lnTo>
                  <a:lnTo>
                    <a:pt x="119" y="352"/>
                  </a:lnTo>
                  <a:lnTo>
                    <a:pt x="111" y="358"/>
                  </a:lnTo>
                  <a:lnTo>
                    <a:pt x="101" y="370"/>
                  </a:lnTo>
                  <a:lnTo>
                    <a:pt x="98" y="382"/>
                  </a:lnTo>
                  <a:lnTo>
                    <a:pt x="98" y="400"/>
                  </a:lnTo>
                  <a:lnTo>
                    <a:pt x="119" y="400"/>
                  </a:lnTo>
                  <a:lnTo>
                    <a:pt x="119" y="414"/>
                  </a:lnTo>
                  <a:lnTo>
                    <a:pt x="126" y="418"/>
                  </a:lnTo>
                  <a:lnTo>
                    <a:pt x="126" y="441"/>
                  </a:lnTo>
                  <a:lnTo>
                    <a:pt x="150" y="460"/>
                  </a:lnTo>
                  <a:lnTo>
                    <a:pt x="149" y="486"/>
                  </a:lnTo>
                  <a:lnTo>
                    <a:pt x="167" y="484"/>
                  </a:lnTo>
                  <a:lnTo>
                    <a:pt x="159" y="496"/>
                  </a:lnTo>
                  <a:lnTo>
                    <a:pt x="149" y="513"/>
                  </a:lnTo>
                  <a:lnTo>
                    <a:pt x="144" y="544"/>
                  </a:lnTo>
                  <a:lnTo>
                    <a:pt x="149" y="573"/>
                  </a:lnTo>
                  <a:lnTo>
                    <a:pt x="179" y="586"/>
                  </a:lnTo>
                  <a:lnTo>
                    <a:pt x="192" y="595"/>
                  </a:lnTo>
                  <a:lnTo>
                    <a:pt x="194" y="627"/>
                  </a:lnTo>
                  <a:lnTo>
                    <a:pt x="207" y="637"/>
                  </a:lnTo>
                  <a:lnTo>
                    <a:pt x="201" y="658"/>
                  </a:lnTo>
                  <a:lnTo>
                    <a:pt x="209" y="706"/>
                  </a:lnTo>
                  <a:lnTo>
                    <a:pt x="225" y="696"/>
                  </a:lnTo>
                  <a:lnTo>
                    <a:pt x="234" y="693"/>
                  </a:lnTo>
                  <a:lnTo>
                    <a:pt x="242" y="675"/>
                  </a:lnTo>
                  <a:lnTo>
                    <a:pt x="248" y="658"/>
                  </a:lnTo>
                  <a:lnTo>
                    <a:pt x="245" y="645"/>
                  </a:lnTo>
                  <a:lnTo>
                    <a:pt x="251" y="634"/>
                  </a:lnTo>
                  <a:lnTo>
                    <a:pt x="245" y="630"/>
                  </a:lnTo>
                  <a:lnTo>
                    <a:pt x="243" y="618"/>
                  </a:lnTo>
                  <a:lnTo>
                    <a:pt x="248" y="618"/>
                  </a:lnTo>
                  <a:lnTo>
                    <a:pt x="257" y="609"/>
                  </a:lnTo>
                  <a:lnTo>
                    <a:pt x="257" y="598"/>
                  </a:lnTo>
                  <a:lnTo>
                    <a:pt x="258" y="585"/>
                  </a:lnTo>
                  <a:lnTo>
                    <a:pt x="329" y="586"/>
                  </a:lnTo>
                  <a:lnTo>
                    <a:pt x="372" y="495"/>
                  </a:lnTo>
                  <a:lnTo>
                    <a:pt x="491" y="495"/>
                  </a:lnTo>
                  <a:lnTo>
                    <a:pt x="491" y="319"/>
                  </a:lnTo>
                  <a:lnTo>
                    <a:pt x="408" y="319"/>
                  </a:lnTo>
                  <a:lnTo>
                    <a:pt x="408" y="139"/>
                  </a:lnTo>
                  <a:lnTo>
                    <a:pt x="329" y="139"/>
                  </a:lnTo>
                  <a:lnTo>
                    <a:pt x="33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6" name="Freeform 91"/>
            <p:cNvSpPr>
              <a:spLocks noChangeAspect="1"/>
            </p:cNvSpPr>
            <p:nvPr/>
          </p:nvSpPr>
          <p:spPr bwMode="auto">
            <a:xfrm>
              <a:off x="1201" y="1012"/>
              <a:ext cx="549" cy="430"/>
            </a:xfrm>
            <a:custGeom>
              <a:avLst/>
              <a:gdLst>
                <a:gd name="T0" fmla="*/ 2147483647 w 513"/>
                <a:gd name="T1" fmla="*/ 0 h 459"/>
                <a:gd name="T2" fmla="*/ 2147483647 w 513"/>
                <a:gd name="T3" fmla="*/ 2147483647 h 459"/>
                <a:gd name="T4" fmla="*/ 2147483647 w 513"/>
                <a:gd name="T5" fmla="*/ 2147483647 h 459"/>
                <a:gd name="T6" fmla="*/ 2147483647 w 513"/>
                <a:gd name="T7" fmla="*/ 2147483647 h 459"/>
                <a:gd name="T8" fmla="*/ 2147483647 w 513"/>
                <a:gd name="T9" fmla="*/ 2147483647 h 459"/>
                <a:gd name="T10" fmla="*/ 2147483647 w 513"/>
                <a:gd name="T11" fmla="*/ 2147483647 h 459"/>
                <a:gd name="T12" fmla="*/ 2147483647 w 513"/>
                <a:gd name="T13" fmla="*/ 2147483647 h 459"/>
                <a:gd name="T14" fmla="*/ 2147483647 w 513"/>
                <a:gd name="T15" fmla="*/ 2147483647 h 459"/>
                <a:gd name="T16" fmla="*/ 2147483647 w 513"/>
                <a:gd name="T17" fmla="*/ 2147483647 h 459"/>
                <a:gd name="T18" fmla="*/ 2147483647 w 513"/>
                <a:gd name="T19" fmla="*/ 2147483647 h 459"/>
                <a:gd name="T20" fmla="*/ 2147483647 w 513"/>
                <a:gd name="T21" fmla="*/ 2147483647 h 459"/>
                <a:gd name="T22" fmla="*/ 2147483647 w 513"/>
                <a:gd name="T23" fmla="*/ 2147483647 h 459"/>
                <a:gd name="T24" fmla="*/ 2147483647 w 513"/>
                <a:gd name="T25" fmla="*/ 2147483647 h 459"/>
                <a:gd name="T26" fmla="*/ 2147483647 w 513"/>
                <a:gd name="T27" fmla="*/ 2147483647 h 459"/>
                <a:gd name="T28" fmla="*/ 2147483647 w 513"/>
                <a:gd name="T29" fmla="*/ 2147483647 h 459"/>
                <a:gd name="T30" fmla="*/ 2147483647 w 513"/>
                <a:gd name="T31" fmla="*/ 2147483647 h 459"/>
                <a:gd name="T32" fmla="*/ 2147483647 w 513"/>
                <a:gd name="T33" fmla="*/ 2147483647 h 459"/>
                <a:gd name="T34" fmla="*/ 2147483647 w 513"/>
                <a:gd name="T35" fmla="*/ 2147483647 h 459"/>
                <a:gd name="T36" fmla="*/ 2147483647 w 513"/>
                <a:gd name="T37" fmla="*/ 2147483647 h 459"/>
                <a:gd name="T38" fmla="*/ 2147483647 w 513"/>
                <a:gd name="T39" fmla="*/ 2147483647 h 459"/>
                <a:gd name="T40" fmla="*/ 2147483647 w 513"/>
                <a:gd name="T41" fmla="*/ 2147483647 h 459"/>
                <a:gd name="T42" fmla="*/ 2147483647 w 513"/>
                <a:gd name="T43" fmla="*/ 2147483647 h 459"/>
                <a:gd name="T44" fmla="*/ 2147483647 w 513"/>
                <a:gd name="T45" fmla="*/ 2147483647 h 459"/>
                <a:gd name="T46" fmla="*/ 2147483647 w 513"/>
                <a:gd name="T47" fmla="*/ 2147483647 h 459"/>
                <a:gd name="T48" fmla="*/ 2147483647 w 513"/>
                <a:gd name="T49" fmla="*/ 2147483647 h 459"/>
                <a:gd name="T50" fmla="*/ 2147483647 w 513"/>
                <a:gd name="T51" fmla="*/ 2147483647 h 459"/>
                <a:gd name="T52" fmla="*/ 2147483647 w 513"/>
                <a:gd name="T53" fmla="*/ 2147483647 h 459"/>
                <a:gd name="T54" fmla="*/ 2147483647 w 513"/>
                <a:gd name="T55" fmla="*/ 2147483647 h 459"/>
                <a:gd name="T56" fmla="*/ 2147483647 w 513"/>
                <a:gd name="T57" fmla="*/ 2147483647 h 459"/>
                <a:gd name="T58" fmla="*/ 2147483647 w 513"/>
                <a:gd name="T59" fmla="*/ 2147483647 h 459"/>
                <a:gd name="T60" fmla="*/ 2147483647 w 513"/>
                <a:gd name="T61" fmla="*/ 2147483647 h 459"/>
                <a:gd name="T62" fmla="*/ 2147483647 w 513"/>
                <a:gd name="T63" fmla="*/ 2147483647 h 459"/>
                <a:gd name="T64" fmla="*/ 2147483647 w 513"/>
                <a:gd name="T65" fmla="*/ 2147483647 h 459"/>
                <a:gd name="T66" fmla="*/ 2147483647 w 513"/>
                <a:gd name="T67" fmla="*/ 2147483647 h 459"/>
                <a:gd name="T68" fmla="*/ 2147483647 w 513"/>
                <a:gd name="T69" fmla="*/ 2147483647 h 459"/>
                <a:gd name="T70" fmla="*/ 2147483647 w 513"/>
                <a:gd name="T71" fmla="*/ 2147483647 h 459"/>
                <a:gd name="T72" fmla="*/ 0 w 513"/>
                <a:gd name="T73" fmla="*/ 2147483647 h 459"/>
                <a:gd name="T74" fmla="*/ 2147483647 w 513"/>
                <a:gd name="T75" fmla="*/ 2147483647 h 459"/>
                <a:gd name="T76" fmla="*/ 2147483647 w 513"/>
                <a:gd name="T77" fmla="*/ 2147483647 h 459"/>
                <a:gd name="T78" fmla="*/ 2147483647 w 513"/>
                <a:gd name="T79" fmla="*/ 2147483647 h 459"/>
                <a:gd name="T80" fmla="*/ 2147483647 w 513"/>
                <a:gd name="T81" fmla="*/ 2147483647 h 459"/>
                <a:gd name="T82" fmla="*/ 2147483647 w 513"/>
                <a:gd name="T83" fmla="*/ 2147483647 h 459"/>
                <a:gd name="T84" fmla="*/ 2147483647 w 513"/>
                <a:gd name="T85" fmla="*/ 2147483647 h 459"/>
                <a:gd name="T86" fmla="*/ 2147483647 w 513"/>
                <a:gd name="T87" fmla="*/ 2147483647 h 459"/>
                <a:gd name="T88" fmla="*/ 2147483647 w 513"/>
                <a:gd name="T89" fmla="*/ 2147483647 h 459"/>
                <a:gd name="T90" fmla="*/ 2147483647 w 513"/>
                <a:gd name="T91" fmla="*/ 2147483647 h 459"/>
                <a:gd name="T92" fmla="*/ 2147483647 w 513"/>
                <a:gd name="T93" fmla="*/ 2147483647 h 459"/>
                <a:gd name="T94" fmla="*/ 2147483647 w 513"/>
                <a:gd name="T95" fmla="*/ 2147483647 h 459"/>
                <a:gd name="T96" fmla="*/ 2147483647 w 513"/>
                <a:gd name="T97" fmla="*/ 2147483647 h 459"/>
                <a:gd name="T98" fmla="*/ 2147483647 w 513"/>
                <a:gd name="T99" fmla="*/ 2147483647 h 459"/>
                <a:gd name="T100" fmla="*/ 2147483647 w 513"/>
                <a:gd name="T101" fmla="*/ 2147483647 h 459"/>
                <a:gd name="T102" fmla="*/ 2147483647 w 513"/>
                <a:gd name="T103" fmla="*/ 2147483647 h 459"/>
                <a:gd name="T104" fmla="*/ 2147483647 w 513"/>
                <a:gd name="T105" fmla="*/ 2147483647 h 459"/>
                <a:gd name="T106" fmla="*/ 2147483647 w 513"/>
                <a:gd name="T107" fmla="*/ 2147483647 h 459"/>
                <a:gd name="T108" fmla="*/ 2147483647 w 513"/>
                <a:gd name="T109" fmla="*/ 0 h 459"/>
                <a:gd name="T110" fmla="*/ 2147483647 w 513"/>
                <a:gd name="T111" fmla="*/ 0 h 4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3"/>
                <a:gd name="T169" fmla="*/ 0 h 459"/>
                <a:gd name="T170" fmla="*/ 513 w 513"/>
                <a:gd name="T171" fmla="*/ 459 h 4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3" h="459">
                  <a:moveTo>
                    <a:pt x="33" y="0"/>
                  </a:moveTo>
                  <a:lnTo>
                    <a:pt x="35" y="19"/>
                  </a:lnTo>
                  <a:lnTo>
                    <a:pt x="44" y="37"/>
                  </a:lnTo>
                  <a:lnTo>
                    <a:pt x="51" y="49"/>
                  </a:lnTo>
                  <a:lnTo>
                    <a:pt x="56" y="63"/>
                  </a:lnTo>
                  <a:lnTo>
                    <a:pt x="54" y="75"/>
                  </a:lnTo>
                  <a:lnTo>
                    <a:pt x="60" y="84"/>
                  </a:lnTo>
                  <a:lnTo>
                    <a:pt x="66" y="114"/>
                  </a:lnTo>
                  <a:lnTo>
                    <a:pt x="71" y="123"/>
                  </a:lnTo>
                  <a:lnTo>
                    <a:pt x="71" y="139"/>
                  </a:lnTo>
                  <a:lnTo>
                    <a:pt x="68" y="150"/>
                  </a:lnTo>
                  <a:lnTo>
                    <a:pt x="59" y="157"/>
                  </a:lnTo>
                  <a:lnTo>
                    <a:pt x="60" y="166"/>
                  </a:lnTo>
                  <a:lnTo>
                    <a:pt x="71" y="171"/>
                  </a:lnTo>
                  <a:lnTo>
                    <a:pt x="74" y="204"/>
                  </a:lnTo>
                  <a:lnTo>
                    <a:pt x="81" y="211"/>
                  </a:lnTo>
                  <a:lnTo>
                    <a:pt x="74" y="217"/>
                  </a:lnTo>
                  <a:lnTo>
                    <a:pt x="66" y="241"/>
                  </a:lnTo>
                  <a:lnTo>
                    <a:pt x="72" y="256"/>
                  </a:lnTo>
                  <a:lnTo>
                    <a:pt x="60" y="264"/>
                  </a:lnTo>
                  <a:lnTo>
                    <a:pt x="57" y="291"/>
                  </a:lnTo>
                  <a:lnTo>
                    <a:pt x="62" y="306"/>
                  </a:lnTo>
                  <a:lnTo>
                    <a:pt x="53" y="309"/>
                  </a:lnTo>
                  <a:lnTo>
                    <a:pt x="26" y="306"/>
                  </a:lnTo>
                  <a:lnTo>
                    <a:pt x="24" y="321"/>
                  </a:lnTo>
                  <a:lnTo>
                    <a:pt x="33" y="333"/>
                  </a:lnTo>
                  <a:lnTo>
                    <a:pt x="32" y="342"/>
                  </a:lnTo>
                  <a:lnTo>
                    <a:pt x="23" y="340"/>
                  </a:lnTo>
                  <a:lnTo>
                    <a:pt x="27" y="354"/>
                  </a:lnTo>
                  <a:lnTo>
                    <a:pt x="23" y="363"/>
                  </a:lnTo>
                  <a:lnTo>
                    <a:pt x="21" y="373"/>
                  </a:lnTo>
                  <a:lnTo>
                    <a:pt x="18" y="385"/>
                  </a:lnTo>
                  <a:lnTo>
                    <a:pt x="9" y="388"/>
                  </a:lnTo>
                  <a:lnTo>
                    <a:pt x="3" y="406"/>
                  </a:lnTo>
                  <a:lnTo>
                    <a:pt x="8" y="414"/>
                  </a:lnTo>
                  <a:lnTo>
                    <a:pt x="5" y="442"/>
                  </a:lnTo>
                  <a:lnTo>
                    <a:pt x="0" y="453"/>
                  </a:lnTo>
                  <a:lnTo>
                    <a:pt x="11" y="459"/>
                  </a:lnTo>
                  <a:lnTo>
                    <a:pt x="278" y="456"/>
                  </a:lnTo>
                  <a:lnTo>
                    <a:pt x="276" y="363"/>
                  </a:lnTo>
                  <a:lnTo>
                    <a:pt x="474" y="363"/>
                  </a:lnTo>
                  <a:lnTo>
                    <a:pt x="476" y="349"/>
                  </a:lnTo>
                  <a:lnTo>
                    <a:pt x="485" y="348"/>
                  </a:lnTo>
                  <a:lnTo>
                    <a:pt x="492" y="343"/>
                  </a:lnTo>
                  <a:lnTo>
                    <a:pt x="492" y="322"/>
                  </a:lnTo>
                  <a:lnTo>
                    <a:pt x="497" y="315"/>
                  </a:lnTo>
                  <a:lnTo>
                    <a:pt x="500" y="306"/>
                  </a:lnTo>
                  <a:lnTo>
                    <a:pt x="494" y="297"/>
                  </a:lnTo>
                  <a:lnTo>
                    <a:pt x="504" y="297"/>
                  </a:lnTo>
                  <a:lnTo>
                    <a:pt x="506" y="289"/>
                  </a:lnTo>
                  <a:lnTo>
                    <a:pt x="504" y="279"/>
                  </a:lnTo>
                  <a:lnTo>
                    <a:pt x="506" y="273"/>
                  </a:lnTo>
                  <a:lnTo>
                    <a:pt x="506" y="262"/>
                  </a:lnTo>
                  <a:lnTo>
                    <a:pt x="513" y="264"/>
                  </a:lnTo>
                  <a:lnTo>
                    <a:pt x="5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7" name="Freeform 92"/>
            <p:cNvSpPr>
              <a:spLocks noChangeAspect="1"/>
            </p:cNvSpPr>
            <p:nvPr/>
          </p:nvSpPr>
          <p:spPr bwMode="auto">
            <a:xfrm>
              <a:off x="707" y="1766"/>
              <a:ext cx="627" cy="483"/>
            </a:xfrm>
            <a:custGeom>
              <a:avLst/>
              <a:gdLst>
                <a:gd name="T0" fmla="*/ 2147483647 w 585"/>
                <a:gd name="T1" fmla="*/ 0 h 516"/>
                <a:gd name="T2" fmla="*/ 2147483647 w 585"/>
                <a:gd name="T3" fmla="*/ 2147483647 h 516"/>
                <a:gd name="T4" fmla="*/ 2147483647 w 585"/>
                <a:gd name="T5" fmla="*/ 2147483647 h 516"/>
                <a:gd name="T6" fmla="*/ 2147483647 w 585"/>
                <a:gd name="T7" fmla="*/ 2147483647 h 516"/>
                <a:gd name="T8" fmla="*/ 2147483647 w 585"/>
                <a:gd name="T9" fmla="*/ 2147483647 h 516"/>
                <a:gd name="T10" fmla="*/ 2147483647 w 585"/>
                <a:gd name="T11" fmla="*/ 2147483647 h 516"/>
                <a:gd name="T12" fmla="*/ 2147483647 w 585"/>
                <a:gd name="T13" fmla="*/ 2147483647 h 516"/>
                <a:gd name="T14" fmla="*/ 2147483647 w 585"/>
                <a:gd name="T15" fmla="*/ 2147483647 h 516"/>
                <a:gd name="T16" fmla="*/ 2147483647 w 585"/>
                <a:gd name="T17" fmla="*/ 2147483647 h 516"/>
                <a:gd name="T18" fmla="*/ 2147483647 w 585"/>
                <a:gd name="T19" fmla="*/ 2147483647 h 516"/>
                <a:gd name="T20" fmla="*/ 2147483647 w 585"/>
                <a:gd name="T21" fmla="*/ 2147483647 h 516"/>
                <a:gd name="T22" fmla="*/ 2147483647 w 585"/>
                <a:gd name="T23" fmla="*/ 2147483647 h 516"/>
                <a:gd name="T24" fmla="*/ 2147483647 w 585"/>
                <a:gd name="T25" fmla="*/ 2147483647 h 516"/>
                <a:gd name="T26" fmla="*/ 2147483647 w 585"/>
                <a:gd name="T27" fmla="*/ 2147483647 h 516"/>
                <a:gd name="T28" fmla="*/ 2147483647 w 585"/>
                <a:gd name="T29" fmla="*/ 2147483647 h 516"/>
                <a:gd name="T30" fmla="*/ 2147483647 w 585"/>
                <a:gd name="T31" fmla="*/ 2147483647 h 516"/>
                <a:gd name="T32" fmla="*/ 2147483647 w 585"/>
                <a:gd name="T33" fmla="*/ 2147483647 h 516"/>
                <a:gd name="T34" fmla="*/ 2147483647 w 585"/>
                <a:gd name="T35" fmla="*/ 2147483647 h 516"/>
                <a:gd name="T36" fmla="*/ 2147483647 w 585"/>
                <a:gd name="T37" fmla="*/ 2147483647 h 516"/>
                <a:gd name="T38" fmla="*/ 2147483647 w 585"/>
                <a:gd name="T39" fmla="*/ 2147483647 h 516"/>
                <a:gd name="T40" fmla="*/ 2147483647 w 585"/>
                <a:gd name="T41" fmla="*/ 2147483647 h 516"/>
                <a:gd name="T42" fmla="*/ 2147483647 w 585"/>
                <a:gd name="T43" fmla="*/ 2147483647 h 516"/>
                <a:gd name="T44" fmla="*/ 0 w 585"/>
                <a:gd name="T45" fmla="*/ 2147483647 h 516"/>
                <a:gd name="T46" fmla="*/ 2147483647 w 585"/>
                <a:gd name="T47" fmla="*/ 2147483647 h 516"/>
                <a:gd name="T48" fmla="*/ 2147483647 w 585"/>
                <a:gd name="T49" fmla="*/ 2147483647 h 516"/>
                <a:gd name="T50" fmla="*/ 2147483647 w 585"/>
                <a:gd name="T51" fmla="*/ 2147483647 h 516"/>
                <a:gd name="T52" fmla="*/ 2147483647 w 585"/>
                <a:gd name="T53" fmla="*/ 2147483647 h 516"/>
                <a:gd name="T54" fmla="*/ 2147483647 w 585"/>
                <a:gd name="T55" fmla="*/ 2147483647 h 516"/>
                <a:gd name="T56" fmla="*/ 2147483647 w 585"/>
                <a:gd name="T57" fmla="*/ 2147483647 h 516"/>
                <a:gd name="T58" fmla="*/ 2147483647 w 585"/>
                <a:gd name="T59" fmla="*/ 2147483647 h 516"/>
                <a:gd name="T60" fmla="*/ 2147483647 w 585"/>
                <a:gd name="T61" fmla="*/ 2147483647 h 516"/>
                <a:gd name="T62" fmla="*/ 2147483647 w 585"/>
                <a:gd name="T63" fmla="*/ 2147483647 h 516"/>
                <a:gd name="T64" fmla="*/ 2147483647 w 585"/>
                <a:gd name="T65" fmla="*/ 2147483647 h 516"/>
                <a:gd name="T66" fmla="*/ 2147483647 w 585"/>
                <a:gd name="T67" fmla="*/ 2147483647 h 516"/>
                <a:gd name="T68" fmla="*/ 2147483647 w 585"/>
                <a:gd name="T69" fmla="*/ 2147483647 h 516"/>
                <a:gd name="T70" fmla="*/ 2147483647 w 585"/>
                <a:gd name="T71" fmla="*/ 2147483647 h 516"/>
                <a:gd name="T72" fmla="*/ 2147483647 w 585"/>
                <a:gd name="T73" fmla="*/ 2147483647 h 5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5"/>
                <a:gd name="T112" fmla="*/ 0 h 516"/>
                <a:gd name="T113" fmla="*/ 585 w 585"/>
                <a:gd name="T114" fmla="*/ 516 h 5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5" h="516">
                  <a:moveTo>
                    <a:pt x="265" y="0"/>
                  </a:moveTo>
                  <a:lnTo>
                    <a:pt x="409" y="0"/>
                  </a:lnTo>
                  <a:lnTo>
                    <a:pt x="427" y="6"/>
                  </a:lnTo>
                  <a:lnTo>
                    <a:pt x="451" y="5"/>
                  </a:lnTo>
                  <a:lnTo>
                    <a:pt x="459" y="20"/>
                  </a:lnTo>
                  <a:lnTo>
                    <a:pt x="457" y="26"/>
                  </a:lnTo>
                  <a:lnTo>
                    <a:pt x="474" y="26"/>
                  </a:lnTo>
                  <a:lnTo>
                    <a:pt x="474" y="35"/>
                  </a:lnTo>
                  <a:lnTo>
                    <a:pt x="496" y="35"/>
                  </a:lnTo>
                  <a:lnTo>
                    <a:pt x="498" y="41"/>
                  </a:lnTo>
                  <a:lnTo>
                    <a:pt x="523" y="41"/>
                  </a:lnTo>
                  <a:lnTo>
                    <a:pt x="525" y="48"/>
                  </a:lnTo>
                  <a:lnTo>
                    <a:pt x="540" y="48"/>
                  </a:lnTo>
                  <a:lnTo>
                    <a:pt x="540" y="77"/>
                  </a:lnTo>
                  <a:lnTo>
                    <a:pt x="550" y="80"/>
                  </a:lnTo>
                  <a:lnTo>
                    <a:pt x="552" y="92"/>
                  </a:lnTo>
                  <a:lnTo>
                    <a:pt x="564" y="93"/>
                  </a:lnTo>
                  <a:lnTo>
                    <a:pt x="564" y="114"/>
                  </a:lnTo>
                  <a:lnTo>
                    <a:pt x="580" y="116"/>
                  </a:lnTo>
                  <a:lnTo>
                    <a:pt x="580" y="359"/>
                  </a:lnTo>
                  <a:lnTo>
                    <a:pt x="582" y="360"/>
                  </a:lnTo>
                  <a:lnTo>
                    <a:pt x="585" y="497"/>
                  </a:lnTo>
                  <a:lnTo>
                    <a:pt x="342" y="497"/>
                  </a:lnTo>
                  <a:lnTo>
                    <a:pt x="340" y="492"/>
                  </a:lnTo>
                  <a:lnTo>
                    <a:pt x="121" y="492"/>
                  </a:lnTo>
                  <a:lnTo>
                    <a:pt x="108" y="492"/>
                  </a:lnTo>
                  <a:lnTo>
                    <a:pt x="99" y="500"/>
                  </a:lnTo>
                  <a:lnTo>
                    <a:pt x="73" y="516"/>
                  </a:lnTo>
                  <a:lnTo>
                    <a:pt x="57" y="509"/>
                  </a:lnTo>
                  <a:lnTo>
                    <a:pt x="42" y="504"/>
                  </a:lnTo>
                  <a:lnTo>
                    <a:pt x="34" y="492"/>
                  </a:lnTo>
                  <a:lnTo>
                    <a:pt x="24" y="492"/>
                  </a:lnTo>
                  <a:lnTo>
                    <a:pt x="18" y="497"/>
                  </a:lnTo>
                  <a:lnTo>
                    <a:pt x="9" y="510"/>
                  </a:lnTo>
                  <a:lnTo>
                    <a:pt x="3" y="494"/>
                  </a:lnTo>
                  <a:lnTo>
                    <a:pt x="4" y="477"/>
                  </a:lnTo>
                  <a:lnTo>
                    <a:pt x="13" y="471"/>
                  </a:lnTo>
                  <a:lnTo>
                    <a:pt x="9" y="458"/>
                  </a:lnTo>
                  <a:lnTo>
                    <a:pt x="13" y="449"/>
                  </a:lnTo>
                  <a:lnTo>
                    <a:pt x="24" y="444"/>
                  </a:lnTo>
                  <a:lnTo>
                    <a:pt x="31" y="440"/>
                  </a:lnTo>
                  <a:lnTo>
                    <a:pt x="31" y="425"/>
                  </a:lnTo>
                  <a:lnTo>
                    <a:pt x="22" y="417"/>
                  </a:lnTo>
                  <a:lnTo>
                    <a:pt x="12" y="401"/>
                  </a:lnTo>
                  <a:lnTo>
                    <a:pt x="3" y="386"/>
                  </a:lnTo>
                  <a:lnTo>
                    <a:pt x="0" y="372"/>
                  </a:lnTo>
                  <a:lnTo>
                    <a:pt x="4" y="365"/>
                  </a:lnTo>
                  <a:lnTo>
                    <a:pt x="22" y="369"/>
                  </a:lnTo>
                  <a:lnTo>
                    <a:pt x="28" y="360"/>
                  </a:lnTo>
                  <a:lnTo>
                    <a:pt x="42" y="356"/>
                  </a:lnTo>
                  <a:lnTo>
                    <a:pt x="48" y="342"/>
                  </a:lnTo>
                  <a:lnTo>
                    <a:pt x="43" y="333"/>
                  </a:lnTo>
                  <a:lnTo>
                    <a:pt x="34" y="324"/>
                  </a:lnTo>
                  <a:lnTo>
                    <a:pt x="40" y="311"/>
                  </a:lnTo>
                  <a:lnTo>
                    <a:pt x="36" y="300"/>
                  </a:lnTo>
                  <a:lnTo>
                    <a:pt x="24" y="294"/>
                  </a:lnTo>
                  <a:lnTo>
                    <a:pt x="16" y="287"/>
                  </a:lnTo>
                  <a:lnTo>
                    <a:pt x="19" y="282"/>
                  </a:lnTo>
                  <a:lnTo>
                    <a:pt x="12" y="279"/>
                  </a:lnTo>
                  <a:lnTo>
                    <a:pt x="16" y="269"/>
                  </a:lnTo>
                  <a:lnTo>
                    <a:pt x="22" y="258"/>
                  </a:lnTo>
                  <a:lnTo>
                    <a:pt x="28" y="245"/>
                  </a:lnTo>
                  <a:lnTo>
                    <a:pt x="22" y="228"/>
                  </a:lnTo>
                  <a:lnTo>
                    <a:pt x="18" y="218"/>
                  </a:lnTo>
                  <a:lnTo>
                    <a:pt x="7" y="201"/>
                  </a:lnTo>
                  <a:lnTo>
                    <a:pt x="21" y="167"/>
                  </a:lnTo>
                  <a:lnTo>
                    <a:pt x="21" y="150"/>
                  </a:lnTo>
                  <a:lnTo>
                    <a:pt x="24" y="143"/>
                  </a:lnTo>
                  <a:lnTo>
                    <a:pt x="16" y="137"/>
                  </a:lnTo>
                  <a:lnTo>
                    <a:pt x="16" y="126"/>
                  </a:lnTo>
                  <a:lnTo>
                    <a:pt x="30" y="117"/>
                  </a:lnTo>
                  <a:lnTo>
                    <a:pt x="31" y="93"/>
                  </a:lnTo>
                  <a:lnTo>
                    <a:pt x="103" y="93"/>
                  </a:lnTo>
                  <a:lnTo>
                    <a:pt x="147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8" name="Freeform 93"/>
            <p:cNvSpPr>
              <a:spLocks noChangeAspect="1"/>
            </p:cNvSpPr>
            <p:nvPr/>
          </p:nvSpPr>
          <p:spPr bwMode="auto">
            <a:xfrm>
              <a:off x="1660" y="444"/>
              <a:ext cx="421" cy="457"/>
            </a:xfrm>
            <a:custGeom>
              <a:avLst/>
              <a:gdLst>
                <a:gd name="T0" fmla="*/ 2147483647 w 392"/>
                <a:gd name="T1" fmla="*/ 2147483647 h 487"/>
                <a:gd name="T2" fmla="*/ 2147483647 w 392"/>
                <a:gd name="T3" fmla="*/ 2147483647 h 487"/>
                <a:gd name="T4" fmla="*/ 2147483647 w 392"/>
                <a:gd name="T5" fmla="*/ 2147483647 h 487"/>
                <a:gd name="T6" fmla="*/ 2147483647 w 392"/>
                <a:gd name="T7" fmla="*/ 2147483647 h 487"/>
                <a:gd name="T8" fmla="*/ 2147483647 w 392"/>
                <a:gd name="T9" fmla="*/ 0 h 487"/>
                <a:gd name="T10" fmla="*/ 2147483647 w 392"/>
                <a:gd name="T11" fmla="*/ 2147483647 h 487"/>
                <a:gd name="T12" fmla="*/ 2147483647 w 392"/>
                <a:gd name="T13" fmla="*/ 2147483647 h 487"/>
                <a:gd name="T14" fmla="*/ 2147483647 w 392"/>
                <a:gd name="T15" fmla="*/ 2147483647 h 487"/>
                <a:gd name="T16" fmla="*/ 2147483647 w 392"/>
                <a:gd name="T17" fmla="*/ 2147483647 h 487"/>
                <a:gd name="T18" fmla="*/ 2147483647 w 392"/>
                <a:gd name="T19" fmla="*/ 2147483647 h 487"/>
                <a:gd name="T20" fmla="*/ 2147483647 w 392"/>
                <a:gd name="T21" fmla="*/ 2147483647 h 487"/>
                <a:gd name="T22" fmla="*/ 2147483647 w 392"/>
                <a:gd name="T23" fmla="*/ 2147483647 h 487"/>
                <a:gd name="T24" fmla="*/ 2147483647 w 392"/>
                <a:gd name="T25" fmla="*/ 2147483647 h 487"/>
                <a:gd name="T26" fmla="*/ 2147483647 w 392"/>
                <a:gd name="T27" fmla="*/ 2147483647 h 487"/>
                <a:gd name="T28" fmla="*/ 2147483647 w 392"/>
                <a:gd name="T29" fmla="*/ 2147483647 h 487"/>
                <a:gd name="T30" fmla="*/ 2147483647 w 392"/>
                <a:gd name="T31" fmla="*/ 2147483647 h 487"/>
                <a:gd name="T32" fmla="*/ 2147483647 w 392"/>
                <a:gd name="T33" fmla="*/ 2147483647 h 487"/>
                <a:gd name="T34" fmla="*/ 2147483647 w 392"/>
                <a:gd name="T35" fmla="*/ 2147483647 h 487"/>
                <a:gd name="T36" fmla="*/ 2147483647 w 392"/>
                <a:gd name="T37" fmla="*/ 2147483647 h 487"/>
                <a:gd name="T38" fmla="*/ 2147483647 w 392"/>
                <a:gd name="T39" fmla="*/ 2147483647 h 487"/>
                <a:gd name="T40" fmla="*/ 2147483647 w 392"/>
                <a:gd name="T41" fmla="*/ 2147483647 h 487"/>
                <a:gd name="T42" fmla="*/ 2147483647 w 392"/>
                <a:gd name="T43" fmla="*/ 2147483647 h 487"/>
                <a:gd name="T44" fmla="*/ 2147483647 w 392"/>
                <a:gd name="T45" fmla="*/ 2147483647 h 487"/>
                <a:gd name="T46" fmla="*/ 2147483647 w 392"/>
                <a:gd name="T47" fmla="*/ 2147483647 h 487"/>
                <a:gd name="T48" fmla="*/ 2147483647 w 392"/>
                <a:gd name="T49" fmla="*/ 2147483647 h 487"/>
                <a:gd name="T50" fmla="*/ 2147483647 w 392"/>
                <a:gd name="T51" fmla="*/ 2147483647 h 487"/>
                <a:gd name="T52" fmla="*/ 2147483647 w 392"/>
                <a:gd name="T53" fmla="*/ 2147483647 h 487"/>
                <a:gd name="T54" fmla="*/ 2147483647 w 392"/>
                <a:gd name="T55" fmla="*/ 2147483647 h 487"/>
                <a:gd name="T56" fmla="*/ 2147483647 w 392"/>
                <a:gd name="T57" fmla="*/ 2147483647 h 487"/>
                <a:gd name="T58" fmla="*/ 2147483647 w 392"/>
                <a:gd name="T59" fmla="*/ 2147483647 h 487"/>
                <a:gd name="T60" fmla="*/ 0 w 392"/>
                <a:gd name="T61" fmla="*/ 2147483647 h 487"/>
                <a:gd name="T62" fmla="*/ 2147483647 w 392"/>
                <a:gd name="T63" fmla="*/ 2147483647 h 487"/>
                <a:gd name="T64" fmla="*/ 2147483647 w 392"/>
                <a:gd name="T65" fmla="*/ 2147483647 h 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2"/>
                <a:gd name="T100" fmla="*/ 0 h 487"/>
                <a:gd name="T101" fmla="*/ 392 w 392"/>
                <a:gd name="T102" fmla="*/ 487 h 4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2" h="487">
                  <a:moveTo>
                    <a:pt x="146" y="138"/>
                  </a:moveTo>
                  <a:lnTo>
                    <a:pt x="143" y="115"/>
                  </a:lnTo>
                  <a:lnTo>
                    <a:pt x="210" y="66"/>
                  </a:lnTo>
                  <a:lnTo>
                    <a:pt x="204" y="58"/>
                  </a:lnTo>
                  <a:lnTo>
                    <a:pt x="209" y="49"/>
                  </a:lnTo>
                  <a:lnTo>
                    <a:pt x="224" y="51"/>
                  </a:lnTo>
                  <a:lnTo>
                    <a:pt x="230" y="40"/>
                  </a:lnTo>
                  <a:lnTo>
                    <a:pt x="246" y="37"/>
                  </a:lnTo>
                  <a:lnTo>
                    <a:pt x="257" y="6"/>
                  </a:lnTo>
                  <a:lnTo>
                    <a:pt x="270" y="0"/>
                  </a:lnTo>
                  <a:lnTo>
                    <a:pt x="272" y="15"/>
                  </a:lnTo>
                  <a:lnTo>
                    <a:pt x="272" y="27"/>
                  </a:lnTo>
                  <a:lnTo>
                    <a:pt x="281" y="36"/>
                  </a:lnTo>
                  <a:lnTo>
                    <a:pt x="287" y="28"/>
                  </a:lnTo>
                  <a:lnTo>
                    <a:pt x="284" y="18"/>
                  </a:lnTo>
                  <a:lnTo>
                    <a:pt x="291" y="13"/>
                  </a:lnTo>
                  <a:lnTo>
                    <a:pt x="300" y="22"/>
                  </a:lnTo>
                  <a:lnTo>
                    <a:pt x="308" y="15"/>
                  </a:lnTo>
                  <a:lnTo>
                    <a:pt x="320" y="22"/>
                  </a:lnTo>
                  <a:lnTo>
                    <a:pt x="333" y="16"/>
                  </a:lnTo>
                  <a:lnTo>
                    <a:pt x="342" y="46"/>
                  </a:lnTo>
                  <a:lnTo>
                    <a:pt x="359" y="57"/>
                  </a:lnTo>
                  <a:lnTo>
                    <a:pt x="360" y="72"/>
                  </a:lnTo>
                  <a:lnTo>
                    <a:pt x="371" y="63"/>
                  </a:lnTo>
                  <a:lnTo>
                    <a:pt x="380" y="63"/>
                  </a:lnTo>
                  <a:lnTo>
                    <a:pt x="386" y="72"/>
                  </a:lnTo>
                  <a:lnTo>
                    <a:pt x="375" y="82"/>
                  </a:lnTo>
                  <a:lnTo>
                    <a:pt x="374" y="90"/>
                  </a:lnTo>
                  <a:lnTo>
                    <a:pt x="378" y="99"/>
                  </a:lnTo>
                  <a:lnTo>
                    <a:pt x="375" y="111"/>
                  </a:lnTo>
                  <a:lnTo>
                    <a:pt x="368" y="118"/>
                  </a:lnTo>
                  <a:lnTo>
                    <a:pt x="368" y="148"/>
                  </a:lnTo>
                  <a:lnTo>
                    <a:pt x="377" y="150"/>
                  </a:lnTo>
                  <a:lnTo>
                    <a:pt x="375" y="159"/>
                  </a:lnTo>
                  <a:lnTo>
                    <a:pt x="380" y="184"/>
                  </a:lnTo>
                  <a:lnTo>
                    <a:pt x="390" y="198"/>
                  </a:lnTo>
                  <a:lnTo>
                    <a:pt x="392" y="220"/>
                  </a:lnTo>
                  <a:lnTo>
                    <a:pt x="381" y="231"/>
                  </a:lnTo>
                  <a:lnTo>
                    <a:pt x="371" y="241"/>
                  </a:lnTo>
                  <a:lnTo>
                    <a:pt x="363" y="258"/>
                  </a:lnTo>
                  <a:lnTo>
                    <a:pt x="363" y="282"/>
                  </a:lnTo>
                  <a:lnTo>
                    <a:pt x="348" y="295"/>
                  </a:lnTo>
                  <a:lnTo>
                    <a:pt x="338" y="319"/>
                  </a:lnTo>
                  <a:lnTo>
                    <a:pt x="321" y="349"/>
                  </a:lnTo>
                  <a:lnTo>
                    <a:pt x="311" y="373"/>
                  </a:lnTo>
                  <a:lnTo>
                    <a:pt x="315" y="387"/>
                  </a:lnTo>
                  <a:lnTo>
                    <a:pt x="309" y="397"/>
                  </a:lnTo>
                  <a:lnTo>
                    <a:pt x="309" y="414"/>
                  </a:lnTo>
                  <a:lnTo>
                    <a:pt x="306" y="430"/>
                  </a:lnTo>
                  <a:lnTo>
                    <a:pt x="303" y="447"/>
                  </a:lnTo>
                  <a:lnTo>
                    <a:pt x="302" y="459"/>
                  </a:lnTo>
                  <a:lnTo>
                    <a:pt x="294" y="466"/>
                  </a:lnTo>
                  <a:lnTo>
                    <a:pt x="242" y="465"/>
                  </a:lnTo>
                  <a:lnTo>
                    <a:pt x="239" y="484"/>
                  </a:lnTo>
                  <a:lnTo>
                    <a:pt x="206" y="487"/>
                  </a:lnTo>
                  <a:lnTo>
                    <a:pt x="204" y="480"/>
                  </a:lnTo>
                  <a:lnTo>
                    <a:pt x="197" y="475"/>
                  </a:lnTo>
                  <a:lnTo>
                    <a:pt x="192" y="469"/>
                  </a:lnTo>
                  <a:lnTo>
                    <a:pt x="80" y="468"/>
                  </a:lnTo>
                  <a:lnTo>
                    <a:pt x="80" y="423"/>
                  </a:lnTo>
                  <a:lnTo>
                    <a:pt x="2" y="328"/>
                  </a:lnTo>
                  <a:lnTo>
                    <a:pt x="0" y="145"/>
                  </a:lnTo>
                  <a:lnTo>
                    <a:pt x="84" y="144"/>
                  </a:lnTo>
                  <a:lnTo>
                    <a:pt x="95" y="141"/>
                  </a:lnTo>
                  <a:lnTo>
                    <a:pt x="110" y="147"/>
                  </a:lnTo>
                  <a:lnTo>
                    <a:pt x="146" y="13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9" name="Freeform 94"/>
            <p:cNvSpPr>
              <a:spLocks noChangeAspect="1"/>
            </p:cNvSpPr>
            <p:nvPr/>
          </p:nvSpPr>
          <p:spPr bwMode="auto">
            <a:xfrm>
              <a:off x="2364" y="590"/>
              <a:ext cx="526" cy="357"/>
            </a:xfrm>
            <a:custGeom>
              <a:avLst/>
              <a:gdLst>
                <a:gd name="T0" fmla="*/ 2147483647 w 490"/>
                <a:gd name="T1" fmla="*/ 2147483647 h 381"/>
                <a:gd name="T2" fmla="*/ 2147483647 w 490"/>
                <a:gd name="T3" fmla="*/ 2147483647 h 381"/>
                <a:gd name="T4" fmla="*/ 2147483647 w 490"/>
                <a:gd name="T5" fmla="*/ 0 h 381"/>
                <a:gd name="T6" fmla="*/ 2147483647 w 490"/>
                <a:gd name="T7" fmla="*/ 2147483647 h 381"/>
                <a:gd name="T8" fmla="*/ 2147483647 w 490"/>
                <a:gd name="T9" fmla="*/ 2147483647 h 381"/>
                <a:gd name="T10" fmla="*/ 2147483647 w 490"/>
                <a:gd name="T11" fmla="*/ 2147483647 h 381"/>
                <a:gd name="T12" fmla="*/ 2147483647 w 490"/>
                <a:gd name="T13" fmla="*/ 2147483647 h 381"/>
                <a:gd name="T14" fmla="*/ 2147483647 w 490"/>
                <a:gd name="T15" fmla="*/ 2147483647 h 381"/>
                <a:gd name="T16" fmla="*/ 2147483647 w 490"/>
                <a:gd name="T17" fmla="*/ 2147483647 h 381"/>
                <a:gd name="T18" fmla="*/ 2147483647 w 490"/>
                <a:gd name="T19" fmla="*/ 2147483647 h 381"/>
                <a:gd name="T20" fmla="*/ 2147483647 w 490"/>
                <a:gd name="T21" fmla="*/ 2147483647 h 381"/>
                <a:gd name="T22" fmla="*/ 2147483647 w 490"/>
                <a:gd name="T23" fmla="*/ 2147483647 h 381"/>
                <a:gd name="T24" fmla="*/ 2147483647 w 490"/>
                <a:gd name="T25" fmla="*/ 2147483647 h 381"/>
                <a:gd name="T26" fmla="*/ 2147483647 w 490"/>
                <a:gd name="T27" fmla="*/ 2147483647 h 381"/>
                <a:gd name="T28" fmla="*/ 2147483647 w 490"/>
                <a:gd name="T29" fmla="*/ 2147483647 h 381"/>
                <a:gd name="T30" fmla="*/ 2147483647 w 490"/>
                <a:gd name="T31" fmla="*/ 2147483647 h 381"/>
                <a:gd name="T32" fmla="*/ 2147483647 w 490"/>
                <a:gd name="T33" fmla="*/ 2147483647 h 381"/>
                <a:gd name="T34" fmla="*/ 2147483647 w 490"/>
                <a:gd name="T35" fmla="*/ 2147483647 h 381"/>
                <a:gd name="T36" fmla="*/ 2147483647 w 490"/>
                <a:gd name="T37" fmla="*/ 2147483647 h 381"/>
                <a:gd name="T38" fmla="*/ 2147483647 w 490"/>
                <a:gd name="T39" fmla="*/ 2147483647 h 381"/>
                <a:gd name="T40" fmla="*/ 2147483647 w 490"/>
                <a:gd name="T41" fmla="*/ 2147483647 h 381"/>
                <a:gd name="T42" fmla="*/ 2147483647 w 490"/>
                <a:gd name="T43" fmla="*/ 2147483647 h 381"/>
                <a:gd name="T44" fmla="*/ 2147483647 w 490"/>
                <a:gd name="T45" fmla="*/ 2147483647 h 381"/>
                <a:gd name="T46" fmla="*/ 2147483647 w 490"/>
                <a:gd name="T47" fmla="*/ 2147483647 h 381"/>
                <a:gd name="T48" fmla="*/ 2147483647 w 490"/>
                <a:gd name="T49" fmla="*/ 2147483647 h 381"/>
                <a:gd name="T50" fmla="*/ 2147483647 w 490"/>
                <a:gd name="T51" fmla="*/ 2147483647 h 381"/>
                <a:gd name="T52" fmla="*/ 2147483647 w 490"/>
                <a:gd name="T53" fmla="*/ 2147483647 h 381"/>
                <a:gd name="T54" fmla="*/ 2147483647 w 490"/>
                <a:gd name="T55" fmla="*/ 2147483647 h 381"/>
                <a:gd name="T56" fmla="*/ 2147483647 w 490"/>
                <a:gd name="T57" fmla="*/ 2147483647 h 381"/>
                <a:gd name="T58" fmla="*/ 2147483647 w 490"/>
                <a:gd name="T59" fmla="*/ 2147483647 h 381"/>
                <a:gd name="T60" fmla="*/ 2147483647 w 490"/>
                <a:gd name="T61" fmla="*/ 2147483647 h 381"/>
                <a:gd name="T62" fmla="*/ 2147483647 w 490"/>
                <a:gd name="T63" fmla="*/ 2147483647 h 381"/>
                <a:gd name="T64" fmla="*/ 2147483647 w 490"/>
                <a:gd name="T65" fmla="*/ 2147483647 h 381"/>
                <a:gd name="T66" fmla="*/ 2147483647 w 490"/>
                <a:gd name="T67" fmla="*/ 2147483647 h 381"/>
                <a:gd name="T68" fmla="*/ 2147483647 w 490"/>
                <a:gd name="T69" fmla="*/ 2147483647 h 381"/>
                <a:gd name="T70" fmla="*/ 2147483647 w 490"/>
                <a:gd name="T71" fmla="*/ 2147483647 h 381"/>
                <a:gd name="T72" fmla="*/ 2147483647 w 490"/>
                <a:gd name="T73" fmla="*/ 2147483647 h 381"/>
                <a:gd name="T74" fmla="*/ 2147483647 w 490"/>
                <a:gd name="T75" fmla="*/ 2147483647 h 381"/>
                <a:gd name="T76" fmla="*/ 2147483647 w 490"/>
                <a:gd name="T77" fmla="*/ 2147483647 h 381"/>
                <a:gd name="T78" fmla="*/ 2147483647 w 490"/>
                <a:gd name="T79" fmla="*/ 2147483647 h 381"/>
                <a:gd name="T80" fmla="*/ 2147483647 w 490"/>
                <a:gd name="T81" fmla="*/ 2147483647 h 381"/>
                <a:gd name="T82" fmla="*/ 2147483647 w 490"/>
                <a:gd name="T83" fmla="*/ 2147483647 h 381"/>
                <a:gd name="T84" fmla="*/ 2147483647 w 490"/>
                <a:gd name="T85" fmla="*/ 2147483647 h 381"/>
                <a:gd name="T86" fmla="*/ 2147483647 w 490"/>
                <a:gd name="T87" fmla="*/ 2147483647 h 381"/>
                <a:gd name="T88" fmla="*/ 2147483647 w 490"/>
                <a:gd name="T89" fmla="*/ 2147483647 h 381"/>
                <a:gd name="T90" fmla="*/ 2147483647 w 490"/>
                <a:gd name="T91" fmla="*/ 2147483647 h 381"/>
                <a:gd name="T92" fmla="*/ 2147483647 w 490"/>
                <a:gd name="T93" fmla="*/ 2147483647 h 381"/>
                <a:gd name="T94" fmla="*/ 2147483647 w 490"/>
                <a:gd name="T95" fmla="*/ 2147483647 h 381"/>
                <a:gd name="T96" fmla="*/ 2147483647 w 490"/>
                <a:gd name="T97" fmla="*/ 2147483647 h 381"/>
                <a:gd name="T98" fmla="*/ 2147483647 w 490"/>
                <a:gd name="T99" fmla="*/ 2147483647 h 381"/>
                <a:gd name="T100" fmla="*/ 2147483647 w 490"/>
                <a:gd name="T101" fmla="*/ 2147483647 h 381"/>
                <a:gd name="T102" fmla="*/ 2147483647 w 490"/>
                <a:gd name="T103" fmla="*/ 2147483647 h 381"/>
                <a:gd name="T104" fmla="*/ 2147483647 w 490"/>
                <a:gd name="T105" fmla="*/ 2147483647 h 381"/>
                <a:gd name="T106" fmla="*/ 2147483647 w 490"/>
                <a:gd name="T107" fmla="*/ 2147483647 h 381"/>
                <a:gd name="T108" fmla="*/ 2147483647 w 490"/>
                <a:gd name="T109" fmla="*/ 2147483647 h 381"/>
                <a:gd name="T110" fmla="*/ 2147483647 w 490"/>
                <a:gd name="T111" fmla="*/ 2147483647 h 381"/>
                <a:gd name="T112" fmla="*/ 2147483647 w 490"/>
                <a:gd name="T113" fmla="*/ 2147483647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381"/>
                <a:gd name="T173" fmla="*/ 490 w 490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381">
                  <a:moveTo>
                    <a:pt x="63" y="32"/>
                  </a:moveTo>
                  <a:lnTo>
                    <a:pt x="309" y="24"/>
                  </a:lnTo>
                  <a:lnTo>
                    <a:pt x="319" y="11"/>
                  </a:lnTo>
                  <a:lnTo>
                    <a:pt x="327" y="9"/>
                  </a:lnTo>
                  <a:lnTo>
                    <a:pt x="331" y="0"/>
                  </a:lnTo>
                  <a:lnTo>
                    <a:pt x="354" y="0"/>
                  </a:lnTo>
                  <a:lnTo>
                    <a:pt x="370" y="21"/>
                  </a:lnTo>
                  <a:lnTo>
                    <a:pt x="387" y="41"/>
                  </a:lnTo>
                  <a:lnTo>
                    <a:pt x="408" y="50"/>
                  </a:lnTo>
                  <a:lnTo>
                    <a:pt x="415" y="63"/>
                  </a:lnTo>
                  <a:lnTo>
                    <a:pt x="412" y="78"/>
                  </a:lnTo>
                  <a:lnTo>
                    <a:pt x="400" y="80"/>
                  </a:lnTo>
                  <a:lnTo>
                    <a:pt x="385" y="74"/>
                  </a:lnTo>
                  <a:lnTo>
                    <a:pt x="372" y="63"/>
                  </a:lnTo>
                  <a:lnTo>
                    <a:pt x="363" y="47"/>
                  </a:lnTo>
                  <a:lnTo>
                    <a:pt x="352" y="24"/>
                  </a:lnTo>
                  <a:lnTo>
                    <a:pt x="345" y="12"/>
                  </a:lnTo>
                  <a:lnTo>
                    <a:pt x="339" y="9"/>
                  </a:lnTo>
                  <a:lnTo>
                    <a:pt x="336" y="24"/>
                  </a:lnTo>
                  <a:lnTo>
                    <a:pt x="336" y="42"/>
                  </a:lnTo>
                  <a:lnTo>
                    <a:pt x="327" y="57"/>
                  </a:lnTo>
                  <a:lnTo>
                    <a:pt x="325" y="81"/>
                  </a:lnTo>
                  <a:lnTo>
                    <a:pt x="333" y="101"/>
                  </a:lnTo>
                  <a:lnTo>
                    <a:pt x="345" y="117"/>
                  </a:lnTo>
                  <a:lnTo>
                    <a:pt x="361" y="129"/>
                  </a:lnTo>
                  <a:lnTo>
                    <a:pt x="385" y="137"/>
                  </a:lnTo>
                  <a:lnTo>
                    <a:pt x="405" y="147"/>
                  </a:lnTo>
                  <a:lnTo>
                    <a:pt x="417" y="162"/>
                  </a:lnTo>
                  <a:lnTo>
                    <a:pt x="415" y="188"/>
                  </a:lnTo>
                  <a:lnTo>
                    <a:pt x="406" y="201"/>
                  </a:lnTo>
                  <a:lnTo>
                    <a:pt x="406" y="216"/>
                  </a:lnTo>
                  <a:lnTo>
                    <a:pt x="424" y="225"/>
                  </a:lnTo>
                  <a:lnTo>
                    <a:pt x="453" y="228"/>
                  </a:lnTo>
                  <a:lnTo>
                    <a:pt x="475" y="227"/>
                  </a:lnTo>
                  <a:lnTo>
                    <a:pt x="483" y="236"/>
                  </a:lnTo>
                  <a:lnTo>
                    <a:pt x="490" y="249"/>
                  </a:lnTo>
                  <a:lnTo>
                    <a:pt x="483" y="270"/>
                  </a:lnTo>
                  <a:lnTo>
                    <a:pt x="456" y="273"/>
                  </a:lnTo>
                  <a:lnTo>
                    <a:pt x="442" y="270"/>
                  </a:lnTo>
                  <a:lnTo>
                    <a:pt x="430" y="270"/>
                  </a:lnTo>
                  <a:lnTo>
                    <a:pt x="424" y="282"/>
                  </a:lnTo>
                  <a:lnTo>
                    <a:pt x="430" y="297"/>
                  </a:lnTo>
                  <a:lnTo>
                    <a:pt x="436" y="317"/>
                  </a:lnTo>
                  <a:lnTo>
                    <a:pt x="436" y="336"/>
                  </a:lnTo>
                  <a:lnTo>
                    <a:pt x="435" y="350"/>
                  </a:lnTo>
                  <a:lnTo>
                    <a:pt x="430" y="362"/>
                  </a:lnTo>
                  <a:lnTo>
                    <a:pt x="423" y="377"/>
                  </a:lnTo>
                  <a:lnTo>
                    <a:pt x="408" y="381"/>
                  </a:lnTo>
                  <a:lnTo>
                    <a:pt x="394" y="381"/>
                  </a:lnTo>
                  <a:lnTo>
                    <a:pt x="379" y="378"/>
                  </a:lnTo>
                  <a:lnTo>
                    <a:pt x="369" y="365"/>
                  </a:lnTo>
                  <a:lnTo>
                    <a:pt x="360" y="347"/>
                  </a:lnTo>
                  <a:lnTo>
                    <a:pt x="348" y="347"/>
                  </a:lnTo>
                  <a:lnTo>
                    <a:pt x="339" y="356"/>
                  </a:lnTo>
                  <a:lnTo>
                    <a:pt x="327" y="357"/>
                  </a:lnTo>
                  <a:lnTo>
                    <a:pt x="324" y="344"/>
                  </a:lnTo>
                  <a:lnTo>
                    <a:pt x="322" y="332"/>
                  </a:lnTo>
                  <a:lnTo>
                    <a:pt x="312" y="323"/>
                  </a:lnTo>
                  <a:lnTo>
                    <a:pt x="300" y="329"/>
                  </a:lnTo>
                  <a:lnTo>
                    <a:pt x="288" y="333"/>
                  </a:lnTo>
                  <a:lnTo>
                    <a:pt x="273" y="335"/>
                  </a:lnTo>
                  <a:lnTo>
                    <a:pt x="264" y="339"/>
                  </a:lnTo>
                  <a:lnTo>
                    <a:pt x="252" y="347"/>
                  </a:lnTo>
                  <a:lnTo>
                    <a:pt x="246" y="359"/>
                  </a:lnTo>
                  <a:lnTo>
                    <a:pt x="241" y="369"/>
                  </a:lnTo>
                  <a:lnTo>
                    <a:pt x="217" y="359"/>
                  </a:lnTo>
                  <a:lnTo>
                    <a:pt x="211" y="348"/>
                  </a:lnTo>
                  <a:lnTo>
                    <a:pt x="201" y="359"/>
                  </a:lnTo>
                  <a:lnTo>
                    <a:pt x="192" y="359"/>
                  </a:lnTo>
                  <a:lnTo>
                    <a:pt x="181" y="365"/>
                  </a:lnTo>
                  <a:lnTo>
                    <a:pt x="172" y="380"/>
                  </a:lnTo>
                  <a:lnTo>
                    <a:pt x="10" y="381"/>
                  </a:lnTo>
                  <a:lnTo>
                    <a:pt x="4" y="377"/>
                  </a:lnTo>
                  <a:lnTo>
                    <a:pt x="9" y="366"/>
                  </a:lnTo>
                  <a:lnTo>
                    <a:pt x="25" y="359"/>
                  </a:lnTo>
                  <a:lnTo>
                    <a:pt x="31" y="348"/>
                  </a:lnTo>
                  <a:lnTo>
                    <a:pt x="24" y="345"/>
                  </a:lnTo>
                  <a:lnTo>
                    <a:pt x="9" y="348"/>
                  </a:lnTo>
                  <a:lnTo>
                    <a:pt x="0" y="335"/>
                  </a:lnTo>
                  <a:lnTo>
                    <a:pt x="4" y="323"/>
                  </a:lnTo>
                  <a:lnTo>
                    <a:pt x="22" y="327"/>
                  </a:lnTo>
                  <a:lnTo>
                    <a:pt x="21" y="299"/>
                  </a:lnTo>
                  <a:lnTo>
                    <a:pt x="18" y="285"/>
                  </a:lnTo>
                  <a:lnTo>
                    <a:pt x="24" y="279"/>
                  </a:lnTo>
                  <a:lnTo>
                    <a:pt x="37" y="288"/>
                  </a:lnTo>
                  <a:lnTo>
                    <a:pt x="43" y="282"/>
                  </a:lnTo>
                  <a:lnTo>
                    <a:pt x="39" y="264"/>
                  </a:lnTo>
                  <a:lnTo>
                    <a:pt x="48" y="263"/>
                  </a:lnTo>
                  <a:lnTo>
                    <a:pt x="60" y="260"/>
                  </a:lnTo>
                  <a:lnTo>
                    <a:pt x="60" y="246"/>
                  </a:lnTo>
                  <a:lnTo>
                    <a:pt x="58" y="237"/>
                  </a:lnTo>
                  <a:lnTo>
                    <a:pt x="43" y="240"/>
                  </a:lnTo>
                  <a:lnTo>
                    <a:pt x="42" y="233"/>
                  </a:lnTo>
                  <a:lnTo>
                    <a:pt x="42" y="221"/>
                  </a:lnTo>
                  <a:lnTo>
                    <a:pt x="51" y="212"/>
                  </a:lnTo>
                  <a:lnTo>
                    <a:pt x="55" y="225"/>
                  </a:lnTo>
                  <a:lnTo>
                    <a:pt x="66" y="227"/>
                  </a:lnTo>
                  <a:lnTo>
                    <a:pt x="78" y="218"/>
                  </a:lnTo>
                  <a:lnTo>
                    <a:pt x="73" y="203"/>
                  </a:lnTo>
                  <a:lnTo>
                    <a:pt x="60" y="192"/>
                  </a:lnTo>
                  <a:lnTo>
                    <a:pt x="45" y="170"/>
                  </a:lnTo>
                  <a:lnTo>
                    <a:pt x="55" y="168"/>
                  </a:lnTo>
                  <a:lnTo>
                    <a:pt x="51" y="158"/>
                  </a:lnTo>
                  <a:lnTo>
                    <a:pt x="45" y="147"/>
                  </a:lnTo>
                  <a:lnTo>
                    <a:pt x="49" y="137"/>
                  </a:lnTo>
                  <a:lnTo>
                    <a:pt x="55" y="144"/>
                  </a:lnTo>
                  <a:lnTo>
                    <a:pt x="61" y="140"/>
                  </a:lnTo>
                  <a:lnTo>
                    <a:pt x="55" y="128"/>
                  </a:lnTo>
                  <a:lnTo>
                    <a:pt x="52" y="111"/>
                  </a:lnTo>
                  <a:lnTo>
                    <a:pt x="51" y="99"/>
                  </a:lnTo>
                  <a:lnTo>
                    <a:pt x="49" y="78"/>
                  </a:lnTo>
                  <a:lnTo>
                    <a:pt x="52" y="63"/>
                  </a:lnTo>
                  <a:lnTo>
                    <a:pt x="58" y="4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0" name="Freeform 95"/>
            <p:cNvSpPr>
              <a:spLocks noChangeAspect="1"/>
            </p:cNvSpPr>
            <p:nvPr/>
          </p:nvSpPr>
          <p:spPr bwMode="auto">
            <a:xfrm>
              <a:off x="1976" y="496"/>
              <a:ext cx="479" cy="497"/>
            </a:xfrm>
            <a:custGeom>
              <a:avLst/>
              <a:gdLst>
                <a:gd name="T0" fmla="*/ 2147483647 w 447"/>
                <a:gd name="T1" fmla="*/ 2147483647 h 531"/>
                <a:gd name="T2" fmla="*/ 2147483647 w 447"/>
                <a:gd name="T3" fmla="*/ 2147483647 h 531"/>
                <a:gd name="T4" fmla="*/ 2147483647 w 447"/>
                <a:gd name="T5" fmla="*/ 2147483647 h 531"/>
                <a:gd name="T6" fmla="*/ 2147483647 w 447"/>
                <a:gd name="T7" fmla="*/ 2147483647 h 531"/>
                <a:gd name="T8" fmla="*/ 2147483647 w 447"/>
                <a:gd name="T9" fmla="*/ 2147483647 h 531"/>
                <a:gd name="T10" fmla="*/ 2147483647 w 447"/>
                <a:gd name="T11" fmla="*/ 2147483647 h 531"/>
                <a:gd name="T12" fmla="*/ 2147483647 w 447"/>
                <a:gd name="T13" fmla="*/ 2147483647 h 531"/>
                <a:gd name="T14" fmla="*/ 2147483647 w 447"/>
                <a:gd name="T15" fmla="*/ 2147483647 h 531"/>
                <a:gd name="T16" fmla="*/ 2147483647 w 447"/>
                <a:gd name="T17" fmla="*/ 2147483647 h 531"/>
                <a:gd name="T18" fmla="*/ 2147483647 w 447"/>
                <a:gd name="T19" fmla="*/ 2147483647 h 531"/>
                <a:gd name="T20" fmla="*/ 2147483647 w 447"/>
                <a:gd name="T21" fmla="*/ 2147483647 h 531"/>
                <a:gd name="T22" fmla="*/ 2147483647 w 447"/>
                <a:gd name="T23" fmla="*/ 2147483647 h 531"/>
                <a:gd name="T24" fmla="*/ 2147483647 w 447"/>
                <a:gd name="T25" fmla="*/ 2147483647 h 531"/>
                <a:gd name="T26" fmla="*/ 2147483647 w 447"/>
                <a:gd name="T27" fmla="*/ 2147483647 h 531"/>
                <a:gd name="T28" fmla="*/ 2147483647 w 447"/>
                <a:gd name="T29" fmla="*/ 2147483647 h 531"/>
                <a:gd name="T30" fmla="*/ 2147483647 w 447"/>
                <a:gd name="T31" fmla="*/ 2147483647 h 531"/>
                <a:gd name="T32" fmla="*/ 2147483647 w 447"/>
                <a:gd name="T33" fmla="*/ 2147483647 h 531"/>
                <a:gd name="T34" fmla="*/ 2147483647 w 447"/>
                <a:gd name="T35" fmla="*/ 2147483647 h 531"/>
                <a:gd name="T36" fmla="*/ 2147483647 w 447"/>
                <a:gd name="T37" fmla="*/ 2147483647 h 531"/>
                <a:gd name="T38" fmla="*/ 2147483647 w 447"/>
                <a:gd name="T39" fmla="*/ 2147483647 h 531"/>
                <a:gd name="T40" fmla="*/ 2147483647 w 447"/>
                <a:gd name="T41" fmla="*/ 2147483647 h 531"/>
                <a:gd name="T42" fmla="*/ 2147483647 w 447"/>
                <a:gd name="T43" fmla="*/ 2147483647 h 531"/>
                <a:gd name="T44" fmla="*/ 2147483647 w 447"/>
                <a:gd name="T45" fmla="*/ 2147483647 h 531"/>
                <a:gd name="T46" fmla="*/ 2147483647 w 447"/>
                <a:gd name="T47" fmla="*/ 2147483647 h 531"/>
                <a:gd name="T48" fmla="*/ 2147483647 w 447"/>
                <a:gd name="T49" fmla="*/ 2147483647 h 531"/>
                <a:gd name="T50" fmla="*/ 2147483647 w 447"/>
                <a:gd name="T51" fmla="*/ 2147483647 h 531"/>
                <a:gd name="T52" fmla="*/ 2147483647 w 447"/>
                <a:gd name="T53" fmla="*/ 2147483647 h 531"/>
                <a:gd name="T54" fmla="*/ 2147483647 w 447"/>
                <a:gd name="T55" fmla="*/ 2147483647 h 531"/>
                <a:gd name="T56" fmla="*/ 2147483647 w 447"/>
                <a:gd name="T57" fmla="*/ 2147483647 h 531"/>
                <a:gd name="T58" fmla="*/ 2147483647 w 447"/>
                <a:gd name="T59" fmla="*/ 2147483647 h 531"/>
                <a:gd name="T60" fmla="*/ 2147483647 w 447"/>
                <a:gd name="T61" fmla="*/ 2147483647 h 531"/>
                <a:gd name="T62" fmla="*/ 2147483647 w 447"/>
                <a:gd name="T63" fmla="*/ 2147483647 h 531"/>
                <a:gd name="T64" fmla="*/ 2147483647 w 447"/>
                <a:gd name="T65" fmla="*/ 2147483647 h 531"/>
                <a:gd name="T66" fmla="*/ 2147483647 w 447"/>
                <a:gd name="T67" fmla="*/ 2147483647 h 531"/>
                <a:gd name="T68" fmla="*/ 2147483647 w 447"/>
                <a:gd name="T69" fmla="*/ 2147483647 h 531"/>
                <a:gd name="T70" fmla="*/ 2147483647 w 447"/>
                <a:gd name="T71" fmla="*/ 2147483647 h 531"/>
                <a:gd name="T72" fmla="*/ 2147483647 w 447"/>
                <a:gd name="T73" fmla="*/ 0 h 531"/>
                <a:gd name="T74" fmla="*/ 2147483647 w 447"/>
                <a:gd name="T75" fmla="*/ 2147483647 h 531"/>
                <a:gd name="T76" fmla="*/ 2147483647 w 447"/>
                <a:gd name="T77" fmla="*/ 2147483647 h 531"/>
                <a:gd name="T78" fmla="*/ 2147483647 w 447"/>
                <a:gd name="T79" fmla="*/ 2147483647 h 531"/>
                <a:gd name="T80" fmla="*/ 2147483647 w 447"/>
                <a:gd name="T81" fmla="*/ 2147483647 h 531"/>
                <a:gd name="T82" fmla="*/ 2147483647 w 447"/>
                <a:gd name="T83" fmla="*/ 2147483647 h 531"/>
                <a:gd name="T84" fmla="*/ 2147483647 w 447"/>
                <a:gd name="T85" fmla="*/ 2147483647 h 531"/>
                <a:gd name="T86" fmla="*/ 2147483647 w 447"/>
                <a:gd name="T87" fmla="*/ 2147483647 h 531"/>
                <a:gd name="T88" fmla="*/ 2147483647 w 447"/>
                <a:gd name="T89" fmla="*/ 2147483647 h 531"/>
                <a:gd name="T90" fmla="*/ 2147483647 w 447"/>
                <a:gd name="T91" fmla="*/ 2147483647 h 531"/>
                <a:gd name="T92" fmla="*/ 2147483647 w 447"/>
                <a:gd name="T93" fmla="*/ 2147483647 h 531"/>
                <a:gd name="T94" fmla="*/ 2147483647 w 447"/>
                <a:gd name="T95" fmla="*/ 2147483647 h 531"/>
                <a:gd name="T96" fmla="*/ 2147483647 w 447"/>
                <a:gd name="T97" fmla="*/ 2147483647 h 531"/>
                <a:gd name="T98" fmla="*/ 2147483647 w 447"/>
                <a:gd name="T99" fmla="*/ 2147483647 h 531"/>
                <a:gd name="T100" fmla="*/ 2147483647 w 447"/>
                <a:gd name="T101" fmla="*/ 2147483647 h 531"/>
                <a:gd name="T102" fmla="*/ 2147483647 w 447"/>
                <a:gd name="T103" fmla="*/ 2147483647 h 531"/>
                <a:gd name="T104" fmla="*/ 2147483647 w 447"/>
                <a:gd name="T105" fmla="*/ 2147483647 h 531"/>
                <a:gd name="T106" fmla="*/ 2147483647 w 447"/>
                <a:gd name="T107" fmla="*/ 2147483647 h 531"/>
                <a:gd name="T108" fmla="*/ 0 w 447"/>
                <a:gd name="T109" fmla="*/ 2147483647 h 5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7"/>
                <a:gd name="T166" fmla="*/ 0 h 531"/>
                <a:gd name="T167" fmla="*/ 447 w 447"/>
                <a:gd name="T168" fmla="*/ 531 h 5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7" h="531">
                  <a:moveTo>
                    <a:pt x="0" y="412"/>
                  </a:moveTo>
                  <a:lnTo>
                    <a:pt x="33" y="409"/>
                  </a:lnTo>
                  <a:lnTo>
                    <a:pt x="33" y="421"/>
                  </a:lnTo>
                  <a:lnTo>
                    <a:pt x="27" y="429"/>
                  </a:lnTo>
                  <a:lnTo>
                    <a:pt x="24" y="441"/>
                  </a:lnTo>
                  <a:lnTo>
                    <a:pt x="33" y="438"/>
                  </a:lnTo>
                  <a:lnTo>
                    <a:pt x="27" y="456"/>
                  </a:lnTo>
                  <a:lnTo>
                    <a:pt x="26" y="463"/>
                  </a:lnTo>
                  <a:lnTo>
                    <a:pt x="32" y="466"/>
                  </a:lnTo>
                  <a:lnTo>
                    <a:pt x="41" y="465"/>
                  </a:lnTo>
                  <a:lnTo>
                    <a:pt x="41" y="475"/>
                  </a:lnTo>
                  <a:lnTo>
                    <a:pt x="27" y="475"/>
                  </a:lnTo>
                  <a:lnTo>
                    <a:pt x="30" y="483"/>
                  </a:lnTo>
                  <a:lnTo>
                    <a:pt x="18" y="489"/>
                  </a:lnTo>
                  <a:lnTo>
                    <a:pt x="27" y="498"/>
                  </a:lnTo>
                  <a:lnTo>
                    <a:pt x="36" y="492"/>
                  </a:lnTo>
                  <a:lnTo>
                    <a:pt x="42" y="484"/>
                  </a:lnTo>
                  <a:lnTo>
                    <a:pt x="51" y="486"/>
                  </a:lnTo>
                  <a:lnTo>
                    <a:pt x="44" y="504"/>
                  </a:lnTo>
                  <a:lnTo>
                    <a:pt x="44" y="514"/>
                  </a:lnTo>
                  <a:lnTo>
                    <a:pt x="42" y="526"/>
                  </a:lnTo>
                  <a:lnTo>
                    <a:pt x="51" y="523"/>
                  </a:lnTo>
                  <a:lnTo>
                    <a:pt x="60" y="520"/>
                  </a:lnTo>
                  <a:lnTo>
                    <a:pt x="71" y="517"/>
                  </a:lnTo>
                  <a:lnTo>
                    <a:pt x="77" y="523"/>
                  </a:lnTo>
                  <a:lnTo>
                    <a:pt x="86" y="523"/>
                  </a:lnTo>
                  <a:lnTo>
                    <a:pt x="96" y="526"/>
                  </a:lnTo>
                  <a:lnTo>
                    <a:pt x="104" y="525"/>
                  </a:lnTo>
                  <a:lnTo>
                    <a:pt x="110" y="531"/>
                  </a:lnTo>
                  <a:lnTo>
                    <a:pt x="116" y="519"/>
                  </a:lnTo>
                  <a:lnTo>
                    <a:pt x="129" y="519"/>
                  </a:lnTo>
                  <a:lnTo>
                    <a:pt x="146" y="516"/>
                  </a:lnTo>
                  <a:lnTo>
                    <a:pt x="152" y="504"/>
                  </a:lnTo>
                  <a:lnTo>
                    <a:pt x="156" y="487"/>
                  </a:lnTo>
                  <a:lnTo>
                    <a:pt x="159" y="478"/>
                  </a:lnTo>
                  <a:lnTo>
                    <a:pt x="167" y="471"/>
                  </a:lnTo>
                  <a:lnTo>
                    <a:pt x="183" y="463"/>
                  </a:lnTo>
                  <a:lnTo>
                    <a:pt x="183" y="450"/>
                  </a:lnTo>
                  <a:lnTo>
                    <a:pt x="194" y="447"/>
                  </a:lnTo>
                  <a:lnTo>
                    <a:pt x="195" y="426"/>
                  </a:lnTo>
                  <a:lnTo>
                    <a:pt x="191" y="412"/>
                  </a:lnTo>
                  <a:lnTo>
                    <a:pt x="200" y="399"/>
                  </a:lnTo>
                  <a:lnTo>
                    <a:pt x="200" y="387"/>
                  </a:lnTo>
                  <a:lnTo>
                    <a:pt x="206" y="369"/>
                  </a:lnTo>
                  <a:lnTo>
                    <a:pt x="200" y="352"/>
                  </a:lnTo>
                  <a:lnTo>
                    <a:pt x="206" y="349"/>
                  </a:lnTo>
                  <a:lnTo>
                    <a:pt x="213" y="346"/>
                  </a:lnTo>
                  <a:lnTo>
                    <a:pt x="231" y="348"/>
                  </a:lnTo>
                  <a:lnTo>
                    <a:pt x="239" y="339"/>
                  </a:lnTo>
                  <a:lnTo>
                    <a:pt x="246" y="340"/>
                  </a:lnTo>
                  <a:lnTo>
                    <a:pt x="243" y="325"/>
                  </a:lnTo>
                  <a:lnTo>
                    <a:pt x="252" y="315"/>
                  </a:lnTo>
                  <a:lnTo>
                    <a:pt x="266" y="309"/>
                  </a:lnTo>
                  <a:lnTo>
                    <a:pt x="264" y="297"/>
                  </a:lnTo>
                  <a:lnTo>
                    <a:pt x="276" y="291"/>
                  </a:lnTo>
                  <a:lnTo>
                    <a:pt x="287" y="288"/>
                  </a:lnTo>
                  <a:lnTo>
                    <a:pt x="294" y="274"/>
                  </a:lnTo>
                  <a:lnTo>
                    <a:pt x="308" y="274"/>
                  </a:lnTo>
                  <a:lnTo>
                    <a:pt x="407" y="273"/>
                  </a:lnTo>
                  <a:lnTo>
                    <a:pt x="419" y="268"/>
                  </a:lnTo>
                  <a:lnTo>
                    <a:pt x="408" y="250"/>
                  </a:lnTo>
                  <a:lnTo>
                    <a:pt x="410" y="238"/>
                  </a:lnTo>
                  <a:lnTo>
                    <a:pt x="416" y="244"/>
                  </a:lnTo>
                  <a:lnTo>
                    <a:pt x="425" y="241"/>
                  </a:lnTo>
                  <a:lnTo>
                    <a:pt x="413" y="222"/>
                  </a:lnTo>
                  <a:lnTo>
                    <a:pt x="413" y="208"/>
                  </a:lnTo>
                  <a:lnTo>
                    <a:pt x="411" y="171"/>
                  </a:lnTo>
                  <a:lnTo>
                    <a:pt x="425" y="133"/>
                  </a:lnTo>
                  <a:lnTo>
                    <a:pt x="446" y="124"/>
                  </a:lnTo>
                  <a:lnTo>
                    <a:pt x="441" y="114"/>
                  </a:lnTo>
                  <a:lnTo>
                    <a:pt x="447" y="106"/>
                  </a:lnTo>
                  <a:lnTo>
                    <a:pt x="435" y="88"/>
                  </a:lnTo>
                  <a:lnTo>
                    <a:pt x="324" y="96"/>
                  </a:lnTo>
                  <a:lnTo>
                    <a:pt x="324" y="0"/>
                  </a:lnTo>
                  <a:lnTo>
                    <a:pt x="293" y="1"/>
                  </a:lnTo>
                  <a:lnTo>
                    <a:pt x="290" y="9"/>
                  </a:lnTo>
                  <a:lnTo>
                    <a:pt x="285" y="40"/>
                  </a:lnTo>
                  <a:lnTo>
                    <a:pt x="278" y="45"/>
                  </a:lnTo>
                  <a:lnTo>
                    <a:pt x="270" y="64"/>
                  </a:lnTo>
                  <a:lnTo>
                    <a:pt x="260" y="61"/>
                  </a:lnTo>
                  <a:lnTo>
                    <a:pt x="254" y="70"/>
                  </a:lnTo>
                  <a:lnTo>
                    <a:pt x="246" y="66"/>
                  </a:lnTo>
                  <a:lnTo>
                    <a:pt x="234" y="69"/>
                  </a:lnTo>
                  <a:lnTo>
                    <a:pt x="218" y="91"/>
                  </a:lnTo>
                  <a:lnTo>
                    <a:pt x="218" y="108"/>
                  </a:lnTo>
                  <a:lnTo>
                    <a:pt x="213" y="123"/>
                  </a:lnTo>
                  <a:lnTo>
                    <a:pt x="197" y="124"/>
                  </a:lnTo>
                  <a:lnTo>
                    <a:pt x="168" y="111"/>
                  </a:lnTo>
                  <a:lnTo>
                    <a:pt x="156" y="109"/>
                  </a:lnTo>
                  <a:lnTo>
                    <a:pt x="161" y="118"/>
                  </a:lnTo>
                  <a:lnTo>
                    <a:pt x="144" y="135"/>
                  </a:lnTo>
                  <a:lnTo>
                    <a:pt x="138" y="148"/>
                  </a:lnTo>
                  <a:lnTo>
                    <a:pt x="144" y="163"/>
                  </a:lnTo>
                  <a:lnTo>
                    <a:pt x="132" y="171"/>
                  </a:lnTo>
                  <a:lnTo>
                    <a:pt x="120" y="150"/>
                  </a:lnTo>
                  <a:lnTo>
                    <a:pt x="108" y="138"/>
                  </a:lnTo>
                  <a:lnTo>
                    <a:pt x="98" y="145"/>
                  </a:lnTo>
                  <a:lnTo>
                    <a:pt x="98" y="169"/>
                  </a:lnTo>
                  <a:lnTo>
                    <a:pt x="80" y="186"/>
                  </a:lnTo>
                  <a:lnTo>
                    <a:pt x="69" y="202"/>
                  </a:lnTo>
                  <a:lnTo>
                    <a:pt x="71" y="229"/>
                  </a:lnTo>
                  <a:lnTo>
                    <a:pt x="56" y="241"/>
                  </a:lnTo>
                  <a:lnTo>
                    <a:pt x="44" y="265"/>
                  </a:lnTo>
                  <a:lnTo>
                    <a:pt x="18" y="316"/>
                  </a:lnTo>
                  <a:lnTo>
                    <a:pt x="20" y="328"/>
                  </a:lnTo>
                  <a:lnTo>
                    <a:pt x="21" y="336"/>
                  </a:lnTo>
                  <a:lnTo>
                    <a:pt x="15" y="342"/>
                  </a:lnTo>
                  <a:lnTo>
                    <a:pt x="14" y="361"/>
                  </a:lnTo>
                  <a:lnTo>
                    <a:pt x="8" y="40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1" name="Freeform 96"/>
            <p:cNvSpPr>
              <a:spLocks noChangeAspect="1"/>
            </p:cNvSpPr>
            <p:nvPr/>
          </p:nvSpPr>
          <p:spPr bwMode="auto">
            <a:xfrm>
              <a:off x="2345" y="892"/>
              <a:ext cx="465" cy="500"/>
            </a:xfrm>
            <a:custGeom>
              <a:avLst/>
              <a:gdLst>
                <a:gd name="T0" fmla="*/ 2147483647 w 434"/>
                <a:gd name="T1" fmla="*/ 2147483647 h 535"/>
                <a:gd name="T2" fmla="*/ 2147483647 w 434"/>
                <a:gd name="T3" fmla="*/ 2147483647 h 535"/>
                <a:gd name="T4" fmla="*/ 2147483647 w 434"/>
                <a:gd name="T5" fmla="*/ 2147483647 h 535"/>
                <a:gd name="T6" fmla="*/ 2147483647 w 434"/>
                <a:gd name="T7" fmla="*/ 2147483647 h 535"/>
                <a:gd name="T8" fmla="*/ 2147483647 w 434"/>
                <a:gd name="T9" fmla="*/ 2147483647 h 535"/>
                <a:gd name="T10" fmla="*/ 2147483647 w 434"/>
                <a:gd name="T11" fmla="*/ 2147483647 h 535"/>
                <a:gd name="T12" fmla="*/ 2147483647 w 434"/>
                <a:gd name="T13" fmla="*/ 2147483647 h 535"/>
                <a:gd name="T14" fmla="*/ 2147483647 w 434"/>
                <a:gd name="T15" fmla="*/ 2147483647 h 535"/>
                <a:gd name="T16" fmla="*/ 2147483647 w 434"/>
                <a:gd name="T17" fmla="*/ 2147483647 h 535"/>
                <a:gd name="T18" fmla="*/ 2147483647 w 434"/>
                <a:gd name="T19" fmla="*/ 2147483647 h 535"/>
                <a:gd name="T20" fmla="*/ 2147483647 w 434"/>
                <a:gd name="T21" fmla="*/ 2147483647 h 535"/>
                <a:gd name="T22" fmla="*/ 2147483647 w 434"/>
                <a:gd name="T23" fmla="*/ 2147483647 h 535"/>
                <a:gd name="T24" fmla="*/ 2147483647 w 434"/>
                <a:gd name="T25" fmla="*/ 2147483647 h 535"/>
                <a:gd name="T26" fmla="*/ 2147483647 w 434"/>
                <a:gd name="T27" fmla="*/ 2147483647 h 535"/>
                <a:gd name="T28" fmla="*/ 2147483647 w 434"/>
                <a:gd name="T29" fmla="*/ 2147483647 h 535"/>
                <a:gd name="T30" fmla="*/ 2147483647 w 434"/>
                <a:gd name="T31" fmla="*/ 2147483647 h 535"/>
                <a:gd name="T32" fmla="*/ 2147483647 w 434"/>
                <a:gd name="T33" fmla="*/ 2147483647 h 535"/>
                <a:gd name="T34" fmla="*/ 2147483647 w 434"/>
                <a:gd name="T35" fmla="*/ 2147483647 h 535"/>
                <a:gd name="T36" fmla="*/ 2147483647 w 434"/>
                <a:gd name="T37" fmla="*/ 2147483647 h 535"/>
                <a:gd name="T38" fmla="*/ 2147483647 w 434"/>
                <a:gd name="T39" fmla="*/ 2147483647 h 535"/>
                <a:gd name="T40" fmla="*/ 2147483647 w 434"/>
                <a:gd name="T41" fmla="*/ 2147483647 h 535"/>
                <a:gd name="T42" fmla="*/ 2147483647 w 434"/>
                <a:gd name="T43" fmla="*/ 2147483647 h 535"/>
                <a:gd name="T44" fmla="*/ 2147483647 w 434"/>
                <a:gd name="T45" fmla="*/ 2147483647 h 535"/>
                <a:gd name="T46" fmla="*/ 2147483647 w 434"/>
                <a:gd name="T47" fmla="*/ 2147483647 h 535"/>
                <a:gd name="T48" fmla="*/ 2147483647 w 434"/>
                <a:gd name="T49" fmla="*/ 2147483647 h 535"/>
                <a:gd name="T50" fmla="*/ 2147483647 w 434"/>
                <a:gd name="T51" fmla="*/ 2147483647 h 535"/>
                <a:gd name="T52" fmla="*/ 2147483647 w 434"/>
                <a:gd name="T53" fmla="*/ 2147483647 h 535"/>
                <a:gd name="T54" fmla="*/ 2147483647 w 434"/>
                <a:gd name="T55" fmla="*/ 2147483647 h 535"/>
                <a:gd name="T56" fmla="*/ 2147483647 w 434"/>
                <a:gd name="T57" fmla="*/ 2147483647 h 535"/>
                <a:gd name="T58" fmla="*/ 2147483647 w 434"/>
                <a:gd name="T59" fmla="*/ 2147483647 h 535"/>
                <a:gd name="T60" fmla="*/ 2147483647 w 434"/>
                <a:gd name="T61" fmla="*/ 2147483647 h 535"/>
                <a:gd name="T62" fmla="*/ 2147483647 w 434"/>
                <a:gd name="T63" fmla="*/ 2147483647 h 535"/>
                <a:gd name="T64" fmla="*/ 2147483647 w 434"/>
                <a:gd name="T65" fmla="*/ 2147483647 h 535"/>
                <a:gd name="T66" fmla="*/ 2147483647 w 434"/>
                <a:gd name="T67" fmla="*/ 2147483647 h 535"/>
                <a:gd name="T68" fmla="*/ 2147483647 w 434"/>
                <a:gd name="T69" fmla="*/ 2147483647 h 535"/>
                <a:gd name="T70" fmla="*/ 2147483647 w 434"/>
                <a:gd name="T71" fmla="*/ 2147483647 h 535"/>
                <a:gd name="T72" fmla="*/ 2147483647 w 434"/>
                <a:gd name="T73" fmla="*/ 2147483647 h 535"/>
                <a:gd name="T74" fmla="*/ 2147483647 w 434"/>
                <a:gd name="T75" fmla="*/ 2147483647 h 535"/>
                <a:gd name="T76" fmla="*/ 2147483647 w 434"/>
                <a:gd name="T77" fmla="*/ 2147483647 h 535"/>
                <a:gd name="T78" fmla="*/ 2147483647 w 434"/>
                <a:gd name="T79" fmla="*/ 2147483647 h 535"/>
                <a:gd name="T80" fmla="*/ 2147483647 w 434"/>
                <a:gd name="T81" fmla="*/ 2147483647 h 535"/>
                <a:gd name="T82" fmla="*/ 2147483647 w 434"/>
                <a:gd name="T83" fmla="*/ 2147483647 h 535"/>
                <a:gd name="T84" fmla="*/ 2147483647 w 434"/>
                <a:gd name="T85" fmla="*/ 2147483647 h 535"/>
                <a:gd name="T86" fmla="*/ 2147483647 w 434"/>
                <a:gd name="T87" fmla="*/ 2147483647 h 535"/>
                <a:gd name="T88" fmla="*/ 2147483647 w 434"/>
                <a:gd name="T89" fmla="*/ 2147483647 h 535"/>
                <a:gd name="T90" fmla="*/ 2147483647 w 434"/>
                <a:gd name="T91" fmla="*/ 2147483647 h 535"/>
                <a:gd name="T92" fmla="*/ 2147483647 w 434"/>
                <a:gd name="T93" fmla="*/ 2147483647 h 535"/>
                <a:gd name="T94" fmla="*/ 2147483647 w 434"/>
                <a:gd name="T95" fmla="*/ 2147483647 h 535"/>
                <a:gd name="T96" fmla="*/ 2147483647 w 434"/>
                <a:gd name="T97" fmla="*/ 2147483647 h 535"/>
                <a:gd name="T98" fmla="*/ 2147483647 w 434"/>
                <a:gd name="T99" fmla="*/ 2147483647 h 535"/>
                <a:gd name="T100" fmla="*/ 2147483647 w 434"/>
                <a:gd name="T101" fmla="*/ 2147483647 h 5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535"/>
                <a:gd name="T155" fmla="*/ 434 w 434"/>
                <a:gd name="T156" fmla="*/ 535 h 5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535">
                  <a:moveTo>
                    <a:pt x="54" y="153"/>
                  </a:moveTo>
                  <a:lnTo>
                    <a:pt x="54" y="141"/>
                  </a:lnTo>
                  <a:lnTo>
                    <a:pt x="56" y="130"/>
                  </a:lnTo>
                  <a:lnTo>
                    <a:pt x="54" y="118"/>
                  </a:lnTo>
                  <a:lnTo>
                    <a:pt x="62" y="118"/>
                  </a:lnTo>
                  <a:lnTo>
                    <a:pt x="63" y="111"/>
                  </a:lnTo>
                  <a:lnTo>
                    <a:pt x="63" y="58"/>
                  </a:lnTo>
                  <a:lnTo>
                    <a:pt x="189" y="58"/>
                  </a:lnTo>
                  <a:lnTo>
                    <a:pt x="198" y="43"/>
                  </a:lnTo>
                  <a:lnTo>
                    <a:pt x="210" y="37"/>
                  </a:lnTo>
                  <a:lnTo>
                    <a:pt x="221" y="37"/>
                  </a:lnTo>
                  <a:lnTo>
                    <a:pt x="227" y="25"/>
                  </a:lnTo>
                  <a:lnTo>
                    <a:pt x="236" y="37"/>
                  </a:lnTo>
                  <a:lnTo>
                    <a:pt x="260" y="49"/>
                  </a:lnTo>
                  <a:lnTo>
                    <a:pt x="263" y="34"/>
                  </a:lnTo>
                  <a:lnTo>
                    <a:pt x="272" y="22"/>
                  </a:lnTo>
                  <a:lnTo>
                    <a:pt x="293" y="12"/>
                  </a:lnTo>
                  <a:lnTo>
                    <a:pt x="312" y="9"/>
                  </a:lnTo>
                  <a:lnTo>
                    <a:pt x="330" y="0"/>
                  </a:lnTo>
                  <a:lnTo>
                    <a:pt x="341" y="12"/>
                  </a:lnTo>
                  <a:lnTo>
                    <a:pt x="344" y="37"/>
                  </a:lnTo>
                  <a:lnTo>
                    <a:pt x="327" y="40"/>
                  </a:lnTo>
                  <a:lnTo>
                    <a:pt x="317" y="48"/>
                  </a:lnTo>
                  <a:lnTo>
                    <a:pt x="306" y="64"/>
                  </a:lnTo>
                  <a:lnTo>
                    <a:pt x="300" y="93"/>
                  </a:lnTo>
                  <a:lnTo>
                    <a:pt x="306" y="118"/>
                  </a:lnTo>
                  <a:lnTo>
                    <a:pt x="318" y="126"/>
                  </a:lnTo>
                  <a:lnTo>
                    <a:pt x="345" y="130"/>
                  </a:lnTo>
                  <a:lnTo>
                    <a:pt x="365" y="111"/>
                  </a:lnTo>
                  <a:lnTo>
                    <a:pt x="374" y="111"/>
                  </a:lnTo>
                  <a:lnTo>
                    <a:pt x="386" y="121"/>
                  </a:lnTo>
                  <a:lnTo>
                    <a:pt x="396" y="124"/>
                  </a:lnTo>
                  <a:lnTo>
                    <a:pt x="395" y="81"/>
                  </a:lnTo>
                  <a:lnTo>
                    <a:pt x="402" y="79"/>
                  </a:lnTo>
                  <a:lnTo>
                    <a:pt x="416" y="91"/>
                  </a:lnTo>
                  <a:lnTo>
                    <a:pt x="434" y="100"/>
                  </a:lnTo>
                  <a:lnTo>
                    <a:pt x="426" y="120"/>
                  </a:lnTo>
                  <a:lnTo>
                    <a:pt x="417" y="124"/>
                  </a:lnTo>
                  <a:lnTo>
                    <a:pt x="408" y="156"/>
                  </a:lnTo>
                  <a:lnTo>
                    <a:pt x="398" y="165"/>
                  </a:lnTo>
                  <a:lnTo>
                    <a:pt x="375" y="171"/>
                  </a:lnTo>
                  <a:lnTo>
                    <a:pt x="366" y="175"/>
                  </a:lnTo>
                  <a:lnTo>
                    <a:pt x="378" y="190"/>
                  </a:lnTo>
                  <a:lnTo>
                    <a:pt x="384" y="205"/>
                  </a:lnTo>
                  <a:lnTo>
                    <a:pt x="369" y="216"/>
                  </a:lnTo>
                  <a:lnTo>
                    <a:pt x="353" y="213"/>
                  </a:lnTo>
                  <a:lnTo>
                    <a:pt x="336" y="193"/>
                  </a:lnTo>
                  <a:lnTo>
                    <a:pt x="317" y="196"/>
                  </a:lnTo>
                  <a:lnTo>
                    <a:pt x="314" y="213"/>
                  </a:lnTo>
                  <a:lnTo>
                    <a:pt x="318" y="220"/>
                  </a:lnTo>
                  <a:lnTo>
                    <a:pt x="332" y="228"/>
                  </a:lnTo>
                  <a:lnTo>
                    <a:pt x="351" y="229"/>
                  </a:lnTo>
                  <a:lnTo>
                    <a:pt x="371" y="238"/>
                  </a:lnTo>
                  <a:lnTo>
                    <a:pt x="378" y="247"/>
                  </a:lnTo>
                  <a:lnTo>
                    <a:pt x="360" y="280"/>
                  </a:lnTo>
                  <a:lnTo>
                    <a:pt x="347" y="286"/>
                  </a:lnTo>
                  <a:lnTo>
                    <a:pt x="327" y="283"/>
                  </a:lnTo>
                  <a:lnTo>
                    <a:pt x="312" y="297"/>
                  </a:lnTo>
                  <a:lnTo>
                    <a:pt x="297" y="313"/>
                  </a:lnTo>
                  <a:lnTo>
                    <a:pt x="296" y="342"/>
                  </a:lnTo>
                  <a:lnTo>
                    <a:pt x="288" y="364"/>
                  </a:lnTo>
                  <a:lnTo>
                    <a:pt x="276" y="381"/>
                  </a:lnTo>
                  <a:lnTo>
                    <a:pt x="272" y="388"/>
                  </a:lnTo>
                  <a:lnTo>
                    <a:pt x="270" y="405"/>
                  </a:lnTo>
                  <a:lnTo>
                    <a:pt x="260" y="417"/>
                  </a:lnTo>
                  <a:lnTo>
                    <a:pt x="239" y="423"/>
                  </a:lnTo>
                  <a:lnTo>
                    <a:pt x="224" y="417"/>
                  </a:lnTo>
                  <a:lnTo>
                    <a:pt x="186" y="433"/>
                  </a:lnTo>
                  <a:lnTo>
                    <a:pt x="174" y="474"/>
                  </a:lnTo>
                  <a:lnTo>
                    <a:pt x="165" y="513"/>
                  </a:lnTo>
                  <a:lnTo>
                    <a:pt x="161" y="532"/>
                  </a:lnTo>
                  <a:lnTo>
                    <a:pt x="146" y="535"/>
                  </a:lnTo>
                  <a:lnTo>
                    <a:pt x="141" y="528"/>
                  </a:lnTo>
                  <a:lnTo>
                    <a:pt x="120" y="531"/>
                  </a:lnTo>
                  <a:lnTo>
                    <a:pt x="27" y="532"/>
                  </a:lnTo>
                  <a:lnTo>
                    <a:pt x="8" y="493"/>
                  </a:lnTo>
                  <a:lnTo>
                    <a:pt x="3" y="474"/>
                  </a:lnTo>
                  <a:lnTo>
                    <a:pt x="8" y="465"/>
                  </a:lnTo>
                  <a:lnTo>
                    <a:pt x="9" y="435"/>
                  </a:lnTo>
                  <a:lnTo>
                    <a:pt x="9" y="420"/>
                  </a:lnTo>
                  <a:lnTo>
                    <a:pt x="0" y="420"/>
                  </a:lnTo>
                  <a:lnTo>
                    <a:pt x="2" y="411"/>
                  </a:lnTo>
                  <a:lnTo>
                    <a:pt x="3" y="399"/>
                  </a:lnTo>
                  <a:lnTo>
                    <a:pt x="6" y="388"/>
                  </a:lnTo>
                  <a:lnTo>
                    <a:pt x="30" y="363"/>
                  </a:lnTo>
                  <a:lnTo>
                    <a:pt x="44" y="364"/>
                  </a:lnTo>
                  <a:lnTo>
                    <a:pt x="48" y="351"/>
                  </a:lnTo>
                  <a:lnTo>
                    <a:pt x="54" y="322"/>
                  </a:lnTo>
                  <a:lnTo>
                    <a:pt x="42" y="315"/>
                  </a:lnTo>
                  <a:lnTo>
                    <a:pt x="50" y="295"/>
                  </a:lnTo>
                  <a:lnTo>
                    <a:pt x="54" y="282"/>
                  </a:lnTo>
                  <a:lnTo>
                    <a:pt x="63" y="280"/>
                  </a:lnTo>
                  <a:lnTo>
                    <a:pt x="63" y="270"/>
                  </a:lnTo>
                  <a:lnTo>
                    <a:pt x="54" y="252"/>
                  </a:lnTo>
                  <a:lnTo>
                    <a:pt x="54" y="237"/>
                  </a:lnTo>
                  <a:lnTo>
                    <a:pt x="60" y="219"/>
                  </a:lnTo>
                  <a:lnTo>
                    <a:pt x="62" y="204"/>
                  </a:lnTo>
                  <a:lnTo>
                    <a:pt x="68" y="192"/>
                  </a:lnTo>
                  <a:lnTo>
                    <a:pt x="69" y="180"/>
                  </a:lnTo>
                  <a:lnTo>
                    <a:pt x="54" y="175"/>
                  </a:lnTo>
                  <a:lnTo>
                    <a:pt x="54" y="166"/>
                  </a:lnTo>
                  <a:lnTo>
                    <a:pt x="57" y="159"/>
                  </a:lnTo>
                  <a:lnTo>
                    <a:pt x="54" y="15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2" name="Freeform 97"/>
            <p:cNvSpPr>
              <a:spLocks noChangeAspect="1"/>
            </p:cNvSpPr>
            <p:nvPr/>
          </p:nvSpPr>
          <p:spPr bwMode="auto">
            <a:xfrm>
              <a:off x="2063" y="751"/>
              <a:ext cx="382" cy="523"/>
            </a:xfrm>
            <a:custGeom>
              <a:avLst/>
              <a:gdLst>
                <a:gd name="T0" fmla="*/ 2147483647 w 357"/>
                <a:gd name="T1" fmla="*/ 2147483647 h 559"/>
                <a:gd name="T2" fmla="*/ 2147483647 w 357"/>
                <a:gd name="T3" fmla="*/ 2147483647 h 559"/>
                <a:gd name="T4" fmla="*/ 2147483647 w 357"/>
                <a:gd name="T5" fmla="*/ 2147483647 h 559"/>
                <a:gd name="T6" fmla="*/ 2147483647 w 357"/>
                <a:gd name="T7" fmla="*/ 2147483647 h 559"/>
                <a:gd name="T8" fmla="*/ 2147483647 w 357"/>
                <a:gd name="T9" fmla="*/ 2147483647 h 559"/>
                <a:gd name="T10" fmla="*/ 2147483647 w 357"/>
                <a:gd name="T11" fmla="*/ 2147483647 h 559"/>
                <a:gd name="T12" fmla="*/ 2147483647 w 357"/>
                <a:gd name="T13" fmla="*/ 2147483647 h 559"/>
                <a:gd name="T14" fmla="*/ 2147483647 w 357"/>
                <a:gd name="T15" fmla="*/ 2147483647 h 559"/>
                <a:gd name="T16" fmla="*/ 2147483647 w 357"/>
                <a:gd name="T17" fmla="*/ 2147483647 h 559"/>
                <a:gd name="T18" fmla="*/ 2147483647 w 357"/>
                <a:gd name="T19" fmla="*/ 2147483647 h 559"/>
                <a:gd name="T20" fmla="*/ 2147483647 w 357"/>
                <a:gd name="T21" fmla="*/ 2147483647 h 559"/>
                <a:gd name="T22" fmla="*/ 2147483647 w 357"/>
                <a:gd name="T23" fmla="*/ 2147483647 h 559"/>
                <a:gd name="T24" fmla="*/ 2147483647 w 357"/>
                <a:gd name="T25" fmla="*/ 2147483647 h 559"/>
                <a:gd name="T26" fmla="*/ 2147483647 w 357"/>
                <a:gd name="T27" fmla="*/ 2147483647 h 559"/>
                <a:gd name="T28" fmla="*/ 2147483647 w 357"/>
                <a:gd name="T29" fmla="*/ 2147483647 h 559"/>
                <a:gd name="T30" fmla="*/ 2147483647 w 357"/>
                <a:gd name="T31" fmla="*/ 2147483647 h 559"/>
                <a:gd name="T32" fmla="*/ 2147483647 w 357"/>
                <a:gd name="T33" fmla="*/ 2147483647 h 559"/>
                <a:gd name="T34" fmla="*/ 2147483647 w 357"/>
                <a:gd name="T35" fmla="*/ 2147483647 h 559"/>
                <a:gd name="T36" fmla="*/ 2147483647 w 357"/>
                <a:gd name="T37" fmla="*/ 2147483647 h 559"/>
                <a:gd name="T38" fmla="*/ 2147483647 w 357"/>
                <a:gd name="T39" fmla="*/ 2147483647 h 559"/>
                <a:gd name="T40" fmla="*/ 2147483647 w 357"/>
                <a:gd name="T41" fmla="*/ 2147483647 h 559"/>
                <a:gd name="T42" fmla="*/ 2147483647 w 357"/>
                <a:gd name="T43" fmla="*/ 2147483647 h 559"/>
                <a:gd name="T44" fmla="*/ 2147483647 w 357"/>
                <a:gd name="T45" fmla="*/ 2147483647 h 559"/>
                <a:gd name="T46" fmla="*/ 2147483647 w 357"/>
                <a:gd name="T47" fmla="*/ 2147483647 h 559"/>
                <a:gd name="T48" fmla="*/ 2147483647 w 357"/>
                <a:gd name="T49" fmla="*/ 2147483647 h 559"/>
                <a:gd name="T50" fmla="*/ 2147483647 w 357"/>
                <a:gd name="T51" fmla="*/ 2147483647 h 559"/>
                <a:gd name="T52" fmla="*/ 2147483647 w 357"/>
                <a:gd name="T53" fmla="*/ 2147483647 h 559"/>
                <a:gd name="T54" fmla="*/ 2147483647 w 357"/>
                <a:gd name="T55" fmla="*/ 2147483647 h 559"/>
                <a:gd name="T56" fmla="*/ 2147483647 w 357"/>
                <a:gd name="T57" fmla="*/ 2147483647 h 559"/>
                <a:gd name="T58" fmla="*/ 2147483647 w 357"/>
                <a:gd name="T59" fmla="*/ 2147483647 h 559"/>
                <a:gd name="T60" fmla="*/ 2147483647 w 357"/>
                <a:gd name="T61" fmla="*/ 2147483647 h 559"/>
                <a:gd name="T62" fmla="*/ 2147483647 w 357"/>
                <a:gd name="T63" fmla="*/ 2147483647 h 559"/>
                <a:gd name="T64" fmla="*/ 2147483647 w 357"/>
                <a:gd name="T65" fmla="*/ 2147483647 h 559"/>
                <a:gd name="T66" fmla="*/ 2147483647 w 357"/>
                <a:gd name="T67" fmla="*/ 2147483647 h 559"/>
                <a:gd name="T68" fmla="*/ 2147483647 w 357"/>
                <a:gd name="T69" fmla="*/ 2147483647 h 559"/>
                <a:gd name="T70" fmla="*/ 2147483647 w 357"/>
                <a:gd name="T71" fmla="*/ 2147483647 h 559"/>
                <a:gd name="T72" fmla="*/ 2147483647 w 357"/>
                <a:gd name="T73" fmla="*/ 2147483647 h 559"/>
                <a:gd name="T74" fmla="*/ 2147483647 w 357"/>
                <a:gd name="T75" fmla="*/ 2147483647 h 559"/>
                <a:gd name="T76" fmla="*/ 2147483647 w 357"/>
                <a:gd name="T77" fmla="*/ 2147483647 h 559"/>
                <a:gd name="T78" fmla="*/ 2147483647 w 357"/>
                <a:gd name="T79" fmla="*/ 2147483647 h 559"/>
                <a:gd name="T80" fmla="*/ 2147483647 w 357"/>
                <a:gd name="T81" fmla="*/ 2147483647 h 559"/>
                <a:gd name="T82" fmla="*/ 2147483647 w 357"/>
                <a:gd name="T83" fmla="*/ 2147483647 h 559"/>
                <a:gd name="T84" fmla="*/ 2147483647 w 357"/>
                <a:gd name="T85" fmla="*/ 2147483647 h 559"/>
                <a:gd name="T86" fmla="*/ 2147483647 w 357"/>
                <a:gd name="T87" fmla="*/ 2147483647 h 559"/>
                <a:gd name="T88" fmla="*/ 2147483647 w 357"/>
                <a:gd name="T89" fmla="*/ 2147483647 h 5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7"/>
                <a:gd name="T136" fmla="*/ 0 h 559"/>
                <a:gd name="T137" fmla="*/ 357 w 357"/>
                <a:gd name="T138" fmla="*/ 559 h 5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7" h="559">
                  <a:moveTo>
                    <a:pt x="30" y="258"/>
                  </a:moveTo>
                  <a:lnTo>
                    <a:pt x="36" y="246"/>
                  </a:lnTo>
                  <a:lnTo>
                    <a:pt x="49" y="246"/>
                  </a:lnTo>
                  <a:lnTo>
                    <a:pt x="66" y="243"/>
                  </a:lnTo>
                  <a:lnTo>
                    <a:pt x="72" y="231"/>
                  </a:lnTo>
                  <a:lnTo>
                    <a:pt x="76" y="214"/>
                  </a:lnTo>
                  <a:lnTo>
                    <a:pt x="79" y="205"/>
                  </a:lnTo>
                  <a:lnTo>
                    <a:pt x="87" y="198"/>
                  </a:lnTo>
                  <a:lnTo>
                    <a:pt x="103" y="190"/>
                  </a:lnTo>
                  <a:lnTo>
                    <a:pt x="103" y="177"/>
                  </a:lnTo>
                  <a:lnTo>
                    <a:pt x="114" y="174"/>
                  </a:lnTo>
                  <a:lnTo>
                    <a:pt x="115" y="153"/>
                  </a:lnTo>
                  <a:lnTo>
                    <a:pt x="111" y="139"/>
                  </a:lnTo>
                  <a:lnTo>
                    <a:pt x="120" y="126"/>
                  </a:lnTo>
                  <a:lnTo>
                    <a:pt x="120" y="114"/>
                  </a:lnTo>
                  <a:lnTo>
                    <a:pt x="126" y="96"/>
                  </a:lnTo>
                  <a:lnTo>
                    <a:pt x="120" y="79"/>
                  </a:lnTo>
                  <a:lnTo>
                    <a:pt x="126" y="76"/>
                  </a:lnTo>
                  <a:lnTo>
                    <a:pt x="133" y="73"/>
                  </a:lnTo>
                  <a:lnTo>
                    <a:pt x="151" y="75"/>
                  </a:lnTo>
                  <a:lnTo>
                    <a:pt x="159" y="66"/>
                  </a:lnTo>
                  <a:lnTo>
                    <a:pt x="166" y="67"/>
                  </a:lnTo>
                  <a:lnTo>
                    <a:pt x="163" y="52"/>
                  </a:lnTo>
                  <a:lnTo>
                    <a:pt x="172" y="42"/>
                  </a:lnTo>
                  <a:lnTo>
                    <a:pt x="186" y="36"/>
                  </a:lnTo>
                  <a:lnTo>
                    <a:pt x="184" y="24"/>
                  </a:lnTo>
                  <a:lnTo>
                    <a:pt x="196" y="18"/>
                  </a:lnTo>
                  <a:lnTo>
                    <a:pt x="207" y="15"/>
                  </a:lnTo>
                  <a:lnTo>
                    <a:pt x="214" y="1"/>
                  </a:lnTo>
                  <a:lnTo>
                    <a:pt x="228" y="1"/>
                  </a:lnTo>
                  <a:lnTo>
                    <a:pt x="327" y="0"/>
                  </a:lnTo>
                  <a:lnTo>
                    <a:pt x="342" y="21"/>
                  </a:lnTo>
                  <a:lnTo>
                    <a:pt x="353" y="30"/>
                  </a:lnTo>
                  <a:lnTo>
                    <a:pt x="357" y="46"/>
                  </a:lnTo>
                  <a:lnTo>
                    <a:pt x="348" y="54"/>
                  </a:lnTo>
                  <a:lnTo>
                    <a:pt x="335" y="54"/>
                  </a:lnTo>
                  <a:lnTo>
                    <a:pt x="332" y="42"/>
                  </a:lnTo>
                  <a:lnTo>
                    <a:pt x="323" y="52"/>
                  </a:lnTo>
                  <a:lnTo>
                    <a:pt x="323" y="67"/>
                  </a:lnTo>
                  <a:lnTo>
                    <a:pt x="339" y="67"/>
                  </a:lnTo>
                  <a:lnTo>
                    <a:pt x="342" y="88"/>
                  </a:lnTo>
                  <a:lnTo>
                    <a:pt x="324" y="90"/>
                  </a:lnTo>
                  <a:lnTo>
                    <a:pt x="323" y="109"/>
                  </a:lnTo>
                  <a:lnTo>
                    <a:pt x="320" y="117"/>
                  </a:lnTo>
                  <a:lnTo>
                    <a:pt x="305" y="109"/>
                  </a:lnTo>
                  <a:lnTo>
                    <a:pt x="297" y="114"/>
                  </a:lnTo>
                  <a:lnTo>
                    <a:pt x="303" y="126"/>
                  </a:lnTo>
                  <a:lnTo>
                    <a:pt x="302" y="153"/>
                  </a:lnTo>
                  <a:lnTo>
                    <a:pt x="285" y="153"/>
                  </a:lnTo>
                  <a:lnTo>
                    <a:pt x="281" y="160"/>
                  </a:lnTo>
                  <a:lnTo>
                    <a:pt x="288" y="178"/>
                  </a:lnTo>
                  <a:lnTo>
                    <a:pt x="308" y="174"/>
                  </a:lnTo>
                  <a:lnTo>
                    <a:pt x="314" y="177"/>
                  </a:lnTo>
                  <a:lnTo>
                    <a:pt x="303" y="189"/>
                  </a:lnTo>
                  <a:lnTo>
                    <a:pt x="291" y="192"/>
                  </a:lnTo>
                  <a:lnTo>
                    <a:pt x="284" y="204"/>
                  </a:lnTo>
                  <a:lnTo>
                    <a:pt x="288" y="208"/>
                  </a:lnTo>
                  <a:lnTo>
                    <a:pt x="329" y="208"/>
                  </a:lnTo>
                  <a:lnTo>
                    <a:pt x="329" y="267"/>
                  </a:lnTo>
                  <a:lnTo>
                    <a:pt x="318" y="270"/>
                  </a:lnTo>
                  <a:lnTo>
                    <a:pt x="318" y="283"/>
                  </a:lnTo>
                  <a:lnTo>
                    <a:pt x="321" y="312"/>
                  </a:lnTo>
                  <a:lnTo>
                    <a:pt x="317" y="316"/>
                  </a:lnTo>
                  <a:lnTo>
                    <a:pt x="318" y="327"/>
                  </a:lnTo>
                  <a:lnTo>
                    <a:pt x="332" y="331"/>
                  </a:lnTo>
                  <a:lnTo>
                    <a:pt x="330" y="345"/>
                  </a:lnTo>
                  <a:lnTo>
                    <a:pt x="326" y="352"/>
                  </a:lnTo>
                  <a:lnTo>
                    <a:pt x="323" y="367"/>
                  </a:lnTo>
                  <a:lnTo>
                    <a:pt x="318" y="382"/>
                  </a:lnTo>
                  <a:lnTo>
                    <a:pt x="317" y="400"/>
                  </a:lnTo>
                  <a:lnTo>
                    <a:pt x="324" y="417"/>
                  </a:lnTo>
                  <a:lnTo>
                    <a:pt x="327" y="429"/>
                  </a:lnTo>
                  <a:lnTo>
                    <a:pt x="315" y="433"/>
                  </a:lnTo>
                  <a:lnTo>
                    <a:pt x="309" y="456"/>
                  </a:lnTo>
                  <a:lnTo>
                    <a:pt x="305" y="468"/>
                  </a:lnTo>
                  <a:lnTo>
                    <a:pt x="317" y="474"/>
                  </a:lnTo>
                  <a:lnTo>
                    <a:pt x="314" y="501"/>
                  </a:lnTo>
                  <a:lnTo>
                    <a:pt x="305" y="514"/>
                  </a:lnTo>
                  <a:lnTo>
                    <a:pt x="294" y="513"/>
                  </a:lnTo>
                  <a:lnTo>
                    <a:pt x="275" y="531"/>
                  </a:lnTo>
                  <a:lnTo>
                    <a:pt x="266" y="547"/>
                  </a:lnTo>
                  <a:lnTo>
                    <a:pt x="249" y="549"/>
                  </a:lnTo>
                  <a:lnTo>
                    <a:pt x="251" y="457"/>
                  </a:lnTo>
                  <a:lnTo>
                    <a:pt x="210" y="456"/>
                  </a:lnTo>
                  <a:lnTo>
                    <a:pt x="210" y="475"/>
                  </a:lnTo>
                  <a:lnTo>
                    <a:pt x="203" y="486"/>
                  </a:lnTo>
                  <a:lnTo>
                    <a:pt x="200" y="502"/>
                  </a:lnTo>
                  <a:lnTo>
                    <a:pt x="182" y="505"/>
                  </a:lnTo>
                  <a:lnTo>
                    <a:pt x="180" y="508"/>
                  </a:lnTo>
                  <a:lnTo>
                    <a:pt x="174" y="522"/>
                  </a:lnTo>
                  <a:lnTo>
                    <a:pt x="168" y="534"/>
                  </a:lnTo>
                  <a:lnTo>
                    <a:pt x="158" y="538"/>
                  </a:lnTo>
                  <a:lnTo>
                    <a:pt x="153" y="552"/>
                  </a:lnTo>
                  <a:lnTo>
                    <a:pt x="137" y="552"/>
                  </a:lnTo>
                  <a:lnTo>
                    <a:pt x="129" y="544"/>
                  </a:lnTo>
                  <a:lnTo>
                    <a:pt x="114" y="559"/>
                  </a:lnTo>
                  <a:lnTo>
                    <a:pt x="111" y="556"/>
                  </a:lnTo>
                  <a:lnTo>
                    <a:pt x="113" y="544"/>
                  </a:lnTo>
                  <a:lnTo>
                    <a:pt x="102" y="543"/>
                  </a:lnTo>
                  <a:lnTo>
                    <a:pt x="96" y="534"/>
                  </a:lnTo>
                  <a:lnTo>
                    <a:pt x="99" y="525"/>
                  </a:lnTo>
                  <a:lnTo>
                    <a:pt x="93" y="514"/>
                  </a:lnTo>
                  <a:lnTo>
                    <a:pt x="89" y="507"/>
                  </a:lnTo>
                  <a:lnTo>
                    <a:pt x="83" y="511"/>
                  </a:lnTo>
                  <a:lnTo>
                    <a:pt x="78" y="508"/>
                  </a:lnTo>
                  <a:lnTo>
                    <a:pt x="74" y="501"/>
                  </a:lnTo>
                  <a:lnTo>
                    <a:pt x="77" y="493"/>
                  </a:lnTo>
                  <a:lnTo>
                    <a:pt x="69" y="492"/>
                  </a:lnTo>
                  <a:lnTo>
                    <a:pt x="65" y="489"/>
                  </a:lnTo>
                  <a:lnTo>
                    <a:pt x="60" y="480"/>
                  </a:lnTo>
                  <a:lnTo>
                    <a:pt x="60" y="471"/>
                  </a:lnTo>
                  <a:lnTo>
                    <a:pt x="48" y="471"/>
                  </a:lnTo>
                  <a:lnTo>
                    <a:pt x="47" y="462"/>
                  </a:lnTo>
                  <a:lnTo>
                    <a:pt x="35" y="454"/>
                  </a:lnTo>
                  <a:lnTo>
                    <a:pt x="23" y="432"/>
                  </a:lnTo>
                  <a:lnTo>
                    <a:pt x="26" y="420"/>
                  </a:lnTo>
                  <a:lnTo>
                    <a:pt x="27" y="409"/>
                  </a:lnTo>
                  <a:lnTo>
                    <a:pt x="24" y="396"/>
                  </a:lnTo>
                  <a:lnTo>
                    <a:pt x="24" y="385"/>
                  </a:lnTo>
                  <a:lnTo>
                    <a:pt x="15" y="378"/>
                  </a:lnTo>
                  <a:lnTo>
                    <a:pt x="9" y="363"/>
                  </a:lnTo>
                  <a:lnTo>
                    <a:pt x="0" y="355"/>
                  </a:lnTo>
                  <a:lnTo>
                    <a:pt x="3" y="346"/>
                  </a:lnTo>
                  <a:lnTo>
                    <a:pt x="14" y="340"/>
                  </a:lnTo>
                  <a:lnTo>
                    <a:pt x="27" y="346"/>
                  </a:lnTo>
                  <a:lnTo>
                    <a:pt x="26" y="339"/>
                  </a:lnTo>
                  <a:lnTo>
                    <a:pt x="33" y="333"/>
                  </a:lnTo>
                  <a:lnTo>
                    <a:pt x="42" y="336"/>
                  </a:lnTo>
                  <a:lnTo>
                    <a:pt x="41" y="313"/>
                  </a:lnTo>
                  <a:lnTo>
                    <a:pt x="41" y="292"/>
                  </a:lnTo>
                  <a:lnTo>
                    <a:pt x="35" y="298"/>
                  </a:lnTo>
                  <a:lnTo>
                    <a:pt x="35" y="285"/>
                  </a:lnTo>
                  <a:lnTo>
                    <a:pt x="27" y="279"/>
                  </a:lnTo>
                  <a:lnTo>
                    <a:pt x="24" y="270"/>
                  </a:lnTo>
                  <a:lnTo>
                    <a:pt x="30" y="25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3" name="Freeform 98"/>
            <p:cNvSpPr>
              <a:spLocks noChangeAspect="1"/>
            </p:cNvSpPr>
            <p:nvPr/>
          </p:nvSpPr>
          <p:spPr bwMode="auto">
            <a:xfrm>
              <a:off x="1749" y="879"/>
              <a:ext cx="359" cy="350"/>
            </a:xfrm>
            <a:custGeom>
              <a:avLst/>
              <a:gdLst>
                <a:gd name="T0" fmla="*/ 2147483647 w 334"/>
                <a:gd name="T1" fmla="*/ 2147483647 h 374"/>
                <a:gd name="T2" fmla="*/ 0 w 334"/>
                <a:gd name="T3" fmla="*/ 2147483647 h 374"/>
                <a:gd name="T4" fmla="*/ 2147483647 w 334"/>
                <a:gd name="T5" fmla="*/ 2147483647 h 374"/>
                <a:gd name="T6" fmla="*/ 2147483647 w 334"/>
                <a:gd name="T7" fmla="*/ 2147483647 h 374"/>
                <a:gd name="T8" fmla="*/ 2147483647 w 334"/>
                <a:gd name="T9" fmla="*/ 2147483647 h 374"/>
                <a:gd name="T10" fmla="*/ 2147483647 w 334"/>
                <a:gd name="T11" fmla="*/ 2147483647 h 374"/>
                <a:gd name="T12" fmla="*/ 2147483647 w 334"/>
                <a:gd name="T13" fmla="*/ 2147483647 h 374"/>
                <a:gd name="T14" fmla="*/ 2147483647 w 334"/>
                <a:gd name="T15" fmla="*/ 2147483647 h 374"/>
                <a:gd name="T16" fmla="*/ 2147483647 w 334"/>
                <a:gd name="T17" fmla="*/ 0 h 374"/>
                <a:gd name="T18" fmla="*/ 2147483647 w 334"/>
                <a:gd name="T19" fmla="*/ 2147483647 h 374"/>
                <a:gd name="T20" fmla="*/ 2147483647 w 334"/>
                <a:gd name="T21" fmla="*/ 2147483647 h 374"/>
                <a:gd name="T22" fmla="*/ 2147483647 w 334"/>
                <a:gd name="T23" fmla="*/ 2147483647 h 374"/>
                <a:gd name="T24" fmla="*/ 2147483647 w 334"/>
                <a:gd name="T25" fmla="*/ 2147483647 h 374"/>
                <a:gd name="T26" fmla="*/ 2147483647 w 334"/>
                <a:gd name="T27" fmla="*/ 2147483647 h 374"/>
                <a:gd name="T28" fmla="*/ 2147483647 w 334"/>
                <a:gd name="T29" fmla="*/ 2147483647 h 374"/>
                <a:gd name="T30" fmla="*/ 2147483647 w 334"/>
                <a:gd name="T31" fmla="*/ 2147483647 h 374"/>
                <a:gd name="T32" fmla="*/ 2147483647 w 334"/>
                <a:gd name="T33" fmla="*/ 2147483647 h 374"/>
                <a:gd name="T34" fmla="*/ 2147483647 w 334"/>
                <a:gd name="T35" fmla="*/ 2147483647 h 374"/>
                <a:gd name="T36" fmla="*/ 2147483647 w 334"/>
                <a:gd name="T37" fmla="*/ 2147483647 h 374"/>
                <a:gd name="T38" fmla="*/ 2147483647 w 334"/>
                <a:gd name="T39" fmla="*/ 2147483647 h 374"/>
                <a:gd name="T40" fmla="*/ 2147483647 w 334"/>
                <a:gd name="T41" fmla="*/ 2147483647 h 374"/>
                <a:gd name="T42" fmla="*/ 2147483647 w 334"/>
                <a:gd name="T43" fmla="*/ 2147483647 h 374"/>
                <a:gd name="T44" fmla="*/ 2147483647 w 334"/>
                <a:gd name="T45" fmla="*/ 2147483647 h 374"/>
                <a:gd name="T46" fmla="*/ 2147483647 w 334"/>
                <a:gd name="T47" fmla="*/ 2147483647 h 374"/>
                <a:gd name="T48" fmla="*/ 2147483647 w 334"/>
                <a:gd name="T49" fmla="*/ 2147483647 h 374"/>
                <a:gd name="T50" fmla="*/ 2147483647 w 334"/>
                <a:gd name="T51" fmla="*/ 2147483647 h 374"/>
                <a:gd name="T52" fmla="*/ 2147483647 w 334"/>
                <a:gd name="T53" fmla="*/ 2147483647 h 374"/>
                <a:gd name="T54" fmla="*/ 2147483647 w 334"/>
                <a:gd name="T55" fmla="*/ 2147483647 h 374"/>
                <a:gd name="T56" fmla="*/ 2147483647 w 334"/>
                <a:gd name="T57" fmla="*/ 2147483647 h 374"/>
                <a:gd name="T58" fmla="*/ 2147483647 w 334"/>
                <a:gd name="T59" fmla="*/ 2147483647 h 374"/>
                <a:gd name="T60" fmla="*/ 2147483647 w 334"/>
                <a:gd name="T61" fmla="*/ 2147483647 h 374"/>
                <a:gd name="T62" fmla="*/ 2147483647 w 334"/>
                <a:gd name="T63" fmla="*/ 2147483647 h 374"/>
                <a:gd name="T64" fmla="*/ 2147483647 w 334"/>
                <a:gd name="T65" fmla="*/ 2147483647 h 374"/>
                <a:gd name="T66" fmla="*/ 2147483647 w 334"/>
                <a:gd name="T67" fmla="*/ 2147483647 h 374"/>
                <a:gd name="T68" fmla="*/ 2147483647 w 334"/>
                <a:gd name="T69" fmla="*/ 2147483647 h 374"/>
                <a:gd name="T70" fmla="*/ 2147483647 w 334"/>
                <a:gd name="T71" fmla="*/ 2147483647 h 374"/>
                <a:gd name="T72" fmla="*/ 2147483647 w 334"/>
                <a:gd name="T73" fmla="*/ 2147483647 h 374"/>
                <a:gd name="T74" fmla="*/ 2147483647 w 334"/>
                <a:gd name="T75" fmla="*/ 2147483647 h 374"/>
                <a:gd name="T76" fmla="*/ 2147483647 w 334"/>
                <a:gd name="T77" fmla="*/ 2147483647 h 374"/>
                <a:gd name="T78" fmla="*/ 2147483647 w 334"/>
                <a:gd name="T79" fmla="*/ 2147483647 h 374"/>
                <a:gd name="T80" fmla="*/ 2147483647 w 334"/>
                <a:gd name="T81" fmla="*/ 2147483647 h 374"/>
                <a:gd name="T82" fmla="*/ 2147483647 w 334"/>
                <a:gd name="T83" fmla="*/ 2147483647 h 374"/>
                <a:gd name="T84" fmla="*/ 2147483647 w 334"/>
                <a:gd name="T85" fmla="*/ 2147483647 h 374"/>
                <a:gd name="T86" fmla="*/ 2147483647 w 334"/>
                <a:gd name="T87" fmla="*/ 2147483647 h 374"/>
                <a:gd name="T88" fmla="*/ 2147483647 w 334"/>
                <a:gd name="T89" fmla="*/ 2147483647 h 374"/>
                <a:gd name="T90" fmla="*/ 2147483647 w 334"/>
                <a:gd name="T91" fmla="*/ 2147483647 h 374"/>
                <a:gd name="T92" fmla="*/ 2147483647 w 334"/>
                <a:gd name="T93" fmla="*/ 2147483647 h 374"/>
                <a:gd name="T94" fmla="*/ 2147483647 w 334"/>
                <a:gd name="T95" fmla="*/ 2147483647 h 374"/>
                <a:gd name="T96" fmla="*/ 2147483647 w 334"/>
                <a:gd name="T97" fmla="*/ 2147483647 h 374"/>
                <a:gd name="T98" fmla="*/ 2147483647 w 334"/>
                <a:gd name="T99" fmla="*/ 2147483647 h 374"/>
                <a:gd name="T100" fmla="*/ 2147483647 w 334"/>
                <a:gd name="T101" fmla="*/ 2147483647 h 374"/>
                <a:gd name="T102" fmla="*/ 2147483647 w 334"/>
                <a:gd name="T103" fmla="*/ 2147483647 h 374"/>
                <a:gd name="T104" fmla="*/ 2147483647 w 334"/>
                <a:gd name="T105" fmla="*/ 2147483647 h 374"/>
                <a:gd name="T106" fmla="*/ 2147483647 w 334"/>
                <a:gd name="T107" fmla="*/ 2147483647 h 374"/>
                <a:gd name="T108" fmla="*/ 2147483647 w 334"/>
                <a:gd name="T109" fmla="*/ 2147483647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374"/>
                <a:gd name="T167" fmla="*/ 334 w 334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374">
                  <a:moveTo>
                    <a:pt x="1" y="374"/>
                  </a:moveTo>
                  <a:lnTo>
                    <a:pt x="0" y="3"/>
                  </a:lnTo>
                  <a:lnTo>
                    <a:pt x="111" y="6"/>
                  </a:lnTo>
                  <a:lnTo>
                    <a:pt x="123" y="17"/>
                  </a:lnTo>
                  <a:lnTo>
                    <a:pt x="124" y="26"/>
                  </a:lnTo>
                  <a:lnTo>
                    <a:pt x="156" y="21"/>
                  </a:lnTo>
                  <a:lnTo>
                    <a:pt x="160" y="3"/>
                  </a:lnTo>
                  <a:lnTo>
                    <a:pt x="211" y="2"/>
                  </a:lnTo>
                  <a:lnTo>
                    <a:pt x="246" y="0"/>
                  </a:lnTo>
                  <a:lnTo>
                    <a:pt x="246" y="15"/>
                  </a:lnTo>
                  <a:lnTo>
                    <a:pt x="238" y="18"/>
                  </a:lnTo>
                  <a:lnTo>
                    <a:pt x="237" y="27"/>
                  </a:lnTo>
                  <a:lnTo>
                    <a:pt x="246" y="30"/>
                  </a:lnTo>
                  <a:lnTo>
                    <a:pt x="238" y="48"/>
                  </a:lnTo>
                  <a:lnTo>
                    <a:pt x="241" y="56"/>
                  </a:lnTo>
                  <a:lnTo>
                    <a:pt x="253" y="56"/>
                  </a:lnTo>
                  <a:lnTo>
                    <a:pt x="252" y="65"/>
                  </a:lnTo>
                  <a:lnTo>
                    <a:pt x="238" y="66"/>
                  </a:lnTo>
                  <a:lnTo>
                    <a:pt x="240" y="74"/>
                  </a:lnTo>
                  <a:lnTo>
                    <a:pt x="231" y="80"/>
                  </a:lnTo>
                  <a:lnTo>
                    <a:pt x="237" y="87"/>
                  </a:lnTo>
                  <a:lnTo>
                    <a:pt x="249" y="84"/>
                  </a:lnTo>
                  <a:lnTo>
                    <a:pt x="253" y="74"/>
                  </a:lnTo>
                  <a:lnTo>
                    <a:pt x="261" y="77"/>
                  </a:lnTo>
                  <a:lnTo>
                    <a:pt x="255" y="89"/>
                  </a:lnTo>
                  <a:lnTo>
                    <a:pt x="255" y="99"/>
                  </a:lnTo>
                  <a:lnTo>
                    <a:pt x="252" y="119"/>
                  </a:lnTo>
                  <a:lnTo>
                    <a:pt x="280" y="110"/>
                  </a:lnTo>
                  <a:lnTo>
                    <a:pt x="288" y="116"/>
                  </a:lnTo>
                  <a:lnTo>
                    <a:pt x="298" y="113"/>
                  </a:lnTo>
                  <a:lnTo>
                    <a:pt x="309" y="116"/>
                  </a:lnTo>
                  <a:lnTo>
                    <a:pt x="315" y="116"/>
                  </a:lnTo>
                  <a:lnTo>
                    <a:pt x="319" y="120"/>
                  </a:lnTo>
                  <a:lnTo>
                    <a:pt x="316" y="132"/>
                  </a:lnTo>
                  <a:lnTo>
                    <a:pt x="319" y="143"/>
                  </a:lnTo>
                  <a:lnTo>
                    <a:pt x="325" y="149"/>
                  </a:lnTo>
                  <a:lnTo>
                    <a:pt x="325" y="161"/>
                  </a:lnTo>
                  <a:lnTo>
                    <a:pt x="333" y="156"/>
                  </a:lnTo>
                  <a:lnTo>
                    <a:pt x="334" y="201"/>
                  </a:lnTo>
                  <a:lnTo>
                    <a:pt x="327" y="197"/>
                  </a:lnTo>
                  <a:lnTo>
                    <a:pt x="319" y="206"/>
                  </a:lnTo>
                  <a:lnTo>
                    <a:pt x="318" y="210"/>
                  </a:lnTo>
                  <a:lnTo>
                    <a:pt x="309" y="201"/>
                  </a:lnTo>
                  <a:lnTo>
                    <a:pt x="294" y="215"/>
                  </a:lnTo>
                  <a:lnTo>
                    <a:pt x="303" y="227"/>
                  </a:lnTo>
                  <a:lnTo>
                    <a:pt x="307" y="245"/>
                  </a:lnTo>
                  <a:lnTo>
                    <a:pt x="318" y="251"/>
                  </a:lnTo>
                  <a:lnTo>
                    <a:pt x="318" y="263"/>
                  </a:lnTo>
                  <a:lnTo>
                    <a:pt x="321" y="275"/>
                  </a:lnTo>
                  <a:lnTo>
                    <a:pt x="321" y="288"/>
                  </a:lnTo>
                  <a:lnTo>
                    <a:pt x="313" y="297"/>
                  </a:lnTo>
                  <a:lnTo>
                    <a:pt x="328" y="318"/>
                  </a:lnTo>
                  <a:lnTo>
                    <a:pt x="312" y="320"/>
                  </a:lnTo>
                  <a:lnTo>
                    <a:pt x="315" y="366"/>
                  </a:lnTo>
                  <a:lnTo>
                    <a:pt x="1" y="37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4" name="Freeform 99"/>
            <p:cNvSpPr>
              <a:spLocks noChangeAspect="1"/>
            </p:cNvSpPr>
            <p:nvPr/>
          </p:nvSpPr>
          <p:spPr bwMode="auto">
            <a:xfrm>
              <a:off x="569" y="2227"/>
              <a:ext cx="634" cy="458"/>
            </a:xfrm>
            <a:custGeom>
              <a:avLst/>
              <a:gdLst>
                <a:gd name="T0" fmla="*/ 2147483647 w 592"/>
                <a:gd name="T1" fmla="*/ 2147483647 h 490"/>
                <a:gd name="T2" fmla="*/ 2147483647 w 592"/>
                <a:gd name="T3" fmla="*/ 2147483647 h 490"/>
                <a:gd name="T4" fmla="*/ 2147483647 w 592"/>
                <a:gd name="T5" fmla="*/ 2147483647 h 490"/>
                <a:gd name="T6" fmla="*/ 2147483647 w 592"/>
                <a:gd name="T7" fmla="*/ 2147483647 h 490"/>
                <a:gd name="T8" fmla="*/ 2147483647 w 592"/>
                <a:gd name="T9" fmla="*/ 2147483647 h 490"/>
                <a:gd name="T10" fmla="*/ 2147483647 w 592"/>
                <a:gd name="T11" fmla="*/ 2147483647 h 490"/>
                <a:gd name="T12" fmla="*/ 2147483647 w 592"/>
                <a:gd name="T13" fmla="*/ 2147483647 h 490"/>
                <a:gd name="T14" fmla="*/ 2147483647 w 592"/>
                <a:gd name="T15" fmla="*/ 2147483647 h 490"/>
                <a:gd name="T16" fmla="*/ 2147483647 w 592"/>
                <a:gd name="T17" fmla="*/ 2147483647 h 490"/>
                <a:gd name="T18" fmla="*/ 0 w 592"/>
                <a:gd name="T19" fmla="*/ 2147483647 h 490"/>
                <a:gd name="T20" fmla="*/ 2147483647 w 592"/>
                <a:gd name="T21" fmla="*/ 2147483647 h 490"/>
                <a:gd name="T22" fmla="*/ 2147483647 w 592"/>
                <a:gd name="T23" fmla="*/ 2147483647 h 490"/>
                <a:gd name="T24" fmla="*/ 2147483647 w 592"/>
                <a:gd name="T25" fmla="*/ 2147483647 h 490"/>
                <a:gd name="T26" fmla="*/ 2147483647 w 592"/>
                <a:gd name="T27" fmla="*/ 2147483647 h 490"/>
                <a:gd name="T28" fmla="*/ 2147483647 w 592"/>
                <a:gd name="T29" fmla="*/ 2147483647 h 490"/>
                <a:gd name="T30" fmla="*/ 2147483647 w 592"/>
                <a:gd name="T31" fmla="*/ 2147483647 h 490"/>
                <a:gd name="T32" fmla="*/ 2147483647 w 592"/>
                <a:gd name="T33" fmla="*/ 2147483647 h 490"/>
                <a:gd name="T34" fmla="*/ 2147483647 w 592"/>
                <a:gd name="T35" fmla="*/ 2147483647 h 490"/>
                <a:gd name="T36" fmla="*/ 2147483647 w 592"/>
                <a:gd name="T37" fmla="*/ 2147483647 h 490"/>
                <a:gd name="T38" fmla="*/ 2147483647 w 592"/>
                <a:gd name="T39" fmla="*/ 2147483647 h 490"/>
                <a:gd name="T40" fmla="*/ 2147483647 w 592"/>
                <a:gd name="T41" fmla="*/ 2147483647 h 490"/>
                <a:gd name="T42" fmla="*/ 0 w 592"/>
                <a:gd name="T43" fmla="*/ 2147483647 h 490"/>
                <a:gd name="T44" fmla="*/ 2147483647 w 592"/>
                <a:gd name="T45" fmla="*/ 2147483647 h 490"/>
                <a:gd name="T46" fmla="*/ 2147483647 w 592"/>
                <a:gd name="T47" fmla="*/ 2147483647 h 490"/>
                <a:gd name="T48" fmla="*/ 2147483647 w 592"/>
                <a:gd name="T49" fmla="*/ 2147483647 h 490"/>
                <a:gd name="T50" fmla="*/ 2147483647 w 592"/>
                <a:gd name="T51" fmla="*/ 2147483647 h 490"/>
                <a:gd name="T52" fmla="*/ 2147483647 w 592"/>
                <a:gd name="T53" fmla="*/ 2147483647 h 490"/>
                <a:gd name="T54" fmla="*/ 2147483647 w 592"/>
                <a:gd name="T55" fmla="*/ 2147483647 h 490"/>
                <a:gd name="T56" fmla="*/ 2147483647 w 592"/>
                <a:gd name="T57" fmla="*/ 2147483647 h 490"/>
                <a:gd name="T58" fmla="*/ 2147483647 w 592"/>
                <a:gd name="T59" fmla="*/ 2147483647 h 490"/>
                <a:gd name="T60" fmla="*/ 2147483647 w 592"/>
                <a:gd name="T61" fmla="*/ 2147483647 h 490"/>
                <a:gd name="T62" fmla="*/ 2147483647 w 592"/>
                <a:gd name="T63" fmla="*/ 2147483647 h 490"/>
                <a:gd name="T64" fmla="*/ 2147483647 w 592"/>
                <a:gd name="T65" fmla="*/ 2147483647 h 490"/>
                <a:gd name="T66" fmla="*/ 2147483647 w 592"/>
                <a:gd name="T67" fmla="*/ 2147483647 h 490"/>
                <a:gd name="T68" fmla="*/ 2147483647 w 592"/>
                <a:gd name="T69" fmla="*/ 2147483647 h 490"/>
                <a:gd name="T70" fmla="*/ 2147483647 w 592"/>
                <a:gd name="T71" fmla="*/ 2147483647 h 490"/>
                <a:gd name="T72" fmla="*/ 2147483647 w 592"/>
                <a:gd name="T73" fmla="*/ 2147483647 h 490"/>
                <a:gd name="T74" fmla="*/ 2147483647 w 592"/>
                <a:gd name="T75" fmla="*/ 2147483647 h 490"/>
                <a:gd name="T76" fmla="*/ 2147483647 w 592"/>
                <a:gd name="T77" fmla="*/ 2147483647 h 490"/>
                <a:gd name="T78" fmla="*/ 2147483647 w 592"/>
                <a:gd name="T79" fmla="*/ 2147483647 h 490"/>
                <a:gd name="T80" fmla="*/ 2147483647 w 592"/>
                <a:gd name="T81" fmla="*/ 2147483647 h 490"/>
                <a:gd name="T82" fmla="*/ 2147483647 w 592"/>
                <a:gd name="T83" fmla="*/ 2147483647 h 490"/>
                <a:gd name="T84" fmla="*/ 2147483647 w 592"/>
                <a:gd name="T85" fmla="*/ 2147483647 h 490"/>
                <a:gd name="T86" fmla="*/ 2147483647 w 592"/>
                <a:gd name="T87" fmla="*/ 2147483647 h 490"/>
                <a:gd name="T88" fmla="*/ 2147483647 w 592"/>
                <a:gd name="T89" fmla="*/ 2147483647 h 490"/>
                <a:gd name="T90" fmla="*/ 2147483647 w 592"/>
                <a:gd name="T91" fmla="*/ 2147483647 h 490"/>
                <a:gd name="T92" fmla="*/ 2147483647 w 592"/>
                <a:gd name="T93" fmla="*/ 2147483647 h 490"/>
                <a:gd name="T94" fmla="*/ 2147483647 w 592"/>
                <a:gd name="T95" fmla="*/ 2147483647 h 490"/>
                <a:gd name="T96" fmla="*/ 2147483647 w 592"/>
                <a:gd name="T97" fmla="*/ 2147483647 h 490"/>
                <a:gd name="T98" fmla="*/ 2147483647 w 592"/>
                <a:gd name="T99" fmla="*/ 2147483647 h 490"/>
                <a:gd name="T100" fmla="*/ 2147483647 w 592"/>
                <a:gd name="T101" fmla="*/ 0 h 490"/>
                <a:gd name="T102" fmla="*/ 2147483647 w 592"/>
                <a:gd name="T103" fmla="*/ 2147483647 h 490"/>
                <a:gd name="T104" fmla="*/ 2147483647 w 592"/>
                <a:gd name="T105" fmla="*/ 2147483647 h 490"/>
                <a:gd name="T106" fmla="*/ 2147483647 w 592"/>
                <a:gd name="T107" fmla="*/ 2147483647 h 490"/>
                <a:gd name="T108" fmla="*/ 2147483647 w 592"/>
                <a:gd name="T109" fmla="*/ 2147483647 h 490"/>
                <a:gd name="T110" fmla="*/ 2147483647 w 592"/>
                <a:gd name="T111" fmla="*/ 0 h 490"/>
                <a:gd name="T112" fmla="*/ 2147483647 w 592"/>
                <a:gd name="T113" fmla="*/ 2147483647 h 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2"/>
                <a:gd name="T172" fmla="*/ 0 h 490"/>
                <a:gd name="T173" fmla="*/ 592 w 592"/>
                <a:gd name="T174" fmla="*/ 490 h 4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2" h="490">
                  <a:moveTo>
                    <a:pt x="471" y="7"/>
                  </a:moveTo>
                  <a:lnTo>
                    <a:pt x="592" y="7"/>
                  </a:lnTo>
                  <a:lnTo>
                    <a:pt x="591" y="292"/>
                  </a:lnTo>
                  <a:lnTo>
                    <a:pt x="475" y="292"/>
                  </a:lnTo>
                  <a:lnTo>
                    <a:pt x="475" y="490"/>
                  </a:lnTo>
                  <a:lnTo>
                    <a:pt x="276" y="490"/>
                  </a:lnTo>
                  <a:lnTo>
                    <a:pt x="276" y="402"/>
                  </a:lnTo>
                  <a:lnTo>
                    <a:pt x="195" y="403"/>
                  </a:lnTo>
                  <a:lnTo>
                    <a:pt x="196" y="487"/>
                  </a:lnTo>
                  <a:lnTo>
                    <a:pt x="0" y="490"/>
                  </a:lnTo>
                  <a:lnTo>
                    <a:pt x="7" y="477"/>
                  </a:lnTo>
                  <a:lnTo>
                    <a:pt x="12" y="466"/>
                  </a:lnTo>
                  <a:lnTo>
                    <a:pt x="25" y="463"/>
                  </a:lnTo>
                  <a:lnTo>
                    <a:pt x="28" y="450"/>
                  </a:lnTo>
                  <a:lnTo>
                    <a:pt x="25" y="441"/>
                  </a:lnTo>
                  <a:lnTo>
                    <a:pt x="27" y="430"/>
                  </a:lnTo>
                  <a:lnTo>
                    <a:pt x="18" y="418"/>
                  </a:lnTo>
                  <a:lnTo>
                    <a:pt x="19" y="393"/>
                  </a:lnTo>
                  <a:lnTo>
                    <a:pt x="24" y="384"/>
                  </a:lnTo>
                  <a:lnTo>
                    <a:pt x="21" y="375"/>
                  </a:lnTo>
                  <a:lnTo>
                    <a:pt x="10" y="367"/>
                  </a:lnTo>
                  <a:lnTo>
                    <a:pt x="0" y="355"/>
                  </a:lnTo>
                  <a:lnTo>
                    <a:pt x="6" y="340"/>
                  </a:lnTo>
                  <a:lnTo>
                    <a:pt x="10" y="331"/>
                  </a:lnTo>
                  <a:lnTo>
                    <a:pt x="10" y="318"/>
                  </a:lnTo>
                  <a:lnTo>
                    <a:pt x="16" y="304"/>
                  </a:lnTo>
                  <a:lnTo>
                    <a:pt x="28" y="300"/>
                  </a:lnTo>
                  <a:lnTo>
                    <a:pt x="40" y="300"/>
                  </a:lnTo>
                  <a:lnTo>
                    <a:pt x="42" y="294"/>
                  </a:lnTo>
                  <a:lnTo>
                    <a:pt x="43" y="283"/>
                  </a:lnTo>
                  <a:lnTo>
                    <a:pt x="42" y="274"/>
                  </a:lnTo>
                  <a:lnTo>
                    <a:pt x="36" y="262"/>
                  </a:lnTo>
                  <a:lnTo>
                    <a:pt x="43" y="259"/>
                  </a:lnTo>
                  <a:lnTo>
                    <a:pt x="45" y="246"/>
                  </a:lnTo>
                  <a:lnTo>
                    <a:pt x="60" y="222"/>
                  </a:lnTo>
                  <a:lnTo>
                    <a:pt x="75" y="222"/>
                  </a:lnTo>
                  <a:lnTo>
                    <a:pt x="90" y="199"/>
                  </a:lnTo>
                  <a:lnTo>
                    <a:pt x="88" y="186"/>
                  </a:lnTo>
                  <a:lnTo>
                    <a:pt x="97" y="163"/>
                  </a:lnTo>
                  <a:lnTo>
                    <a:pt x="99" y="145"/>
                  </a:lnTo>
                  <a:lnTo>
                    <a:pt x="103" y="130"/>
                  </a:lnTo>
                  <a:lnTo>
                    <a:pt x="115" y="126"/>
                  </a:lnTo>
                  <a:lnTo>
                    <a:pt x="118" y="111"/>
                  </a:lnTo>
                  <a:lnTo>
                    <a:pt x="124" y="88"/>
                  </a:lnTo>
                  <a:lnTo>
                    <a:pt x="136" y="87"/>
                  </a:lnTo>
                  <a:lnTo>
                    <a:pt x="139" y="70"/>
                  </a:lnTo>
                  <a:lnTo>
                    <a:pt x="133" y="64"/>
                  </a:lnTo>
                  <a:lnTo>
                    <a:pt x="133" y="40"/>
                  </a:lnTo>
                  <a:lnTo>
                    <a:pt x="136" y="18"/>
                  </a:lnTo>
                  <a:lnTo>
                    <a:pt x="148" y="4"/>
                  </a:lnTo>
                  <a:lnTo>
                    <a:pt x="165" y="0"/>
                  </a:lnTo>
                  <a:lnTo>
                    <a:pt x="171" y="13"/>
                  </a:lnTo>
                  <a:lnTo>
                    <a:pt x="199" y="24"/>
                  </a:lnTo>
                  <a:lnTo>
                    <a:pt x="232" y="7"/>
                  </a:lnTo>
                  <a:lnTo>
                    <a:pt x="237" y="1"/>
                  </a:lnTo>
                  <a:lnTo>
                    <a:pt x="469" y="0"/>
                  </a:lnTo>
                  <a:lnTo>
                    <a:pt x="471" y="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5" name="Freeform 100"/>
            <p:cNvSpPr>
              <a:spLocks noChangeAspect="1"/>
            </p:cNvSpPr>
            <p:nvPr/>
          </p:nvSpPr>
          <p:spPr bwMode="auto">
            <a:xfrm>
              <a:off x="1079" y="2210"/>
              <a:ext cx="457" cy="456"/>
            </a:xfrm>
            <a:custGeom>
              <a:avLst/>
              <a:gdLst>
                <a:gd name="T0" fmla="*/ 2147483647 w 426"/>
                <a:gd name="T1" fmla="*/ 2147483647 h 486"/>
                <a:gd name="T2" fmla="*/ 2147483647 w 426"/>
                <a:gd name="T3" fmla="*/ 2147483647 h 486"/>
                <a:gd name="T4" fmla="*/ 2147483647 w 426"/>
                <a:gd name="T5" fmla="*/ 2147483647 h 486"/>
                <a:gd name="T6" fmla="*/ 2147483647 w 426"/>
                <a:gd name="T7" fmla="*/ 2147483647 h 486"/>
                <a:gd name="T8" fmla="*/ 2147483647 w 426"/>
                <a:gd name="T9" fmla="*/ 2147483647 h 486"/>
                <a:gd name="T10" fmla="*/ 2147483647 w 426"/>
                <a:gd name="T11" fmla="*/ 2147483647 h 486"/>
                <a:gd name="T12" fmla="*/ 2147483647 w 426"/>
                <a:gd name="T13" fmla="*/ 0 h 486"/>
                <a:gd name="T14" fmla="*/ 2147483647 w 426"/>
                <a:gd name="T15" fmla="*/ 2147483647 h 486"/>
                <a:gd name="T16" fmla="*/ 2147483647 w 426"/>
                <a:gd name="T17" fmla="*/ 2147483647 h 486"/>
                <a:gd name="T18" fmla="*/ 2147483647 w 426"/>
                <a:gd name="T19" fmla="*/ 2147483647 h 486"/>
                <a:gd name="T20" fmla="*/ 2147483647 w 426"/>
                <a:gd name="T21" fmla="*/ 2147483647 h 486"/>
                <a:gd name="T22" fmla="*/ 2147483647 w 426"/>
                <a:gd name="T23" fmla="*/ 2147483647 h 486"/>
                <a:gd name="T24" fmla="*/ 2147483647 w 426"/>
                <a:gd name="T25" fmla="*/ 2147483647 h 486"/>
                <a:gd name="T26" fmla="*/ 2147483647 w 426"/>
                <a:gd name="T27" fmla="*/ 2147483647 h 486"/>
                <a:gd name="T28" fmla="*/ 2147483647 w 426"/>
                <a:gd name="T29" fmla="*/ 2147483647 h 486"/>
                <a:gd name="T30" fmla="*/ 2147483647 w 426"/>
                <a:gd name="T31" fmla="*/ 2147483647 h 486"/>
                <a:gd name="T32" fmla="*/ 2147483647 w 426"/>
                <a:gd name="T33" fmla="*/ 2147483647 h 486"/>
                <a:gd name="T34" fmla="*/ 2147483647 w 426"/>
                <a:gd name="T35" fmla="*/ 2147483647 h 486"/>
                <a:gd name="T36" fmla="*/ 2147483647 w 426"/>
                <a:gd name="T37" fmla="*/ 2147483647 h 486"/>
                <a:gd name="T38" fmla="*/ 2147483647 w 426"/>
                <a:gd name="T39" fmla="*/ 2147483647 h 486"/>
                <a:gd name="T40" fmla="*/ 2147483647 w 426"/>
                <a:gd name="T41" fmla="*/ 2147483647 h 486"/>
                <a:gd name="T42" fmla="*/ 0 w 426"/>
                <a:gd name="T43" fmla="*/ 2147483647 h 486"/>
                <a:gd name="T44" fmla="*/ 0 w 426"/>
                <a:gd name="T45" fmla="*/ 2147483647 h 486"/>
                <a:gd name="T46" fmla="*/ 2147483647 w 426"/>
                <a:gd name="T47" fmla="*/ 2147483647 h 486"/>
                <a:gd name="T48" fmla="*/ 2147483647 w 426"/>
                <a:gd name="T49" fmla="*/ 2147483647 h 486"/>
                <a:gd name="T50" fmla="*/ 2147483647 w 426"/>
                <a:gd name="T51" fmla="*/ 2147483647 h 4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6"/>
                <a:gd name="T79" fmla="*/ 0 h 486"/>
                <a:gd name="T80" fmla="*/ 426 w 426"/>
                <a:gd name="T81" fmla="*/ 486 h 4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6" h="486">
                  <a:moveTo>
                    <a:pt x="239" y="23"/>
                  </a:moveTo>
                  <a:lnTo>
                    <a:pt x="239" y="11"/>
                  </a:lnTo>
                  <a:lnTo>
                    <a:pt x="287" y="11"/>
                  </a:lnTo>
                  <a:lnTo>
                    <a:pt x="288" y="9"/>
                  </a:lnTo>
                  <a:lnTo>
                    <a:pt x="318" y="8"/>
                  </a:lnTo>
                  <a:lnTo>
                    <a:pt x="318" y="2"/>
                  </a:lnTo>
                  <a:lnTo>
                    <a:pt x="413" y="0"/>
                  </a:lnTo>
                  <a:lnTo>
                    <a:pt x="416" y="321"/>
                  </a:lnTo>
                  <a:lnTo>
                    <a:pt x="426" y="338"/>
                  </a:lnTo>
                  <a:lnTo>
                    <a:pt x="422" y="348"/>
                  </a:lnTo>
                  <a:lnTo>
                    <a:pt x="416" y="360"/>
                  </a:lnTo>
                  <a:lnTo>
                    <a:pt x="408" y="375"/>
                  </a:lnTo>
                  <a:lnTo>
                    <a:pt x="402" y="377"/>
                  </a:lnTo>
                  <a:lnTo>
                    <a:pt x="396" y="389"/>
                  </a:lnTo>
                  <a:lnTo>
                    <a:pt x="402" y="399"/>
                  </a:lnTo>
                  <a:lnTo>
                    <a:pt x="401" y="408"/>
                  </a:lnTo>
                  <a:lnTo>
                    <a:pt x="396" y="420"/>
                  </a:lnTo>
                  <a:lnTo>
                    <a:pt x="276" y="419"/>
                  </a:lnTo>
                  <a:lnTo>
                    <a:pt x="275" y="471"/>
                  </a:lnTo>
                  <a:lnTo>
                    <a:pt x="48" y="470"/>
                  </a:lnTo>
                  <a:lnTo>
                    <a:pt x="47" y="485"/>
                  </a:lnTo>
                  <a:lnTo>
                    <a:pt x="0" y="486"/>
                  </a:lnTo>
                  <a:lnTo>
                    <a:pt x="0" y="309"/>
                  </a:lnTo>
                  <a:lnTo>
                    <a:pt x="116" y="309"/>
                  </a:lnTo>
                  <a:lnTo>
                    <a:pt x="116" y="23"/>
                  </a:lnTo>
                  <a:lnTo>
                    <a:pt x="239" y="2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6" name="Freeform 101"/>
            <p:cNvSpPr>
              <a:spLocks noChangeAspect="1"/>
            </p:cNvSpPr>
            <p:nvPr/>
          </p:nvSpPr>
          <p:spPr bwMode="auto">
            <a:xfrm>
              <a:off x="543" y="2604"/>
              <a:ext cx="734" cy="430"/>
            </a:xfrm>
            <a:custGeom>
              <a:avLst/>
              <a:gdLst>
                <a:gd name="T0" fmla="*/ 2147483647 w 802"/>
                <a:gd name="T1" fmla="*/ 2147483647 h 460"/>
                <a:gd name="T2" fmla="*/ 2147483647 w 802"/>
                <a:gd name="T3" fmla="*/ 2147483647 h 460"/>
                <a:gd name="T4" fmla="*/ 2147483647 w 802"/>
                <a:gd name="T5" fmla="*/ 0 h 460"/>
                <a:gd name="T6" fmla="*/ 2147483647 w 802"/>
                <a:gd name="T7" fmla="*/ 0 h 460"/>
                <a:gd name="T8" fmla="*/ 2147483647 w 802"/>
                <a:gd name="T9" fmla="*/ 2147483647 h 460"/>
                <a:gd name="T10" fmla="*/ 2147483647 w 802"/>
                <a:gd name="T11" fmla="*/ 2147483647 h 460"/>
                <a:gd name="T12" fmla="*/ 2147483647 w 802"/>
                <a:gd name="T13" fmla="*/ 2147483647 h 460"/>
                <a:gd name="T14" fmla="*/ 2147483647 w 802"/>
                <a:gd name="T15" fmla="*/ 2147483647 h 460"/>
                <a:gd name="T16" fmla="*/ 2147483647 w 802"/>
                <a:gd name="T17" fmla="*/ 2147483647 h 460"/>
                <a:gd name="T18" fmla="*/ 2147483647 w 802"/>
                <a:gd name="T19" fmla="*/ 2147483647 h 460"/>
                <a:gd name="T20" fmla="*/ 2147483647 w 802"/>
                <a:gd name="T21" fmla="*/ 2147483647 h 460"/>
                <a:gd name="T22" fmla="*/ 2147483647 w 802"/>
                <a:gd name="T23" fmla="*/ 2147483647 h 460"/>
                <a:gd name="T24" fmla="*/ 2147483647 w 802"/>
                <a:gd name="T25" fmla="*/ 2147483647 h 460"/>
                <a:gd name="T26" fmla="*/ 2147483647 w 802"/>
                <a:gd name="T27" fmla="*/ 2147483647 h 460"/>
                <a:gd name="T28" fmla="*/ 2147483647 w 802"/>
                <a:gd name="T29" fmla="*/ 2147483647 h 460"/>
                <a:gd name="T30" fmla="*/ 2147483647 w 802"/>
                <a:gd name="T31" fmla="*/ 2147483647 h 460"/>
                <a:gd name="T32" fmla="*/ 2147483647 w 802"/>
                <a:gd name="T33" fmla="*/ 2147483647 h 460"/>
                <a:gd name="T34" fmla="*/ 2147483647 w 802"/>
                <a:gd name="T35" fmla="*/ 2147483647 h 460"/>
                <a:gd name="T36" fmla="*/ 2147483647 w 802"/>
                <a:gd name="T37" fmla="*/ 2147483647 h 460"/>
                <a:gd name="T38" fmla="*/ 2147483647 w 802"/>
                <a:gd name="T39" fmla="*/ 2147483647 h 460"/>
                <a:gd name="T40" fmla="*/ 2147483647 w 802"/>
                <a:gd name="T41" fmla="*/ 2147483647 h 460"/>
                <a:gd name="T42" fmla="*/ 2147483647 w 802"/>
                <a:gd name="T43" fmla="*/ 2147483647 h 460"/>
                <a:gd name="T44" fmla="*/ 2147483647 w 802"/>
                <a:gd name="T45" fmla="*/ 2147483647 h 460"/>
                <a:gd name="T46" fmla="*/ 2147483647 w 802"/>
                <a:gd name="T47" fmla="*/ 2147483647 h 460"/>
                <a:gd name="T48" fmla="*/ 2147483647 w 802"/>
                <a:gd name="T49" fmla="*/ 2147483647 h 460"/>
                <a:gd name="T50" fmla="*/ 2147483647 w 802"/>
                <a:gd name="T51" fmla="*/ 2147483647 h 460"/>
                <a:gd name="T52" fmla="*/ 2147483647 w 802"/>
                <a:gd name="T53" fmla="*/ 2147483647 h 460"/>
                <a:gd name="T54" fmla="*/ 2147483647 w 802"/>
                <a:gd name="T55" fmla="*/ 2147483647 h 460"/>
                <a:gd name="T56" fmla="*/ 2147483647 w 802"/>
                <a:gd name="T57" fmla="*/ 2147483647 h 460"/>
                <a:gd name="T58" fmla="*/ 2147483647 w 802"/>
                <a:gd name="T59" fmla="*/ 2147483647 h 460"/>
                <a:gd name="T60" fmla="*/ 2147483647 w 802"/>
                <a:gd name="T61" fmla="*/ 2147483647 h 460"/>
                <a:gd name="T62" fmla="*/ 2147483647 w 802"/>
                <a:gd name="T63" fmla="*/ 2147483647 h 460"/>
                <a:gd name="T64" fmla="*/ 2147483647 w 802"/>
                <a:gd name="T65" fmla="*/ 2147483647 h 460"/>
                <a:gd name="T66" fmla="*/ 2147483647 w 802"/>
                <a:gd name="T67" fmla="*/ 2147483647 h 460"/>
                <a:gd name="T68" fmla="*/ 2147483647 w 802"/>
                <a:gd name="T69" fmla="*/ 2147483647 h 460"/>
                <a:gd name="T70" fmla="*/ 2147483647 w 802"/>
                <a:gd name="T71" fmla="*/ 2147483647 h 460"/>
                <a:gd name="T72" fmla="*/ 2147483647 w 802"/>
                <a:gd name="T73" fmla="*/ 2147483647 h 460"/>
                <a:gd name="T74" fmla="*/ 2147483647 w 802"/>
                <a:gd name="T75" fmla="*/ 2147483647 h 460"/>
                <a:gd name="T76" fmla="*/ 2147483647 w 802"/>
                <a:gd name="T77" fmla="*/ 2147483647 h 460"/>
                <a:gd name="T78" fmla="*/ 2147483647 w 802"/>
                <a:gd name="T79" fmla="*/ 2147483647 h 460"/>
                <a:gd name="T80" fmla="*/ 2147483647 w 802"/>
                <a:gd name="T81" fmla="*/ 2147483647 h 460"/>
                <a:gd name="T82" fmla="*/ 2147483647 w 802"/>
                <a:gd name="T83" fmla="*/ 2147483647 h 460"/>
                <a:gd name="T84" fmla="*/ 2147483647 w 802"/>
                <a:gd name="T85" fmla="*/ 2147483647 h 460"/>
                <a:gd name="T86" fmla="*/ 2147483647 w 802"/>
                <a:gd name="T87" fmla="*/ 2147483647 h 460"/>
                <a:gd name="T88" fmla="*/ 2147483647 w 802"/>
                <a:gd name="T89" fmla="*/ 2147483647 h 460"/>
                <a:gd name="T90" fmla="*/ 2147483647 w 802"/>
                <a:gd name="T91" fmla="*/ 2147483647 h 460"/>
                <a:gd name="T92" fmla="*/ 2147483647 w 802"/>
                <a:gd name="T93" fmla="*/ 2147483647 h 460"/>
                <a:gd name="T94" fmla="*/ 2147483647 w 802"/>
                <a:gd name="T95" fmla="*/ 2147483647 h 460"/>
                <a:gd name="T96" fmla="*/ 2147483647 w 802"/>
                <a:gd name="T97" fmla="*/ 2147483647 h 460"/>
                <a:gd name="T98" fmla="*/ 2147483647 w 802"/>
                <a:gd name="T99" fmla="*/ 2147483647 h 460"/>
                <a:gd name="T100" fmla="*/ 2147483647 w 802"/>
                <a:gd name="T101" fmla="*/ 2147483647 h 460"/>
                <a:gd name="T102" fmla="*/ 2147483647 w 802"/>
                <a:gd name="T103" fmla="*/ 2147483647 h 460"/>
                <a:gd name="T104" fmla="*/ 2147483647 w 802"/>
                <a:gd name="T105" fmla="*/ 2147483647 h 460"/>
                <a:gd name="T106" fmla="*/ 0 w 802"/>
                <a:gd name="T107" fmla="*/ 2147483647 h 460"/>
                <a:gd name="T108" fmla="*/ 2147483647 w 802"/>
                <a:gd name="T109" fmla="*/ 2147483647 h 460"/>
                <a:gd name="T110" fmla="*/ 2147483647 w 802"/>
                <a:gd name="T111" fmla="*/ 2147483647 h 460"/>
                <a:gd name="T112" fmla="*/ 2147483647 w 802"/>
                <a:gd name="T113" fmla="*/ 2147483647 h 460"/>
                <a:gd name="T114" fmla="*/ 2147483647 w 802"/>
                <a:gd name="T115" fmla="*/ 2147483647 h 460"/>
                <a:gd name="T116" fmla="*/ 2147483647 w 802"/>
                <a:gd name="T117" fmla="*/ 2147483647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2"/>
                <a:gd name="T178" fmla="*/ 0 h 460"/>
                <a:gd name="T179" fmla="*/ 802 w 802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2" h="460">
                  <a:moveTo>
                    <a:pt x="25" y="88"/>
                  </a:moveTo>
                  <a:lnTo>
                    <a:pt x="258" y="85"/>
                  </a:lnTo>
                  <a:lnTo>
                    <a:pt x="258" y="0"/>
                  </a:lnTo>
                  <a:lnTo>
                    <a:pt x="352" y="0"/>
                  </a:lnTo>
                  <a:lnTo>
                    <a:pt x="353" y="88"/>
                  </a:lnTo>
                  <a:lnTo>
                    <a:pt x="584" y="88"/>
                  </a:lnTo>
                  <a:lnTo>
                    <a:pt x="585" y="112"/>
                  </a:lnTo>
                  <a:lnTo>
                    <a:pt x="679" y="111"/>
                  </a:lnTo>
                  <a:lnTo>
                    <a:pt x="677" y="232"/>
                  </a:lnTo>
                  <a:lnTo>
                    <a:pt x="707" y="231"/>
                  </a:lnTo>
                  <a:lnTo>
                    <a:pt x="705" y="337"/>
                  </a:lnTo>
                  <a:lnTo>
                    <a:pt x="802" y="339"/>
                  </a:lnTo>
                  <a:lnTo>
                    <a:pt x="801" y="364"/>
                  </a:lnTo>
                  <a:lnTo>
                    <a:pt x="786" y="364"/>
                  </a:lnTo>
                  <a:lnTo>
                    <a:pt x="784" y="379"/>
                  </a:lnTo>
                  <a:lnTo>
                    <a:pt x="795" y="400"/>
                  </a:lnTo>
                  <a:lnTo>
                    <a:pt x="802" y="415"/>
                  </a:lnTo>
                  <a:lnTo>
                    <a:pt x="698" y="414"/>
                  </a:lnTo>
                  <a:lnTo>
                    <a:pt x="700" y="459"/>
                  </a:lnTo>
                  <a:lnTo>
                    <a:pt x="582" y="460"/>
                  </a:lnTo>
                  <a:lnTo>
                    <a:pt x="582" y="444"/>
                  </a:lnTo>
                  <a:lnTo>
                    <a:pt x="436" y="447"/>
                  </a:lnTo>
                  <a:lnTo>
                    <a:pt x="420" y="439"/>
                  </a:lnTo>
                  <a:lnTo>
                    <a:pt x="413" y="432"/>
                  </a:lnTo>
                  <a:lnTo>
                    <a:pt x="401" y="439"/>
                  </a:lnTo>
                  <a:lnTo>
                    <a:pt x="399" y="447"/>
                  </a:lnTo>
                  <a:lnTo>
                    <a:pt x="25" y="447"/>
                  </a:lnTo>
                  <a:lnTo>
                    <a:pt x="32" y="432"/>
                  </a:lnTo>
                  <a:lnTo>
                    <a:pt x="33" y="421"/>
                  </a:lnTo>
                  <a:lnTo>
                    <a:pt x="26" y="415"/>
                  </a:lnTo>
                  <a:lnTo>
                    <a:pt x="25" y="405"/>
                  </a:lnTo>
                  <a:lnTo>
                    <a:pt x="33" y="391"/>
                  </a:lnTo>
                  <a:lnTo>
                    <a:pt x="43" y="379"/>
                  </a:lnTo>
                  <a:lnTo>
                    <a:pt x="49" y="358"/>
                  </a:lnTo>
                  <a:lnTo>
                    <a:pt x="56" y="355"/>
                  </a:lnTo>
                  <a:lnTo>
                    <a:pt x="50" y="343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61" y="316"/>
                  </a:lnTo>
                  <a:lnTo>
                    <a:pt x="61" y="301"/>
                  </a:lnTo>
                  <a:lnTo>
                    <a:pt x="79" y="288"/>
                  </a:lnTo>
                  <a:lnTo>
                    <a:pt x="84" y="271"/>
                  </a:lnTo>
                  <a:lnTo>
                    <a:pt x="77" y="255"/>
                  </a:lnTo>
                  <a:lnTo>
                    <a:pt x="75" y="243"/>
                  </a:lnTo>
                  <a:lnTo>
                    <a:pt x="68" y="229"/>
                  </a:lnTo>
                  <a:lnTo>
                    <a:pt x="64" y="219"/>
                  </a:lnTo>
                  <a:lnTo>
                    <a:pt x="56" y="216"/>
                  </a:lnTo>
                  <a:lnTo>
                    <a:pt x="49" y="205"/>
                  </a:lnTo>
                  <a:lnTo>
                    <a:pt x="33" y="198"/>
                  </a:lnTo>
                  <a:lnTo>
                    <a:pt x="19" y="186"/>
                  </a:lnTo>
                  <a:lnTo>
                    <a:pt x="18" y="174"/>
                  </a:lnTo>
                  <a:lnTo>
                    <a:pt x="12" y="159"/>
                  </a:lnTo>
                  <a:lnTo>
                    <a:pt x="1" y="157"/>
                  </a:lnTo>
                  <a:lnTo>
                    <a:pt x="0" y="147"/>
                  </a:lnTo>
                  <a:lnTo>
                    <a:pt x="5" y="133"/>
                  </a:lnTo>
                  <a:lnTo>
                    <a:pt x="12" y="126"/>
                  </a:lnTo>
                  <a:lnTo>
                    <a:pt x="11" y="114"/>
                  </a:lnTo>
                  <a:lnTo>
                    <a:pt x="8" y="102"/>
                  </a:lnTo>
                  <a:lnTo>
                    <a:pt x="25" y="8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7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8" name="Freeform 103"/>
            <p:cNvSpPr>
              <a:spLocks noChangeAspect="1"/>
            </p:cNvSpPr>
            <p:nvPr/>
          </p:nvSpPr>
          <p:spPr bwMode="auto">
            <a:xfrm>
              <a:off x="814" y="1010"/>
              <a:ext cx="608" cy="774"/>
            </a:xfrm>
            <a:custGeom>
              <a:avLst/>
              <a:gdLst>
                <a:gd name="T0" fmla="*/ 2147483647 w 566"/>
                <a:gd name="T1" fmla="*/ 2147483647 h 826"/>
                <a:gd name="T2" fmla="*/ 2147483647 w 566"/>
                <a:gd name="T3" fmla="*/ 2147483647 h 826"/>
                <a:gd name="T4" fmla="*/ 2147483647 w 566"/>
                <a:gd name="T5" fmla="*/ 2147483647 h 826"/>
                <a:gd name="T6" fmla="*/ 2147483647 w 566"/>
                <a:gd name="T7" fmla="*/ 2147483647 h 826"/>
                <a:gd name="T8" fmla="*/ 2147483647 w 566"/>
                <a:gd name="T9" fmla="*/ 2147483647 h 826"/>
                <a:gd name="T10" fmla="*/ 2147483647 w 566"/>
                <a:gd name="T11" fmla="*/ 2147483647 h 826"/>
                <a:gd name="T12" fmla="*/ 2147483647 w 566"/>
                <a:gd name="T13" fmla="*/ 2147483647 h 826"/>
                <a:gd name="T14" fmla="*/ 2147483647 w 566"/>
                <a:gd name="T15" fmla="*/ 2147483647 h 826"/>
                <a:gd name="T16" fmla="*/ 2147483647 w 566"/>
                <a:gd name="T17" fmla="*/ 2147483647 h 826"/>
                <a:gd name="T18" fmla="*/ 2147483647 w 566"/>
                <a:gd name="T19" fmla="*/ 2147483647 h 826"/>
                <a:gd name="T20" fmla="*/ 2147483647 w 566"/>
                <a:gd name="T21" fmla="*/ 2147483647 h 826"/>
                <a:gd name="T22" fmla="*/ 2147483647 w 566"/>
                <a:gd name="T23" fmla="*/ 2147483647 h 826"/>
                <a:gd name="T24" fmla="*/ 2147483647 w 566"/>
                <a:gd name="T25" fmla="*/ 2147483647 h 826"/>
                <a:gd name="T26" fmla="*/ 2147483647 w 566"/>
                <a:gd name="T27" fmla="*/ 2147483647 h 826"/>
                <a:gd name="T28" fmla="*/ 2147483647 w 566"/>
                <a:gd name="T29" fmla="*/ 0 h 826"/>
                <a:gd name="T30" fmla="*/ 2147483647 w 566"/>
                <a:gd name="T31" fmla="*/ 2147483647 h 826"/>
                <a:gd name="T32" fmla="*/ 2147483647 w 566"/>
                <a:gd name="T33" fmla="*/ 2147483647 h 826"/>
                <a:gd name="T34" fmla="*/ 2147483647 w 566"/>
                <a:gd name="T35" fmla="*/ 2147483647 h 826"/>
                <a:gd name="T36" fmla="*/ 2147483647 w 566"/>
                <a:gd name="T37" fmla="*/ 2147483647 h 826"/>
                <a:gd name="T38" fmla="*/ 2147483647 w 566"/>
                <a:gd name="T39" fmla="*/ 2147483647 h 826"/>
                <a:gd name="T40" fmla="*/ 2147483647 w 566"/>
                <a:gd name="T41" fmla="*/ 2147483647 h 826"/>
                <a:gd name="T42" fmla="*/ 2147483647 w 566"/>
                <a:gd name="T43" fmla="*/ 2147483647 h 826"/>
                <a:gd name="T44" fmla="*/ 2147483647 w 566"/>
                <a:gd name="T45" fmla="*/ 2147483647 h 826"/>
                <a:gd name="T46" fmla="*/ 2147483647 w 566"/>
                <a:gd name="T47" fmla="*/ 2147483647 h 826"/>
                <a:gd name="T48" fmla="*/ 2147483647 w 566"/>
                <a:gd name="T49" fmla="*/ 2147483647 h 826"/>
                <a:gd name="T50" fmla="*/ 2147483647 w 566"/>
                <a:gd name="T51" fmla="*/ 2147483647 h 826"/>
                <a:gd name="T52" fmla="*/ 2147483647 w 566"/>
                <a:gd name="T53" fmla="*/ 2147483647 h 826"/>
                <a:gd name="T54" fmla="*/ 2147483647 w 566"/>
                <a:gd name="T55" fmla="*/ 2147483647 h 826"/>
                <a:gd name="T56" fmla="*/ 2147483647 w 566"/>
                <a:gd name="T57" fmla="*/ 2147483647 h 826"/>
                <a:gd name="T58" fmla="*/ 2147483647 w 566"/>
                <a:gd name="T59" fmla="*/ 2147483647 h 826"/>
                <a:gd name="T60" fmla="*/ 2147483647 w 566"/>
                <a:gd name="T61" fmla="*/ 2147483647 h 826"/>
                <a:gd name="T62" fmla="*/ 2147483647 w 566"/>
                <a:gd name="T63" fmla="*/ 2147483647 h 826"/>
                <a:gd name="T64" fmla="*/ 2147483647 w 566"/>
                <a:gd name="T65" fmla="*/ 2147483647 h 826"/>
                <a:gd name="T66" fmla="*/ 2147483647 w 566"/>
                <a:gd name="T67" fmla="*/ 2147483647 h 826"/>
                <a:gd name="T68" fmla="*/ 2147483647 w 566"/>
                <a:gd name="T69" fmla="*/ 2147483647 h 826"/>
                <a:gd name="T70" fmla="*/ 2147483647 w 566"/>
                <a:gd name="T71" fmla="*/ 2147483647 h 826"/>
                <a:gd name="T72" fmla="*/ 2147483647 w 566"/>
                <a:gd name="T73" fmla="*/ 2147483647 h 826"/>
                <a:gd name="T74" fmla="*/ 2147483647 w 566"/>
                <a:gd name="T75" fmla="*/ 2147483647 h 826"/>
                <a:gd name="T76" fmla="*/ 2147483647 w 566"/>
                <a:gd name="T77" fmla="*/ 2147483647 h 826"/>
                <a:gd name="T78" fmla="*/ 2147483647 w 566"/>
                <a:gd name="T79" fmla="*/ 2147483647 h 826"/>
                <a:gd name="T80" fmla="*/ 2147483647 w 566"/>
                <a:gd name="T81" fmla="*/ 2147483647 h 826"/>
                <a:gd name="T82" fmla="*/ 2147483647 w 566"/>
                <a:gd name="T83" fmla="*/ 2147483647 h 826"/>
                <a:gd name="T84" fmla="*/ 2147483647 w 566"/>
                <a:gd name="T85" fmla="*/ 2147483647 h 826"/>
                <a:gd name="T86" fmla="*/ 2147483647 w 566"/>
                <a:gd name="T87" fmla="*/ 2147483647 h 826"/>
                <a:gd name="T88" fmla="*/ 2147483647 w 566"/>
                <a:gd name="T89" fmla="*/ 2147483647 h 826"/>
                <a:gd name="T90" fmla="*/ 2147483647 w 566"/>
                <a:gd name="T91" fmla="*/ 2147483647 h 826"/>
                <a:gd name="T92" fmla="*/ 2147483647 w 566"/>
                <a:gd name="T93" fmla="*/ 2147483647 h 826"/>
                <a:gd name="T94" fmla="*/ 2147483647 w 566"/>
                <a:gd name="T95" fmla="*/ 2147483647 h 826"/>
                <a:gd name="T96" fmla="*/ 2147483647 w 566"/>
                <a:gd name="T97" fmla="*/ 2147483647 h 826"/>
                <a:gd name="T98" fmla="*/ 2147483647 w 566"/>
                <a:gd name="T99" fmla="*/ 2147483647 h 826"/>
                <a:gd name="T100" fmla="*/ 2147483647 w 566"/>
                <a:gd name="T101" fmla="*/ 2147483647 h 826"/>
                <a:gd name="T102" fmla="*/ 2147483647 w 566"/>
                <a:gd name="T103" fmla="*/ 2147483647 h 826"/>
                <a:gd name="T104" fmla="*/ 2147483647 w 566"/>
                <a:gd name="T105" fmla="*/ 2147483647 h 826"/>
                <a:gd name="T106" fmla="*/ 2147483647 w 566"/>
                <a:gd name="T107" fmla="*/ 2147483647 h 826"/>
                <a:gd name="T108" fmla="*/ 2147483647 w 566"/>
                <a:gd name="T109" fmla="*/ 2147483647 h 826"/>
                <a:gd name="T110" fmla="*/ 2147483647 w 566"/>
                <a:gd name="T111" fmla="*/ 2147483647 h 826"/>
                <a:gd name="T112" fmla="*/ 2147483647 w 566"/>
                <a:gd name="T113" fmla="*/ 2147483647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6"/>
                <a:gd name="T172" fmla="*/ 0 h 826"/>
                <a:gd name="T173" fmla="*/ 566 w 566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6" h="826">
                  <a:moveTo>
                    <a:pt x="0" y="451"/>
                  </a:moveTo>
                  <a:lnTo>
                    <a:pt x="3" y="241"/>
                  </a:lnTo>
                  <a:lnTo>
                    <a:pt x="23" y="228"/>
                  </a:lnTo>
                  <a:lnTo>
                    <a:pt x="30" y="238"/>
                  </a:lnTo>
                  <a:lnTo>
                    <a:pt x="41" y="232"/>
                  </a:lnTo>
                  <a:lnTo>
                    <a:pt x="50" y="234"/>
                  </a:lnTo>
                  <a:lnTo>
                    <a:pt x="56" y="220"/>
                  </a:lnTo>
                  <a:lnTo>
                    <a:pt x="69" y="223"/>
                  </a:lnTo>
                  <a:lnTo>
                    <a:pt x="69" y="234"/>
                  </a:lnTo>
                  <a:lnTo>
                    <a:pt x="75" y="255"/>
                  </a:lnTo>
                  <a:lnTo>
                    <a:pt x="98" y="270"/>
                  </a:lnTo>
                  <a:lnTo>
                    <a:pt x="108" y="261"/>
                  </a:lnTo>
                  <a:lnTo>
                    <a:pt x="128" y="267"/>
                  </a:lnTo>
                  <a:lnTo>
                    <a:pt x="143" y="243"/>
                  </a:lnTo>
                  <a:lnTo>
                    <a:pt x="155" y="258"/>
                  </a:lnTo>
                  <a:lnTo>
                    <a:pt x="161" y="181"/>
                  </a:lnTo>
                  <a:lnTo>
                    <a:pt x="246" y="181"/>
                  </a:lnTo>
                  <a:lnTo>
                    <a:pt x="236" y="162"/>
                  </a:lnTo>
                  <a:lnTo>
                    <a:pt x="225" y="156"/>
                  </a:lnTo>
                  <a:lnTo>
                    <a:pt x="221" y="145"/>
                  </a:lnTo>
                  <a:lnTo>
                    <a:pt x="221" y="121"/>
                  </a:lnTo>
                  <a:lnTo>
                    <a:pt x="230" y="11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25" y="69"/>
                  </a:lnTo>
                  <a:lnTo>
                    <a:pt x="216" y="60"/>
                  </a:lnTo>
                  <a:lnTo>
                    <a:pt x="225" y="46"/>
                  </a:lnTo>
                  <a:lnTo>
                    <a:pt x="212" y="18"/>
                  </a:lnTo>
                  <a:lnTo>
                    <a:pt x="203" y="9"/>
                  </a:lnTo>
                  <a:lnTo>
                    <a:pt x="201" y="0"/>
                  </a:lnTo>
                  <a:lnTo>
                    <a:pt x="396" y="0"/>
                  </a:lnTo>
                  <a:lnTo>
                    <a:pt x="392" y="12"/>
                  </a:lnTo>
                  <a:lnTo>
                    <a:pt x="410" y="46"/>
                  </a:lnTo>
                  <a:lnTo>
                    <a:pt x="420" y="60"/>
                  </a:lnTo>
                  <a:lnTo>
                    <a:pt x="414" y="67"/>
                  </a:lnTo>
                  <a:lnTo>
                    <a:pt x="416" y="78"/>
                  </a:lnTo>
                  <a:lnTo>
                    <a:pt x="423" y="85"/>
                  </a:lnTo>
                  <a:lnTo>
                    <a:pt x="423" y="99"/>
                  </a:lnTo>
                  <a:lnTo>
                    <a:pt x="425" y="114"/>
                  </a:lnTo>
                  <a:lnTo>
                    <a:pt x="431" y="120"/>
                  </a:lnTo>
                  <a:lnTo>
                    <a:pt x="431" y="147"/>
                  </a:lnTo>
                  <a:lnTo>
                    <a:pt x="422" y="159"/>
                  </a:lnTo>
                  <a:lnTo>
                    <a:pt x="417" y="166"/>
                  </a:lnTo>
                  <a:lnTo>
                    <a:pt x="432" y="172"/>
                  </a:lnTo>
                  <a:lnTo>
                    <a:pt x="434" y="202"/>
                  </a:lnTo>
                  <a:lnTo>
                    <a:pt x="440" y="210"/>
                  </a:lnTo>
                  <a:lnTo>
                    <a:pt x="435" y="216"/>
                  </a:lnTo>
                  <a:lnTo>
                    <a:pt x="426" y="238"/>
                  </a:lnTo>
                  <a:lnTo>
                    <a:pt x="431" y="255"/>
                  </a:lnTo>
                  <a:lnTo>
                    <a:pt x="420" y="259"/>
                  </a:lnTo>
                  <a:lnTo>
                    <a:pt x="416" y="291"/>
                  </a:lnTo>
                  <a:lnTo>
                    <a:pt x="422" y="303"/>
                  </a:lnTo>
                  <a:lnTo>
                    <a:pt x="410" y="310"/>
                  </a:lnTo>
                  <a:lnTo>
                    <a:pt x="384" y="306"/>
                  </a:lnTo>
                  <a:lnTo>
                    <a:pt x="384" y="322"/>
                  </a:lnTo>
                  <a:lnTo>
                    <a:pt x="392" y="333"/>
                  </a:lnTo>
                  <a:lnTo>
                    <a:pt x="390" y="342"/>
                  </a:lnTo>
                  <a:lnTo>
                    <a:pt x="383" y="342"/>
                  </a:lnTo>
                  <a:lnTo>
                    <a:pt x="384" y="357"/>
                  </a:lnTo>
                  <a:lnTo>
                    <a:pt x="380" y="372"/>
                  </a:lnTo>
                  <a:lnTo>
                    <a:pt x="377" y="387"/>
                  </a:lnTo>
                  <a:lnTo>
                    <a:pt x="366" y="390"/>
                  </a:lnTo>
                  <a:lnTo>
                    <a:pt x="363" y="406"/>
                  </a:lnTo>
                  <a:lnTo>
                    <a:pt x="368" y="415"/>
                  </a:lnTo>
                  <a:lnTo>
                    <a:pt x="365" y="445"/>
                  </a:lnTo>
                  <a:lnTo>
                    <a:pt x="360" y="451"/>
                  </a:lnTo>
                  <a:lnTo>
                    <a:pt x="374" y="463"/>
                  </a:lnTo>
                  <a:lnTo>
                    <a:pt x="369" y="486"/>
                  </a:lnTo>
                  <a:lnTo>
                    <a:pt x="380" y="493"/>
                  </a:lnTo>
                  <a:lnTo>
                    <a:pt x="396" y="493"/>
                  </a:lnTo>
                  <a:lnTo>
                    <a:pt x="404" y="507"/>
                  </a:lnTo>
                  <a:lnTo>
                    <a:pt x="416" y="513"/>
                  </a:lnTo>
                  <a:lnTo>
                    <a:pt x="411" y="534"/>
                  </a:lnTo>
                  <a:lnTo>
                    <a:pt x="411" y="543"/>
                  </a:lnTo>
                  <a:lnTo>
                    <a:pt x="422" y="553"/>
                  </a:lnTo>
                  <a:lnTo>
                    <a:pt x="447" y="556"/>
                  </a:lnTo>
                  <a:lnTo>
                    <a:pt x="470" y="568"/>
                  </a:lnTo>
                  <a:lnTo>
                    <a:pt x="482" y="573"/>
                  </a:lnTo>
                  <a:lnTo>
                    <a:pt x="501" y="574"/>
                  </a:lnTo>
                  <a:lnTo>
                    <a:pt x="510" y="598"/>
                  </a:lnTo>
                  <a:lnTo>
                    <a:pt x="525" y="610"/>
                  </a:lnTo>
                  <a:lnTo>
                    <a:pt x="531" y="616"/>
                  </a:lnTo>
                  <a:lnTo>
                    <a:pt x="528" y="625"/>
                  </a:lnTo>
                  <a:lnTo>
                    <a:pt x="540" y="630"/>
                  </a:lnTo>
                  <a:lnTo>
                    <a:pt x="557" y="642"/>
                  </a:lnTo>
                  <a:lnTo>
                    <a:pt x="566" y="651"/>
                  </a:lnTo>
                  <a:lnTo>
                    <a:pt x="528" y="684"/>
                  </a:lnTo>
                  <a:lnTo>
                    <a:pt x="528" y="696"/>
                  </a:lnTo>
                  <a:lnTo>
                    <a:pt x="518" y="697"/>
                  </a:lnTo>
                  <a:lnTo>
                    <a:pt x="510" y="702"/>
                  </a:lnTo>
                  <a:lnTo>
                    <a:pt x="504" y="708"/>
                  </a:lnTo>
                  <a:lnTo>
                    <a:pt x="501" y="714"/>
                  </a:lnTo>
                  <a:lnTo>
                    <a:pt x="494" y="714"/>
                  </a:lnTo>
                  <a:lnTo>
                    <a:pt x="489" y="727"/>
                  </a:lnTo>
                  <a:lnTo>
                    <a:pt x="476" y="729"/>
                  </a:lnTo>
                  <a:lnTo>
                    <a:pt x="477" y="736"/>
                  </a:lnTo>
                  <a:lnTo>
                    <a:pt x="461" y="738"/>
                  </a:lnTo>
                  <a:lnTo>
                    <a:pt x="462" y="751"/>
                  </a:lnTo>
                  <a:lnTo>
                    <a:pt x="443" y="751"/>
                  </a:lnTo>
                  <a:lnTo>
                    <a:pt x="441" y="766"/>
                  </a:lnTo>
                  <a:lnTo>
                    <a:pt x="431" y="768"/>
                  </a:lnTo>
                  <a:lnTo>
                    <a:pt x="429" y="781"/>
                  </a:lnTo>
                  <a:lnTo>
                    <a:pt x="413" y="780"/>
                  </a:lnTo>
                  <a:lnTo>
                    <a:pt x="411" y="804"/>
                  </a:lnTo>
                  <a:lnTo>
                    <a:pt x="387" y="804"/>
                  </a:lnTo>
                  <a:lnTo>
                    <a:pt x="386" y="826"/>
                  </a:lnTo>
                  <a:lnTo>
                    <a:pt x="362" y="823"/>
                  </a:lnTo>
                  <a:lnTo>
                    <a:pt x="351" y="810"/>
                  </a:lnTo>
                  <a:lnTo>
                    <a:pt x="326" y="811"/>
                  </a:lnTo>
                  <a:lnTo>
                    <a:pt x="309" y="804"/>
                  </a:lnTo>
                  <a:lnTo>
                    <a:pt x="164" y="807"/>
                  </a:lnTo>
                  <a:lnTo>
                    <a:pt x="162" y="631"/>
                  </a:lnTo>
                  <a:lnTo>
                    <a:pt x="81" y="631"/>
                  </a:lnTo>
                  <a:lnTo>
                    <a:pt x="80" y="453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9" name="Freeform 104"/>
            <p:cNvSpPr>
              <a:spLocks noChangeAspect="1"/>
            </p:cNvSpPr>
            <p:nvPr/>
          </p:nvSpPr>
          <p:spPr bwMode="auto">
            <a:xfrm>
              <a:off x="1212" y="1350"/>
              <a:ext cx="630" cy="394"/>
            </a:xfrm>
            <a:custGeom>
              <a:avLst/>
              <a:gdLst>
                <a:gd name="T0" fmla="*/ 2147483647 w 690"/>
                <a:gd name="T1" fmla="*/ 2147483647 h 419"/>
                <a:gd name="T2" fmla="*/ 2147483647 w 690"/>
                <a:gd name="T3" fmla="*/ 2147483647 h 419"/>
                <a:gd name="T4" fmla="*/ 2147483647 w 690"/>
                <a:gd name="T5" fmla="*/ 2147483647 h 419"/>
                <a:gd name="T6" fmla="*/ 2147483647 w 690"/>
                <a:gd name="T7" fmla="*/ 2147483647 h 419"/>
                <a:gd name="T8" fmla="*/ 2147483647 w 690"/>
                <a:gd name="T9" fmla="*/ 2147483647 h 419"/>
                <a:gd name="T10" fmla="*/ 2147483647 w 690"/>
                <a:gd name="T11" fmla="*/ 2147483647 h 419"/>
                <a:gd name="T12" fmla="*/ 2147483647 w 690"/>
                <a:gd name="T13" fmla="*/ 2147483647 h 419"/>
                <a:gd name="T14" fmla="*/ 2147483647 w 690"/>
                <a:gd name="T15" fmla="*/ 2147483647 h 419"/>
                <a:gd name="T16" fmla="*/ 2147483647 w 690"/>
                <a:gd name="T17" fmla="*/ 2147483647 h 419"/>
                <a:gd name="T18" fmla="*/ 2147483647 w 690"/>
                <a:gd name="T19" fmla="*/ 2147483647 h 419"/>
                <a:gd name="T20" fmla="*/ 2147483647 w 690"/>
                <a:gd name="T21" fmla="*/ 2147483647 h 419"/>
                <a:gd name="T22" fmla="*/ 2147483647 w 690"/>
                <a:gd name="T23" fmla="*/ 2147483647 h 419"/>
                <a:gd name="T24" fmla="*/ 2147483647 w 690"/>
                <a:gd name="T25" fmla="*/ 2147483647 h 419"/>
                <a:gd name="T26" fmla="*/ 2147483647 w 690"/>
                <a:gd name="T27" fmla="*/ 2147483647 h 419"/>
                <a:gd name="T28" fmla="*/ 2147483647 w 690"/>
                <a:gd name="T29" fmla="*/ 2147483647 h 419"/>
                <a:gd name="T30" fmla="*/ 2147483647 w 690"/>
                <a:gd name="T31" fmla="*/ 2147483647 h 419"/>
                <a:gd name="T32" fmla="*/ 2147483647 w 690"/>
                <a:gd name="T33" fmla="*/ 2147483647 h 419"/>
                <a:gd name="T34" fmla="*/ 2147483647 w 690"/>
                <a:gd name="T35" fmla="*/ 2147483647 h 419"/>
                <a:gd name="T36" fmla="*/ 2147483647 w 690"/>
                <a:gd name="T37" fmla="*/ 2147483647 h 419"/>
                <a:gd name="T38" fmla="*/ 2147483647 w 690"/>
                <a:gd name="T39" fmla="*/ 2147483647 h 419"/>
                <a:gd name="T40" fmla="*/ 2147483647 w 690"/>
                <a:gd name="T41" fmla="*/ 2147483647 h 419"/>
                <a:gd name="T42" fmla="*/ 2147483647 w 690"/>
                <a:gd name="T43" fmla="*/ 2147483647 h 419"/>
                <a:gd name="T44" fmla="*/ 2147483647 w 690"/>
                <a:gd name="T45" fmla="*/ 2147483647 h 419"/>
                <a:gd name="T46" fmla="*/ 2147483647 w 690"/>
                <a:gd name="T47" fmla="*/ 2147483647 h 419"/>
                <a:gd name="T48" fmla="*/ 2147483647 w 690"/>
                <a:gd name="T49" fmla="*/ 2147483647 h 419"/>
                <a:gd name="T50" fmla="*/ 2147483647 w 690"/>
                <a:gd name="T51" fmla="*/ 2147483647 h 419"/>
                <a:gd name="T52" fmla="*/ 2147483647 w 690"/>
                <a:gd name="T53" fmla="*/ 2147483647 h 419"/>
                <a:gd name="T54" fmla="*/ 2147483647 w 690"/>
                <a:gd name="T55" fmla="*/ 2147483647 h 419"/>
                <a:gd name="T56" fmla="*/ 2147483647 w 690"/>
                <a:gd name="T57" fmla="*/ 2147483647 h 419"/>
                <a:gd name="T58" fmla="*/ 2147483647 w 690"/>
                <a:gd name="T59" fmla="*/ 2147483647 h 419"/>
                <a:gd name="T60" fmla="*/ 2147483647 w 690"/>
                <a:gd name="T61" fmla="*/ 2147483647 h 419"/>
                <a:gd name="T62" fmla="*/ 2147483647 w 690"/>
                <a:gd name="T63" fmla="*/ 2147483647 h 419"/>
                <a:gd name="T64" fmla="*/ 2147483647 w 690"/>
                <a:gd name="T65" fmla="*/ 2147483647 h 419"/>
                <a:gd name="T66" fmla="*/ 2147483647 w 690"/>
                <a:gd name="T67" fmla="*/ 2147483647 h 419"/>
                <a:gd name="T68" fmla="*/ 2147483647 w 690"/>
                <a:gd name="T69" fmla="*/ 2147483647 h 419"/>
                <a:gd name="T70" fmla="*/ 2147483647 w 690"/>
                <a:gd name="T71" fmla="*/ 2147483647 h 419"/>
                <a:gd name="T72" fmla="*/ 2147483647 w 690"/>
                <a:gd name="T73" fmla="*/ 2147483647 h 419"/>
                <a:gd name="T74" fmla="*/ 2147483647 w 690"/>
                <a:gd name="T75" fmla="*/ 2147483647 h 419"/>
                <a:gd name="T76" fmla="*/ 2147483647 w 690"/>
                <a:gd name="T77" fmla="*/ 2147483647 h 419"/>
                <a:gd name="T78" fmla="*/ 2147483647 w 690"/>
                <a:gd name="T79" fmla="*/ 2147483647 h 419"/>
                <a:gd name="T80" fmla="*/ 2147483647 w 690"/>
                <a:gd name="T81" fmla="*/ 2147483647 h 419"/>
                <a:gd name="T82" fmla="*/ 2147483647 w 690"/>
                <a:gd name="T83" fmla="*/ 2147483647 h 419"/>
                <a:gd name="T84" fmla="*/ 2147483647 w 690"/>
                <a:gd name="T85" fmla="*/ 2147483647 h 419"/>
                <a:gd name="T86" fmla="*/ 0 w 690"/>
                <a:gd name="T87" fmla="*/ 2147483647 h 419"/>
                <a:gd name="T88" fmla="*/ 2147483647 w 690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0"/>
                <a:gd name="T136" fmla="*/ 0 h 419"/>
                <a:gd name="T137" fmla="*/ 690 w 690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0" h="419">
                  <a:moveTo>
                    <a:pt x="312" y="95"/>
                  </a:moveTo>
                  <a:lnTo>
                    <a:pt x="313" y="2"/>
                  </a:lnTo>
                  <a:lnTo>
                    <a:pt x="543" y="0"/>
                  </a:lnTo>
                  <a:lnTo>
                    <a:pt x="546" y="20"/>
                  </a:lnTo>
                  <a:lnTo>
                    <a:pt x="554" y="18"/>
                  </a:lnTo>
                  <a:lnTo>
                    <a:pt x="557" y="26"/>
                  </a:lnTo>
                  <a:lnTo>
                    <a:pt x="563" y="35"/>
                  </a:lnTo>
                  <a:lnTo>
                    <a:pt x="568" y="39"/>
                  </a:lnTo>
                  <a:lnTo>
                    <a:pt x="553" y="54"/>
                  </a:lnTo>
                  <a:lnTo>
                    <a:pt x="554" y="60"/>
                  </a:lnTo>
                  <a:lnTo>
                    <a:pt x="550" y="72"/>
                  </a:lnTo>
                  <a:lnTo>
                    <a:pt x="542" y="77"/>
                  </a:lnTo>
                  <a:lnTo>
                    <a:pt x="535" y="99"/>
                  </a:lnTo>
                  <a:lnTo>
                    <a:pt x="554" y="105"/>
                  </a:lnTo>
                  <a:lnTo>
                    <a:pt x="560" y="116"/>
                  </a:lnTo>
                  <a:lnTo>
                    <a:pt x="550" y="120"/>
                  </a:lnTo>
                  <a:lnTo>
                    <a:pt x="553" y="129"/>
                  </a:lnTo>
                  <a:lnTo>
                    <a:pt x="542" y="129"/>
                  </a:lnTo>
                  <a:lnTo>
                    <a:pt x="542" y="149"/>
                  </a:lnTo>
                  <a:lnTo>
                    <a:pt x="546" y="146"/>
                  </a:lnTo>
                  <a:lnTo>
                    <a:pt x="542" y="161"/>
                  </a:lnTo>
                  <a:lnTo>
                    <a:pt x="546" y="168"/>
                  </a:lnTo>
                  <a:lnTo>
                    <a:pt x="556" y="173"/>
                  </a:lnTo>
                  <a:lnTo>
                    <a:pt x="556" y="180"/>
                  </a:lnTo>
                  <a:lnTo>
                    <a:pt x="542" y="173"/>
                  </a:lnTo>
                  <a:lnTo>
                    <a:pt x="536" y="186"/>
                  </a:lnTo>
                  <a:lnTo>
                    <a:pt x="528" y="185"/>
                  </a:lnTo>
                  <a:lnTo>
                    <a:pt x="556" y="209"/>
                  </a:lnTo>
                  <a:lnTo>
                    <a:pt x="598" y="216"/>
                  </a:lnTo>
                  <a:lnTo>
                    <a:pt x="591" y="222"/>
                  </a:lnTo>
                  <a:lnTo>
                    <a:pt x="577" y="230"/>
                  </a:lnTo>
                  <a:lnTo>
                    <a:pt x="579" y="234"/>
                  </a:lnTo>
                  <a:lnTo>
                    <a:pt x="595" y="234"/>
                  </a:lnTo>
                  <a:lnTo>
                    <a:pt x="603" y="240"/>
                  </a:lnTo>
                  <a:lnTo>
                    <a:pt x="598" y="251"/>
                  </a:lnTo>
                  <a:lnTo>
                    <a:pt x="591" y="254"/>
                  </a:lnTo>
                  <a:lnTo>
                    <a:pt x="602" y="263"/>
                  </a:lnTo>
                  <a:lnTo>
                    <a:pt x="609" y="267"/>
                  </a:lnTo>
                  <a:lnTo>
                    <a:pt x="617" y="264"/>
                  </a:lnTo>
                  <a:lnTo>
                    <a:pt x="627" y="273"/>
                  </a:lnTo>
                  <a:lnTo>
                    <a:pt x="630" y="282"/>
                  </a:lnTo>
                  <a:lnTo>
                    <a:pt x="627" y="294"/>
                  </a:lnTo>
                  <a:lnTo>
                    <a:pt x="621" y="302"/>
                  </a:lnTo>
                  <a:lnTo>
                    <a:pt x="630" y="312"/>
                  </a:lnTo>
                  <a:lnTo>
                    <a:pt x="648" y="312"/>
                  </a:lnTo>
                  <a:lnTo>
                    <a:pt x="649" y="300"/>
                  </a:lnTo>
                  <a:lnTo>
                    <a:pt x="656" y="303"/>
                  </a:lnTo>
                  <a:lnTo>
                    <a:pt x="655" y="317"/>
                  </a:lnTo>
                  <a:lnTo>
                    <a:pt x="652" y="326"/>
                  </a:lnTo>
                  <a:lnTo>
                    <a:pt x="662" y="330"/>
                  </a:lnTo>
                  <a:lnTo>
                    <a:pt x="669" y="327"/>
                  </a:lnTo>
                  <a:lnTo>
                    <a:pt x="663" y="315"/>
                  </a:lnTo>
                  <a:lnTo>
                    <a:pt x="672" y="317"/>
                  </a:lnTo>
                  <a:lnTo>
                    <a:pt x="679" y="317"/>
                  </a:lnTo>
                  <a:lnTo>
                    <a:pt x="690" y="327"/>
                  </a:lnTo>
                  <a:lnTo>
                    <a:pt x="690" y="332"/>
                  </a:lnTo>
                  <a:lnTo>
                    <a:pt x="307" y="414"/>
                  </a:lnTo>
                  <a:lnTo>
                    <a:pt x="282" y="419"/>
                  </a:lnTo>
                  <a:lnTo>
                    <a:pt x="278" y="405"/>
                  </a:lnTo>
                  <a:lnTo>
                    <a:pt x="261" y="414"/>
                  </a:lnTo>
                  <a:lnTo>
                    <a:pt x="251" y="408"/>
                  </a:lnTo>
                  <a:lnTo>
                    <a:pt x="269" y="395"/>
                  </a:lnTo>
                  <a:lnTo>
                    <a:pt x="257" y="386"/>
                  </a:lnTo>
                  <a:lnTo>
                    <a:pt x="251" y="375"/>
                  </a:lnTo>
                  <a:lnTo>
                    <a:pt x="258" y="366"/>
                  </a:lnTo>
                  <a:lnTo>
                    <a:pt x="244" y="360"/>
                  </a:lnTo>
                  <a:lnTo>
                    <a:pt x="237" y="345"/>
                  </a:lnTo>
                  <a:lnTo>
                    <a:pt x="251" y="339"/>
                  </a:lnTo>
                  <a:lnTo>
                    <a:pt x="261" y="336"/>
                  </a:lnTo>
                  <a:lnTo>
                    <a:pt x="246" y="321"/>
                  </a:lnTo>
                  <a:lnTo>
                    <a:pt x="253" y="315"/>
                  </a:lnTo>
                  <a:lnTo>
                    <a:pt x="239" y="309"/>
                  </a:lnTo>
                  <a:lnTo>
                    <a:pt x="232" y="291"/>
                  </a:lnTo>
                  <a:lnTo>
                    <a:pt x="209" y="272"/>
                  </a:lnTo>
                  <a:lnTo>
                    <a:pt x="187" y="264"/>
                  </a:lnTo>
                  <a:lnTo>
                    <a:pt x="188" y="255"/>
                  </a:lnTo>
                  <a:lnTo>
                    <a:pt x="163" y="237"/>
                  </a:lnTo>
                  <a:lnTo>
                    <a:pt x="153" y="212"/>
                  </a:lnTo>
                  <a:lnTo>
                    <a:pt x="121" y="209"/>
                  </a:lnTo>
                  <a:lnTo>
                    <a:pt x="93" y="198"/>
                  </a:lnTo>
                  <a:lnTo>
                    <a:pt x="86" y="194"/>
                  </a:lnTo>
                  <a:lnTo>
                    <a:pt x="65" y="191"/>
                  </a:lnTo>
                  <a:lnTo>
                    <a:pt x="47" y="183"/>
                  </a:lnTo>
                  <a:lnTo>
                    <a:pt x="50" y="150"/>
                  </a:lnTo>
                  <a:lnTo>
                    <a:pt x="42" y="146"/>
                  </a:lnTo>
                  <a:lnTo>
                    <a:pt x="33" y="134"/>
                  </a:lnTo>
                  <a:lnTo>
                    <a:pt x="15" y="131"/>
                  </a:lnTo>
                  <a:lnTo>
                    <a:pt x="0" y="126"/>
                  </a:lnTo>
                  <a:lnTo>
                    <a:pt x="4" y="105"/>
                  </a:lnTo>
                  <a:lnTo>
                    <a:pt x="5" y="96"/>
                  </a:lnTo>
                  <a:lnTo>
                    <a:pt x="312" y="9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0" name="Freeform 105"/>
            <p:cNvSpPr>
              <a:spLocks noChangeAspect="1"/>
            </p:cNvSpPr>
            <p:nvPr/>
          </p:nvSpPr>
          <p:spPr bwMode="auto">
            <a:xfrm>
              <a:off x="1195" y="1626"/>
              <a:ext cx="752" cy="595"/>
            </a:xfrm>
            <a:custGeom>
              <a:avLst/>
              <a:gdLst>
                <a:gd name="T0" fmla="*/ 2147483647 w 822"/>
                <a:gd name="T1" fmla="*/ 2147483647 h 636"/>
                <a:gd name="T2" fmla="*/ 2147483647 w 822"/>
                <a:gd name="T3" fmla="*/ 2147483647 h 636"/>
                <a:gd name="T4" fmla="*/ 2147483647 w 822"/>
                <a:gd name="T5" fmla="*/ 2147483647 h 636"/>
                <a:gd name="T6" fmla="*/ 2147483647 w 822"/>
                <a:gd name="T7" fmla="*/ 2147483647 h 636"/>
                <a:gd name="T8" fmla="*/ 2147483647 w 822"/>
                <a:gd name="T9" fmla="*/ 2147483647 h 636"/>
                <a:gd name="T10" fmla="*/ 2147483647 w 822"/>
                <a:gd name="T11" fmla="*/ 2147483647 h 636"/>
                <a:gd name="T12" fmla="*/ 2147483647 w 822"/>
                <a:gd name="T13" fmla="*/ 2147483647 h 636"/>
                <a:gd name="T14" fmla="*/ 2147483647 w 822"/>
                <a:gd name="T15" fmla="*/ 2147483647 h 636"/>
                <a:gd name="T16" fmla="*/ 2147483647 w 822"/>
                <a:gd name="T17" fmla="*/ 2147483647 h 636"/>
                <a:gd name="T18" fmla="*/ 2147483647 w 822"/>
                <a:gd name="T19" fmla="*/ 2147483647 h 636"/>
                <a:gd name="T20" fmla="*/ 2147483647 w 822"/>
                <a:gd name="T21" fmla="*/ 2147483647 h 636"/>
                <a:gd name="T22" fmla="*/ 2147483647 w 822"/>
                <a:gd name="T23" fmla="*/ 2147483647 h 636"/>
                <a:gd name="T24" fmla="*/ 2147483647 w 822"/>
                <a:gd name="T25" fmla="*/ 2147483647 h 636"/>
                <a:gd name="T26" fmla="*/ 2147483647 w 822"/>
                <a:gd name="T27" fmla="*/ 2147483647 h 636"/>
                <a:gd name="T28" fmla="*/ 2147483647 w 822"/>
                <a:gd name="T29" fmla="*/ 2147483647 h 636"/>
                <a:gd name="T30" fmla="*/ 2147483647 w 822"/>
                <a:gd name="T31" fmla="*/ 2147483647 h 636"/>
                <a:gd name="T32" fmla="*/ 2147483647 w 822"/>
                <a:gd name="T33" fmla="*/ 2147483647 h 636"/>
                <a:gd name="T34" fmla="*/ 2147483647 w 822"/>
                <a:gd name="T35" fmla="*/ 2147483647 h 636"/>
                <a:gd name="T36" fmla="*/ 2147483647 w 822"/>
                <a:gd name="T37" fmla="*/ 2147483647 h 636"/>
                <a:gd name="T38" fmla="*/ 2147483647 w 822"/>
                <a:gd name="T39" fmla="*/ 2147483647 h 636"/>
                <a:gd name="T40" fmla="*/ 2147483647 w 822"/>
                <a:gd name="T41" fmla="*/ 2147483647 h 636"/>
                <a:gd name="T42" fmla="*/ 2147483647 w 822"/>
                <a:gd name="T43" fmla="*/ 2147483647 h 636"/>
                <a:gd name="T44" fmla="*/ 2147483647 w 822"/>
                <a:gd name="T45" fmla="*/ 2147483647 h 636"/>
                <a:gd name="T46" fmla="*/ 2147483647 w 822"/>
                <a:gd name="T47" fmla="*/ 2147483647 h 636"/>
                <a:gd name="T48" fmla="*/ 2147483647 w 822"/>
                <a:gd name="T49" fmla="*/ 2147483647 h 636"/>
                <a:gd name="T50" fmla="*/ 2147483647 w 822"/>
                <a:gd name="T51" fmla="*/ 2147483647 h 636"/>
                <a:gd name="T52" fmla="*/ 2147483647 w 822"/>
                <a:gd name="T53" fmla="*/ 2147483647 h 636"/>
                <a:gd name="T54" fmla="*/ 2147483647 w 822"/>
                <a:gd name="T55" fmla="*/ 2147483647 h 636"/>
                <a:gd name="T56" fmla="*/ 2147483647 w 822"/>
                <a:gd name="T57" fmla="*/ 2147483647 h 636"/>
                <a:gd name="T58" fmla="*/ 2147483647 w 822"/>
                <a:gd name="T59" fmla="*/ 2147483647 h 636"/>
                <a:gd name="T60" fmla="*/ 2147483647 w 822"/>
                <a:gd name="T61" fmla="*/ 2147483647 h 636"/>
                <a:gd name="T62" fmla="*/ 2147483647 w 822"/>
                <a:gd name="T63" fmla="*/ 2147483647 h 636"/>
                <a:gd name="T64" fmla="*/ 2147483647 w 822"/>
                <a:gd name="T65" fmla="*/ 2147483647 h 636"/>
                <a:gd name="T66" fmla="*/ 2147483647 w 822"/>
                <a:gd name="T67" fmla="*/ 2147483647 h 636"/>
                <a:gd name="T68" fmla="*/ 2147483647 w 822"/>
                <a:gd name="T69" fmla="*/ 2147483647 h 636"/>
                <a:gd name="T70" fmla="*/ 2147483647 w 822"/>
                <a:gd name="T71" fmla="*/ 2147483647 h 636"/>
                <a:gd name="T72" fmla="*/ 2147483647 w 822"/>
                <a:gd name="T73" fmla="*/ 2147483647 h 636"/>
                <a:gd name="T74" fmla="*/ 2147483647 w 822"/>
                <a:gd name="T75" fmla="*/ 2147483647 h 636"/>
                <a:gd name="T76" fmla="*/ 2147483647 w 822"/>
                <a:gd name="T77" fmla="*/ 2147483647 h 636"/>
                <a:gd name="T78" fmla="*/ 2147483647 w 822"/>
                <a:gd name="T79" fmla="*/ 2147483647 h 636"/>
                <a:gd name="T80" fmla="*/ 2147483647 w 822"/>
                <a:gd name="T81" fmla="*/ 2147483647 h 636"/>
                <a:gd name="T82" fmla="*/ 2147483647 w 822"/>
                <a:gd name="T83" fmla="*/ 2147483647 h 636"/>
                <a:gd name="T84" fmla="*/ 2147483647 w 822"/>
                <a:gd name="T85" fmla="*/ 2147483647 h 636"/>
                <a:gd name="T86" fmla="*/ 0 w 822"/>
                <a:gd name="T87" fmla="*/ 2147483647 h 636"/>
                <a:gd name="T88" fmla="*/ 2147483647 w 822"/>
                <a:gd name="T89" fmla="*/ 2147483647 h 636"/>
                <a:gd name="T90" fmla="*/ 2147483647 w 822"/>
                <a:gd name="T91" fmla="*/ 2147483647 h 636"/>
                <a:gd name="T92" fmla="*/ 2147483647 w 822"/>
                <a:gd name="T93" fmla="*/ 2147483647 h 636"/>
                <a:gd name="T94" fmla="*/ 2147483647 w 822"/>
                <a:gd name="T95" fmla="*/ 2147483647 h 636"/>
                <a:gd name="T96" fmla="*/ 2147483647 w 822"/>
                <a:gd name="T97" fmla="*/ 2147483647 h 636"/>
                <a:gd name="T98" fmla="*/ 2147483647 w 822"/>
                <a:gd name="T99" fmla="*/ 2147483647 h 636"/>
                <a:gd name="T100" fmla="*/ 2147483647 w 822"/>
                <a:gd name="T101" fmla="*/ 2147483647 h 636"/>
                <a:gd name="T102" fmla="*/ 2147483647 w 822"/>
                <a:gd name="T103" fmla="*/ 2147483647 h 636"/>
                <a:gd name="T104" fmla="*/ 2147483647 w 822"/>
                <a:gd name="T105" fmla="*/ 2147483647 h 636"/>
                <a:gd name="T106" fmla="*/ 2147483647 w 822"/>
                <a:gd name="T107" fmla="*/ 2147483647 h 636"/>
                <a:gd name="T108" fmla="*/ 2147483647 w 822"/>
                <a:gd name="T109" fmla="*/ 2147483647 h 636"/>
                <a:gd name="T110" fmla="*/ 2147483647 w 822"/>
                <a:gd name="T111" fmla="*/ 2147483647 h 636"/>
                <a:gd name="T112" fmla="*/ 2147483647 w 822"/>
                <a:gd name="T113" fmla="*/ 2147483647 h 636"/>
                <a:gd name="T114" fmla="*/ 2147483647 w 822"/>
                <a:gd name="T115" fmla="*/ 2147483647 h 636"/>
                <a:gd name="T116" fmla="*/ 2147483647 w 822"/>
                <a:gd name="T117" fmla="*/ 2147483647 h 6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2"/>
                <a:gd name="T178" fmla="*/ 0 h 636"/>
                <a:gd name="T179" fmla="*/ 822 w 822"/>
                <a:gd name="T180" fmla="*/ 636 h 6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2" h="636">
                  <a:moveTo>
                    <a:pt x="264" y="91"/>
                  </a:moveTo>
                  <a:lnTo>
                    <a:pt x="279" y="100"/>
                  </a:lnTo>
                  <a:lnTo>
                    <a:pt x="262" y="117"/>
                  </a:lnTo>
                  <a:lnTo>
                    <a:pt x="271" y="123"/>
                  </a:lnTo>
                  <a:lnTo>
                    <a:pt x="288" y="114"/>
                  </a:lnTo>
                  <a:lnTo>
                    <a:pt x="295" y="126"/>
                  </a:lnTo>
                  <a:lnTo>
                    <a:pt x="703" y="39"/>
                  </a:lnTo>
                  <a:lnTo>
                    <a:pt x="714" y="36"/>
                  </a:lnTo>
                  <a:lnTo>
                    <a:pt x="717" y="40"/>
                  </a:lnTo>
                  <a:lnTo>
                    <a:pt x="721" y="39"/>
                  </a:lnTo>
                  <a:lnTo>
                    <a:pt x="729" y="40"/>
                  </a:lnTo>
                  <a:lnTo>
                    <a:pt x="733" y="43"/>
                  </a:lnTo>
                  <a:lnTo>
                    <a:pt x="742" y="45"/>
                  </a:lnTo>
                  <a:lnTo>
                    <a:pt x="733" y="60"/>
                  </a:lnTo>
                  <a:lnTo>
                    <a:pt x="750" y="66"/>
                  </a:lnTo>
                  <a:lnTo>
                    <a:pt x="745" y="82"/>
                  </a:lnTo>
                  <a:lnTo>
                    <a:pt x="753" y="94"/>
                  </a:lnTo>
                  <a:lnTo>
                    <a:pt x="760" y="114"/>
                  </a:lnTo>
                  <a:lnTo>
                    <a:pt x="769" y="120"/>
                  </a:lnTo>
                  <a:lnTo>
                    <a:pt x="786" y="126"/>
                  </a:lnTo>
                  <a:lnTo>
                    <a:pt x="783" y="136"/>
                  </a:lnTo>
                  <a:lnTo>
                    <a:pt x="790" y="142"/>
                  </a:lnTo>
                  <a:lnTo>
                    <a:pt x="802" y="138"/>
                  </a:lnTo>
                  <a:lnTo>
                    <a:pt x="805" y="148"/>
                  </a:lnTo>
                  <a:lnTo>
                    <a:pt x="816" y="148"/>
                  </a:lnTo>
                  <a:lnTo>
                    <a:pt x="822" y="168"/>
                  </a:lnTo>
                  <a:lnTo>
                    <a:pt x="813" y="178"/>
                  </a:lnTo>
                  <a:lnTo>
                    <a:pt x="804" y="186"/>
                  </a:lnTo>
                  <a:lnTo>
                    <a:pt x="795" y="196"/>
                  </a:lnTo>
                  <a:lnTo>
                    <a:pt x="778" y="205"/>
                  </a:lnTo>
                  <a:lnTo>
                    <a:pt x="762" y="211"/>
                  </a:lnTo>
                  <a:lnTo>
                    <a:pt x="748" y="217"/>
                  </a:lnTo>
                  <a:lnTo>
                    <a:pt x="735" y="207"/>
                  </a:lnTo>
                  <a:lnTo>
                    <a:pt x="727" y="193"/>
                  </a:lnTo>
                  <a:lnTo>
                    <a:pt x="717" y="183"/>
                  </a:lnTo>
                  <a:lnTo>
                    <a:pt x="705" y="189"/>
                  </a:lnTo>
                  <a:lnTo>
                    <a:pt x="694" y="184"/>
                  </a:lnTo>
                  <a:lnTo>
                    <a:pt x="679" y="198"/>
                  </a:lnTo>
                  <a:lnTo>
                    <a:pt x="684" y="373"/>
                  </a:lnTo>
                  <a:lnTo>
                    <a:pt x="691" y="375"/>
                  </a:lnTo>
                  <a:lnTo>
                    <a:pt x="684" y="382"/>
                  </a:lnTo>
                  <a:lnTo>
                    <a:pt x="702" y="541"/>
                  </a:lnTo>
                  <a:lnTo>
                    <a:pt x="706" y="549"/>
                  </a:lnTo>
                  <a:lnTo>
                    <a:pt x="706" y="559"/>
                  </a:lnTo>
                  <a:lnTo>
                    <a:pt x="595" y="559"/>
                  </a:lnTo>
                  <a:lnTo>
                    <a:pt x="592" y="549"/>
                  </a:lnTo>
                  <a:lnTo>
                    <a:pt x="583" y="550"/>
                  </a:lnTo>
                  <a:lnTo>
                    <a:pt x="586" y="541"/>
                  </a:lnTo>
                  <a:lnTo>
                    <a:pt x="574" y="538"/>
                  </a:lnTo>
                  <a:lnTo>
                    <a:pt x="571" y="531"/>
                  </a:lnTo>
                  <a:lnTo>
                    <a:pt x="561" y="531"/>
                  </a:lnTo>
                  <a:lnTo>
                    <a:pt x="544" y="520"/>
                  </a:lnTo>
                  <a:lnTo>
                    <a:pt x="526" y="528"/>
                  </a:lnTo>
                  <a:lnTo>
                    <a:pt x="519" y="544"/>
                  </a:lnTo>
                  <a:lnTo>
                    <a:pt x="490" y="555"/>
                  </a:lnTo>
                  <a:lnTo>
                    <a:pt x="481" y="565"/>
                  </a:lnTo>
                  <a:lnTo>
                    <a:pt x="471" y="564"/>
                  </a:lnTo>
                  <a:lnTo>
                    <a:pt x="462" y="571"/>
                  </a:lnTo>
                  <a:lnTo>
                    <a:pt x="459" y="579"/>
                  </a:lnTo>
                  <a:lnTo>
                    <a:pt x="457" y="607"/>
                  </a:lnTo>
                  <a:lnTo>
                    <a:pt x="441" y="624"/>
                  </a:lnTo>
                  <a:lnTo>
                    <a:pt x="420" y="630"/>
                  </a:lnTo>
                  <a:lnTo>
                    <a:pt x="411" y="622"/>
                  </a:lnTo>
                  <a:lnTo>
                    <a:pt x="402" y="624"/>
                  </a:lnTo>
                  <a:lnTo>
                    <a:pt x="397" y="621"/>
                  </a:lnTo>
                  <a:lnTo>
                    <a:pt x="388" y="625"/>
                  </a:lnTo>
                  <a:lnTo>
                    <a:pt x="351" y="624"/>
                  </a:lnTo>
                  <a:lnTo>
                    <a:pt x="246" y="625"/>
                  </a:lnTo>
                  <a:lnTo>
                    <a:pt x="244" y="631"/>
                  </a:lnTo>
                  <a:lnTo>
                    <a:pt x="205" y="634"/>
                  </a:lnTo>
                  <a:lnTo>
                    <a:pt x="202" y="636"/>
                  </a:lnTo>
                  <a:lnTo>
                    <a:pt x="144" y="634"/>
                  </a:lnTo>
                  <a:lnTo>
                    <a:pt x="144" y="511"/>
                  </a:lnTo>
                  <a:lnTo>
                    <a:pt x="139" y="511"/>
                  </a:lnTo>
                  <a:lnTo>
                    <a:pt x="139" y="268"/>
                  </a:lnTo>
                  <a:lnTo>
                    <a:pt x="121" y="265"/>
                  </a:lnTo>
                  <a:lnTo>
                    <a:pt x="121" y="249"/>
                  </a:lnTo>
                  <a:lnTo>
                    <a:pt x="111" y="244"/>
                  </a:lnTo>
                  <a:lnTo>
                    <a:pt x="105" y="232"/>
                  </a:lnTo>
                  <a:lnTo>
                    <a:pt x="93" y="231"/>
                  </a:lnTo>
                  <a:lnTo>
                    <a:pt x="94" y="198"/>
                  </a:lnTo>
                  <a:lnTo>
                    <a:pt x="79" y="198"/>
                  </a:lnTo>
                  <a:lnTo>
                    <a:pt x="73" y="193"/>
                  </a:lnTo>
                  <a:lnTo>
                    <a:pt x="48" y="192"/>
                  </a:lnTo>
                  <a:lnTo>
                    <a:pt x="46" y="186"/>
                  </a:lnTo>
                  <a:lnTo>
                    <a:pt x="19" y="187"/>
                  </a:lnTo>
                  <a:lnTo>
                    <a:pt x="16" y="178"/>
                  </a:lnTo>
                  <a:lnTo>
                    <a:pt x="0" y="177"/>
                  </a:lnTo>
                  <a:lnTo>
                    <a:pt x="1" y="169"/>
                  </a:lnTo>
                  <a:lnTo>
                    <a:pt x="30" y="169"/>
                  </a:lnTo>
                  <a:lnTo>
                    <a:pt x="33" y="151"/>
                  </a:lnTo>
                  <a:lnTo>
                    <a:pt x="58" y="150"/>
                  </a:lnTo>
                  <a:lnTo>
                    <a:pt x="61" y="127"/>
                  </a:lnTo>
                  <a:lnTo>
                    <a:pt x="81" y="127"/>
                  </a:lnTo>
                  <a:lnTo>
                    <a:pt x="84" y="114"/>
                  </a:lnTo>
                  <a:lnTo>
                    <a:pt x="94" y="112"/>
                  </a:lnTo>
                  <a:lnTo>
                    <a:pt x="100" y="99"/>
                  </a:lnTo>
                  <a:lnTo>
                    <a:pt x="118" y="97"/>
                  </a:lnTo>
                  <a:lnTo>
                    <a:pt x="118" y="85"/>
                  </a:lnTo>
                  <a:lnTo>
                    <a:pt x="138" y="84"/>
                  </a:lnTo>
                  <a:lnTo>
                    <a:pt x="135" y="75"/>
                  </a:lnTo>
                  <a:lnTo>
                    <a:pt x="150" y="75"/>
                  </a:lnTo>
                  <a:lnTo>
                    <a:pt x="157" y="61"/>
                  </a:lnTo>
                  <a:lnTo>
                    <a:pt x="166" y="60"/>
                  </a:lnTo>
                  <a:lnTo>
                    <a:pt x="174" y="49"/>
                  </a:lnTo>
                  <a:lnTo>
                    <a:pt x="184" y="42"/>
                  </a:lnTo>
                  <a:lnTo>
                    <a:pt x="196" y="43"/>
                  </a:lnTo>
                  <a:lnTo>
                    <a:pt x="196" y="27"/>
                  </a:lnTo>
                  <a:lnTo>
                    <a:pt x="241" y="0"/>
                  </a:lnTo>
                  <a:lnTo>
                    <a:pt x="249" y="13"/>
                  </a:lnTo>
                  <a:lnTo>
                    <a:pt x="262" y="21"/>
                  </a:lnTo>
                  <a:lnTo>
                    <a:pt x="259" y="27"/>
                  </a:lnTo>
                  <a:lnTo>
                    <a:pt x="271" y="43"/>
                  </a:lnTo>
                  <a:lnTo>
                    <a:pt x="250" y="51"/>
                  </a:lnTo>
                  <a:lnTo>
                    <a:pt x="255" y="67"/>
                  </a:lnTo>
                  <a:lnTo>
                    <a:pt x="268" y="72"/>
                  </a:lnTo>
                  <a:lnTo>
                    <a:pt x="262" y="82"/>
                  </a:lnTo>
                  <a:lnTo>
                    <a:pt x="264" y="91"/>
                  </a:lnTo>
                  <a:close/>
                </a:path>
              </a:pathLst>
            </a:custGeom>
            <a:solidFill>
              <a:srgbClr val="FF5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1" name="Freeform 106"/>
            <p:cNvSpPr>
              <a:spLocks noChangeAspect="1"/>
            </p:cNvSpPr>
            <p:nvPr/>
          </p:nvSpPr>
          <p:spPr bwMode="auto">
            <a:xfrm>
              <a:off x="1696" y="1224"/>
              <a:ext cx="312" cy="579"/>
            </a:xfrm>
            <a:custGeom>
              <a:avLst/>
              <a:gdLst>
                <a:gd name="T0" fmla="*/ 2147483647 w 342"/>
                <a:gd name="T1" fmla="*/ 0 h 618"/>
                <a:gd name="T2" fmla="*/ 2147483647 w 342"/>
                <a:gd name="T3" fmla="*/ 2147483647 h 618"/>
                <a:gd name="T4" fmla="*/ 2147483647 w 342"/>
                <a:gd name="T5" fmla="*/ 2147483647 h 618"/>
                <a:gd name="T6" fmla="*/ 2147483647 w 342"/>
                <a:gd name="T7" fmla="*/ 2147483647 h 618"/>
                <a:gd name="T8" fmla="*/ 2147483647 w 342"/>
                <a:gd name="T9" fmla="*/ 2147483647 h 618"/>
                <a:gd name="T10" fmla="*/ 2147483647 w 342"/>
                <a:gd name="T11" fmla="*/ 2147483647 h 618"/>
                <a:gd name="T12" fmla="*/ 2147483647 w 342"/>
                <a:gd name="T13" fmla="*/ 2147483647 h 618"/>
                <a:gd name="T14" fmla="*/ 2147483647 w 342"/>
                <a:gd name="T15" fmla="*/ 2147483647 h 618"/>
                <a:gd name="T16" fmla="*/ 2147483647 w 342"/>
                <a:gd name="T17" fmla="*/ 2147483647 h 618"/>
                <a:gd name="T18" fmla="*/ 2147483647 w 342"/>
                <a:gd name="T19" fmla="*/ 2147483647 h 618"/>
                <a:gd name="T20" fmla="*/ 2147483647 w 342"/>
                <a:gd name="T21" fmla="*/ 2147483647 h 618"/>
                <a:gd name="T22" fmla="*/ 2147483647 w 342"/>
                <a:gd name="T23" fmla="*/ 2147483647 h 618"/>
                <a:gd name="T24" fmla="*/ 2147483647 w 342"/>
                <a:gd name="T25" fmla="*/ 2147483647 h 618"/>
                <a:gd name="T26" fmla="*/ 2147483647 w 342"/>
                <a:gd name="T27" fmla="*/ 2147483647 h 618"/>
                <a:gd name="T28" fmla="*/ 2147483647 w 342"/>
                <a:gd name="T29" fmla="*/ 2147483647 h 618"/>
                <a:gd name="T30" fmla="*/ 2147483647 w 342"/>
                <a:gd name="T31" fmla="*/ 2147483647 h 618"/>
                <a:gd name="T32" fmla="*/ 2147483647 w 342"/>
                <a:gd name="T33" fmla="*/ 2147483647 h 618"/>
                <a:gd name="T34" fmla="*/ 2147483647 w 342"/>
                <a:gd name="T35" fmla="*/ 2147483647 h 618"/>
                <a:gd name="T36" fmla="*/ 2147483647 w 342"/>
                <a:gd name="T37" fmla="*/ 2147483647 h 618"/>
                <a:gd name="T38" fmla="*/ 2147483647 w 342"/>
                <a:gd name="T39" fmla="*/ 2147483647 h 618"/>
                <a:gd name="T40" fmla="*/ 2147483647 w 342"/>
                <a:gd name="T41" fmla="*/ 2147483647 h 618"/>
                <a:gd name="T42" fmla="*/ 2147483647 w 342"/>
                <a:gd name="T43" fmla="*/ 2147483647 h 618"/>
                <a:gd name="T44" fmla="*/ 2147483647 w 342"/>
                <a:gd name="T45" fmla="*/ 2147483647 h 618"/>
                <a:gd name="T46" fmla="*/ 2147483647 w 342"/>
                <a:gd name="T47" fmla="*/ 2147483647 h 618"/>
                <a:gd name="T48" fmla="*/ 2147483647 w 342"/>
                <a:gd name="T49" fmla="*/ 2147483647 h 618"/>
                <a:gd name="T50" fmla="*/ 2147483647 w 342"/>
                <a:gd name="T51" fmla="*/ 2147483647 h 618"/>
                <a:gd name="T52" fmla="*/ 0 w 342"/>
                <a:gd name="T53" fmla="*/ 2147483647 h 618"/>
                <a:gd name="T54" fmla="*/ 2147483647 w 342"/>
                <a:gd name="T55" fmla="*/ 2147483647 h 618"/>
                <a:gd name="T56" fmla="*/ 2147483647 w 342"/>
                <a:gd name="T57" fmla="*/ 2147483647 h 618"/>
                <a:gd name="T58" fmla="*/ 2147483647 w 342"/>
                <a:gd name="T59" fmla="*/ 2147483647 h 618"/>
                <a:gd name="T60" fmla="*/ 2147483647 w 342"/>
                <a:gd name="T61" fmla="*/ 2147483647 h 618"/>
                <a:gd name="T62" fmla="*/ 2147483647 w 342"/>
                <a:gd name="T63" fmla="*/ 2147483647 h 618"/>
                <a:gd name="T64" fmla="*/ 2147483647 w 342"/>
                <a:gd name="T65" fmla="*/ 2147483647 h 618"/>
                <a:gd name="T66" fmla="*/ 2147483647 w 342"/>
                <a:gd name="T67" fmla="*/ 2147483647 h 618"/>
                <a:gd name="T68" fmla="*/ 2147483647 w 342"/>
                <a:gd name="T69" fmla="*/ 2147483647 h 618"/>
                <a:gd name="T70" fmla="*/ 2147483647 w 342"/>
                <a:gd name="T71" fmla="*/ 2147483647 h 618"/>
                <a:gd name="T72" fmla="*/ 2147483647 w 342"/>
                <a:gd name="T73" fmla="*/ 2147483647 h 618"/>
                <a:gd name="T74" fmla="*/ 2147483647 w 342"/>
                <a:gd name="T75" fmla="*/ 2147483647 h 618"/>
                <a:gd name="T76" fmla="*/ 2147483647 w 342"/>
                <a:gd name="T77" fmla="*/ 2147483647 h 618"/>
                <a:gd name="T78" fmla="*/ 2147483647 w 342"/>
                <a:gd name="T79" fmla="*/ 2147483647 h 618"/>
                <a:gd name="T80" fmla="*/ 2147483647 w 342"/>
                <a:gd name="T81" fmla="*/ 2147483647 h 618"/>
                <a:gd name="T82" fmla="*/ 2147483647 w 342"/>
                <a:gd name="T83" fmla="*/ 2147483647 h 618"/>
                <a:gd name="T84" fmla="*/ 2147483647 w 342"/>
                <a:gd name="T85" fmla="*/ 2147483647 h 618"/>
                <a:gd name="T86" fmla="*/ 2147483647 w 342"/>
                <a:gd name="T87" fmla="*/ 2147483647 h 618"/>
                <a:gd name="T88" fmla="*/ 2147483647 w 342"/>
                <a:gd name="T89" fmla="*/ 2147483647 h 618"/>
                <a:gd name="T90" fmla="*/ 2147483647 w 342"/>
                <a:gd name="T91" fmla="*/ 2147483647 h 6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2"/>
                <a:gd name="T139" fmla="*/ 0 h 618"/>
                <a:gd name="T140" fmla="*/ 342 w 342"/>
                <a:gd name="T141" fmla="*/ 618 h 6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2" h="618">
                  <a:moveTo>
                    <a:pt x="60" y="2"/>
                  </a:moveTo>
                  <a:lnTo>
                    <a:pt x="338" y="0"/>
                  </a:lnTo>
                  <a:lnTo>
                    <a:pt x="339" y="137"/>
                  </a:lnTo>
                  <a:lnTo>
                    <a:pt x="342" y="618"/>
                  </a:lnTo>
                  <a:lnTo>
                    <a:pt x="335" y="614"/>
                  </a:lnTo>
                  <a:lnTo>
                    <a:pt x="329" y="599"/>
                  </a:lnTo>
                  <a:lnTo>
                    <a:pt x="318" y="600"/>
                  </a:lnTo>
                  <a:lnTo>
                    <a:pt x="315" y="608"/>
                  </a:lnTo>
                  <a:lnTo>
                    <a:pt x="306" y="606"/>
                  </a:lnTo>
                  <a:lnTo>
                    <a:pt x="284" y="618"/>
                  </a:lnTo>
                  <a:lnTo>
                    <a:pt x="270" y="606"/>
                  </a:lnTo>
                  <a:lnTo>
                    <a:pt x="281" y="596"/>
                  </a:lnTo>
                  <a:lnTo>
                    <a:pt x="276" y="576"/>
                  </a:lnTo>
                  <a:lnTo>
                    <a:pt x="266" y="576"/>
                  </a:lnTo>
                  <a:lnTo>
                    <a:pt x="264" y="566"/>
                  </a:lnTo>
                  <a:lnTo>
                    <a:pt x="249" y="569"/>
                  </a:lnTo>
                  <a:lnTo>
                    <a:pt x="242" y="563"/>
                  </a:lnTo>
                  <a:lnTo>
                    <a:pt x="246" y="552"/>
                  </a:lnTo>
                  <a:lnTo>
                    <a:pt x="221" y="546"/>
                  </a:lnTo>
                  <a:lnTo>
                    <a:pt x="215" y="525"/>
                  </a:lnTo>
                  <a:lnTo>
                    <a:pt x="206" y="513"/>
                  </a:lnTo>
                  <a:lnTo>
                    <a:pt x="207" y="495"/>
                  </a:lnTo>
                  <a:lnTo>
                    <a:pt x="195" y="488"/>
                  </a:lnTo>
                  <a:lnTo>
                    <a:pt x="200" y="474"/>
                  </a:lnTo>
                  <a:lnTo>
                    <a:pt x="188" y="468"/>
                  </a:lnTo>
                  <a:lnTo>
                    <a:pt x="180" y="468"/>
                  </a:lnTo>
                  <a:lnTo>
                    <a:pt x="176" y="464"/>
                  </a:lnTo>
                  <a:lnTo>
                    <a:pt x="165" y="465"/>
                  </a:lnTo>
                  <a:lnTo>
                    <a:pt x="147" y="453"/>
                  </a:lnTo>
                  <a:lnTo>
                    <a:pt x="137" y="450"/>
                  </a:lnTo>
                  <a:lnTo>
                    <a:pt x="137" y="461"/>
                  </a:lnTo>
                  <a:lnTo>
                    <a:pt x="132" y="464"/>
                  </a:lnTo>
                  <a:lnTo>
                    <a:pt x="120" y="458"/>
                  </a:lnTo>
                  <a:lnTo>
                    <a:pt x="126" y="447"/>
                  </a:lnTo>
                  <a:lnTo>
                    <a:pt x="126" y="438"/>
                  </a:lnTo>
                  <a:lnTo>
                    <a:pt x="120" y="435"/>
                  </a:lnTo>
                  <a:lnTo>
                    <a:pt x="117" y="447"/>
                  </a:lnTo>
                  <a:lnTo>
                    <a:pt x="99" y="446"/>
                  </a:lnTo>
                  <a:lnTo>
                    <a:pt x="93" y="437"/>
                  </a:lnTo>
                  <a:lnTo>
                    <a:pt x="99" y="426"/>
                  </a:lnTo>
                  <a:lnTo>
                    <a:pt x="99" y="414"/>
                  </a:lnTo>
                  <a:lnTo>
                    <a:pt x="95" y="405"/>
                  </a:lnTo>
                  <a:lnTo>
                    <a:pt x="87" y="399"/>
                  </a:lnTo>
                  <a:lnTo>
                    <a:pt x="78" y="401"/>
                  </a:lnTo>
                  <a:lnTo>
                    <a:pt x="65" y="389"/>
                  </a:lnTo>
                  <a:lnTo>
                    <a:pt x="72" y="381"/>
                  </a:lnTo>
                  <a:lnTo>
                    <a:pt x="74" y="372"/>
                  </a:lnTo>
                  <a:lnTo>
                    <a:pt x="65" y="369"/>
                  </a:lnTo>
                  <a:lnTo>
                    <a:pt x="51" y="369"/>
                  </a:lnTo>
                  <a:lnTo>
                    <a:pt x="50" y="363"/>
                  </a:lnTo>
                  <a:lnTo>
                    <a:pt x="65" y="357"/>
                  </a:lnTo>
                  <a:lnTo>
                    <a:pt x="68" y="350"/>
                  </a:lnTo>
                  <a:lnTo>
                    <a:pt x="29" y="344"/>
                  </a:lnTo>
                  <a:lnTo>
                    <a:pt x="0" y="321"/>
                  </a:lnTo>
                  <a:lnTo>
                    <a:pt x="9" y="320"/>
                  </a:lnTo>
                  <a:lnTo>
                    <a:pt x="14" y="309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18" y="302"/>
                  </a:lnTo>
                  <a:lnTo>
                    <a:pt x="14" y="293"/>
                  </a:lnTo>
                  <a:lnTo>
                    <a:pt x="17" y="285"/>
                  </a:lnTo>
                  <a:lnTo>
                    <a:pt x="14" y="281"/>
                  </a:lnTo>
                  <a:lnTo>
                    <a:pt x="14" y="264"/>
                  </a:lnTo>
                  <a:lnTo>
                    <a:pt x="24" y="263"/>
                  </a:lnTo>
                  <a:lnTo>
                    <a:pt x="23" y="255"/>
                  </a:lnTo>
                  <a:lnTo>
                    <a:pt x="30" y="249"/>
                  </a:lnTo>
                  <a:lnTo>
                    <a:pt x="26" y="239"/>
                  </a:lnTo>
                  <a:lnTo>
                    <a:pt x="5" y="234"/>
                  </a:lnTo>
                  <a:lnTo>
                    <a:pt x="15" y="210"/>
                  </a:lnTo>
                  <a:lnTo>
                    <a:pt x="21" y="207"/>
                  </a:lnTo>
                  <a:lnTo>
                    <a:pt x="26" y="197"/>
                  </a:lnTo>
                  <a:lnTo>
                    <a:pt x="24" y="188"/>
                  </a:lnTo>
                  <a:lnTo>
                    <a:pt x="41" y="174"/>
                  </a:lnTo>
                  <a:lnTo>
                    <a:pt x="33" y="170"/>
                  </a:lnTo>
                  <a:lnTo>
                    <a:pt x="26" y="153"/>
                  </a:lnTo>
                  <a:lnTo>
                    <a:pt x="18" y="153"/>
                  </a:lnTo>
                  <a:lnTo>
                    <a:pt x="17" y="147"/>
                  </a:lnTo>
                  <a:lnTo>
                    <a:pt x="15" y="135"/>
                  </a:lnTo>
                  <a:lnTo>
                    <a:pt x="18" y="123"/>
                  </a:lnTo>
                  <a:lnTo>
                    <a:pt x="30" y="120"/>
                  </a:lnTo>
                  <a:lnTo>
                    <a:pt x="35" y="116"/>
                  </a:lnTo>
                  <a:lnTo>
                    <a:pt x="35" y="93"/>
                  </a:lnTo>
                  <a:lnTo>
                    <a:pt x="45" y="86"/>
                  </a:lnTo>
                  <a:lnTo>
                    <a:pt x="45" y="80"/>
                  </a:lnTo>
                  <a:lnTo>
                    <a:pt x="39" y="71"/>
                  </a:lnTo>
                  <a:lnTo>
                    <a:pt x="51" y="69"/>
                  </a:lnTo>
                  <a:lnTo>
                    <a:pt x="53" y="63"/>
                  </a:lnTo>
                  <a:lnTo>
                    <a:pt x="51" y="54"/>
                  </a:lnTo>
                  <a:lnTo>
                    <a:pt x="53" y="47"/>
                  </a:lnTo>
                  <a:lnTo>
                    <a:pt x="51" y="35"/>
                  </a:lnTo>
                  <a:lnTo>
                    <a:pt x="60" y="35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2" name="Freeform 107"/>
            <p:cNvSpPr>
              <a:spLocks noChangeAspect="1"/>
            </p:cNvSpPr>
            <p:nvPr/>
          </p:nvSpPr>
          <p:spPr bwMode="auto">
            <a:xfrm>
              <a:off x="2000" y="1176"/>
              <a:ext cx="383" cy="723"/>
            </a:xfrm>
            <a:custGeom>
              <a:avLst/>
              <a:gdLst>
                <a:gd name="T0" fmla="*/ 2147483647 w 420"/>
                <a:gd name="T1" fmla="*/ 2147483647 h 771"/>
                <a:gd name="T2" fmla="*/ 2147483647 w 420"/>
                <a:gd name="T3" fmla="*/ 2147483647 h 771"/>
                <a:gd name="T4" fmla="*/ 2147483647 w 420"/>
                <a:gd name="T5" fmla="*/ 2147483647 h 771"/>
                <a:gd name="T6" fmla="*/ 2147483647 w 420"/>
                <a:gd name="T7" fmla="*/ 2147483647 h 771"/>
                <a:gd name="T8" fmla="*/ 2147483647 w 420"/>
                <a:gd name="T9" fmla="*/ 2147483647 h 771"/>
                <a:gd name="T10" fmla="*/ 2147483647 w 420"/>
                <a:gd name="T11" fmla="*/ 2147483647 h 771"/>
                <a:gd name="T12" fmla="*/ 2147483647 w 420"/>
                <a:gd name="T13" fmla="*/ 2147483647 h 771"/>
                <a:gd name="T14" fmla="*/ 2147483647 w 420"/>
                <a:gd name="T15" fmla="*/ 2147483647 h 771"/>
                <a:gd name="T16" fmla="*/ 2147483647 w 420"/>
                <a:gd name="T17" fmla="*/ 2147483647 h 771"/>
                <a:gd name="T18" fmla="*/ 2147483647 w 420"/>
                <a:gd name="T19" fmla="*/ 2147483647 h 771"/>
                <a:gd name="T20" fmla="*/ 2147483647 w 420"/>
                <a:gd name="T21" fmla="*/ 2147483647 h 771"/>
                <a:gd name="T22" fmla="*/ 2147483647 w 420"/>
                <a:gd name="T23" fmla="*/ 2147483647 h 771"/>
                <a:gd name="T24" fmla="*/ 2147483647 w 420"/>
                <a:gd name="T25" fmla="*/ 2147483647 h 771"/>
                <a:gd name="T26" fmla="*/ 2147483647 w 420"/>
                <a:gd name="T27" fmla="*/ 2147483647 h 771"/>
                <a:gd name="T28" fmla="*/ 2147483647 w 420"/>
                <a:gd name="T29" fmla="*/ 2147483647 h 771"/>
                <a:gd name="T30" fmla="*/ 2147483647 w 420"/>
                <a:gd name="T31" fmla="*/ 2147483647 h 771"/>
                <a:gd name="T32" fmla="*/ 2147483647 w 420"/>
                <a:gd name="T33" fmla="*/ 2147483647 h 771"/>
                <a:gd name="T34" fmla="*/ 2147483647 w 420"/>
                <a:gd name="T35" fmla="*/ 2147483647 h 771"/>
                <a:gd name="T36" fmla="*/ 2147483647 w 420"/>
                <a:gd name="T37" fmla="*/ 2147483647 h 771"/>
                <a:gd name="T38" fmla="*/ 2147483647 w 420"/>
                <a:gd name="T39" fmla="*/ 2147483647 h 771"/>
                <a:gd name="T40" fmla="*/ 2147483647 w 420"/>
                <a:gd name="T41" fmla="*/ 2147483647 h 771"/>
                <a:gd name="T42" fmla="*/ 2147483647 w 420"/>
                <a:gd name="T43" fmla="*/ 2147483647 h 771"/>
                <a:gd name="T44" fmla="*/ 2147483647 w 420"/>
                <a:gd name="T45" fmla="*/ 2147483647 h 771"/>
                <a:gd name="T46" fmla="*/ 2147483647 w 420"/>
                <a:gd name="T47" fmla="*/ 2147483647 h 771"/>
                <a:gd name="T48" fmla="*/ 2147483647 w 420"/>
                <a:gd name="T49" fmla="*/ 2147483647 h 771"/>
                <a:gd name="T50" fmla="*/ 2147483647 w 420"/>
                <a:gd name="T51" fmla="*/ 2147483647 h 771"/>
                <a:gd name="T52" fmla="*/ 2147483647 w 420"/>
                <a:gd name="T53" fmla="*/ 2147483647 h 771"/>
                <a:gd name="T54" fmla="*/ 2147483647 w 420"/>
                <a:gd name="T55" fmla="*/ 2147483647 h 771"/>
                <a:gd name="T56" fmla="*/ 2147483647 w 420"/>
                <a:gd name="T57" fmla="*/ 2147483647 h 771"/>
                <a:gd name="T58" fmla="*/ 2147483647 w 420"/>
                <a:gd name="T59" fmla="*/ 2147483647 h 771"/>
                <a:gd name="T60" fmla="*/ 2147483647 w 420"/>
                <a:gd name="T61" fmla="*/ 2147483647 h 771"/>
                <a:gd name="T62" fmla="*/ 2147483647 w 420"/>
                <a:gd name="T63" fmla="*/ 2147483647 h 771"/>
                <a:gd name="T64" fmla="*/ 2147483647 w 420"/>
                <a:gd name="T65" fmla="*/ 2147483647 h 771"/>
                <a:gd name="T66" fmla="*/ 2147483647 w 420"/>
                <a:gd name="T67" fmla="*/ 2147483647 h 771"/>
                <a:gd name="T68" fmla="*/ 2147483647 w 420"/>
                <a:gd name="T69" fmla="*/ 2147483647 h 771"/>
                <a:gd name="T70" fmla="*/ 2147483647 w 420"/>
                <a:gd name="T71" fmla="*/ 2147483647 h 771"/>
                <a:gd name="T72" fmla="*/ 2147483647 w 420"/>
                <a:gd name="T73" fmla="*/ 2147483647 h 771"/>
                <a:gd name="T74" fmla="*/ 2147483647 w 420"/>
                <a:gd name="T75" fmla="*/ 2147483647 h 771"/>
                <a:gd name="T76" fmla="*/ 2147483647 w 420"/>
                <a:gd name="T77" fmla="*/ 2147483647 h 771"/>
                <a:gd name="T78" fmla="*/ 2147483647 w 420"/>
                <a:gd name="T79" fmla="*/ 2147483647 h 771"/>
                <a:gd name="T80" fmla="*/ 2147483647 w 420"/>
                <a:gd name="T81" fmla="*/ 2147483647 h 771"/>
                <a:gd name="T82" fmla="*/ 2147483647 w 420"/>
                <a:gd name="T83" fmla="*/ 2147483647 h 771"/>
                <a:gd name="T84" fmla="*/ 2147483647 w 420"/>
                <a:gd name="T85" fmla="*/ 2147483647 h 771"/>
                <a:gd name="T86" fmla="*/ 2147483647 w 420"/>
                <a:gd name="T87" fmla="*/ 2147483647 h 771"/>
                <a:gd name="T88" fmla="*/ 2147483647 w 420"/>
                <a:gd name="T89" fmla="*/ 2147483647 h 771"/>
                <a:gd name="T90" fmla="*/ 2147483647 w 420"/>
                <a:gd name="T91" fmla="*/ 2147483647 h 771"/>
                <a:gd name="T92" fmla="*/ 2147483647 w 420"/>
                <a:gd name="T93" fmla="*/ 2147483647 h 771"/>
                <a:gd name="T94" fmla="*/ 2147483647 w 420"/>
                <a:gd name="T95" fmla="*/ 2147483647 h 771"/>
                <a:gd name="T96" fmla="*/ 2147483647 w 420"/>
                <a:gd name="T97" fmla="*/ 2147483647 h 7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771"/>
                <a:gd name="T149" fmla="*/ 420 w 420"/>
                <a:gd name="T150" fmla="*/ 771 h 7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771">
                  <a:moveTo>
                    <a:pt x="8" y="671"/>
                  </a:moveTo>
                  <a:lnTo>
                    <a:pt x="5" y="51"/>
                  </a:lnTo>
                  <a:lnTo>
                    <a:pt x="96" y="48"/>
                  </a:lnTo>
                  <a:lnTo>
                    <a:pt x="90" y="3"/>
                  </a:lnTo>
                  <a:lnTo>
                    <a:pt x="111" y="0"/>
                  </a:lnTo>
                  <a:lnTo>
                    <a:pt x="126" y="8"/>
                  </a:lnTo>
                  <a:lnTo>
                    <a:pt x="126" y="17"/>
                  </a:lnTo>
                  <a:lnTo>
                    <a:pt x="141" y="17"/>
                  </a:lnTo>
                  <a:lnTo>
                    <a:pt x="140" y="32"/>
                  </a:lnTo>
                  <a:lnTo>
                    <a:pt x="149" y="38"/>
                  </a:lnTo>
                  <a:lnTo>
                    <a:pt x="159" y="38"/>
                  </a:lnTo>
                  <a:lnTo>
                    <a:pt x="159" y="53"/>
                  </a:lnTo>
                  <a:lnTo>
                    <a:pt x="170" y="57"/>
                  </a:lnTo>
                  <a:lnTo>
                    <a:pt x="176" y="51"/>
                  </a:lnTo>
                  <a:lnTo>
                    <a:pt x="185" y="72"/>
                  </a:lnTo>
                  <a:lnTo>
                    <a:pt x="182" y="84"/>
                  </a:lnTo>
                  <a:lnTo>
                    <a:pt x="191" y="90"/>
                  </a:lnTo>
                  <a:lnTo>
                    <a:pt x="203" y="90"/>
                  </a:lnTo>
                  <a:lnTo>
                    <a:pt x="203" y="104"/>
                  </a:lnTo>
                  <a:lnTo>
                    <a:pt x="221" y="92"/>
                  </a:lnTo>
                  <a:lnTo>
                    <a:pt x="233" y="98"/>
                  </a:lnTo>
                  <a:lnTo>
                    <a:pt x="249" y="96"/>
                  </a:lnTo>
                  <a:lnTo>
                    <a:pt x="254" y="86"/>
                  </a:lnTo>
                  <a:lnTo>
                    <a:pt x="267" y="80"/>
                  </a:lnTo>
                  <a:lnTo>
                    <a:pt x="284" y="48"/>
                  </a:lnTo>
                  <a:lnTo>
                    <a:pt x="306" y="47"/>
                  </a:lnTo>
                  <a:lnTo>
                    <a:pt x="306" y="32"/>
                  </a:lnTo>
                  <a:lnTo>
                    <a:pt x="315" y="21"/>
                  </a:lnTo>
                  <a:lnTo>
                    <a:pt x="315" y="2"/>
                  </a:lnTo>
                  <a:lnTo>
                    <a:pt x="363" y="2"/>
                  </a:lnTo>
                  <a:lnTo>
                    <a:pt x="363" y="95"/>
                  </a:lnTo>
                  <a:lnTo>
                    <a:pt x="380" y="95"/>
                  </a:lnTo>
                  <a:lnTo>
                    <a:pt x="378" y="117"/>
                  </a:lnTo>
                  <a:lnTo>
                    <a:pt x="392" y="117"/>
                  </a:lnTo>
                  <a:lnTo>
                    <a:pt x="389" y="165"/>
                  </a:lnTo>
                  <a:lnTo>
                    <a:pt x="383" y="174"/>
                  </a:lnTo>
                  <a:lnTo>
                    <a:pt x="386" y="186"/>
                  </a:lnTo>
                  <a:lnTo>
                    <a:pt x="414" y="230"/>
                  </a:lnTo>
                  <a:lnTo>
                    <a:pt x="420" y="245"/>
                  </a:lnTo>
                  <a:lnTo>
                    <a:pt x="417" y="252"/>
                  </a:lnTo>
                  <a:lnTo>
                    <a:pt x="405" y="260"/>
                  </a:lnTo>
                  <a:lnTo>
                    <a:pt x="383" y="242"/>
                  </a:lnTo>
                  <a:lnTo>
                    <a:pt x="383" y="233"/>
                  </a:lnTo>
                  <a:lnTo>
                    <a:pt x="377" y="222"/>
                  </a:lnTo>
                  <a:lnTo>
                    <a:pt x="362" y="219"/>
                  </a:lnTo>
                  <a:lnTo>
                    <a:pt x="354" y="228"/>
                  </a:lnTo>
                  <a:lnTo>
                    <a:pt x="347" y="242"/>
                  </a:lnTo>
                  <a:lnTo>
                    <a:pt x="336" y="251"/>
                  </a:lnTo>
                  <a:lnTo>
                    <a:pt x="320" y="255"/>
                  </a:lnTo>
                  <a:lnTo>
                    <a:pt x="309" y="252"/>
                  </a:lnTo>
                  <a:lnTo>
                    <a:pt x="297" y="243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73" y="260"/>
                  </a:lnTo>
                  <a:lnTo>
                    <a:pt x="272" y="284"/>
                  </a:lnTo>
                  <a:lnTo>
                    <a:pt x="264" y="315"/>
                  </a:lnTo>
                  <a:lnTo>
                    <a:pt x="270" y="339"/>
                  </a:lnTo>
                  <a:lnTo>
                    <a:pt x="267" y="354"/>
                  </a:lnTo>
                  <a:lnTo>
                    <a:pt x="252" y="363"/>
                  </a:lnTo>
                  <a:lnTo>
                    <a:pt x="243" y="374"/>
                  </a:lnTo>
                  <a:lnTo>
                    <a:pt x="234" y="375"/>
                  </a:lnTo>
                  <a:lnTo>
                    <a:pt x="227" y="366"/>
                  </a:lnTo>
                  <a:lnTo>
                    <a:pt x="218" y="341"/>
                  </a:lnTo>
                  <a:lnTo>
                    <a:pt x="210" y="339"/>
                  </a:lnTo>
                  <a:lnTo>
                    <a:pt x="185" y="353"/>
                  </a:lnTo>
                  <a:lnTo>
                    <a:pt x="179" y="363"/>
                  </a:lnTo>
                  <a:lnTo>
                    <a:pt x="167" y="381"/>
                  </a:lnTo>
                  <a:lnTo>
                    <a:pt x="164" y="402"/>
                  </a:lnTo>
                  <a:lnTo>
                    <a:pt x="162" y="431"/>
                  </a:lnTo>
                  <a:lnTo>
                    <a:pt x="183" y="444"/>
                  </a:lnTo>
                  <a:lnTo>
                    <a:pt x="206" y="459"/>
                  </a:lnTo>
                  <a:lnTo>
                    <a:pt x="209" y="477"/>
                  </a:lnTo>
                  <a:lnTo>
                    <a:pt x="201" y="494"/>
                  </a:lnTo>
                  <a:lnTo>
                    <a:pt x="192" y="506"/>
                  </a:lnTo>
                  <a:lnTo>
                    <a:pt x="180" y="516"/>
                  </a:lnTo>
                  <a:lnTo>
                    <a:pt x="188" y="527"/>
                  </a:lnTo>
                  <a:lnTo>
                    <a:pt x="207" y="530"/>
                  </a:lnTo>
                  <a:lnTo>
                    <a:pt x="246" y="534"/>
                  </a:lnTo>
                  <a:lnTo>
                    <a:pt x="251" y="537"/>
                  </a:lnTo>
                  <a:lnTo>
                    <a:pt x="257" y="549"/>
                  </a:lnTo>
                  <a:lnTo>
                    <a:pt x="252" y="564"/>
                  </a:lnTo>
                  <a:lnTo>
                    <a:pt x="239" y="569"/>
                  </a:lnTo>
                  <a:lnTo>
                    <a:pt x="221" y="570"/>
                  </a:lnTo>
                  <a:lnTo>
                    <a:pt x="206" y="560"/>
                  </a:lnTo>
                  <a:lnTo>
                    <a:pt x="188" y="561"/>
                  </a:lnTo>
                  <a:lnTo>
                    <a:pt x="177" y="557"/>
                  </a:lnTo>
                  <a:lnTo>
                    <a:pt x="177" y="548"/>
                  </a:lnTo>
                  <a:lnTo>
                    <a:pt x="173" y="537"/>
                  </a:lnTo>
                  <a:lnTo>
                    <a:pt x="165" y="518"/>
                  </a:lnTo>
                  <a:lnTo>
                    <a:pt x="156" y="501"/>
                  </a:lnTo>
                  <a:lnTo>
                    <a:pt x="144" y="498"/>
                  </a:lnTo>
                  <a:lnTo>
                    <a:pt x="135" y="510"/>
                  </a:lnTo>
                  <a:lnTo>
                    <a:pt x="134" y="519"/>
                  </a:lnTo>
                  <a:lnTo>
                    <a:pt x="126" y="536"/>
                  </a:lnTo>
                  <a:lnTo>
                    <a:pt x="134" y="558"/>
                  </a:lnTo>
                  <a:lnTo>
                    <a:pt x="137" y="584"/>
                  </a:lnTo>
                  <a:lnTo>
                    <a:pt x="149" y="596"/>
                  </a:lnTo>
                  <a:lnTo>
                    <a:pt x="168" y="605"/>
                  </a:lnTo>
                  <a:lnTo>
                    <a:pt x="185" y="605"/>
                  </a:lnTo>
                  <a:lnTo>
                    <a:pt x="206" y="608"/>
                  </a:lnTo>
                  <a:lnTo>
                    <a:pt x="206" y="618"/>
                  </a:lnTo>
                  <a:lnTo>
                    <a:pt x="197" y="626"/>
                  </a:lnTo>
                  <a:lnTo>
                    <a:pt x="186" y="626"/>
                  </a:lnTo>
                  <a:lnTo>
                    <a:pt x="174" y="629"/>
                  </a:lnTo>
                  <a:lnTo>
                    <a:pt x="161" y="620"/>
                  </a:lnTo>
                  <a:lnTo>
                    <a:pt x="144" y="624"/>
                  </a:lnTo>
                  <a:lnTo>
                    <a:pt x="132" y="641"/>
                  </a:lnTo>
                  <a:lnTo>
                    <a:pt x="129" y="698"/>
                  </a:lnTo>
                  <a:lnTo>
                    <a:pt x="140" y="707"/>
                  </a:lnTo>
                  <a:lnTo>
                    <a:pt x="153" y="705"/>
                  </a:lnTo>
                  <a:lnTo>
                    <a:pt x="170" y="710"/>
                  </a:lnTo>
                  <a:lnTo>
                    <a:pt x="164" y="728"/>
                  </a:lnTo>
                  <a:lnTo>
                    <a:pt x="156" y="732"/>
                  </a:lnTo>
                  <a:lnTo>
                    <a:pt x="144" y="740"/>
                  </a:lnTo>
                  <a:lnTo>
                    <a:pt x="135" y="735"/>
                  </a:lnTo>
                  <a:lnTo>
                    <a:pt x="128" y="725"/>
                  </a:lnTo>
                  <a:lnTo>
                    <a:pt x="122" y="705"/>
                  </a:lnTo>
                  <a:lnTo>
                    <a:pt x="104" y="699"/>
                  </a:lnTo>
                  <a:lnTo>
                    <a:pt x="84" y="698"/>
                  </a:lnTo>
                  <a:lnTo>
                    <a:pt x="75" y="713"/>
                  </a:lnTo>
                  <a:lnTo>
                    <a:pt x="69" y="729"/>
                  </a:lnTo>
                  <a:lnTo>
                    <a:pt x="75" y="735"/>
                  </a:lnTo>
                  <a:lnTo>
                    <a:pt x="80" y="755"/>
                  </a:lnTo>
                  <a:lnTo>
                    <a:pt x="89" y="758"/>
                  </a:lnTo>
                  <a:lnTo>
                    <a:pt x="87" y="764"/>
                  </a:lnTo>
                  <a:lnTo>
                    <a:pt x="78" y="767"/>
                  </a:lnTo>
                  <a:lnTo>
                    <a:pt x="71" y="771"/>
                  </a:lnTo>
                  <a:lnTo>
                    <a:pt x="68" y="752"/>
                  </a:lnTo>
                  <a:lnTo>
                    <a:pt x="60" y="747"/>
                  </a:lnTo>
                  <a:lnTo>
                    <a:pt x="51" y="753"/>
                  </a:lnTo>
                  <a:lnTo>
                    <a:pt x="44" y="770"/>
                  </a:lnTo>
                  <a:lnTo>
                    <a:pt x="27" y="768"/>
                  </a:lnTo>
                  <a:lnTo>
                    <a:pt x="26" y="753"/>
                  </a:lnTo>
                  <a:lnTo>
                    <a:pt x="15" y="750"/>
                  </a:lnTo>
                  <a:lnTo>
                    <a:pt x="30" y="741"/>
                  </a:lnTo>
                  <a:lnTo>
                    <a:pt x="18" y="738"/>
                  </a:lnTo>
                  <a:lnTo>
                    <a:pt x="24" y="719"/>
                  </a:lnTo>
                  <a:lnTo>
                    <a:pt x="18" y="722"/>
                  </a:lnTo>
                  <a:lnTo>
                    <a:pt x="11" y="714"/>
                  </a:lnTo>
                  <a:lnTo>
                    <a:pt x="0" y="710"/>
                  </a:lnTo>
                  <a:lnTo>
                    <a:pt x="8" y="702"/>
                  </a:lnTo>
                  <a:lnTo>
                    <a:pt x="3" y="695"/>
                  </a:lnTo>
                  <a:lnTo>
                    <a:pt x="9" y="690"/>
                  </a:lnTo>
                  <a:lnTo>
                    <a:pt x="20" y="695"/>
                  </a:lnTo>
                  <a:lnTo>
                    <a:pt x="23" y="693"/>
                  </a:lnTo>
                  <a:lnTo>
                    <a:pt x="14" y="678"/>
                  </a:lnTo>
                  <a:lnTo>
                    <a:pt x="18" y="674"/>
                  </a:lnTo>
                  <a:lnTo>
                    <a:pt x="15" y="666"/>
                  </a:lnTo>
                  <a:lnTo>
                    <a:pt x="8" y="67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3" name="Freeform 108"/>
            <p:cNvSpPr>
              <a:spLocks noChangeAspect="1"/>
            </p:cNvSpPr>
            <p:nvPr/>
          </p:nvSpPr>
          <p:spPr bwMode="auto">
            <a:xfrm>
              <a:off x="1786" y="1785"/>
              <a:ext cx="487" cy="475"/>
            </a:xfrm>
            <a:custGeom>
              <a:avLst/>
              <a:gdLst>
                <a:gd name="T0" fmla="*/ 2147483647 w 533"/>
                <a:gd name="T1" fmla="*/ 2147483647 h 507"/>
                <a:gd name="T2" fmla="*/ 2147483647 w 533"/>
                <a:gd name="T3" fmla="*/ 2147483647 h 507"/>
                <a:gd name="T4" fmla="*/ 2147483647 w 533"/>
                <a:gd name="T5" fmla="*/ 2147483647 h 507"/>
                <a:gd name="T6" fmla="*/ 2147483647 w 533"/>
                <a:gd name="T7" fmla="*/ 2147483647 h 507"/>
                <a:gd name="T8" fmla="*/ 2147483647 w 533"/>
                <a:gd name="T9" fmla="*/ 2147483647 h 507"/>
                <a:gd name="T10" fmla="*/ 2147483647 w 533"/>
                <a:gd name="T11" fmla="*/ 2147483647 h 507"/>
                <a:gd name="T12" fmla="*/ 2147483647 w 533"/>
                <a:gd name="T13" fmla="*/ 0 h 507"/>
                <a:gd name="T14" fmla="*/ 2147483647 w 533"/>
                <a:gd name="T15" fmla="*/ 2147483647 h 507"/>
                <a:gd name="T16" fmla="*/ 2147483647 w 533"/>
                <a:gd name="T17" fmla="*/ 2147483647 h 507"/>
                <a:gd name="T18" fmla="*/ 2147483647 w 533"/>
                <a:gd name="T19" fmla="*/ 2147483647 h 507"/>
                <a:gd name="T20" fmla="*/ 2147483647 w 533"/>
                <a:gd name="T21" fmla="*/ 2147483647 h 507"/>
                <a:gd name="T22" fmla="*/ 2147483647 w 533"/>
                <a:gd name="T23" fmla="*/ 2147483647 h 507"/>
                <a:gd name="T24" fmla="*/ 2147483647 w 533"/>
                <a:gd name="T25" fmla="*/ 2147483647 h 507"/>
                <a:gd name="T26" fmla="*/ 2147483647 w 533"/>
                <a:gd name="T27" fmla="*/ 2147483647 h 507"/>
                <a:gd name="T28" fmla="*/ 2147483647 w 533"/>
                <a:gd name="T29" fmla="*/ 2147483647 h 507"/>
                <a:gd name="T30" fmla="*/ 2147483647 w 533"/>
                <a:gd name="T31" fmla="*/ 2147483647 h 507"/>
                <a:gd name="T32" fmla="*/ 2147483647 w 533"/>
                <a:gd name="T33" fmla="*/ 2147483647 h 507"/>
                <a:gd name="T34" fmla="*/ 2147483647 w 533"/>
                <a:gd name="T35" fmla="*/ 2147483647 h 507"/>
                <a:gd name="T36" fmla="*/ 2147483647 w 533"/>
                <a:gd name="T37" fmla="*/ 2147483647 h 507"/>
                <a:gd name="T38" fmla="*/ 2147483647 w 533"/>
                <a:gd name="T39" fmla="*/ 2147483647 h 507"/>
                <a:gd name="T40" fmla="*/ 2147483647 w 533"/>
                <a:gd name="T41" fmla="*/ 2147483647 h 507"/>
                <a:gd name="T42" fmla="*/ 2147483647 w 533"/>
                <a:gd name="T43" fmla="*/ 2147483647 h 507"/>
                <a:gd name="T44" fmla="*/ 2147483647 w 533"/>
                <a:gd name="T45" fmla="*/ 2147483647 h 507"/>
                <a:gd name="T46" fmla="*/ 2147483647 w 533"/>
                <a:gd name="T47" fmla="*/ 2147483647 h 507"/>
                <a:gd name="T48" fmla="*/ 2147483647 w 533"/>
                <a:gd name="T49" fmla="*/ 2147483647 h 507"/>
                <a:gd name="T50" fmla="*/ 2147483647 w 533"/>
                <a:gd name="T51" fmla="*/ 2147483647 h 507"/>
                <a:gd name="T52" fmla="*/ 2147483647 w 533"/>
                <a:gd name="T53" fmla="*/ 2147483647 h 507"/>
                <a:gd name="T54" fmla="*/ 2147483647 w 533"/>
                <a:gd name="T55" fmla="*/ 2147483647 h 507"/>
                <a:gd name="T56" fmla="*/ 2147483647 w 533"/>
                <a:gd name="T57" fmla="*/ 2147483647 h 507"/>
                <a:gd name="T58" fmla="*/ 2147483647 w 533"/>
                <a:gd name="T59" fmla="*/ 2147483647 h 507"/>
                <a:gd name="T60" fmla="*/ 2147483647 w 533"/>
                <a:gd name="T61" fmla="*/ 2147483647 h 507"/>
                <a:gd name="T62" fmla="*/ 2147483647 w 533"/>
                <a:gd name="T63" fmla="*/ 2147483647 h 507"/>
                <a:gd name="T64" fmla="*/ 2147483647 w 533"/>
                <a:gd name="T65" fmla="*/ 2147483647 h 507"/>
                <a:gd name="T66" fmla="*/ 2147483647 w 533"/>
                <a:gd name="T67" fmla="*/ 2147483647 h 507"/>
                <a:gd name="T68" fmla="*/ 2147483647 w 533"/>
                <a:gd name="T69" fmla="*/ 2147483647 h 507"/>
                <a:gd name="T70" fmla="*/ 2147483647 w 533"/>
                <a:gd name="T71" fmla="*/ 2147483647 h 507"/>
                <a:gd name="T72" fmla="*/ 2147483647 w 533"/>
                <a:gd name="T73" fmla="*/ 2147483647 h 507"/>
                <a:gd name="T74" fmla="*/ 2147483647 w 533"/>
                <a:gd name="T75" fmla="*/ 2147483647 h 507"/>
                <a:gd name="T76" fmla="*/ 2147483647 w 533"/>
                <a:gd name="T77" fmla="*/ 2147483647 h 507"/>
                <a:gd name="T78" fmla="*/ 2147483647 w 533"/>
                <a:gd name="T79" fmla="*/ 2147483647 h 507"/>
                <a:gd name="T80" fmla="*/ 2147483647 w 533"/>
                <a:gd name="T81" fmla="*/ 2147483647 h 507"/>
                <a:gd name="T82" fmla="*/ 2147483647 w 533"/>
                <a:gd name="T83" fmla="*/ 2147483647 h 507"/>
                <a:gd name="T84" fmla="*/ 2147483647 w 533"/>
                <a:gd name="T85" fmla="*/ 2147483647 h 507"/>
                <a:gd name="T86" fmla="*/ 2147483647 w 533"/>
                <a:gd name="T87" fmla="*/ 2147483647 h 507"/>
                <a:gd name="T88" fmla="*/ 2147483647 w 533"/>
                <a:gd name="T89" fmla="*/ 2147483647 h 507"/>
                <a:gd name="T90" fmla="*/ 2147483647 w 533"/>
                <a:gd name="T91" fmla="*/ 2147483647 h 507"/>
                <a:gd name="T92" fmla="*/ 2147483647 w 533"/>
                <a:gd name="T93" fmla="*/ 2147483647 h 507"/>
                <a:gd name="T94" fmla="*/ 2147483647 w 533"/>
                <a:gd name="T95" fmla="*/ 2147483647 h 507"/>
                <a:gd name="T96" fmla="*/ 2147483647 w 533"/>
                <a:gd name="T97" fmla="*/ 2147483647 h 507"/>
                <a:gd name="T98" fmla="*/ 0 w 533"/>
                <a:gd name="T99" fmla="*/ 2147483647 h 507"/>
                <a:gd name="T100" fmla="*/ 2147483647 w 533"/>
                <a:gd name="T101" fmla="*/ 2147483647 h 507"/>
                <a:gd name="T102" fmla="*/ 2147483647 w 533"/>
                <a:gd name="T103" fmla="*/ 2147483647 h 507"/>
                <a:gd name="T104" fmla="*/ 2147483647 w 533"/>
                <a:gd name="T105" fmla="*/ 2147483647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3"/>
                <a:gd name="T160" fmla="*/ 0 h 507"/>
                <a:gd name="T161" fmla="*/ 533 w 533"/>
                <a:gd name="T162" fmla="*/ 507 h 5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3" h="507">
                  <a:moveTo>
                    <a:pt x="38" y="28"/>
                  </a:moveTo>
                  <a:lnTo>
                    <a:pt x="51" y="13"/>
                  </a:lnTo>
                  <a:lnTo>
                    <a:pt x="65" y="18"/>
                  </a:lnTo>
                  <a:lnTo>
                    <a:pt x="77" y="13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107" y="45"/>
                  </a:lnTo>
                  <a:lnTo>
                    <a:pt x="155" y="28"/>
                  </a:lnTo>
                  <a:lnTo>
                    <a:pt x="171" y="7"/>
                  </a:lnTo>
                  <a:lnTo>
                    <a:pt x="182" y="19"/>
                  </a:lnTo>
                  <a:lnTo>
                    <a:pt x="207" y="7"/>
                  </a:lnTo>
                  <a:lnTo>
                    <a:pt x="216" y="1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36" y="16"/>
                  </a:lnTo>
                  <a:lnTo>
                    <a:pt x="242" y="19"/>
                  </a:lnTo>
                  <a:lnTo>
                    <a:pt x="251" y="16"/>
                  </a:lnTo>
                  <a:lnTo>
                    <a:pt x="252" y="21"/>
                  </a:lnTo>
                  <a:lnTo>
                    <a:pt x="248" y="28"/>
                  </a:lnTo>
                  <a:lnTo>
                    <a:pt x="258" y="43"/>
                  </a:lnTo>
                  <a:lnTo>
                    <a:pt x="254" y="45"/>
                  </a:lnTo>
                  <a:lnTo>
                    <a:pt x="243" y="40"/>
                  </a:lnTo>
                  <a:lnTo>
                    <a:pt x="237" y="43"/>
                  </a:lnTo>
                  <a:lnTo>
                    <a:pt x="242" y="51"/>
                  </a:lnTo>
                  <a:lnTo>
                    <a:pt x="236" y="61"/>
                  </a:lnTo>
                  <a:lnTo>
                    <a:pt x="245" y="66"/>
                  </a:lnTo>
                  <a:lnTo>
                    <a:pt x="251" y="70"/>
                  </a:lnTo>
                  <a:lnTo>
                    <a:pt x="258" y="67"/>
                  </a:lnTo>
                  <a:lnTo>
                    <a:pt x="254" y="87"/>
                  </a:lnTo>
                  <a:lnTo>
                    <a:pt x="263" y="90"/>
                  </a:lnTo>
                  <a:lnTo>
                    <a:pt x="249" y="100"/>
                  </a:lnTo>
                  <a:lnTo>
                    <a:pt x="261" y="102"/>
                  </a:lnTo>
                  <a:lnTo>
                    <a:pt x="261" y="118"/>
                  </a:lnTo>
                  <a:lnTo>
                    <a:pt x="278" y="118"/>
                  </a:lnTo>
                  <a:lnTo>
                    <a:pt x="287" y="100"/>
                  </a:lnTo>
                  <a:lnTo>
                    <a:pt x="296" y="99"/>
                  </a:lnTo>
                  <a:lnTo>
                    <a:pt x="302" y="102"/>
                  </a:lnTo>
                  <a:lnTo>
                    <a:pt x="302" y="111"/>
                  </a:lnTo>
                  <a:lnTo>
                    <a:pt x="306" y="120"/>
                  </a:lnTo>
                  <a:lnTo>
                    <a:pt x="323" y="112"/>
                  </a:lnTo>
                  <a:lnTo>
                    <a:pt x="324" y="108"/>
                  </a:lnTo>
                  <a:lnTo>
                    <a:pt x="315" y="103"/>
                  </a:lnTo>
                  <a:lnTo>
                    <a:pt x="309" y="85"/>
                  </a:lnTo>
                  <a:lnTo>
                    <a:pt x="303" y="78"/>
                  </a:lnTo>
                  <a:lnTo>
                    <a:pt x="311" y="63"/>
                  </a:lnTo>
                  <a:lnTo>
                    <a:pt x="320" y="48"/>
                  </a:lnTo>
                  <a:lnTo>
                    <a:pt x="342" y="51"/>
                  </a:lnTo>
                  <a:lnTo>
                    <a:pt x="356" y="58"/>
                  </a:lnTo>
                  <a:lnTo>
                    <a:pt x="365" y="82"/>
                  </a:lnTo>
                  <a:lnTo>
                    <a:pt x="378" y="88"/>
                  </a:lnTo>
                  <a:lnTo>
                    <a:pt x="390" y="85"/>
                  </a:lnTo>
                  <a:lnTo>
                    <a:pt x="398" y="97"/>
                  </a:lnTo>
                  <a:lnTo>
                    <a:pt x="410" y="102"/>
                  </a:lnTo>
                  <a:lnTo>
                    <a:pt x="410" y="114"/>
                  </a:lnTo>
                  <a:lnTo>
                    <a:pt x="420" y="120"/>
                  </a:lnTo>
                  <a:lnTo>
                    <a:pt x="435" y="127"/>
                  </a:lnTo>
                  <a:lnTo>
                    <a:pt x="447" y="127"/>
                  </a:lnTo>
                  <a:lnTo>
                    <a:pt x="458" y="129"/>
                  </a:lnTo>
                  <a:lnTo>
                    <a:pt x="473" y="138"/>
                  </a:lnTo>
                  <a:lnTo>
                    <a:pt x="477" y="145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09" y="141"/>
                  </a:lnTo>
                  <a:lnTo>
                    <a:pt x="522" y="148"/>
                  </a:lnTo>
                  <a:lnTo>
                    <a:pt x="530" y="157"/>
                  </a:lnTo>
                  <a:lnTo>
                    <a:pt x="533" y="163"/>
                  </a:lnTo>
                  <a:lnTo>
                    <a:pt x="528" y="174"/>
                  </a:lnTo>
                  <a:lnTo>
                    <a:pt x="528" y="187"/>
                  </a:lnTo>
                  <a:lnTo>
                    <a:pt x="509" y="192"/>
                  </a:lnTo>
                  <a:lnTo>
                    <a:pt x="500" y="204"/>
                  </a:lnTo>
                  <a:lnTo>
                    <a:pt x="498" y="216"/>
                  </a:lnTo>
                  <a:lnTo>
                    <a:pt x="498" y="231"/>
                  </a:lnTo>
                  <a:lnTo>
                    <a:pt x="507" y="238"/>
                  </a:lnTo>
                  <a:lnTo>
                    <a:pt x="510" y="249"/>
                  </a:lnTo>
                  <a:lnTo>
                    <a:pt x="504" y="255"/>
                  </a:lnTo>
                  <a:lnTo>
                    <a:pt x="497" y="262"/>
                  </a:lnTo>
                  <a:lnTo>
                    <a:pt x="498" y="268"/>
                  </a:lnTo>
                  <a:lnTo>
                    <a:pt x="506" y="274"/>
                  </a:lnTo>
                  <a:lnTo>
                    <a:pt x="500" y="289"/>
                  </a:lnTo>
                  <a:lnTo>
                    <a:pt x="495" y="309"/>
                  </a:lnTo>
                  <a:lnTo>
                    <a:pt x="485" y="316"/>
                  </a:lnTo>
                  <a:lnTo>
                    <a:pt x="473" y="328"/>
                  </a:lnTo>
                  <a:lnTo>
                    <a:pt x="470" y="336"/>
                  </a:lnTo>
                  <a:lnTo>
                    <a:pt x="453" y="345"/>
                  </a:lnTo>
                  <a:lnTo>
                    <a:pt x="446" y="352"/>
                  </a:lnTo>
                  <a:lnTo>
                    <a:pt x="444" y="361"/>
                  </a:lnTo>
                  <a:lnTo>
                    <a:pt x="443" y="369"/>
                  </a:lnTo>
                  <a:lnTo>
                    <a:pt x="429" y="369"/>
                  </a:lnTo>
                  <a:lnTo>
                    <a:pt x="423" y="375"/>
                  </a:lnTo>
                  <a:lnTo>
                    <a:pt x="417" y="382"/>
                  </a:lnTo>
                  <a:lnTo>
                    <a:pt x="423" y="396"/>
                  </a:lnTo>
                  <a:lnTo>
                    <a:pt x="425" y="451"/>
                  </a:lnTo>
                  <a:lnTo>
                    <a:pt x="423" y="492"/>
                  </a:lnTo>
                  <a:lnTo>
                    <a:pt x="405" y="492"/>
                  </a:lnTo>
                  <a:lnTo>
                    <a:pt x="405" y="501"/>
                  </a:lnTo>
                  <a:lnTo>
                    <a:pt x="411" y="507"/>
                  </a:lnTo>
                  <a:lnTo>
                    <a:pt x="41" y="501"/>
                  </a:lnTo>
                  <a:lnTo>
                    <a:pt x="39" y="459"/>
                  </a:lnTo>
                  <a:lnTo>
                    <a:pt x="2" y="412"/>
                  </a:lnTo>
                  <a:lnTo>
                    <a:pt x="0" y="387"/>
                  </a:lnTo>
                  <a:lnTo>
                    <a:pt x="68" y="387"/>
                  </a:lnTo>
                  <a:lnTo>
                    <a:pt x="66" y="375"/>
                  </a:lnTo>
                  <a:lnTo>
                    <a:pt x="60" y="372"/>
                  </a:lnTo>
                  <a:lnTo>
                    <a:pt x="42" y="211"/>
                  </a:lnTo>
                  <a:lnTo>
                    <a:pt x="51" y="204"/>
                  </a:lnTo>
                  <a:lnTo>
                    <a:pt x="44" y="199"/>
                  </a:lnTo>
                  <a:lnTo>
                    <a:pt x="38" y="2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4" name="Freeform 109"/>
            <p:cNvSpPr>
              <a:spLocks noChangeAspect="1"/>
            </p:cNvSpPr>
            <p:nvPr/>
          </p:nvSpPr>
          <p:spPr bwMode="auto">
            <a:xfrm>
              <a:off x="1503" y="2113"/>
              <a:ext cx="376" cy="494"/>
            </a:xfrm>
            <a:custGeom>
              <a:avLst/>
              <a:gdLst>
                <a:gd name="T0" fmla="*/ 2147483647 w 412"/>
                <a:gd name="T1" fmla="*/ 2147483647 h 528"/>
                <a:gd name="T2" fmla="*/ 2147483647 w 412"/>
                <a:gd name="T3" fmla="*/ 2147483647 h 528"/>
                <a:gd name="T4" fmla="*/ 2147483647 w 412"/>
                <a:gd name="T5" fmla="*/ 2147483647 h 528"/>
                <a:gd name="T6" fmla="*/ 2147483647 w 412"/>
                <a:gd name="T7" fmla="*/ 2147483647 h 528"/>
                <a:gd name="T8" fmla="*/ 2147483647 w 412"/>
                <a:gd name="T9" fmla="*/ 2147483647 h 528"/>
                <a:gd name="T10" fmla="*/ 2147483647 w 412"/>
                <a:gd name="T11" fmla="*/ 2147483647 h 528"/>
                <a:gd name="T12" fmla="*/ 2147483647 w 412"/>
                <a:gd name="T13" fmla="*/ 2147483647 h 528"/>
                <a:gd name="T14" fmla="*/ 2147483647 w 412"/>
                <a:gd name="T15" fmla="*/ 2147483647 h 528"/>
                <a:gd name="T16" fmla="*/ 2147483647 w 412"/>
                <a:gd name="T17" fmla="*/ 2147483647 h 528"/>
                <a:gd name="T18" fmla="*/ 2147483647 w 412"/>
                <a:gd name="T19" fmla="*/ 2147483647 h 528"/>
                <a:gd name="T20" fmla="*/ 2147483647 w 412"/>
                <a:gd name="T21" fmla="*/ 2147483647 h 528"/>
                <a:gd name="T22" fmla="*/ 2147483647 w 412"/>
                <a:gd name="T23" fmla="*/ 2147483647 h 528"/>
                <a:gd name="T24" fmla="*/ 2147483647 w 412"/>
                <a:gd name="T25" fmla="*/ 2147483647 h 528"/>
                <a:gd name="T26" fmla="*/ 2147483647 w 412"/>
                <a:gd name="T27" fmla="*/ 2147483647 h 528"/>
                <a:gd name="T28" fmla="*/ 2147483647 w 412"/>
                <a:gd name="T29" fmla="*/ 2147483647 h 528"/>
                <a:gd name="T30" fmla="*/ 2147483647 w 412"/>
                <a:gd name="T31" fmla="*/ 2147483647 h 528"/>
                <a:gd name="T32" fmla="*/ 2147483647 w 412"/>
                <a:gd name="T33" fmla="*/ 2147483647 h 528"/>
                <a:gd name="T34" fmla="*/ 2147483647 w 412"/>
                <a:gd name="T35" fmla="*/ 2147483647 h 528"/>
                <a:gd name="T36" fmla="*/ 2147483647 w 412"/>
                <a:gd name="T37" fmla="*/ 2147483647 h 528"/>
                <a:gd name="T38" fmla="*/ 2147483647 w 412"/>
                <a:gd name="T39" fmla="*/ 2147483647 h 528"/>
                <a:gd name="T40" fmla="*/ 2147483647 w 412"/>
                <a:gd name="T41" fmla="*/ 2147483647 h 528"/>
                <a:gd name="T42" fmla="*/ 2147483647 w 412"/>
                <a:gd name="T43" fmla="*/ 2147483647 h 528"/>
                <a:gd name="T44" fmla="*/ 2147483647 w 412"/>
                <a:gd name="T45" fmla="*/ 2147483647 h 528"/>
                <a:gd name="T46" fmla="*/ 0 w 412"/>
                <a:gd name="T47" fmla="*/ 2147483647 h 528"/>
                <a:gd name="T48" fmla="*/ 2147483647 w 412"/>
                <a:gd name="T49" fmla="*/ 2147483647 h 528"/>
                <a:gd name="T50" fmla="*/ 2147483647 w 412"/>
                <a:gd name="T51" fmla="*/ 2147483647 h 528"/>
                <a:gd name="T52" fmla="*/ 2147483647 w 412"/>
                <a:gd name="T53" fmla="*/ 2147483647 h 528"/>
                <a:gd name="T54" fmla="*/ 2147483647 w 412"/>
                <a:gd name="T55" fmla="*/ 2147483647 h 528"/>
                <a:gd name="T56" fmla="*/ 2147483647 w 412"/>
                <a:gd name="T57" fmla="*/ 2147483647 h 528"/>
                <a:gd name="T58" fmla="*/ 2147483647 w 412"/>
                <a:gd name="T59" fmla="*/ 2147483647 h 528"/>
                <a:gd name="T60" fmla="*/ 2147483647 w 412"/>
                <a:gd name="T61" fmla="*/ 2147483647 h 528"/>
                <a:gd name="T62" fmla="*/ 2147483647 w 412"/>
                <a:gd name="T63" fmla="*/ 2147483647 h 528"/>
                <a:gd name="T64" fmla="*/ 2147483647 w 412"/>
                <a:gd name="T65" fmla="*/ 2147483647 h 528"/>
                <a:gd name="T66" fmla="*/ 2147483647 w 412"/>
                <a:gd name="T67" fmla="*/ 2147483647 h 528"/>
                <a:gd name="T68" fmla="*/ 2147483647 w 412"/>
                <a:gd name="T69" fmla="*/ 2147483647 h 528"/>
                <a:gd name="T70" fmla="*/ 2147483647 w 412"/>
                <a:gd name="T71" fmla="*/ 2147483647 h 528"/>
                <a:gd name="T72" fmla="*/ 2147483647 w 412"/>
                <a:gd name="T73" fmla="*/ 2147483647 h 528"/>
                <a:gd name="T74" fmla="*/ 2147483647 w 412"/>
                <a:gd name="T75" fmla="*/ 2147483647 h 528"/>
                <a:gd name="T76" fmla="*/ 2147483647 w 412"/>
                <a:gd name="T77" fmla="*/ 2147483647 h 528"/>
                <a:gd name="T78" fmla="*/ 2147483647 w 412"/>
                <a:gd name="T79" fmla="*/ 2147483647 h 528"/>
                <a:gd name="T80" fmla="*/ 2147483647 w 412"/>
                <a:gd name="T81" fmla="*/ 2147483647 h 528"/>
                <a:gd name="T82" fmla="*/ 2147483647 w 412"/>
                <a:gd name="T83" fmla="*/ 2147483647 h 528"/>
                <a:gd name="T84" fmla="*/ 2147483647 w 412"/>
                <a:gd name="T85" fmla="*/ 2147483647 h 528"/>
                <a:gd name="T86" fmla="*/ 2147483647 w 412"/>
                <a:gd name="T87" fmla="*/ 2147483647 h 528"/>
                <a:gd name="T88" fmla="*/ 2147483647 w 412"/>
                <a:gd name="T89" fmla="*/ 0 h 528"/>
                <a:gd name="T90" fmla="*/ 2147483647 w 412"/>
                <a:gd name="T91" fmla="*/ 2147483647 h 528"/>
                <a:gd name="T92" fmla="*/ 2147483647 w 412"/>
                <a:gd name="T93" fmla="*/ 2147483647 h 528"/>
                <a:gd name="T94" fmla="*/ 2147483647 w 412"/>
                <a:gd name="T95" fmla="*/ 2147483647 h 528"/>
                <a:gd name="T96" fmla="*/ 2147483647 w 412"/>
                <a:gd name="T97" fmla="*/ 2147483647 h 528"/>
                <a:gd name="T98" fmla="*/ 2147483647 w 412"/>
                <a:gd name="T99" fmla="*/ 2147483647 h 528"/>
                <a:gd name="T100" fmla="*/ 2147483647 w 412"/>
                <a:gd name="T101" fmla="*/ 2147483647 h 528"/>
                <a:gd name="T102" fmla="*/ 2147483647 w 412"/>
                <a:gd name="T103" fmla="*/ 2147483647 h 528"/>
                <a:gd name="T104" fmla="*/ 2147483647 w 412"/>
                <a:gd name="T105" fmla="*/ 2147483647 h 528"/>
                <a:gd name="T106" fmla="*/ 2147483647 w 412"/>
                <a:gd name="T107" fmla="*/ 2147483647 h 528"/>
                <a:gd name="T108" fmla="*/ 2147483647 w 412"/>
                <a:gd name="T109" fmla="*/ 2147483647 h 528"/>
                <a:gd name="T110" fmla="*/ 2147483647 w 412"/>
                <a:gd name="T111" fmla="*/ 2147483647 h 5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2"/>
                <a:gd name="T169" fmla="*/ 0 h 528"/>
                <a:gd name="T170" fmla="*/ 412 w 412"/>
                <a:gd name="T171" fmla="*/ 528 h 5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2" h="528">
                  <a:moveTo>
                    <a:pt x="351" y="152"/>
                  </a:moveTo>
                  <a:lnTo>
                    <a:pt x="376" y="152"/>
                  </a:lnTo>
                  <a:lnTo>
                    <a:pt x="375" y="212"/>
                  </a:lnTo>
                  <a:lnTo>
                    <a:pt x="378" y="219"/>
                  </a:lnTo>
                  <a:lnTo>
                    <a:pt x="412" y="237"/>
                  </a:lnTo>
                  <a:lnTo>
                    <a:pt x="411" y="332"/>
                  </a:lnTo>
                  <a:lnTo>
                    <a:pt x="406" y="341"/>
                  </a:lnTo>
                  <a:lnTo>
                    <a:pt x="391" y="348"/>
                  </a:lnTo>
                  <a:lnTo>
                    <a:pt x="384" y="357"/>
                  </a:lnTo>
                  <a:lnTo>
                    <a:pt x="384" y="381"/>
                  </a:lnTo>
                  <a:lnTo>
                    <a:pt x="378" y="389"/>
                  </a:lnTo>
                  <a:lnTo>
                    <a:pt x="379" y="441"/>
                  </a:lnTo>
                  <a:lnTo>
                    <a:pt x="331" y="440"/>
                  </a:lnTo>
                  <a:lnTo>
                    <a:pt x="333" y="468"/>
                  </a:lnTo>
                  <a:lnTo>
                    <a:pt x="186" y="471"/>
                  </a:lnTo>
                  <a:lnTo>
                    <a:pt x="178" y="476"/>
                  </a:lnTo>
                  <a:lnTo>
                    <a:pt x="168" y="474"/>
                  </a:lnTo>
                  <a:lnTo>
                    <a:pt x="162" y="476"/>
                  </a:lnTo>
                  <a:lnTo>
                    <a:pt x="156" y="482"/>
                  </a:lnTo>
                  <a:lnTo>
                    <a:pt x="148" y="492"/>
                  </a:lnTo>
                  <a:lnTo>
                    <a:pt x="148" y="513"/>
                  </a:lnTo>
                  <a:lnTo>
                    <a:pt x="138" y="515"/>
                  </a:lnTo>
                  <a:lnTo>
                    <a:pt x="123" y="528"/>
                  </a:lnTo>
                  <a:lnTo>
                    <a:pt x="0" y="527"/>
                  </a:lnTo>
                  <a:lnTo>
                    <a:pt x="10" y="506"/>
                  </a:lnTo>
                  <a:lnTo>
                    <a:pt x="3" y="494"/>
                  </a:lnTo>
                  <a:lnTo>
                    <a:pt x="7" y="485"/>
                  </a:lnTo>
                  <a:lnTo>
                    <a:pt x="12" y="483"/>
                  </a:lnTo>
                  <a:lnTo>
                    <a:pt x="36" y="444"/>
                  </a:lnTo>
                  <a:lnTo>
                    <a:pt x="24" y="425"/>
                  </a:lnTo>
                  <a:lnTo>
                    <a:pt x="21" y="104"/>
                  </a:lnTo>
                  <a:lnTo>
                    <a:pt x="58" y="105"/>
                  </a:lnTo>
                  <a:lnTo>
                    <a:pt x="63" y="101"/>
                  </a:lnTo>
                  <a:lnTo>
                    <a:pt x="70" y="104"/>
                  </a:lnTo>
                  <a:lnTo>
                    <a:pt x="79" y="101"/>
                  </a:lnTo>
                  <a:lnTo>
                    <a:pt x="88" y="110"/>
                  </a:lnTo>
                  <a:lnTo>
                    <a:pt x="111" y="105"/>
                  </a:lnTo>
                  <a:lnTo>
                    <a:pt x="126" y="89"/>
                  </a:lnTo>
                  <a:lnTo>
                    <a:pt x="129" y="56"/>
                  </a:lnTo>
                  <a:lnTo>
                    <a:pt x="141" y="42"/>
                  </a:lnTo>
                  <a:lnTo>
                    <a:pt x="150" y="44"/>
                  </a:lnTo>
                  <a:lnTo>
                    <a:pt x="159" y="33"/>
                  </a:lnTo>
                  <a:lnTo>
                    <a:pt x="192" y="23"/>
                  </a:lnTo>
                  <a:lnTo>
                    <a:pt x="196" y="8"/>
                  </a:lnTo>
                  <a:lnTo>
                    <a:pt x="214" y="0"/>
                  </a:lnTo>
                  <a:lnTo>
                    <a:pt x="231" y="9"/>
                  </a:lnTo>
                  <a:lnTo>
                    <a:pt x="240" y="11"/>
                  </a:lnTo>
                  <a:lnTo>
                    <a:pt x="243" y="17"/>
                  </a:lnTo>
                  <a:lnTo>
                    <a:pt x="255" y="20"/>
                  </a:lnTo>
                  <a:lnTo>
                    <a:pt x="252" y="29"/>
                  </a:lnTo>
                  <a:lnTo>
                    <a:pt x="261" y="29"/>
                  </a:lnTo>
                  <a:lnTo>
                    <a:pt x="265" y="38"/>
                  </a:lnTo>
                  <a:lnTo>
                    <a:pt x="313" y="39"/>
                  </a:lnTo>
                  <a:lnTo>
                    <a:pt x="312" y="63"/>
                  </a:lnTo>
                  <a:lnTo>
                    <a:pt x="351" y="113"/>
                  </a:lnTo>
                  <a:lnTo>
                    <a:pt x="351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5" name="Freeform 110"/>
            <p:cNvSpPr>
              <a:spLocks noChangeAspect="1"/>
            </p:cNvSpPr>
            <p:nvPr/>
          </p:nvSpPr>
          <p:spPr bwMode="auto">
            <a:xfrm>
              <a:off x="1078" y="2605"/>
              <a:ext cx="456" cy="428"/>
            </a:xfrm>
            <a:custGeom>
              <a:avLst/>
              <a:gdLst>
                <a:gd name="T0" fmla="*/ 2147483647 w 499"/>
                <a:gd name="T1" fmla="*/ 2147483647 h 458"/>
                <a:gd name="T2" fmla="*/ 2147483647 w 499"/>
                <a:gd name="T3" fmla="*/ 0 h 458"/>
                <a:gd name="T4" fmla="*/ 2147483647 w 499"/>
                <a:gd name="T5" fmla="*/ 2147483647 h 458"/>
                <a:gd name="T6" fmla="*/ 2147483647 w 499"/>
                <a:gd name="T7" fmla="*/ 2147483647 h 458"/>
                <a:gd name="T8" fmla="*/ 2147483647 w 499"/>
                <a:gd name="T9" fmla="*/ 2147483647 h 458"/>
                <a:gd name="T10" fmla="*/ 2147483647 w 499"/>
                <a:gd name="T11" fmla="*/ 2147483647 h 458"/>
                <a:gd name="T12" fmla="*/ 2147483647 w 499"/>
                <a:gd name="T13" fmla="*/ 2147483647 h 458"/>
                <a:gd name="T14" fmla="*/ 2147483647 w 499"/>
                <a:gd name="T15" fmla="*/ 2147483647 h 458"/>
                <a:gd name="T16" fmla="*/ 2147483647 w 499"/>
                <a:gd name="T17" fmla="*/ 2147483647 h 458"/>
                <a:gd name="T18" fmla="*/ 2147483647 w 499"/>
                <a:gd name="T19" fmla="*/ 2147483647 h 458"/>
                <a:gd name="T20" fmla="*/ 2147483647 w 499"/>
                <a:gd name="T21" fmla="*/ 2147483647 h 458"/>
                <a:gd name="T22" fmla="*/ 2147483647 w 499"/>
                <a:gd name="T23" fmla="*/ 2147483647 h 458"/>
                <a:gd name="T24" fmla="*/ 2147483647 w 499"/>
                <a:gd name="T25" fmla="*/ 2147483647 h 458"/>
                <a:gd name="T26" fmla="*/ 2147483647 w 499"/>
                <a:gd name="T27" fmla="*/ 2147483647 h 458"/>
                <a:gd name="T28" fmla="*/ 2147483647 w 499"/>
                <a:gd name="T29" fmla="*/ 2147483647 h 458"/>
                <a:gd name="T30" fmla="*/ 2147483647 w 499"/>
                <a:gd name="T31" fmla="*/ 2147483647 h 458"/>
                <a:gd name="T32" fmla="*/ 2147483647 w 499"/>
                <a:gd name="T33" fmla="*/ 2147483647 h 458"/>
                <a:gd name="T34" fmla="*/ 2147483647 w 499"/>
                <a:gd name="T35" fmla="*/ 2147483647 h 458"/>
                <a:gd name="T36" fmla="*/ 2147483647 w 499"/>
                <a:gd name="T37" fmla="*/ 2147483647 h 458"/>
                <a:gd name="T38" fmla="*/ 2147483647 w 499"/>
                <a:gd name="T39" fmla="*/ 2147483647 h 458"/>
                <a:gd name="T40" fmla="*/ 2147483647 w 499"/>
                <a:gd name="T41" fmla="*/ 2147483647 h 458"/>
                <a:gd name="T42" fmla="*/ 2147483647 w 499"/>
                <a:gd name="T43" fmla="*/ 2147483647 h 458"/>
                <a:gd name="T44" fmla="*/ 2147483647 w 499"/>
                <a:gd name="T45" fmla="*/ 2147483647 h 458"/>
                <a:gd name="T46" fmla="*/ 2147483647 w 499"/>
                <a:gd name="T47" fmla="*/ 2147483647 h 458"/>
                <a:gd name="T48" fmla="*/ 2147483647 w 499"/>
                <a:gd name="T49" fmla="*/ 2147483647 h 458"/>
                <a:gd name="T50" fmla="*/ 2147483647 w 499"/>
                <a:gd name="T51" fmla="*/ 2147483647 h 458"/>
                <a:gd name="T52" fmla="*/ 2147483647 w 499"/>
                <a:gd name="T53" fmla="*/ 2147483647 h 458"/>
                <a:gd name="T54" fmla="*/ 2147483647 w 499"/>
                <a:gd name="T55" fmla="*/ 2147483647 h 458"/>
                <a:gd name="T56" fmla="*/ 2147483647 w 499"/>
                <a:gd name="T57" fmla="*/ 2147483647 h 458"/>
                <a:gd name="T58" fmla="*/ 2147483647 w 499"/>
                <a:gd name="T59" fmla="*/ 2147483647 h 458"/>
                <a:gd name="T60" fmla="*/ 2147483647 w 499"/>
                <a:gd name="T61" fmla="*/ 2147483647 h 458"/>
                <a:gd name="T62" fmla="*/ 2147483647 w 499"/>
                <a:gd name="T63" fmla="*/ 2147483647 h 458"/>
                <a:gd name="T64" fmla="*/ 2147483647 w 499"/>
                <a:gd name="T65" fmla="*/ 2147483647 h 458"/>
                <a:gd name="T66" fmla="*/ 2147483647 w 499"/>
                <a:gd name="T67" fmla="*/ 2147483647 h 458"/>
                <a:gd name="T68" fmla="*/ 2147483647 w 499"/>
                <a:gd name="T69" fmla="*/ 2147483647 h 458"/>
                <a:gd name="T70" fmla="*/ 2147483647 w 499"/>
                <a:gd name="T71" fmla="*/ 2147483647 h 458"/>
                <a:gd name="T72" fmla="*/ 0 w 499"/>
                <a:gd name="T73" fmla="*/ 2147483647 h 458"/>
                <a:gd name="T74" fmla="*/ 2147483647 w 499"/>
                <a:gd name="T75" fmla="*/ 2147483647 h 4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9"/>
                <a:gd name="T115" fmla="*/ 0 h 458"/>
                <a:gd name="T116" fmla="*/ 499 w 499"/>
                <a:gd name="T117" fmla="*/ 458 h 4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9" h="458">
                  <a:moveTo>
                    <a:pt x="58" y="50"/>
                  </a:moveTo>
                  <a:lnTo>
                    <a:pt x="324" y="51"/>
                  </a:lnTo>
                  <a:lnTo>
                    <a:pt x="324" y="0"/>
                  </a:lnTo>
                  <a:lnTo>
                    <a:pt x="466" y="0"/>
                  </a:lnTo>
                  <a:lnTo>
                    <a:pt x="460" y="6"/>
                  </a:lnTo>
                  <a:lnTo>
                    <a:pt x="462" y="14"/>
                  </a:lnTo>
                  <a:lnTo>
                    <a:pt x="468" y="27"/>
                  </a:lnTo>
                  <a:lnTo>
                    <a:pt x="472" y="36"/>
                  </a:lnTo>
                  <a:lnTo>
                    <a:pt x="484" y="45"/>
                  </a:lnTo>
                  <a:lnTo>
                    <a:pt x="492" y="63"/>
                  </a:lnTo>
                  <a:lnTo>
                    <a:pt x="486" y="69"/>
                  </a:lnTo>
                  <a:lnTo>
                    <a:pt x="484" y="80"/>
                  </a:lnTo>
                  <a:lnTo>
                    <a:pt x="484" y="98"/>
                  </a:lnTo>
                  <a:lnTo>
                    <a:pt x="468" y="104"/>
                  </a:lnTo>
                  <a:lnTo>
                    <a:pt x="460" y="111"/>
                  </a:lnTo>
                  <a:lnTo>
                    <a:pt x="465" y="120"/>
                  </a:lnTo>
                  <a:lnTo>
                    <a:pt x="465" y="129"/>
                  </a:lnTo>
                  <a:lnTo>
                    <a:pt x="463" y="140"/>
                  </a:lnTo>
                  <a:lnTo>
                    <a:pt x="469" y="150"/>
                  </a:lnTo>
                  <a:lnTo>
                    <a:pt x="469" y="159"/>
                  </a:lnTo>
                  <a:lnTo>
                    <a:pt x="465" y="167"/>
                  </a:lnTo>
                  <a:lnTo>
                    <a:pt x="459" y="173"/>
                  </a:lnTo>
                  <a:lnTo>
                    <a:pt x="466" y="182"/>
                  </a:lnTo>
                  <a:lnTo>
                    <a:pt x="463" y="194"/>
                  </a:lnTo>
                  <a:lnTo>
                    <a:pt x="465" y="207"/>
                  </a:lnTo>
                  <a:lnTo>
                    <a:pt x="469" y="213"/>
                  </a:lnTo>
                  <a:lnTo>
                    <a:pt x="465" y="219"/>
                  </a:lnTo>
                  <a:lnTo>
                    <a:pt x="465" y="239"/>
                  </a:lnTo>
                  <a:lnTo>
                    <a:pt x="466" y="260"/>
                  </a:lnTo>
                  <a:lnTo>
                    <a:pt x="477" y="269"/>
                  </a:lnTo>
                  <a:lnTo>
                    <a:pt x="475" y="276"/>
                  </a:lnTo>
                  <a:lnTo>
                    <a:pt x="484" y="287"/>
                  </a:lnTo>
                  <a:lnTo>
                    <a:pt x="495" y="287"/>
                  </a:lnTo>
                  <a:lnTo>
                    <a:pt x="499" y="288"/>
                  </a:lnTo>
                  <a:lnTo>
                    <a:pt x="492" y="294"/>
                  </a:lnTo>
                  <a:lnTo>
                    <a:pt x="490" y="299"/>
                  </a:lnTo>
                  <a:lnTo>
                    <a:pt x="493" y="306"/>
                  </a:lnTo>
                  <a:lnTo>
                    <a:pt x="495" y="312"/>
                  </a:lnTo>
                  <a:lnTo>
                    <a:pt x="480" y="317"/>
                  </a:lnTo>
                  <a:lnTo>
                    <a:pt x="469" y="318"/>
                  </a:lnTo>
                  <a:lnTo>
                    <a:pt x="474" y="326"/>
                  </a:lnTo>
                  <a:lnTo>
                    <a:pt x="475" y="335"/>
                  </a:lnTo>
                  <a:lnTo>
                    <a:pt x="474" y="345"/>
                  </a:lnTo>
                  <a:lnTo>
                    <a:pt x="462" y="350"/>
                  </a:lnTo>
                  <a:lnTo>
                    <a:pt x="459" y="357"/>
                  </a:lnTo>
                  <a:lnTo>
                    <a:pt x="465" y="363"/>
                  </a:lnTo>
                  <a:lnTo>
                    <a:pt x="459" y="369"/>
                  </a:lnTo>
                  <a:lnTo>
                    <a:pt x="463" y="374"/>
                  </a:lnTo>
                  <a:lnTo>
                    <a:pt x="463" y="383"/>
                  </a:lnTo>
                  <a:lnTo>
                    <a:pt x="466" y="387"/>
                  </a:lnTo>
                  <a:lnTo>
                    <a:pt x="468" y="404"/>
                  </a:lnTo>
                  <a:lnTo>
                    <a:pt x="460" y="408"/>
                  </a:lnTo>
                  <a:lnTo>
                    <a:pt x="454" y="422"/>
                  </a:lnTo>
                  <a:lnTo>
                    <a:pt x="445" y="423"/>
                  </a:lnTo>
                  <a:lnTo>
                    <a:pt x="438" y="423"/>
                  </a:lnTo>
                  <a:lnTo>
                    <a:pt x="435" y="419"/>
                  </a:lnTo>
                  <a:lnTo>
                    <a:pt x="430" y="426"/>
                  </a:lnTo>
                  <a:lnTo>
                    <a:pt x="421" y="428"/>
                  </a:lnTo>
                  <a:lnTo>
                    <a:pt x="397" y="435"/>
                  </a:lnTo>
                  <a:lnTo>
                    <a:pt x="393" y="438"/>
                  </a:lnTo>
                  <a:lnTo>
                    <a:pt x="384" y="441"/>
                  </a:lnTo>
                  <a:lnTo>
                    <a:pt x="361" y="458"/>
                  </a:lnTo>
                  <a:lnTo>
                    <a:pt x="115" y="458"/>
                  </a:lnTo>
                  <a:lnTo>
                    <a:pt x="115" y="414"/>
                  </a:lnTo>
                  <a:lnTo>
                    <a:pt x="217" y="414"/>
                  </a:lnTo>
                  <a:lnTo>
                    <a:pt x="201" y="377"/>
                  </a:lnTo>
                  <a:lnTo>
                    <a:pt x="202" y="363"/>
                  </a:lnTo>
                  <a:lnTo>
                    <a:pt x="216" y="362"/>
                  </a:lnTo>
                  <a:lnTo>
                    <a:pt x="217" y="338"/>
                  </a:lnTo>
                  <a:lnTo>
                    <a:pt x="123" y="336"/>
                  </a:lnTo>
                  <a:lnTo>
                    <a:pt x="121" y="233"/>
                  </a:lnTo>
                  <a:lnTo>
                    <a:pt x="91" y="230"/>
                  </a:lnTo>
                  <a:lnTo>
                    <a:pt x="94" y="110"/>
                  </a:lnTo>
                  <a:lnTo>
                    <a:pt x="0" y="110"/>
                  </a:lnTo>
                  <a:lnTo>
                    <a:pt x="0" y="66"/>
                  </a:lnTo>
                  <a:lnTo>
                    <a:pt x="57" y="66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6" name="Freeform 111"/>
            <p:cNvSpPr>
              <a:spLocks noChangeAspect="1"/>
            </p:cNvSpPr>
            <p:nvPr/>
          </p:nvSpPr>
          <p:spPr bwMode="auto">
            <a:xfrm>
              <a:off x="2285" y="2109"/>
              <a:ext cx="404" cy="326"/>
            </a:xfrm>
            <a:custGeom>
              <a:avLst/>
              <a:gdLst>
                <a:gd name="T0" fmla="*/ 2147483647 w 441"/>
                <a:gd name="T1" fmla="*/ 0 h 349"/>
                <a:gd name="T2" fmla="*/ 2147483647 w 441"/>
                <a:gd name="T3" fmla="*/ 2147483647 h 349"/>
                <a:gd name="T4" fmla="*/ 2147483647 w 441"/>
                <a:gd name="T5" fmla="*/ 2147483647 h 349"/>
                <a:gd name="T6" fmla="*/ 2147483647 w 441"/>
                <a:gd name="T7" fmla="*/ 2147483647 h 349"/>
                <a:gd name="T8" fmla="*/ 2147483647 w 441"/>
                <a:gd name="T9" fmla="*/ 2147483647 h 349"/>
                <a:gd name="T10" fmla="*/ 2147483647 w 441"/>
                <a:gd name="T11" fmla="*/ 2147483647 h 349"/>
                <a:gd name="T12" fmla="*/ 2147483647 w 441"/>
                <a:gd name="T13" fmla="*/ 2147483647 h 349"/>
                <a:gd name="T14" fmla="*/ 2147483647 w 441"/>
                <a:gd name="T15" fmla="*/ 2147483647 h 349"/>
                <a:gd name="T16" fmla="*/ 2147483647 w 441"/>
                <a:gd name="T17" fmla="*/ 2147483647 h 349"/>
                <a:gd name="T18" fmla="*/ 2147483647 w 441"/>
                <a:gd name="T19" fmla="*/ 2147483647 h 349"/>
                <a:gd name="T20" fmla="*/ 2147483647 w 441"/>
                <a:gd name="T21" fmla="*/ 2147483647 h 349"/>
                <a:gd name="T22" fmla="*/ 2147483647 w 441"/>
                <a:gd name="T23" fmla="*/ 2147483647 h 349"/>
                <a:gd name="T24" fmla="*/ 2147483647 w 441"/>
                <a:gd name="T25" fmla="*/ 2147483647 h 349"/>
                <a:gd name="T26" fmla="*/ 2147483647 w 441"/>
                <a:gd name="T27" fmla="*/ 2147483647 h 349"/>
                <a:gd name="T28" fmla="*/ 2147483647 w 441"/>
                <a:gd name="T29" fmla="*/ 2147483647 h 349"/>
                <a:gd name="T30" fmla="*/ 2147483647 w 441"/>
                <a:gd name="T31" fmla="*/ 2147483647 h 349"/>
                <a:gd name="T32" fmla="*/ 2147483647 w 441"/>
                <a:gd name="T33" fmla="*/ 2147483647 h 349"/>
                <a:gd name="T34" fmla="*/ 2147483647 w 441"/>
                <a:gd name="T35" fmla="*/ 2147483647 h 349"/>
                <a:gd name="T36" fmla="*/ 2147483647 w 441"/>
                <a:gd name="T37" fmla="*/ 2147483647 h 349"/>
                <a:gd name="T38" fmla="*/ 2147483647 w 441"/>
                <a:gd name="T39" fmla="*/ 2147483647 h 349"/>
                <a:gd name="T40" fmla="*/ 2147483647 w 441"/>
                <a:gd name="T41" fmla="*/ 2147483647 h 349"/>
                <a:gd name="T42" fmla="*/ 2147483647 w 441"/>
                <a:gd name="T43" fmla="*/ 2147483647 h 349"/>
                <a:gd name="T44" fmla="*/ 2147483647 w 441"/>
                <a:gd name="T45" fmla="*/ 2147483647 h 349"/>
                <a:gd name="T46" fmla="*/ 2147483647 w 441"/>
                <a:gd name="T47" fmla="*/ 2147483647 h 349"/>
                <a:gd name="T48" fmla="*/ 2147483647 w 441"/>
                <a:gd name="T49" fmla="*/ 2147483647 h 349"/>
                <a:gd name="T50" fmla="*/ 2147483647 w 441"/>
                <a:gd name="T51" fmla="*/ 2147483647 h 349"/>
                <a:gd name="T52" fmla="*/ 2147483647 w 441"/>
                <a:gd name="T53" fmla="*/ 2147483647 h 349"/>
                <a:gd name="T54" fmla="*/ 2147483647 w 441"/>
                <a:gd name="T55" fmla="*/ 2147483647 h 349"/>
                <a:gd name="T56" fmla="*/ 2147483647 w 441"/>
                <a:gd name="T57" fmla="*/ 2147483647 h 349"/>
                <a:gd name="T58" fmla="*/ 2147483647 w 441"/>
                <a:gd name="T59" fmla="*/ 2147483647 h 349"/>
                <a:gd name="T60" fmla="*/ 2147483647 w 441"/>
                <a:gd name="T61" fmla="*/ 2147483647 h 349"/>
                <a:gd name="T62" fmla="*/ 2147483647 w 441"/>
                <a:gd name="T63" fmla="*/ 2147483647 h 349"/>
                <a:gd name="T64" fmla="*/ 2147483647 w 441"/>
                <a:gd name="T65" fmla="*/ 2147483647 h 349"/>
                <a:gd name="T66" fmla="*/ 2147483647 w 441"/>
                <a:gd name="T67" fmla="*/ 2147483647 h 349"/>
                <a:gd name="T68" fmla="*/ 2147483647 w 441"/>
                <a:gd name="T69" fmla="*/ 2147483647 h 349"/>
                <a:gd name="T70" fmla="*/ 2147483647 w 441"/>
                <a:gd name="T71" fmla="*/ 2147483647 h 349"/>
                <a:gd name="T72" fmla="*/ 2147483647 w 441"/>
                <a:gd name="T73" fmla="*/ 2147483647 h 349"/>
                <a:gd name="T74" fmla="*/ 2147483647 w 441"/>
                <a:gd name="T75" fmla="*/ 2147483647 h 349"/>
                <a:gd name="T76" fmla="*/ 2147483647 w 441"/>
                <a:gd name="T77" fmla="*/ 2147483647 h 349"/>
                <a:gd name="T78" fmla="*/ 2147483647 w 441"/>
                <a:gd name="T79" fmla="*/ 2147483647 h 349"/>
                <a:gd name="T80" fmla="*/ 2147483647 w 441"/>
                <a:gd name="T81" fmla="*/ 2147483647 h 349"/>
                <a:gd name="T82" fmla="*/ 2147483647 w 441"/>
                <a:gd name="T83" fmla="*/ 2147483647 h 349"/>
                <a:gd name="T84" fmla="*/ 2147483647 w 441"/>
                <a:gd name="T85" fmla="*/ 2147483647 h 349"/>
                <a:gd name="T86" fmla="*/ 2147483647 w 441"/>
                <a:gd name="T87" fmla="*/ 2147483647 h 349"/>
                <a:gd name="T88" fmla="*/ 2147483647 w 441"/>
                <a:gd name="T89" fmla="*/ 2147483647 h 349"/>
                <a:gd name="T90" fmla="*/ 2147483647 w 441"/>
                <a:gd name="T91" fmla="*/ 2147483647 h 349"/>
                <a:gd name="T92" fmla="*/ 2147483647 w 441"/>
                <a:gd name="T93" fmla="*/ 2147483647 h 349"/>
                <a:gd name="T94" fmla="*/ 2147483647 w 441"/>
                <a:gd name="T95" fmla="*/ 2147483647 h 349"/>
                <a:gd name="T96" fmla="*/ 0 w 441"/>
                <a:gd name="T97" fmla="*/ 2147483647 h 349"/>
                <a:gd name="T98" fmla="*/ 2147483647 w 441"/>
                <a:gd name="T99" fmla="*/ 2147483647 h 349"/>
                <a:gd name="T100" fmla="*/ 2147483647 w 441"/>
                <a:gd name="T101" fmla="*/ 2147483647 h 349"/>
                <a:gd name="T102" fmla="*/ 2147483647 w 441"/>
                <a:gd name="T103" fmla="*/ 2147483647 h 349"/>
                <a:gd name="T104" fmla="*/ 2147483647 w 441"/>
                <a:gd name="T105" fmla="*/ 2147483647 h 3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1"/>
                <a:gd name="T160" fmla="*/ 0 h 349"/>
                <a:gd name="T161" fmla="*/ 441 w 441"/>
                <a:gd name="T162" fmla="*/ 349 h 3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1" h="349">
                  <a:moveTo>
                    <a:pt x="29" y="6"/>
                  </a:moveTo>
                  <a:lnTo>
                    <a:pt x="441" y="0"/>
                  </a:lnTo>
                  <a:lnTo>
                    <a:pt x="438" y="12"/>
                  </a:lnTo>
                  <a:lnTo>
                    <a:pt x="438" y="22"/>
                  </a:lnTo>
                  <a:lnTo>
                    <a:pt x="429" y="30"/>
                  </a:lnTo>
                  <a:lnTo>
                    <a:pt x="425" y="45"/>
                  </a:lnTo>
                  <a:lnTo>
                    <a:pt x="425" y="54"/>
                  </a:lnTo>
                  <a:lnTo>
                    <a:pt x="432" y="63"/>
                  </a:lnTo>
                  <a:lnTo>
                    <a:pt x="425" y="72"/>
                  </a:lnTo>
                  <a:lnTo>
                    <a:pt x="423" y="79"/>
                  </a:lnTo>
                  <a:lnTo>
                    <a:pt x="414" y="81"/>
                  </a:lnTo>
                  <a:lnTo>
                    <a:pt x="411" y="93"/>
                  </a:lnTo>
                  <a:lnTo>
                    <a:pt x="414" y="105"/>
                  </a:lnTo>
                  <a:lnTo>
                    <a:pt x="405" y="111"/>
                  </a:lnTo>
                  <a:lnTo>
                    <a:pt x="404" y="121"/>
                  </a:lnTo>
                  <a:lnTo>
                    <a:pt x="399" y="126"/>
                  </a:lnTo>
                  <a:lnTo>
                    <a:pt x="402" y="133"/>
                  </a:lnTo>
                  <a:lnTo>
                    <a:pt x="401" y="145"/>
                  </a:lnTo>
                  <a:lnTo>
                    <a:pt x="395" y="150"/>
                  </a:lnTo>
                  <a:lnTo>
                    <a:pt x="401" y="154"/>
                  </a:lnTo>
                  <a:lnTo>
                    <a:pt x="398" y="166"/>
                  </a:lnTo>
                  <a:lnTo>
                    <a:pt x="393" y="175"/>
                  </a:lnTo>
                  <a:lnTo>
                    <a:pt x="392" y="180"/>
                  </a:lnTo>
                  <a:lnTo>
                    <a:pt x="396" y="187"/>
                  </a:lnTo>
                  <a:lnTo>
                    <a:pt x="387" y="196"/>
                  </a:lnTo>
                  <a:lnTo>
                    <a:pt x="383" y="201"/>
                  </a:lnTo>
                  <a:lnTo>
                    <a:pt x="390" y="205"/>
                  </a:lnTo>
                  <a:lnTo>
                    <a:pt x="386" y="211"/>
                  </a:lnTo>
                  <a:lnTo>
                    <a:pt x="377" y="217"/>
                  </a:lnTo>
                  <a:lnTo>
                    <a:pt x="371" y="225"/>
                  </a:lnTo>
                  <a:lnTo>
                    <a:pt x="369" y="229"/>
                  </a:lnTo>
                  <a:lnTo>
                    <a:pt x="369" y="237"/>
                  </a:lnTo>
                  <a:lnTo>
                    <a:pt x="362" y="243"/>
                  </a:lnTo>
                  <a:lnTo>
                    <a:pt x="353" y="249"/>
                  </a:lnTo>
                  <a:lnTo>
                    <a:pt x="348" y="252"/>
                  </a:lnTo>
                  <a:lnTo>
                    <a:pt x="345" y="267"/>
                  </a:lnTo>
                  <a:lnTo>
                    <a:pt x="341" y="273"/>
                  </a:lnTo>
                  <a:lnTo>
                    <a:pt x="338" y="277"/>
                  </a:lnTo>
                  <a:lnTo>
                    <a:pt x="339" y="285"/>
                  </a:lnTo>
                  <a:lnTo>
                    <a:pt x="333" y="286"/>
                  </a:lnTo>
                  <a:lnTo>
                    <a:pt x="330" y="291"/>
                  </a:lnTo>
                  <a:lnTo>
                    <a:pt x="327" y="294"/>
                  </a:lnTo>
                  <a:lnTo>
                    <a:pt x="324" y="298"/>
                  </a:lnTo>
                  <a:lnTo>
                    <a:pt x="320" y="301"/>
                  </a:lnTo>
                  <a:lnTo>
                    <a:pt x="320" y="307"/>
                  </a:lnTo>
                  <a:lnTo>
                    <a:pt x="323" y="318"/>
                  </a:lnTo>
                  <a:lnTo>
                    <a:pt x="329" y="327"/>
                  </a:lnTo>
                  <a:lnTo>
                    <a:pt x="329" y="348"/>
                  </a:lnTo>
                  <a:lnTo>
                    <a:pt x="309" y="349"/>
                  </a:lnTo>
                  <a:lnTo>
                    <a:pt x="300" y="334"/>
                  </a:lnTo>
                  <a:lnTo>
                    <a:pt x="293" y="318"/>
                  </a:lnTo>
                  <a:lnTo>
                    <a:pt x="288" y="288"/>
                  </a:lnTo>
                  <a:lnTo>
                    <a:pt x="284" y="267"/>
                  </a:lnTo>
                  <a:lnTo>
                    <a:pt x="264" y="247"/>
                  </a:lnTo>
                  <a:lnTo>
                    <a:pt x="240" y="247"/>
                  </a:lnTo>
                  <a:lnTo>
                    <a:pt x="218" y="261"/>
                  </a:lnTo>
                  <a:lnTo>
                    <a:pt x="198" y="267"/>
                  </a:lnTo>
                  <a:lnTo>
                    <a:pt x="182" y="267"/>
                  </a:lnTo>
                  <a:lnTo>
                    <a:pt x="171" y="264"/>
                  </a:lnTo>
                  <a:lnTo>
                    <a:pt x="143" y="262"/>
                  </a:lnTo>
                  <a:lnTo>
                    <a:pt x="126" y="267"/>
                  </a:lnTo>
                  <a:lnTo>
                    <a:pt x="110" y="273"/>
                  </a:lnTo>
                  <a:lnTo>
                    <a:pt x="92" y="271"/>
                  </a:lnTo>
                  <a:lnTo>
                    <a:pt x="71" y="259"/>
                  </a:lnTo>
                  <a:lnTo>
                    <a:pt x="68" y="247"/>
                  </a:lnTo>
                  <a:lnTo>
                    <a:pt x="72" y="232"/>
                  </a:lnTo>
                  <a:lnTo>
                    <a:pt x="84" y="228"/>
                  </a:lnTo>
                  <a:lnTo>
                    <a:pt x="98" y="226"/>
                  </a:lnTo>
                  <a:lnTo>
                    <a:pt x="108" y="223"/>
                  </a:lnTo>
                  <a:lnTo>
                    <a:pt x="117" y="213"/>
                  </a:lnTo>
                  <a:lnTo>
                    <a:pt x="119" y="198"/>
                  </a:lnTo>
                  <a:lnTo>
                    <a:pt x="125" y="187"/>
                  </a:lnTo>
                  <a:lnTo>
                    <a:pt x="129" y="172"/>
                  </a:lnTo>
                  <a:lnTo>
                    <a:pt x="137" y="154"/>
                  </a:lnTo>
                  <a:lnTo>
                    <a:pt x="135" y="136"/>
                  </a:lnTo>
                  <a:lnTo>
                    <a:pt x="134" y="117"/>
                  </a:lnTo>
                  <a:lnTo>
                    <a:pt x="126" y="103"/>
                  </a:lnTo>
                  <a:lnTo>
                    <a:pt x="116" y="91"/>
                  </a:lnTo>
                  <a:lnTo>
                    <a:pt x="104" y="87"/>
                  </a:lnTo>
                  <a:lnTo>
                    <a:pt x="50" y="90"/>
                  </a:lnTo>
                  <a:lnTo>
                    <a:pt x="50" y="103"/>
                  </a:lnTo>
                  <a:lnTo>
                    <a:pt x="56" y="108"/>
                  </a:lnTo>
                  <a:lnTo>
                    <a:pt x="69" y="111"/>
                  </a:lnTo>
                  <a:lnTo>
                    <a:pt x="83" y="112"/>
                  </a:lnTo>
                  <a:lnTo>
                    <a:pt x="95" y="120"/>
                  </a:lnTo>
                  <a:lnTo>
                    <a:pt x="98" y="133"/>
                  </a:lnTo>
                  <a:lnTo>
                    <a:pt x="96" y="148"/>
                  </a:lnTo>
                  <a:lnTo>
                    <a:pt x="102" y="160"/>
                  </a:lnTo>
                  <a:lnTo>
                    <a:pt x="96" y="169"/>
                  </a:lnTo>
                  <a:lnTo>
                    <a:pt x="89" y="169"/>
                  </a:lnTo>
                  <a:lnTo>
                    <a:pt x="86" y="160"/>
                  </a:lnTo>
                  <a:lnTo>
                    <a:pt x="78" y="157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4" y="166"/>
                  </a:lnTo>
                  <a:lnTo>
                    <a:pt x="9" y="159"/>
                  </a:lnTo>
                  <a:lnTo>
                    <a:pt x="3" y="148"/>
                  </a:lnTo>
                  <a:lnTo>
                    <a:pt x="0" y="136"/>
                  </a:lnTo>
                  <a:lnTo>
                    <a:pt x="3" y="114"/>
                  </a:lnTo>
                  <a:lnTo>
                    <a:pt x="9" y="94"/>
                  </a:lnTo>
                  <a:lnTo>
                    <a:pt x="20" y="75"/>
                  </a:lnTo>
                  <a:lnTo>
                    <a:pt x="17" y="70"/>
                  </a:lnTo>
                  <a:lnTo>
                    <a:pt x="9" y="58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5" y="13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7" name="Freeform 112"/>
            <p:cNvSpPr>
              <a:spLocks noChangeAspect="1"/>
            </p:cNvSpPr>
            <p:nvPr/>
          </p:nvSpPr>
          <p:spPr bwMode="auto">
            <a:xfrm>
              <a:off x="2117" y="1383"/>
              <a:ext cx="403" cy="757"/>
            </a:xfrm>
            <a:custGeom>
              <a:avLst/>
              <a:gdLst>
                <a:gd name="T0" fmla="*/ 2147483647 w 442"/>
                <a:gd name="T1" fmla="*/ 2147483647 h 809"/>
                <a:gd name="T2" fmla="*/ 2147483647 w 442"/>
                <a:gd name="T3" fmla="*/ 2147483647 h 809"/>
                <a:gd name="T4" fmla="*/ 2147483647 w 442"/>
                <a:gd name="T5" fmla="*/ 2147483647 h 809"/>
                <a:gd name="T6" fmla="*/ 2147483647 w 442"/>
                <a:gd name="T7" fmla="*/ 2147483647 h 809"/>
                <a:gd name="T8" fmla="*/ 2147483647 w 442"/>
                <a:gd name="T9" fmla="*/ 2147483647 h 809"/>
                <a:gd name="T10" fmla="*/ 2147483647 w 442"/>
                <a:gd name="T11" fmla="*/ 2147483647 h 809"/>
                <a:gd name="T12" fmla="*/ 2147483647 w 442"/>
                <a:gd name="T13" fmla="*/ 2147483647 h 809"/>
                <a:gd name="T14" fmla="*/ 2147483647 w 442"/>
                <a:gd name="T15" fmla="*/ 2147483647 h 809"/>
                <a:gd name="T16" fmla="*/ 2147483647 w 442"/>
                <a:gd name="T17" fmla="*/ 2147483647 h 809"/>
                <a:gd name="T18" fmla="*/ 2147483647 w 442"/>
                <a:gd name="T19" fmla="*/ 2147483647 h 809"/>
                <a:gd name="T20" fmla="*/ 2147483647 w 442"/>
                <a:gd name="T21" fmla="*/ 2147483647 h 809"/>
                <a:gd name="T22" fmla="*/ 2147483647 w 442"/>
                <a:gd name="T23" fmla="*/ 2147483647 h 809"/>
                <a:gd name="T24" fmla="*/ 2147483647 w 442"/>
                <a:gd name="T25" fmla="*/ 2147483647 h 809"/>
                <a:gd name="T26" fmla="*/ 2147483647 w 442"/>
                <a:gd name="T27" fmla="*/ 2147483647 h 809"/>
                <a:gd name="T28" fmla="*/ 2147483647 w 442"/>
                <a:gd name="T29" fmla="*/ 2147483647 h 809"/>
                <a:gd name="T30" fmla="*/ 2147483647 w 442"/>
                <a:gd name="T31" fmla="*/ 2147483647 h 809"/>
                <a:gd name="T32" fmla="*/ 2147483647 w 442"/>
                <a:gd name="T33" fmla="*/ 2147483647 h 809"/>
                <a:gd name="T34" fmla="*/ 2147483647 w 442"/>
                <a:gd name="T35" fmla="*/ 2147483647 h 809"/>
                <a:gd name="T36" fmla="*/ 0 w 442"/>
                <a:gd name="T37" fmla="*/ 2147483647 h 809"/>
                <a:gd name="T38" fmla="*/ 2147483647 w 442"/>
                <a:gd name="T39" fmla="*/ 2147483647 h 809"/>
                <a:gd name="T40" fmla="*/ 2147483647 w 442"/>
                <a:gd name="T41" fmla="*/ 2147483647 h 809"/>
                <a:gd name="T42" fmla="*/ 2147483647 w 442"/>
                <a:gd name="T43" fmla="*/ 2147483647 h 809"/>
                <a:gd name="T44" fmla="*/ 2147483647 w 442"/>
                <a:gd name="T45" fmla="*/ 2147483647 h 809"/>
                <a:gd name="T46" fmla="*/ 2147483647 w 442"/>
                <a:gd name="T47" fmla="*/ 2147483647 h 809"/>
                <a:gd name="T48" fmla="*/ 2147483647 w 442"/>
                <a:gd name="T49" fmla="*/ 2147483647 h 809"/>
                <a:gd name="T50" fmla="*/ 2147483647 w 442"/>
                <a:gd name="T51" fmla="*/ 2147483647 h 809"/>
                <a:gd name="T52" fmla="*/ 2147483647 w 442"/>
                <a:gd name="T53" fmla="*/ 2147483647 h 809"/>
                <a:gd name="T54" fmla="*/ 2147483647 w 442"/>
                <a:gd name="T55" fmla="*/ 2147483647 h 809"/>
                <a:gd name="T56" fmla="*/ 2147483647 w 442"/>
                <a:gd name="T57" fmla="*/ 2147483647 h 809"/>
                <a:gd name="T58" fmla="*/ 2147483647 w 442"/>
                <a:gd name="T59" fmla="*/ 2147483647 h 809"/>
                <a:gd name="T60" fmla="*/ 2147483647 w 442"/>
                <a:gd name="T61" fmla="*/ 2147483647 h 809"/>
                <a:gd name="T62" fmla="*/ 2147483647 w 442"/>
                <a:gd name="T63" fmla="*/ 2147483647 h 809"/>
                <a:gd name="T64" fmla="*/ 2147483647 w 442"/>
                <a:gd name="T65" fmla="*/ 2147483647 h 809"/>
                <a:gd name="T66" fmla="*/ 2147483647 w 442"/>
                <a:gd name="T67" fmla="*/ 2147483647 h 809"/>
                <a:gd name="T68" fmla="*/ 2147483647 w 442"/>
                <a:gd name="T69" fmla="*/ 2147483647 h 809"/>
                <a:gd name="T70" fmla="*/ 2147483647 w 442"/>
                <a:gd name="T71" fmla="*/ 2147483647 h 809"/>
                <a:gd name="T72" fmla="*/ 2147483647 w 442"/>
                <a:gd name="T73" fmla="*/ 2147483647 h 809"/>
                <a:gd name="T74" fmla="*/ 2147483647 w 442"/>
                <a:gd name="T75" fmla="*/ 2147483647 h 809"/>
                <a:gd name="T76" fmla="*/ 2147483647 w 442"/>
                <a:gd name="T77" fmla="*/ 2147483647 h 809"/>
                <a:gd name="T78" fmla="*/ 2147483647 w 442"/>
                <a:gd name="T79" fmla="*/ 2147483647 h 809"/>
                <a:gd name="T80" fmla="*/ 2147483647 w 442"/>
                <a:gd name="T81" fmla="*/ 2147483647 h 809"/>
                <a:gd name="T82" fmla="*/ 2147483647 w 442"/>
                <a:gd name="T83" fmla="*/ 2147483647 h 809"/>
                <a:gd name="T84" fmla="*/ 2147483647 w 442"/>
                <a:gd name="T85" fmla="*/ 2147483647 h 809"/>
                <a:gd name="T86" fmla="*/ 2147483647 w 442"/>
                <a:gd name="T87" fmla="*/ 2147483647 h 809"/>
                <a:gd name="T88" fmla="*/ 2147483647 w 442"/>
                <a:gd name="T89" fmla="*/ 2147483647 h 809"/>
                <a:gd name="T90" fmla="*/ 2147483647 w 442"/>
                <a:gd name="T91" fmla="*/ 2147483647 h 809"/>
                <a:gd name="T92" fmla="*/ 2147483647 w 442"/>
                <a:gd name="T93" fmla="*/ 2147483647 h 809"/>
                <a:gd name="T94" fmla="*/ 2147483647 w 442"/>
                <a:gd name="T95" fmla="*/ 2147483647 h 809"/>
                <a:gd name="T96" fmla="*/ 2147483647 w 442"/>
                <a:gd name="T97" fmla="*/ 2147483647 h 809"/>
                <a:gd name="T98" fmla="*/ 2147483647 w 442"/>
                <a:gd name="T99" fmla="*/ 2147483647 h 809"/>
                <a:gd name="T100" fmla="*/ 2147483647 w 442"/>
                <a:gd name="T101" fmla="*/ 2147483647 h 809"/>
                <a:gd name="T102" fmla="*/ 2147483647 w 442"/>
                <a:gd name="T103" fmla="*/ 2147483647 h 809"/>
                <a:gd name="T104" fmla="*/ 2147483647 w 442"/>
                <a:gd name="T105" fmla="*/ 2147483647 h 809"/>
                <a:gd name="T106" fmla="*/ 2147483647 w 442"/>
                <a:gd name="T107" fmla="*/ 2147483647 h 809"/>
                <a:gd name="T108" fmla="*/ 2147483647 w 442"/>
                <a:gd name="T109" fmla="*/ 2147483647 h 809"/>
                <a:gd name="T110" fmla="*/ 2147483647 w 442"/>
                <a:gd name="T111" fmla="*/ 2147483647 h 809"/>
                <a:gd name="T112" fmla="*/ 2147483647 w 442"/>
                <a:gd name="T113" fmla="*/ 2147483647 h 809"/>
                <a:gd name="T114" fmla="*/ 2147483647 w 442"/>
                <a:gd name="T115" fmla="*/ 2147483647 h 809"/>
                <a:gd name="T116" fmla="*/ 2147483647 w 442"/>
                <a:gd name="T117" fmla="*/ 2147483647 h 809"/>
                <a:gd name="T118" fmla="*/ 2147483647 w 442"/>
                <a:gd name="T119" fmla="*/ 2147483647 h 8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2"/>
                <a:gd name="T181" fmla="*/ 0 h 809"/>
                <a:gd name="T182" fmla="*/ 442 w 442"/>
                <a:gd name="T183" fmla="*/ 809 h 8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2" h="809">
                  <a:moveTo>
                    <a:pt x="289" y="8"/>
                  </a:moveTo>
                  <a:lnTo>
                    <a:pt x="294" y="26"/>
                  </a:lnTo>
                  <a:lnTo>
                    <a:pt x="291" y="33"/>
                  </a:lnTo>
                  <a:lnTo>
                    <a:pt x="279" y="41"/>
                  </a:lnTo>
                  <a:lnTo>
                    <a:pt x="257" y="23"/>
                  </a:lnTo>
                  <a:lnTo>
                    <a:pt x="257" y="14"/>
                  </a:lnTo>
                  <a:lnTo>
                    <a:pt x="251" y="3"/>
                  </a:lnTo>
                  <a:lnTo>
                    <a:pt x="236" y="0"/>
                  </a:lnTo>
                  <a:lnTo>
                    <a:pt x="228" y="9"/>
                  </a:lnTo>
                  <a:lnTo>
                    <a:pt x="221" y="23"/>
                  </a:lnTo>
                  <a:lnTo>
                    <a:pt x="210" y="32"/>
                  </a:lnTo>
                  <a:lnTo>
                    <a:pt x="194" y="36"/>
                  </a:lnTo>
                  <a:lnTo>
                    <a:pt x="183" y="33"/>
                  </a:lnTo>
                  <a:lnTo>
                    <a:pt x="171" y="24"/>
                  </a:lnTo>
                  <a:lnTo>
                    <a:pt x="162" y="20"/>
                  </a:lnTo>
                  <a:lnTo>
                    <a:pt x="150" y="29"/>
                  </a:lnTo>
                  <a:lnTo>
                    <a:pt x="147" y="41"/>
                  </a:lnTo>
                  <a:lnTo>
                    <a:pt x="146" y="65"/>
                  </a:lnTo>
                  <a:lnTo>
                    <a:pt x="138" y="96"/>
                  </a:lnTo>
                  <a:lnTo>
                    <a:pt x="144" y="120"/>
                  </a:lnTo>
                  <a:lnTo>
                    <a:pt x="141" y="135"/>
                  </a:lnTo>
                  <a:lnTo>
                    <a:pt x="126" y="144"/>
                  </a:lnTo>
                  <a:lnTo>
                    <a:pt x="117" y="155"/>
                  </a:lnTo>
                  <a:lnTo>
                    <a:pt x="108" y="156"/>
                  </a:lnTo>
                  <a:lnTo>
                    <a:pt x="101" y="147"/>
                  </a:lnTo>
                  <a:lnTo>
                    <a:pt x="92" y="122"/>
                  </a:lnTo>
                  <a:lnTo>
                    <a:pt x="84" y="120"/>
                  </a:lnTo>
                  <a:lnTo>
                    <a:pt x="59" y="134"/>
                  </a:lnTo>
                  <a:lnTo>
                    <a:pt x="53" y="144"/>
                  </a:lnTo>
                  <a:lnTo>
                    <a:pt x="41" y="162"/>
                  </a:lnTo>
                  <a:lnTo>
                    <a:pt x="38" y="183"/>
                  </a:lnTo>
                  <a:lnTo>
                    <a:pt x="36" y="212"/>
                  </a:lnTo>
                  <a:lnTo>
                    <a:pt x="57" y="225"/>
                  </a:lnTo>
                  <a:lnTo>
                    <a:pt x="80" y="240"/>
                  </a:lnTo>
                  <a:lnTo>
                    <a:pt x="83" y="258"/>
                  </a:lnTo>
                  <a:lnTo>
                    <a:pt x="75" y="275"/>
                  </a:lnTo>
                  <a:lnTo>
                    <a:pt x="66" y="287"/>
                  </a:lnTo>
                  <a:lnTo>
                    <a:pt x="54" y="297"/>
                  </a:lnTo>
                  <a:lnTo>
                    <a:pt x="62" y="308"/>
                  </a:lnTo>
                  <a:lnTo>
                    <a:pt x="81" y="311"/>
                  </a:lnTo>
                  <a:lnTo>
                    <a:pt x="120" y="315"/>
                  </a:lnTo>
                  <a:lnTo>
                    <a:pt x="125" y="318"/>
                  </a:lnTo>
                  <a:lnTo>
                    <a:pt x="131" y="330"/>
                  </a:lnTo>
                  <a:lnTo>
                    <a:pt x="126" y="345"/>
                  </a:lnTo>
                  <a:lnTo>
                    <a:pt x="113" y="350"/>
                  </a:lnTo>
                  <a:lnTo>
                    <a:pt x="95" y="351"/>
                  </a:lnTo>
                  <a:lnTo>
                    <a:pt x="80" y="341"/>
                  </a:lnTo>
                  <a:lnTo>
                    <a:pt x="62" y="342"/>
                  </a:lnTo>
                  <a:lnTo>
                    <a:pt x="51" y="338"/>
                  </a:lnTo>
                  <a:lnTo>
                    <a:pt x="51" y="329"/>
                  </a:lnTo>
                  <a:lnTo>
                    <a:pt x="47" y="318"/>
                  </a:lnTo>
                  <a:lnTo>
                    <a:pt x="39" y="299"/>
                  </a:lnTo>
                  <a:lnTo>
                    <a:pt x="30" y="282"/>
                  </a:lnTo>
                  <a:lnTo>
                    <a:pt x="18" y="279"/>
                  </a:lnTo>
                  <a:lnTo>
                    <a:pt x="9" y="291"/>
                  </a:lnTo>
                  <a:lnTo>
                    <a:pt x="8" y="300"/>
                  </a:lnTo>
                  <a:lnTo>
                    <a:pt x="0" y="317"/>
                  </a:lnTo>
                  <a:lnTo>
                    <a:pt x="8" y="339"/>
                  </a:lnTo>
                  <a:lnTo>
                    <a:pt x="11" y="365"/>
                  </a:lnTo>
                  <a:lnTo>
                    <a:pt x="23" y="377"/>
                  </a:lnTo>
                  <a:lnTo>
                    <a:pt x="42" y="386"/>
                  </a:lnTo>
                  <a:lnTo>
                    <a:pt x="59" y="386"/>
                  </a:lnTo>
                  <a:lnTo>
                    <a:pt x="80" y="389"/>
                  </a:lnTo>
                  <a:lnTo>
                    <a:pt x="80" y="399"/>
                  </a:lnTo>
                  <a:lnTo>
                    <a:pt x="71" y="407"/>
                  </a:lnTo>
                  <a:lnTo>
                    <a:pt x="60" y="407"/>
                  </a:lnTo>
                  <a:lnTo>
                    <a:pt x="48" y="410"/>
                  </a:lnTo>
                  <a:lnTo>
                    <a:pt x="35" y="401"/>
                  </a:lnTo>
                  <a:lnTo>
                    <a:pt x="18" y="405"/>
                  </a:lnTo>
                  <a:lnTo>
                    <a:pt x="6" y="422"/>
                  </a:lnTo>
                  <a:lnTo>
                    <a:pt x="3" y="479"/>
                  </a:lnTo>
                  <a:lnTo>
                    <a:pt x="14" y="488"/>
                  </a:lnTo>
                  <a:lnTo>
                    <a:pt x="27" y="486"/>
                  </a:lnTo>
                  <a:lnTo>
                    <a:pt x="44" y="491"/>
                  </a:lnTo>
                  <a:lnTo>
                    <a:pt x="38" y="509"/>
                  </a:lnTo>
                  <a:lnTo>
                    <a:pt x="28" y="514"/>
                  </a:lnTo>
                  <a:lnTo>
                    <a:pt x="32" y="526"/>
                  </a:lnTo>
                  <a:lnTo>
                    <a:pt x="49" y="529"/>
                  </a:lnTo>
                  <a:lnTo>
                    <a:pt x="50" y="545"/>
                  </a:lnTo>
                  <a:lnTo>
                    <a:pt x="73" y="557"/>
                  </a:lnTo>
                  <a:lnTo>
                    <a:pt x="94" y="557"/>
                  </a:lnTo>
                  <a:lnTo>
                    <a:pt x="112" y="568"/>
                  </a:lnTo>
                  <a:lnTo>
                    <a:pt x="118" y="580"/>
                  </a:lnTo>
                  <a:lnTo>
                    <a:pt x="134" y="580"/>
                  </a:lnTo>
                  <a:lnTo>
                    <a:pt x="148" y="571"/>
                  </a:lnTo>
                  <a:lnTo>
                    <a:pt x="158" y="577"/>
                  </a:lnTo>
                  <a:lnTo>
                    <a:pt x="169" y="584"/>
                  </a:lnTo>
                  <a:lnTo>
                    <a:pt x="173" y="592"/>
                  </a:lnTo>
                  <a:lnTo>
                    <a:pt x="166" y="604"/>
                  </a:lnTo>
                  <a:lnTo>
                    <a:pt x="167" y="616"/>
                  </a:lnTo>
                  <a:lnTo>
                    <a:pt x="149" y="622"/>
                  </a:lnTo>
                  <a:lnTo>
                    <a:pt x="139" y="638"/>
                  </a:lnTo>
                  <a:lnTo>
                    <a:pt x="139" y="662"/>
                  </a:lnTo>
                  <a:lnTo>
                    <a:pt x="148" y="668"/>
                  </a:lnTo>
                  <a:lnTo>
                    <a:pt x="148" y="677"/>
                  </a:lnTo>
                  <a:lnTo>
                    <a:pt x="143" y="685"/>
                  </a:lnTo>
                  <a:lnTo>
                    <a:pt x="137" y="694"/>
                  </a:lnTo>
                  <a:lnTo>
                    <a:pt x="145" y="703"/>
                  </a:lnTo>
                  <a:lnTo>
                    <a:pt x="134" y="736"/>
                  </a:lnTo>
                  <a:lnTo>
                    <a:pt x="110" y="758"/>
                  </a:lnTo>
                  <a:lnTo>
                    <a:pt x="112" y="766"/>
                  </a:lnTo>
                  <a:lnTo>
                    <a:pt x="124" y="767"/>
                  </a:lnTo>
                  <a:lnTo>
                    <a:pt x="130" y="772"/>
                  </a:lnTo>
                  <a:lnTo>
                    <a:pt x="143" y="773"/>
                  </a:lnTo>
                  <a:lnTo>
                    <a:pt x="151" y="763"/>
                  </a:lnTo>
                  <a:lnTo>
                    <a:pt x="166" y="763"/>
                  </a:lnTo>
                  <a:lnTo>
                    <a:pt x="172" y="764"/>
                  </a:lnTo>
                  <a:lnTo>
                    <a:pt x="181" y="769"/>
                  </a:lnTo>
                  <a:lnTo>
                    <a:pt x="187" y="778"/>
                  </a:lnTo>
                  <a:lnTo>
                    <a:pt x="190" y="794"/>
                  </a:lnTo>
                  <a:lnTo>
                    <a:pt x="190" y="809"/>
                  </a:lnTo>
                  <a:lnTo>
                    <a:pt x="203" y="788"/>
                  </a:lnTo>
                  <a:lnTo>
                    <a:pt x="224" y="775"/>
                  </a:lnTo>
                  <a:lnTo>
                    <a:pt x="256" y="761"/>
                  </a:lnTo>
                  <a:lnTo>
                    <a:pt x="278" y="740"/>
                  </a:lnTo>
                  <a:lnTo>
                    <a:pt x="278" y="712"/>
                  </a:lnTo>
                  <a:lnTo>
                    <a:pt x="236" y="682"/>
                  </a:lnTo>
                  <a:lnTo>
                    <a:pt x="227" y="667"/>
                  </a:lnTo>
                  <a:lnTo>
                    <a:pt x="220" y="646"/>
                  </a:lnTo>
                  <a:lnTo>
                    <a:pt x="238" y="619"/>
                  </a:lnTo>
                  <a:lnTo>
                    <a:pt x="244" y="590"/>
                  </a:lnTo>
                  <a:lnTo>
                    <a:pt x="242" y="572"/>
                  </a:lnTo>
                  <a:lnTo>
                    <a:pt x="221" y="550"/>
                  </a:lnTo>
                  <a:lnTo>
                    <a:pt x="200" y="536"/>
                  </a:lnTo>
                  <a:lnTo>
                    <a:pt x="199" y="523"/>
                  </a:lnTo>
                  <a:lnTo>
                    <a:pt x="211" y="515"/>
                  </a:lnTo>
                  <a:lnTo>
                    <a:pt x="226" y="512"/>
                  </a:lnTo>
                  <a:lnTo>
                    <a:pt x="241" y="511"/>
                  </a:lnTo>
                  <a:lnTo>
                    <a:pt x="275" y="515"/>
                  </a:lnTo>
                  <a:lnTo>
                    <a:pt x="298" y="514"/>
                  </a:lnTo>
                  <a:lnTo>
                    <a:pt x="313" y="502"/>
                  </a:lnTo>
                  <a:lnTo>
                    <a:pt x="322" y="478"/>
                  </a:lnTo>
                  <a:lnTo>
                    <a:pt x="317" y="466"/>
                  </a:lnTo>
                  <a:lnTo>
                    <a:pt x="311" y="457"/>
                  </a:lnTo>
                  <a:lnTo>
                    <a:pt x="304" y="451"/>
                  </a:lnTo>
                  <a:lnTo>
                    <a:pt x="292" y="445"/>
                  </a:lnTo>
                  <a:lnTo>
                    <a:pt x="287" y="430"/>
                  </a:lnTo>
                  <a:lnTo>
                    <a:pt x="287" y="412"/>
                  </a:lnTo>
                  <a:lnTo>
                    <a:pt x="286" y="398"/>
                  </a:lnTo>
                  <a:lnTo>
                    <a:pt x="275" y="403"/>
                  </a:lnTo>
                  <a:lnTo>
                    <a:pt x="265" y="404"/>
                  </a:lnTo>
                  <a:lnTo>
                    <a:pt x="260" y="388"/>
                  </a:lnTo>
                  <a:lnTo>
                    <a:pt x="262" y="373"/>
                  </a:lnTo>
                  <a:lnTo>
                    <a:pt x="268" y="367"/>
                  </a:lnTo>
                  <a:lnTo>
                    <a:pt x="277" y="355"/>
                  </a:lnTo>
                  <a:lnTo>
                    <a:pt x="289" y="352"/>
                  </a:lnTo>
                  <a:lnTo>
                    <a:pt x="298" y="361"/>
                  </a:lnTo>
                  <a:lnTo>
                    <a:pt x="304" y="382"/>
                  </a:lnTo>
                  <a:lnTo>
                    <a:pt x="313" y="400"/>
                  </a:lnTo>
                  <a:lnTo>
                    <a:pt x="323" y="412"/>
                  </a:lnTo>
                  <a:lnTo>
                    <a:pt x="341" y="412"/>
                  </a:lnTo>
                  <a:lnTo>
                    <a:pt x="349" y="401"/>
                  </a:lnTo>
                  <a:lnTo>
                    <a:pt x="355" y="386"/>
                  </a:lnTo>
                  <a:lnTo>
                    <a:pt x="353" y="376"/>
                  </a:lnTo>
                  <a:lnTo>
                    <a:pt x="328" y="349"/>
                  </a:lnTo>
                  <a:lnTo>
                    <a:pt x="316" y="320"/>
                  </a:lnTo>
                  <a:lnTo>
                    <a:pt x="313" y="298"/>
                  </a:lnTo>
                  <a:lnTo>
                    <a:pt x="314" y="284"/>
                  </a:lnTo>
                  <a:lnTo>
                    <a:pt x="313" y="274"/>
                  </a:lnTo>
                  <a:lnTo>
                    <a:pt x="310" y="265"/>
                  </a:lnTo>
                  <a:lnTo>
                    <a:pt x="316" y="260"/>
                  </a:lnTo>
                  <a:lnTo>
                    <a:pt x="328" y="254"/>
                  </a:lnTo>
                  <a:lnTo>
                    <a:pt x="340" y="247"/>
                  </a:lnTo>
                  <a:lnTo>
                    <a:pt x="398" y="218"/>
                  </a:lnTo>
                  <a:lnTo>
                    <a:pt x="410" y="200"/>
                  </a:lnTo>
                  <a:lnTo>
                    <a:pt x="416" y="179"/>
                  </a:lnTo>
                  <a:lnTo>
                    <a:pt x="419" y="167"/>
                  </a:lnTo>
                  <a:lnTo>
                    <a:pt x="410" y="160"/>
                  </a:lnTo>
                  <a:lnTo>
                    <a:pt x="407" y="149"/>
                  </a:lnTo>
                  <a:lnTo>
                    <a:pt x="418" y="143"/>
                  </a:lnTo>
                  <a:lnTo>
                    <a:pt x="416" y="133"/>
                  </a:lnTo>
                  <a:lnTo>
                    <a:pt x="422" y="122"/>
                  </a:lnTo>
                  <a:lnTo>
                    <a:pt x="419" y="88"/>
                  </a:lnTo>
                  <a:lnTo>
                    <a:pt x="416" y="70"/>
                  </a:lnTo>
                  <a:lnTo>
                    <a:pt x="418" y="49"/>
                  </a:lnTo>
                  <a:lnTo>
                    <a:pt x="421" y="35"/>
                  </a:lnTo>
                  <a:lnTo>
                    <a:pt x="442" y="4"/>
                  </a:lnTo>
                  <a:lnTo>
                    <a:pt x="421" y="8"/>
                  </a:lnTo>
                  <a:lnTo>
                    <a:pt x="416" y="4"/>
                  </a:lnTo>
                  <a:lnTo>
                    <a:pt x="409" y="5"/>
                  </a:lnTo>
                  <a:lnTo>
                    <a:pt x="395" y="8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8" name="Freeform 113"/>
            <p:cNvSpPr>
              <a:spLocks noChangeAspect="1"/>
            </p:cNvSpPr>
            <p:nvPr/>
          </p:nvSpPr>
          <p:spPr bwMode="auto">
            <a:xfrm>
              <a:off x="2577" y="2104"/>
              <a:ext cx="402" cy="333"/>
            </a:xfrm>
            <a:custGeom>
              <a:avLst/>
              <a:gdLst>
                <a:gd name="T0" fmla="*/ 2147483647 w 438"/>
                <a:gd name="T1" fmla="*/ 2147483647 h 357"/>
                <a:gd name="T2" fmla="*/ 2147483647 w 438"/>
                <a:gd name="T3" fmla="*/ 2147483647 h 357"/>
                <a:gd name="T4" fmla="*/ 2147483647 w 438"/>
                <a:gd name="T5" fmla="*/ 2147483647 h 357"/>
                <a:gd name="T6" fmla="*/ 2147483647 w 438"/>
                <a:gd name="T7" fmla="*/ 2147483647 h 357"/>
                <a:gd name="T8" fmla="*/ 2147483647 w 438"/>
                <a:gd name="T9" fmla="*/ 2147483647 h 357"/>
                <a:gd name="T10" fmla="*/ 2147483647 w 438"/>
                <a:gd name="T11" fmla="*/ 2147483647 h 357"/>
                <a:gd name="T12" fmla="*/ 2147483647 w 438"/>
                <a:gd name="T13" fmla="*/ 2147483647 h 357"/>
                <a:gd name="T14" fmla="*/ 2147483647 w 438"/>
                <a:gd name="T15" fmla="*/ 2147483647 h 357"/>
                <a:gd name="T16" fmla="*/ 2147483647 w 438"/>
                <a:gd name="T17" fmla="*/ 2147483647 h 357"/>
                <a:gd name="T18" fmla="*/ 2147483647 w 438"/>
                <a:gd name="T19" fmla="*/ 2147483647 h 357"/>
                <a:gd name="T20" fmla="*/ 2147483647 w 438"/>
                <a:gd name="T21" fmla="*/ 2147483647 h 357"/>
                <a:gd name="T22" fmla="*/ 2147483647 w 438"/>
                <a:gd name="T23" fmla="*/ 2147483647 h 357"/>
                <a:gd name="T24" fmla="*/ 2147483647 w 438"/>
                <a:gd name="T25" fmla="*/ 2147483647 h 357"/>
                <a:gd name="T26" fmla="*/ 2147483647 w 438"/>
                <a:gd name="T27" fmla="*/ 2147483647 h 357"/>
                <a:gd name="T28" fmla="*/ 2147483647 w 438"/>
                <a:gd name="T29" fmla="*/ 2147483647 h 357"/>
                <a:gd name="T30" fmla="*/ 2147483647 w 438"/>
                <a:gd name="T31" fmla="*/ 2147483647 h 357"/>
                <a:gd name="T32" fmla="*/ 2147483647 w 438"/>
                <a:gd name="T33" fmla="*/ 2147483647 h 357"/>
                <a:gd name="T34" fmla="*/ 2147483647 w 438"/>
                <a:gd name="T35" fmla="*/ 2147483647 h 357"/>
                <a:gd name="T36" fmla="*/ 2147483647 w 438"/>
                <a:gd name="T37" fmla="*/ 2147483647 h 357"/>
                <a:gd name="T38" fmla="*/ 2147483647 w 438"/>
                <a:gd name="T39" fmla="*/ 2147483647 h 357"/>
                <a:gd name="T40" fmla="*/ 2147483647 w 438"/>
                <a:gd name="T41" fmla="*/ 2147483647 h 357"/>
                <a:gd name="T42" fmla="*/ 0 w 438"/>
                <a:gd name="T43" fmla="*/ 2147483647 h 357"/>
                <a:gd name="T44" fmla="*/ 2147483647 w 438"/>
                <a:gd name="T45" fmla="*/ 2147483647 h 357"/>
                <a:gd name="T46" fmla="*/ 2147483647 w 438"/>
                <a:gd name="T47" fmla="*/ 2147483647 h 357"/>
                <a:gd name="T48" fmla="*/ 2147483647 w 438"/>
                <a:gd name="T49" fmla="*/ 2147483647 h 357"/>
                <a:gd name="T50" fmla="*/ 2147483647 w 438"/>
                <a:gd name="T51" fmla="*/ 2147483647 h 357"/>
                <a:gd name="T52" fmla="*/ 2147483647 w 438"/>
                <a:gd name="T53" fmla="*/ 2147483647 h 357"/>
                <a:gd name="T54" fmla="*/ 2147483647 w 438"/>
                <a:gd name="T55" fmla="*/ 2147483647 h 357"/>
                <a:gd name="T56" fmla="*/ 2147483647 w 438"/>
                <a:gd name="T57" fmla="*/ 2147483647 h 357"/>
                <a:gd name="T58" fmla="*/ 2147483647 w 438"/>
                <a:gd name="T59" fmla="*/ 2147483647 h 357"/>
                <a:gd name="T60" fmla="*/ 2147483647 w 438"/>
                <a:gd name="T61" fmla="*/ 2147483647 h 357"/>
                <a:gd name="T62" fmla="*/ 2147483647 w 438"/>
                <a:gd name="T63" fmla="*/ 2147483647 h 357"/>
                <a:gd name="T64" fmla="*/ 2147483647 w 438"/>
                <a:gd name="T65" fmla="*/ 2147483647 h 357"/>
                <a:gd name="T66" fmla="*/ 2147483647 w 438"/>
                <a:gd name="T67" fmla="*/ 2147483647 h 357"/>
                <a:gd name="T68" fmla="*/ 2147483647 w 438"/>
                <a:gd name="T69" fmla="*/ 2147483647 h 357"/>
                <a:gd name="T70" fmla="*/ 2147483647 w 438"/>
                <a:gd name="T71" fmla="*/ 2147483647 h 357"/>
                <a:gd name="T72" fmla="*/ 2147483647 w 438"/>
                <a:gd name="T73" fmla="*/ 2147483647 h 357"/>
                <a:gd name="T74" fmla="*/ 2147483647 w 438"/>
                <a:gd name="T75" fmla="*/ 2147483647 h 357"/>
                <a:gd name="T76" fmla="*/ 2147483647 w 438"/>
                <a:gd name="T77" fmla="*/ 2147483647 h 357"/>
                <a:gd name="T78" fmla="*/ 2147483647 w 438"/>
                <a:gd name="T79" fmla="*/ 2147483647 h 357"/>
                <a:gd name="T80" fmla="*/ 2147483647 w 438"/>
                <a:gd name="T81" fmla="*/ 2147483647 h 357"/>
                <a:gd name="T82" fmla="*/ 2147483647 w 438"/>
                <a:gd name="T83" fmla="*/ 2147483647 h 357"/>
                <a:gd name="T84" fmla="*/ 2147483647 w 438"/>
                <a:gd name="T85" fmla="*/ 2147483647 h 357"/>
                <a:gd name="T86" fmla="*/ 2147483647 w 438"/>
                <a:gd name="T87" fmla="*/ 2147483647 h 357"/>
                <a:gd name="T88" fmla="*/ 2147483647 w 438"/>
                <a:gd name="T89" fmla="*/ 0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357"/>
                <a:gd name="T137" fmla="*/ 438 w 438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357">
                  <a:moveTo>
                    <a:pt x="438" y="0"/>
                  </a:moveTo>
                  <a:lnTo>
                    <a:pt x="121" y="6"/>
                  </a:lnTo>
                  <a:lnTo>
                    <a:pt x="118" y="18"/>
                  </a:lnTo>
                  <a:lnTo>
                    <a:pt x="118" y="28"/>
                  </a:lnTo>
                  <a:lnTo>
                    <a:pt x="109" y="36"/>
                  </a:lnTo>
                  <a:lnTo>
                    <a:pt x="105" y="51"/>
                  </a:lnTo>
                  <a:lnTo>
                    <a:pt x="105" y="60"/>
                  </a:lnTo>
                  <a:lnTo>
                    <a:pt x="112" y="69"/>
                  </a:lnTo>
                  <a:lnTo>
                    <a:pt x="105" y="78"/>
                  </a:lnTo>
                  <a:lnTo>
                    <a:pt x="103" y="85"/>
                  </a:lnTo>
                  <a:lnTo>
                    <a:pt x="94" y="87"/>
                  </a:lnTo>
                  <a:lnTo>
                    <a:pt x="91" y="99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84" y="127"/>
                  </a:lnTo>
                  <a:lnTo>
                    <a:pt x="79" y="132"/>
                  </a:lnTo>
                  <a:lnTo>
                    <a:pt x="82" y="139"/>
                  </a:lnTo>
                  <a:lnTo>
                    <a:pt x="81" y="151"/>
                  </a:lnTo>
                  <a:lnTo>
                    <a:pt x="75" y="156"/>
                  </a:lnTo>
                  <a:lnTo>
                    <a:pt x="81" y="160"/>
                  </a:lnTo>
                  <a:lnTo>
                    <a:pt x="78" y="172"/>
                  </a:lnTo>
                  <a:lnTo>
                    <a:pt x="73" y="181"/>
                  </a:lnTo>
                  <a:lnTo>
                    <a:pt x="72" y="186"/>
                  </a:lnTo>
                  <a:lnTo>
                    <a:pt x="76" y="193"/>
                  </a:lnTo>
                  <a:lnTo>
                    <a:pt x="67" y="202"/>
                  </a:lnTo>
                  <a:lnTo>
                    <a:pt x="63" y="207"/>
                  </a:lnTo>
                  <a:lnTo>
                    <a:pt x="70" y="211"/>
                  </a:lnTo>
                  <a:lnTo>
                    <a:pt x="66" y="217"/>
                  </a:lnTo>
                  <a:lnTo>
                    <a:pt x="57" y="223"/>
                  </a:lnTo>
                  <a:lnTo>
                    <a:pt x="51" y="231"/>
                  </a:lnTo>
                  <a:lnTo>
                    <a:pt x="49" y="235"/>
                  </a:lnTo>
                  <a:lnTo>
                    <a:pt x="49" y="243"/>
                  </a:lnTo>
                  <a:lnTo>
                    <a:pt x="42" y="249"/>
                  </a:lnTo>
                  <a:lnTo>
                    <a:pt x="33" y="255"/>
                  </a:lnTo>
                  <a:lnTo>
                    <a:pt x="28" y="258"/>
                  </a:lnTo>
                  <a:lnTo>
                    <a:pt x="25" y="273"/>
                  </a:lnTo>
                  <a:lnTo>
                    <a:pt x="21" y="279"/>
                  </a:lnTo>
                  <a:lnTo>
                    <a:pt x="18" y="283"/>
                  </a:lnTo>
                  <a:lnTo>
                    <a:pt x="19" y="291"/>
                  </a:lnTo>
                  <a:lnTo>
                    <a:pt x="13" y="292"/>
                  </a:lnTo>
                  <a:lnTo>
                    <a:pt x="10" y="297"/>
                  </a:lnTo>
                  <a:lnTo>
                    <a:pt x="7" y="300"/>
                  </a:lnTo>
                  <a:lnTo>
                    <a:pt x="4" y="304"/>
                  </a:lnTo>
                  <a:lnTo>
                    <a:pt x="0" y="307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9" y="333"/>
                  </a:lnTo>
                  <a:lnTo>
                    <a:pt x="9" y="354"/>
                  </a:lnTo>
                  <a:lnTo>
                    <a:pt x="19" y="357"/>
                  </a:lnTo>
                  <a:lnTo>
                    <a:pt x="24" y="346"/>
                  </a:lnTo>
                  <a:lnTo>
                    <a:pt x="24" y="333"/>
                  </a:lnTo>
                  <a:lnTo>
                    <a:pt x="42" y="328"/>
                  </a:lnTo>
                  <a:lnTo>
                    <a:pt x="43" y="310"/>
                  </a:lnTo>
                  <a:lnTo>
                    <a:pt x="54" y="303"/>
                  </a:lnTo>
                  <a:lnTo>
                    <a:pt x="426" y="282"/>
                  </a:lnTo>
                  <a:lnTo>
                    <a:pt x="427" y="271"/>
                  </a:lnTo>
                  <a:lnTo>
                    <a:pt x="429" y="259"/>
                  </a:lnTo>
                  <a:lnTo>
                    <a:pt x="426" y="252"/>
                  </a:lnTo>
                  <a:lnTo>
                    <a:pt x="423" y="243"/>
                  </a:lnTo>
                  <a:lnTo>
                    <a:pt x="423" y="237"/>
                  </a:lnTo>
                  <a:lnTo>
                    <a:pt x="429" y="228"/>
                  </a:lnTo>
                  <a:lnTo>
                    <a:pt x="427" y="217"/>
                  </a:lnTo>
                  <a:lnTo>
                    <a:pt x="424" y="208"/>
                  </a:lnTo>
                  <a:lnTo>
                    <a:pt x="430" y="205"/>
                  </a:lnTo>
                  <a:lnTo>
                    <a:pt x="429" y="199"/>
                  </a:lnTo>
                  <a:lnTo>
                    <a:pt x="429" y="192"/>
                  </a:lnTo>
                  <a:lnTo>
                    <a:pt x="432" y="184"/>
                  </a:lnTo>
                  <a:lnTo>
                    <a:pt x="429" y="180"/>
                  </a:lnTo>
                  <a:lnTo>
                    <a:pt x="421" y="174"/>
                  </a:lnTo>
                  <a:lnTo>
                    <a:pt x="420" y="165"/>
                  </a:lnTo>
                  <a:lnTo>
                    <a:pt x="426" y="162"/>
                  </a:lnTo>
                  <a:lnTo>
                    <a:pt x="429" y="156"/>
                  </a:lnTo>
                  <a:lnTo>
                    <a:pt x="424" y="148"/>
                  </a:lnTo>
                  <a:lnTo>
                    <a:pt x="415" y="144"/>
                  </a:lnTo>
                  <a:lnTo>
                    <a:pt x="415" y="133"/>
                  </a:lnTo>
                  <a:lnTo>
                    <a:pt x="409" y="127"/>
                  </a:lnTo>
                  <a:lnTo>
                    <a:pt x="415" y="121"/>
                  </a:lnTo>
                  <a:lnTo>
                    <a:pt x="423" y="112"/>
                  </a:lnTo>
                  <a:lnTo>
                    <a:pt x="415" y="99"/>
                  </a:lnTo>
                  <a:lnTo>
                    <a:pt x="414" y="88"/>
                  </a:lnTo>
                  <a:lnTo>
                    <a:pt x="414" y="79"/>
                  </a:lnTo>
                  <a:lnTo>
                    <a:pt x="409" y="69"/>
                  </a:lnTo>
                  <a:lnTo>
                    <a:pt x="406" y="61"/>
                  </a:lnTo>
                  <a:lnTo>
                    <a:pt x="408" y="54"/>
                  </a:lnTo>
                  <a:lnTo>
                    <a:pt x="417" y="46"/>
                  </a:lnTo>
                  <a:lnTo>
                    <a:pt x="421" y="37"/>
                  </a:lnTo>
                  <a:lnTo>
                    <a:pt x="421" y="19"/>
                  </a:lnTo>
                  <a:lnTo>
                    <a:pt x="424" y="12"/>
                  </a:lnTo>
                  <a:lnTo>
                    <a:pt x="426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9" name="Freeform 114"/>
            <p:cNvSpPr>
              <a:spLocks noChangeAspect="1"/>
            </p:cNvSpPr>
            <p:nvPr/>
          </p:nvSpPr>
          <p:spPr bwMode="auto">
            <a:xfrm>
              <a:off x="2155" y="2097"/>
              <a:ext cx="432" cy="501"/>
            </a:xfrm>
            <a:custGeom>
              <a:avLst/>
              <a:gdLst>
                <a:gd name="T0" fmla="*/ 2147483647 w 471"/>
                <a:gd name="T1" fmla="*/ 2147483647 h 534"/>
                <a:gd name="T2" fmla="*/ 2147483647 w 471"/>
                <a:gd name="T3" fmla="*/ 2147483647 h 534"/>
                <a:gd name="T4" fmla="*/ 2147483647 w 471"/>
                <a:gd name="T5" fmla="*/ 2147483647 h 534"/>
                <a:gd name="T6" fmla="*/ 2147483647 w 471"/>
                <a:gd name="T7" fmla="*/ 2147483647 h 534"/>
                <a:gd name="T8" fmla="*/ 0 w 471"/>
                <a:gd name="T9" fmla="*/ 2147483647 h 534"/>
                <a:gd name="T10" fmla="*/ 2147483647 w 471"/>
                <a:gd name="T11" fmla="*/ 2147483647 h 534"/>
                <a:gd name="T12" fmla="*/ 2147483647 w 471"/>
                <a:gd name="T13" fmla="*/ 2147483647 h 534"/>
                <a:gd name="T14" fmla="*/ 2147483647 w 471"/>
                <a:gd name="T15" fmla="*/ 2147483647 h 534"/>
                <a:gd name="T16" fmla="*/ 2147483647 w 471"/>
                <a:gd name="T17" fmla="*/ 2147483647 h 534"/>
                <a:gd name="T18" fmla="*/ 2147483647 w 471"/>
                <a:gd name="T19" fmla="*/ 2147483647 h 534"/>
                <a:gd name="T20" fmla="*/ 2147483647 w 471"/>
                <a:gd name="T21" fmla="*/ 2147483647 h 534"/>
                <a:gd name="T22" fmla="*/ 2147483647 w 471"/>
                <a:gd name="T23" fmla="*/ 2147483647 h 534"/>
                <a:gd name="T24" fmla="*/ 2147483647 w 471"/>
                <a:gd name="T25" fmla="*/ 2147483647 h 534"/>
                <a:gd name="T26" fmla="*/ 2147483647 w 471"/>
                <a:gd name="T27" fmla="*/ 2147483647 h 534"/>
                <a:gd name="T28" fmla="*/ 2147483647 w 471"/>
                <a:gd name="T29" fmla="*/ 2147483647 h 534"/>
                <a:gd name="T30" fmla="*/ 2147483647 w 471"/>
                <a:gd name="T31" fmla="*/ 2147483647 h 534"/>
                <a:gd name="T32" fmla="*/ 2147483647 w 471"/>
                <a:gd name="T33" fmla="*/ 2147483647 h 534"/>
                <a:gd name="T34" fmla="*/ 2147483647 w 471"/>
                <a:gd name="T35" fmla="*/ 2147483647 h 534"/>
                <a:gd name="T36" fmla="*/ 2147483647 w 471"/>
                <a:gd name="T37" fmla="*/ 2147483647 h 534"/>
                <a:gd name="T38" fmla="*/ 2147483647 w 471"/>
                <a:gd name="T39" fmla="*/ 2147483647 h 534"/>
                <a:gd name="T40" fmla="*/ 2147483647 w 471"/>
                <a:gd name="T41" fmla="*/ 2147483647 h 534"/>
                <a:gd name="T42" fmla="*/ 2147483647 w 471"/>
                <a:gd name="T43" fmla="*/ 2147483647 h 534"/>
                <a:gd name="T44" fmla="*/ 2147483647 w 471"/>
                <a:gd name="T45" fmla="*/ 2147483647 h 534"/>
                <a:gd name="T46" fmla="*/ 2147483647 w 471"/>
                <a:gd name="T47" fmla="*/ 2147483647 h 534"/>
                <a:gd name="T48" fmla="*/ 2147483647 w 471"/>
                <a:gd name="T49" fmla="*/ 2147483647 h 534"/>
                <a:gd name="T50" fmla="*/ 2147483647 w 471"/>
                <a:gd name="T51" fmla="*/ 2147483647 h 534"/>
                <a:gd name="T52" fmla="*/ 2147483647 w 471"/>
                <a:gd name="T53" fmla="*/ 2147483647 h 534"/>
                <a:gd name="T54" fmla="*/ 2147483647 w 471"/>
                <a:gd name="T55" fmla="*/ 2147483647 h 534"/>
                <a:gd name="T56" fmla="*/ 2147483647 w 471"/>
                <a:gd name="T57" fmla="*/ 2147483647 h 534"/>
                <a:gd name="T58" fmla="*/ 2147483647 w 471"/>
                <a:gd name="T59" fmla="*/ 2147483647 h 534"/>
                <a:gd name="T60" fmla="*/ 2147483647 w 471"/>
                <a:gd name="T61" fmla="*/ 2147483647 h 534"/>
                <a:gd name="T62" fmla="*/ 2147483647 w 471"/>
                <a:gd name="T63" fmla="*/ 2147483647 h 534"/>
                <a:gd name="T64" fmla="*/ 2147483647 w 471"/>
                <a:gd name="T65" fmla="*/ 2147483647 h 534"/>
                <a:gd name="T66" fmla="*/ 2147483647 w 471"/>
                <a:gd name="T67" fmla="*/ 2147483647 h 534"/>
                <a:gd name="T68" fmla="*/ 2147483647 w 471"/>
                <a:gd name="T69" fmla="*/ 2147483647 h 534"/>
                <a:gd name="T70" fmla="*/ 2147483647 w 471"/>
                <a:gd name="T71" fmla="*/ 2147483647 h 534"/>
                <a:gd name="T72" fmla="*/ 2147483647 w 471"/>
                <a:gd name="T73" fmla="*/ 2147483647 h 534"/>
                <a:gd name="T74" fmla="*/ 2147483647 w 471"/>
                <a:gd name="T75" fmla="*/ 2147483647 h 534"/>
                <a:gd name="T76" fmla="*/ 2147483647 w 471"/>
                <a:gd name="T77" fmla="*/ 2147483647 h 534"/>
                <a:gd name="T78" fmla="*/ 2147483647 w 471"/>
                <a:gd name="T79" fmla="*/ 2147483647 h 534"/>
                <a:gd name="T80" fmla="*/ 2147483647 w 471"/>
                <a:gd name="T81" fmla="*/ 2147483647 h 534"/>
                <a:gd name="T82" fmla="*/ 2147483647 w 471"/>
                <a:gd name="T83" fmla="*/ 2147483647 h 534"/>
                <a:gd name="T84" fmla="*/ 2147483647 w 471"/>
                <a:gd name="T85" fmla="*/ 2147483647 h 534"/>
                <a:gd name="T86" fmla="*/ 2147483647 w 471"/>
                <a:gd name="T87" fmla="*/ 2147483647 h 534"/>
                <a:gd name="T88" fmla="*/ 2147483647 w 471"/>
                <a:gd name="T89" fmla="*/ 2147483647 h 534"/>
                <a:gd name="T90" fmla="*/ 2147483647 w 471"/>
                <a:gd name="T91" fmla="*/ 2147483647 h 534"/>
                <a:gd name="T92" fmla="*/ 2147483647 w 471"/>
                <a:gd name="T93" fmla="*/ 2147483647 h 534"/>
                <a:gd name="T94" fmla="*/ 2147483647 w 471"/>
                <a:gd name="T95" fmla="*/ 2147483647 h 534"/>
                <a:gd name="T96" fmla="*/ 2147483647 w 471"/>
                <a:gd name="T97" fmla="*/ 2147483647 h 534"/>
                <a:gd name="T98" fmla="*/ 2147483647 w 471"/>
                <a:gd name="T99" fmla="*/ 2147483647 h 534"/>
                <a:gd name="T100" fmla="*/ 2147483647 w 471"/>
                <a:gd name="T101" fmla="*/ 2147483647 h 534"/>
                <a:gd name="T102" fmla="*/ 2147483647 w 471"/>
                <a:gd name="T103" fmla="*/ 2147483647 h 534"/>
                <a:gd name="T104" fmla="*/ 2147483647 w 471"/>
                <a:gd name="T105" fmla="*/ 2147483647 h 534"/>
                <a:gd name="T106" fmla="*/ 2147483647 w 471"/>
                <a:gd name="T107" fmla="*/ 2147483647 h 534"/>
                <a:gd name="T108" fmla="*/ 2147483647 w 471"/>
                <a:gd name="T109" fmla="*/ 2147483647 h 534"/>
                <a:gd name="T110" fmla="*/ 2147483647 w 471"/>
                <a:gd name="T111" fmla="*/ 2147483647 h 534"/>
                <a:gd name="T112" fmla="*/ 2147483647 w 471"/>
                <a:gd name="T113" fmla="*/ 2147483647 h 534"/>
                <a:gd name="T114" fmla="*/ 2147483647 w 471"/>
                <a:gd name="T115" fmla="*/ 2147483647 h 534"/>
                <a:gd name="T116" fmla="*/ 2147483647 w 471"/>
                <a:gd name="T117" fmla="*/ 2147483647 h 534"/>
                <a:gd name="T118" fmla="*/ 2147483647 w 471"/>
                <a:gd name="T119" fmla="*/ 2147483647 h 534"/>
                <a:gd name="T120" fmla="*/ 2147483647 w 471"/>
                <a:gd name="T121" fmla="*/ 2147483647 h 534"/>
                <a:gd name="T122" fmla="*/ 2147483647 w 471"/>
                <a:gd name="T123" fmla="*/ 2147483647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1"/>
                <a:gd name="T187" fmla="*/ 0 h 534"/>
                <a:gd name="T188" fmla="*/ 471 w 471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1" h="534">
                  <a:moveTo>
                    <a:pt x="67" y="3"/>
                  </a:moveTo>
                  <a:lnTo>
                    <a:pt x="46" y="13"/>
                  </a:lnTo>
                  <a:lnTo>
                    <a:pt x="42" y="21"/>
                  </a:lnTo>
                  <a:lnTo>
                    <a:pt x="40" y="36"/>
                  </a:lnTo>
                  <a:lnTo>
                    <a:pt x="22" y="37"/>
                  </a:lnTo>
                  <a:lnTo>
                    <a:pt x="13" y="49"/>
                  </a:lnTo>
                  <a:lnTo>
                    <a:pt x="19" y="66"/>
                  </a:lnTo>
                  <a:lnTo>
                    <a:pt x="21" y="111"/>
                  </a:lnTo>
                  <a:lnTo>
                    <a:pt x="19" y="159"/>
                  </a:lnTo>
                  <a:lnTo>
                    <a:pt x="0" y="159"/>
                  </a:lnTo>
                  <a:lnTo>
                    <a:pt x="1" y="166"/>
                  </a:lnTo>
                  <a:lnTo>
                    <a:pt x="9" y="174"/>
                  </a:lnTo>
                  <a:lnTo>
                    <a:pt x="24" y="183"/>
                  </a:lnTo>
                  <a:lnTo>
                    <a:pt x="24" y="192"/>
                  </a:lnTo>
                  <a:lnTo>
                    <a:pt x="18" y="199"/>
                  </a:lnTo>
                  <a:lnTo>
                    <a:pt x="21" y="210"/>
                  </a:lnTo>
                  <a:lnTo>
                    <a:pt x="33" y="219"/>
                  </a:lnTo>
                  <a:lnTo>
                    <a:pt x="48" y="225"/>
                  </a:lnTo>
                  <a:lnTo>
                    <a:pt x="57" y="237"/>
                  </a:lnTo>
                  <a:lnTo>
                    <a:pt x="58" y="249"/>
                  </a:lnTo>
                  <a:lnTo>
                    <a:pt x="66" y="261"/>
                  </a:lnTo>
                  <a:lnTo>
                    <a:pt x="64" y="268"/>
                  </a:lnTo>
                  <a:lnTo>
                    <a:pt x="61" y="279"/>
                  </a:lnTo>
                  <a:lnTo>
                    <a:pt x="72" y="292"/>
                  </a:lnTo>
                  <a:lnTo>
                    <a:pt x="85" y="315"/>
                  </a:lnTo>
                  <a:lnTo>
                    <a:pt x="84" y="325"/>
                  </a:lnTo>
                  <a:lnTo>
                    <a:pt x="85" y="340"/>
                  </a:lnTo>
                  <a:lnTo>
                    <a:pt x="87" y="355"/>
                  </a:lnTo>
                  <a:lnTo>
                    <a:pt x="75" y="361"/>
                  </a:lnTo>
                  <a:lnTo>
                    <a:pt x="76" y="379"/>
                  </a:lnTo>
                  <a:lnTo>
                    <a:pt x="78" y="393"/>
                  </a:lnTo>
                  <a:lnTo>
                    <a:pt x="70" y="405"/>
                  </a:lnTo>
                  <a:lnTo>
                    <a:pt x="72" y="420"/>
                  </a:lnTo>
                  <a:lnTo>
                    <a:pt x="70" y="435"/>
                  </a:lnTo>
                  <a:lnTo>
                    <a:pt x="67" y="456"/>
                  </a:lnTo>
                  <a:lnTo>
                    <a:pt x="78" y="480"/>
                  </a:lnTo>
                  <a:lnTo>
                    <a:pt x="91" y="484"/>
                  </a:lnTo>
                  <a:lnTo>
                    <a:pt x="97" y="496"/>
                  </a:lnTo>
                  <a:lnTo>
                    <a:pt x="99" y="505"/>
                  </a:lnTo>
                  <a:lnTo>
                    <a:pt x="94" y="511"/>
                  </a:lnTo>
                  <a:lnTo>
                    <a:pt x="76" y="511"/>
                  </a:lnTo>
                  <a:lnTo>
                    <a:pt x="73" y="520"/>
                  </a:lnTo>
                  <a:lnTo>
                    <a:pt x="232" y="520"/>
                  </a:lnTo>
                  <a:lnTo>
                    <a:pt x="235" y="534"/>
                  </a:lnTo>
                  <a:lnTo>
                    <a:pt x="258" y="534"/>
                  </a:lnTo>
                  <a:lnTo>
                    <a:pt x="259" y="528"/>
                  </a:lnTo>
                  <a:lnTo>
                    <a:pt x="288" y="516"/>
                  </a:lnTo>
                  <a:lnTo>
                    <a:pt x="324" y="516"/>
                  </a:lnTo>
                  <a:lnTo>
                    <a:pt x="327" y="504"/>
                  </a:lnTo>
                  <a:lnTo>
                    <a:pt x="385" y="501"/>
                  </a:lnTo>
                  <a:lnTo>
                    <a:pt x="384" y="463"/>
                  </a:lnTo>
                  <a:lnTo>
                    <a:pt x="391" y="447"/>
                  </a:lnTo>
                  <a:lnTo>
                    <a:pt x="418" y="448"/>
                  </a:lnTo>
                  <a:lnTo>
                    <a:pt x="420" y="424"/>
                  </a:lnTo>
                  <a:lnTo>
                    <a:pt x="442" y="406"/>
                  </a:lnTo>
                  <a:lnTo>
                    <a:pt x="451" y="397"/>
                  </a:lnTo>
                  <a:lnTo>
                    <a:pt x="459" y="387"/>
                  </a:lnTo>
                  <a:lnTo>
                    <a:pt x="463" y="375"/>
                  </a:lnTo>
                  <a:lnTo>
                    <a:pt x="471" y="360"/>
                  </a:lnTo>
                  <a:lnTo>
                    <a:pt x="451" y="361"/>
                  </a:lnTo>
                  <a:lnTo>
                    <a:pt x="442" y="346"/>
                  </a:lnTo>
                  <a:lnTo>
                    <a:pt x="435" y="330"/>
                  </a:lnTo>
                  <a:lnTo>
                    <a:pt x="430" y="300"/>
                  </a:lnTo>
                  <a:lnTo>
                    <a:pt x="426" y="279"/>
                  </a:lnTo>
                  <a:lnTo>
                    <a:pt x="406" y="259"/>
                  </a:lnTo>
                  <a:lnTo>
                    <a:pt x="382" y="259"/>
                  </a:lnTo>
                  <a:lnTo>
                    <a:pt x="360" y="273"/>
                  </a:lnTo>
                  <a:lnTo>
                    <a:pt x="340" y="279"/>
                  </a:lnTo>
                  <a:lnTo>
                    <a:pt x="324" y="279"/>
                  </a:lnTo>
                  <a:lnTo>
                    <a:pt x="313" y="276"/>
                  </a:lnTo>
                  <a:lnTo>
                    <a:pt x="285" y="274"/>
                  </a:lnTo>
                  <a:lnTo>
                    <a:pt x="268" y="279"/>
                  </a:lnTo>
                  <a:lnTo>
                    <a:pt x="252" y="285"/>
                  </a:lnTo>
                  <a:lnTo>
                    <a:pt x="234" y="283"/>
                  </a:lnTo>
                  <a:lnTo>
                    <a:pt x="213" y="271"/>
                  </a:lnTo>
                  <a:lnTo>
                    <a:pt x="210" y="259"/>
                  </a:lnTo>
                  <a:lnTo>
                    <a:pt x="214" y="244"/>
                  </a:lnTo>
                  <a:lnTo>
                    <a:pt x="226" y="240"/>
                  </a:lnTo>
                  <a:lnTo>
                    <a:pt x="240" y="238"/>
                  </a:lnTo>
                  <a:lnTo>
                    <a:pt x="250" y="235"/>
                  </a:lnTo>
                  <a:lnTo>
                    <a:pt x="259" y="225"/>
                  </a:lnTo>
                  <a:lnTo>
                    <a:pt x="261" y="210"/>
                  </a:lnTo>
                  <a:lnTo>
                    <a:pt x="267" y="199"/>
                  </a:lnTo>
                  <a:lnTo>
                    <a:pt x="271" y="184"/>
                  </a:lnTo>
                  <a:lnTo>
                    <a:pt x="279" y="166"/>
                  </a:lnTo>
                  <a:lnTo>
                    <a:pt x="277" y="148"/>
                  </a:lnTo>
                  <a:lnTo>
                    <a:pt x="276" y="129"/>
                  </a:lnTo>
                  <a:lnTo>
                    <a:pt x="268" y="115"/>
                  </a:lnTo>
                  <a:lnTo>
                    <a:pt x="258" y="103"/>
                  </a:lnTo>
                  <a:lnTo>
                    <a:pt x="246" y="99"/>
                  </a:lnTo>
                  <a:lnTo>
                    <a:pt x="192" y="102"/>
                  </a:lnTo>
                  <a:lnTo>
                    <a:pt x="192" y="115"/>
                  </a:lnTo>
                  <a:lnTo>
                    <a:pt x="198" y="120"/>
                  </a:lnTo>
                  <a:lnTo>
                    <a:pt x="211" y="123"/>
                  </a:lnTo>
                  <a:lnTo>
                    <a:pt x="225" y="124"/>
                  </a:lnTo>
                  <a:lnTo>
                    <a:pt x="237" y="132"/>
                  </a:lnTo>
                  <a:lnTo>
                    <a:pt x="240" y="145"/>
                  </a:lnTo>
                  <a:lnTo>
                    <a:pt x="238" y="160"/>
                  </a:lnTo>
                  <a:lnTo>
                    <a:pt x="244" y="172"/>
                  </a:lnTo>
                  <a:lnTo>
                    <a:pt x="238" y="181"/>
                  </a:lnTo>
                  <a:lnTo>
                    <a:pt x="231" y="181"/>
                  </a:lnTo>
                  <a:lnTo>
                    <a:pt x="228" y="172"/>
                  </a:lnTo>
                  <a:lnTo>
                    <a:pt x="220" y="169"/>
                  </a:lnTo>
                  <a:lnTo>
                    <a:pt x="202" y="172"/>
                  </a:lnTo>
                  <a:lnTo>
                    <a:pt x="187" y="177"/>
                  </a:lnTo>
                  <a:lnTo>
                    <a:pt x="166" y="178"/>
                  </a:lnTo>
                  <a:lnTo>
                    <a:pt x="151" y="171"/>
                  </a:lnTo>
                  <a:lnTo>
                    <a:pt x="145" y="160"/>
                  </a:lnTo>
                  <a:lnTo>
                    <a:pt x="142" y="148"/>
                  </a:lnTo>
                  <a:lnTo>
                    <a:pt x="145" y="126"/>
                  </a:lnTo>
                  <a:lnTo>
                    <a:pt x="151" y="106"/>
                  </a:lnTo>
                  <a:lnTo>
                    <a:pt x="162" y="87"/>
                  </a:lnTo>
                  <a:lnTo>
                    <a:pt x="159" y="82"/>
                  </a:lnTo>
                  <a:lnTo>
                    <a:pt x="151" y="70"/>
                  </a:lnTo>
                  <a:lnTo>
                    <a:pt x="147" y="58"/>
                  </a:lnTo>
                  <a:lnTo>
                    <a:pt x="147" y="48"/>
                  </a:lnTo>
                  <a:lnTo>
                    <a:pt x="147" y="34"/>
                  </a:lnTo>
                  <a:lnTo>
                    <a:pt x="144" y="18"/>
                  </a:lnTo>
                  <a:lnTo>
                    <a:pt x="138" y="7"/>
                  </a:lnTo>
                  <a:lnTo>
                    <a:pt x="127" y="1"/>
                  </a:lnTo>
                  <a:lnTo>
                    <a:pt x="111" y="0"/>
                  </a:lnTo>
                  <a:lnTo>
                    <a:pt x="102" y="9"/>
                  </a:lnTo>
                  <a:lnTo>
                    <a:pt x="88" y="9"/>
                  </a:lnTo>
                  <a:lnTo>
                    <a:pt x="84" y="3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0" name="Freeform 115"/>
            <p:cNvSpPr>
              <a:spLocks noChangeAspect="1"/>
            </p:cNvSpPr>
            <p:nvPr/>
          </p:nvSpPr>
          <p:spPr bwMode="auto">
            <a:xfrm>
              <a:off x="2450" y="2435"/>
              <a:ext cx="285" cy="312"/>
            </a:xfrm>
            <a:custGeom>
              <a:avLst/>
              <a:gdLst>
                <a:gd name="T0" fmla="*/ 2147483647 w 312"/>
                <a:gd name="T1" fmla="*/ 2147483647 h 333"/>
                <a:gd name="T2" fmla="*/ 2147483647 w 312"/>
                <a:gd name="T3" fmla="*/ 2147483647 h 333"/>
                <a:gd name="T4" fmla="*/ 2147483647 w 312"/>
                <a:gd name="T5" fmla="*/ 2147483647 h 333"/>
                <a:gd name="T6" fmla="*/ 2147483647 w 312"/>
                <a:gd name="T7" fmla="*/ 2147483647 h 333"/>
                <a:gd name="T8" fmla="*/ 2147483647 w 312"/>
                <a:gd name="T9" fmla="*/ 2147483647 h 333"/>
                <a:gd name="T10" fmla="*/ 2147483647 w 312"/>
                <a:gd name="T11" fmla="*/ 2147483647 h 333"/>
                <a:gd name="T12" fmla="*/ 2147483647 w 312"/>
                <a:gd name="T13" fmla="*/ 2147483647 h 333"/>
                <a:gd name="T14" fmla="*/ 2147483647 w 312"/>
                <a:gd name="T15" fmla="*/ 2147483647 h 333"/>
                <a:gd name="T16" fmla="*/ 2147483647 w 312"/>
                <a:gd name="T17" fmla="*/ 2147483647 h 333"/>
                <a:gd name="T18" fmla="*/ 2147483647 w 312"/>
                <a:gd name="T19" fmla="*/ 2147483647 h 333"/>
                <a:gd name="T20" fmla="*/ 2147483647 w 312"/>
                <a:gd name="T21" fmla="*/ 2147483647 h 333"/>
                <a:gd name="T22" fmla="*/ 2147483647 w 312"/>
                <a:gd name="T23" fmla="*/ 2147483647 h 333"/>
                <a:gd name="T24" fmla="*/ 2147483647 w 312"/>
                <a:gd name="T25" fmla="*/ 2147483647 h 333"/>
                <a:gd name="T26" fmla="*/ 2147483647 w 312"/>
                <a:gd name="T27" fmla="*/ 0 h 333"/>
                <a:gd name="T28" fmla="*/ 2147483647 w 312"/>
                <a:gd name="T29" fmla="*/ 2147483647 h 333"/>
                <a:gd name="T30" fmla="*/ 2147483647 w 312"/>
                <a:gd name="T31" fmla="*/ 2147483647 h 333"/>
                <a:gd name="T32" fmla="*/ 2147483647 w 312"/>
                <a:gd name="T33" fmla="*/ 2147483647 h 333"/>
                <a:gd name="T34" fmla="*/ 2147483647 w 312"/>
                <a:gd name="T35" fmla="*/ 2147483647 h 333"/>
                <a:gd name="T36" fmla="*/ 0 w 312"/>
                <a:gd name="T37" fmla="*/ 2147483647 h 333"/>
                <a:gd name="T38" fmla="*/ 2147483647 w 312"/>
                <a:gd name="T39" fmla="*/ 2147483647 h 333"/>
                <a:gd name="T40" fmla="*/ 2147483647 w 312"/>
                <a:gd name="T41" fmla="*/ 2147483647 h 333"/>
                <a:gd name="T42" fmla="*/ 2147483647 w 312"/>
                <a:gd name="T43" fmla="*/ 2147483647 h 333"/>
                <a:gd name="T44" fmla="*/ 2147483647 w 312"/>
                <a:gd name="T45" fmla="*/ 2147483647 h 333"/>
                <a:gd name="T46" fmla="*/ 2147483647 w 312"/>
                <a:gd name="T47" fmla="*/ 2147483647 h 333"/>
                <a:gd name="T48" fmla="*/ 2147483647 w 312"/>
                <a:gd name="T49" fmla="*/ 2147483647 h 333"/>
                <a:gd name="T50" fmla="*/ 2147483647 w 312"/>
                <a:gd name="T51" fmla="*/ 2147483647 h 333"/>
                <a:gd name="T52" fmla="*/ 2147483647 w 312"/>
                <a:gd name="T53" fmla="*/ 2147483647 h 333"/>
                <a:gd name="T54" fmla="*/ 2147483647 w 312"/>
                <a:gd name="T55" fmla="*/ 2147483647 h 333"/>
                <a:gd name="T56" fmla="*/ 2147483647 w 312"/>
                <a:gd name="T57" fmla="*/ 2147483647 h 333"/>
                <a:gd name="T58" fmla="*/ 2147483647 w 312"/>
                <a:gd name="T59" fmla="*/ 2147483647 h 333"/>
                <a:gd name="T60" fmla="*/ 2147483647 w 312"/>
                <a:gd name="T61" fmla="*/ 2147483647 h 333"/>
                <a:gd name="T62" fmla="*/ 2147483647 w 312"/>
                <a:gd name="T63" fmla="*/ 2147483647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333"/>
                <a:gd name="T98" fmla="*/ 312 w 312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333">
                  <a:moveTo>
                    <a:pt x="261" y="141"/>
                  </a:moveTo>
                  <a:lnTo>
                    <a:pt x="257" y="132"/>
                  </a:lnTo>
                  <a:lnTo>
                    <a:pt x="246" y="128"/>
                  </a:lnTo>
                  <a:lnTo>
                    <a:pt x="225" y="135"/>
                  </a:lnTo>
                  <a:lnTo>
                    <a:pt x="203" y="144"/>
                  </a:lnTo>
                  <a:lnTo>
                    <a:pt x="189" y="147"/>
                  </a:lnTo>
                  <a:lnTo>
                    <a:pt x="180" y="144"/>
                  </a:lnTo>
                  <a:lnTo>
                    <a:pt x="177" y="137"/>
                  </a:lnTo>
                  <a:lnTo>
                    <a:pt x="183" y="129"/>
                  </a:lnTo>
                  <a:lnTo>
                    <a:pt x="200" y="123"/>
                  </a:lnTo>
                  <a:lnTo>
                    <a:pt x="207" y="114"/>
                  </a:lnTo>
                  <a:lnTo>
                    <a:pt x="207" y="107"/>
                  </a:lnTo>
                  <a:lnTo>
                    <a:pt x="206" y="99"/>
                  </a:lnTo>
                  <a:lnTo>
                    <a:pt x="203" y="90"/>
                  </a:lnTo>
                  <a:lnTo>
                    <a:pt x="191" y="84"/>
                  </a:lnTo>
                  <a:lnTo>
                    <a:pt x="177" y="81"/>
                  </a:lnTo>
                  <a:lnTo>
                    <a:pt x="158" y="84"/>
                  </a:lnTo>
                  <a:lnTo>
                    <a:pt x="149" y="80"/>
                  </a:lnTo>
                  <a:lnTo>
                    <a:pt x="143" y="72"/>
                  </a:lnTo>
                  <a:lnTo>
                    <a:pt x="143" y="63"/>
                  </a:lnTo>
                  <a:lnTo>
                    <a:pt x="144" y="57"/>
                  </a:lnTo>
                  <a:lnTo>
                    <a:pt x="150" y="47"/>
                  </a:lnTo>
                  <a:lnTo>
                    <a:pt x="156" y="38"/>
                  </a:lnTo>
                  <a:lnTo>
                    <a:pt x="159" y="27"/>
                  </a:lnTo>
                  <a:lnTo>
                    <a:pt x="162" y="18"/>
                  </a:lnTo>
                  <a:lnTo>
                    <a:pt x="161" y="9"/>
                  </a:lnTo>
                  <a:lnTo>
                    <a:pt x="158" y="3"/>
                  </a:lnTo>
                  <a:lnTo>
                    <a:pt x="147" y="0"/>
                  </a:lnTo>
                  <a:lnTo>
                    <a:pt x="143" y="12"/>
                  </a:lnTo>
                  <a:lnTo>
                    <a:pt x="138" y="23"/>
                  </a:lnTo>
                  <a:lnTo>
                    <a:pt x="125" y="42"/>
                  </a:lnTo>
                  <a:lnTo>
                    <a:pt x="98" y="62"/>
                  </a:lnTo>
                  <a:lnTo>
                    <a:pt x="95" y="87"/>
                  </a:lnTo>
                  <a:lnTo>
                    <a:pt x="68" y="86"/>
                  </a:lnTo>
                  <a:lnTo>
                    <a:pt x="60" y="104"/>
                  </a:lnTo>
                  <a:lnTo>
                    <a:pt x="63" y="141"/>
                  </a:lnTo>
                  <a:lnTo>
                    <a:pt x="3" y="143"/>
                  </a:lnTo>
                  <a:lnTo>
                    <a:pt x="0" y="155"/>
                  </a:lnTo>
                  <a:lnTo>
                    <a:pt x="21" y="180"/>
                  </a:lnTo>
                  <a:lnTo>
                    <a:pt x="29" y="177"/>
                  </a:lnTo>
                  <a:lnTo>
                    <a:pt x="83" y="246"/>
                  </a:lnTo>
                  <a:lnTo>
                    <a:pt x="84" y="261"/>
                  </a:lnTo>
                  <a:lnTo>
                    <a:pt x="114" y="272"/>
                  </a:lnTo>
                  <a:lnTo>
                    <a:pt x="138" y="303"/>
                  </a:lnTo>
                  <a:lnTo>
                    <a:pt x="156" y="315"/>
                  </a:lnTo>
                  <a:lnTo>
                    <a:pt x="159" y="323"/>
                  </a:lnTo>
                  <a:lnTo>
                    <a:pt x="162" y="333"/>
                  </a:lnTo>
                  <a:lnTo>
                    <a:pt x="312" y="327"/>
                  </a:lnTo>
                  <a:lnTo>
                    <a:pt x="309" y="317"/>
                  </a:lnTo>
                  <a:lnTo>
                    <a:pt x="302" y="314"/>
                  </a:lnTo>
                  <a:lnTo>
                    <a:pt x="294" y="309"/>
                  </a:lnTo>
                  <a:lnTo>
                    <a:pt x="282" y="306"/>
                  </a:lnTo>
                  <a:lnTo>
                    <a:pt x="272" y="305"/>
                  </a:lnTo>
                  <a:lnTo>
                    <a:pt x="260" y="305"/>
                  </a:lnTo>
                  <a:lnTo>
                    <a:pt x="248" y="311"/>
                  </a:lnTo>
                  <a:lnTo>
                    <a:pt x="237" y="312"/>
                  </a:lnTo>
                  <a:lnTo>
                    <a:pt x="227" y="309"/>
                  </a:lnTo>
                  <a:lnTo>
                    <a:pt x="224" y="300"/>
                  </a:lnTo>
                  <a:lnTo>
                    <a:pt x="221" y="288"/>
                  </a:lnTo>
                  <a:lnTo>
                    <a:pt x="228" y="275"/>
                  </a:lnTo>
                  <a:lnTo>
                    <a:pt x="245" y="260"/>
                  </a:lnTo>
                  <a:lnTo>
                    <a:pt x="254" y="248"/>
                  </a:lnTo>
                  <a:lnTo>
                    <a:pt x="258" y="236"/>
                  </a:lnTo>
                  <a:lnTo>
                    <a:pt x="261" y="230"/>
                  </a:lnTo>
                  <a:lnTo>
                    <a:pt x="261" y="1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1" name="Freeform 116"/>
            <p:cNvSpPr>
              <a:spLocks noChangeAspect="1"/>
            </p:cNvSpPr>
            <p:nvPr/>
          </p:nvSpPr>
          <p:spPr bwMode="auto">
            <a:xfrm>
              <a:off x="1614" y="2254"/>
              <a:ext cx="674" cy="524"/>
            </a:xfrm>
            <a:custGeom>
              <a:avLst/>
              <a:gdLst>
                <a:gd name="T0" fmla="*/ 2147483647 w 736"/>
                <a:gd name="T1" fmla="*/ 2147483647 h 558"/>
                <a:gd name="T2" fmla="*/ 2147483647 w 736"/>
                <a:gd name="T3" fmla="*/ 2147483647 h 558"/>
                <a:gd name="T4" fmla="*/ 2147483647 w 736"/>
                <a:gd name="T5" fmla="*/ 2147483647 h 558"/>
                <a:gd name="T6" fmla="*/ 2147483647 w 736"/>
                <a:gd name="T7" fmla="*/ 2147483647 h 558"/>
                <a:gd name="T8" fmla="*/ 2147483647 w 736"/>
                <a:gd name="T9" fmla="*/ 2147483647 h 558"/>
                <a:gd name="T10" fmla="*/ 2147483647 w 736"/>
                <a:gd name="T11" fmla="*/ 2147483647 h 558"/>
                <a:gd name="T12" fmla="*/ 2147483647 w 736"/>
                <a:gd name="T13" fmla="*/ 2147483647 h 558"/>
                <a:gd name="T14" fmla="*/ 2147483647 w 736"/>
                <a:gd name="T15" fmla="*/ 2147483647 h 558"/>
                <a:gd name="T16" fmla="*/ 2147483647 w 736"/>
                <a:gd name="T17" fmla="*/ 2147483647 h 558"/>
                <a:gd name="T18" fmla="*/ 2147483647 w 736"/>
                <a:gd name="T19" fmla="*/ 2147483647 h 558"/>
                <a:gd name="T20" fmla="*/ 2147483647 w 736"/>
                <a:gd name="T21" fmla="*/ 2147483647 h 558"/>
                <a:gd name="T22" fmla="*/ 2147483647 w 736"/>
                <a:gd name="T23" fmla="*/ 2147483647 h 558"/>
                <a:gd name="T24" fmla="*/ 2147483647 w 736"/>
                <a:gd name="T25" fmla="*/ 2147483647 h 558"/>
                <a:gd name="T26" fmla="*/ 2147483647 w 736"/>
                <a:gd name="T27" fmla="*/ 2147483647 h 558"/>
                <a:gd name="T28" fmla="*/ 2147483647 w 736"/>
                <a:gd name="T29" fmla="*/ 2147483647 h 558"/>
                <a:gd name="T30" fmla="*/ 2147483647 w 736"/>
                <a:gd name="T31" fmla="*/ 2147483647 h 558"/>
                <a:gd name="T32" fmla="*/ 2147483647 w 736"/>
                <a:gd name="T33" fmla="*/ 2147483647 h 558"/>
                <a:gd name="T34" fmla="*/ 2147483647 w 736"/>
                <a:gd name="T35" fmla="*/ 2147483647 h 558"/>
                <a:gd name="T36" fmla="*/ 2147483647 w 736"/>
                <a:gd name="T37" fmla="*/ 2147483647 h 558"/>
                <a:gd name="T38" fmla="*/ 2147483647 w 736"/>
                <a:gd name="T39" fmla="*/ 2147483647 h 558"/>
                <a:gd name="T40" fmla="*/ 2147483647 w 736"/>
                <a:gd name="T41" fmla="*/ 2147483647 h 558"/>
                <a:gd name="T42" fmla="*/ 2147483647 w 736"/>
                <a:gd name="T43" fmla="*/ 2147483647 h 558"/>
                <a:gd name="T44" fmla="*/ 2147483647 w 736"/>
                <a:gd name="T45" fmla="*/ 2147483647 h 558"/>
                <a:gd name="T46" fmla="*/ 2147483647 w 736"/>
                <a:gd name="T47" fmla="*/ 2147483647 h 558"/>
                <a:gd name="T48" fmla="*/ 2147483647 w 736"/>
                <a:gd name="T49" fmla="*/ 2147483647 h 558"/>
                <a:gd name="T50" fmla="*/ 2147483647 w 736"/>
                <a:gd name="T51" fmla="*/ 2147483647 h 558"/>
                <a:gd name="T52" fmla="*/ 2147483647 w 736"/>
                <a:gd name="T53" fmla="*/ 2147483647 h 558"/>
                <a:gd name="T54" fmla="*/ 2147483647 w 736"/>
                <a:gd name="T55" fmla="*/ 2147483647 h 558"/>
                <a:gd name="T56" fmla="*/ 2147483647 w 736"/>
                <a:gd name="T57" fmla="*/ 2147483647 h 558"/>
                <a:gd name="T58" fmla="*/ 2147483647 w 736"/>
                <a:gd name="T59" fmla="*/ 2147483647 h 558"/>
                <a:gd name="T60" fmla="*/ 2147483647 w 736"/>
                <a:gd name="T61" fmla="*/ 2147483647 h 558"/>
                <a:gd name="T62" fmla="*/ 2147483647 w 736"/>
                <a:gd name="T63" fmla="*/ 2147483647 h 558"/>
                <a:gd name="T64" fmla="*/ 2147483647 w 736"/>
                <a:gd name="T65" fmla="*/ 2147483647 h 558"/>
                <a:gd name="T66" fmla="*/ 2147483647 w 736"/>
                <a:gd name="T67" fmla="*/ 2147483647 h 558"/>
                <a:gd name="T68" fmla="*/ 2147483647 w 736"/>
                <a:gd name="T69" fmla="*/ 2147483647 h 558"/>
                <a:gd name="T70" fmla="*/ 2147483647 w 736"/>
                <a:gd name="T71" fmla="*/ 2147483647 h 558"/>
                <a:gd name="T72" fmla="*/ 2147483647 w 736"/>
                <a:gd name="T73" fmla="*/ 2147483647 h 558"/>
                <a:gd name="T74" fmla="*/ 2147483647 w 736"/>
                <a:gd name="T75" fmla="*/ 2147483647 h 558"/>
                <a:gd name="T76" fmla="*/ 2147483647 w 736"/>
                <a:gd name="T77" fmla="*/ 2147483647 h 558"/>
                <a:gd name="T78" fmla="*/ 2147483647 w 736"/>
                <a:gd name="T79" fmla="*/ 2147483647 h 558"/>
                <a:gd name="T80" fmla="*/ 2147483647 w 736"/>
                <a:gd name="T81" fmla="*/ 2147483647 h 558"/>
                <a:gd name="T82" fmla="*/ 0 w 736"/>
                <a:gd name="T83" fmla="*/ 2147483647 h 558"/>
                <a:gd name="T84" fmla="*/ 2147483647 w 736"/>
                <a:gd name="T85" fmla="*/ 2147483647 h 558"/>
                <a:gd name="T86" fmla="*/ 2147483647 w 736"/>
                <a:gd name="T87" fmla="*/ 2147483647 h 558"/>
                <a:gd name="T88" fmla="*/ 2147483647 w 736"/>
                <a:gd name="T89" fmla="*/ 2147483647 h 558"/>
                <a:gd name="T90" fmla="*/ 2147483647 w 736"/>
                <a:gd name="T91" fmla="*/ 2147483647 h 558"/>
                <a:gd name="T92" fmla="*/ 2147483647 w 736"/>
                <a:gd name="T93" fmla="*/ 2147483647 h 558"/>
                <a:gd name="T94" fmla="*/ 2147483647 w 736"/>
                <a:gd name="T95" fmla="*/ 2147483647 h 558"/>
                <a:gd name="T96" fmla="*/ 2147483647 w 736"/>
                <a:gd name="T97" fmla="*/ 2147483647 h 558"/>
                <a:gd name="T98" fmla="*/ 2147483647 w 736"/>
                <a:gd name="T99" fmla="*/ 2147483647 h 558"/>
                <a:gd name="T100" fmla="*/ 2147483647 w 736"/>
                <a:gd name="T101" fmla="*/ 2147483647 h 558"/>
                <a:gd name="T102" fmla="*/ 2147483647 w 736"/>
                <a:gd name="T103" fmla="*/ 0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6"/>
                <a:gd name="T157" fmla="*/ 0 h 558"/>
                <a:gd name="T158" fmla="*/ 736 w 736"/>
                <a:gd name="T159" fmla="*/ 558 h 5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6" h="558">
                  <a:moveTo>
                    <a:pt x="600" y="6"/>
                  </a:moveTo>
                  <a:lnTo>
                    <a:pt x="615" y="15"/>
                  </a:lnTo>
                  <a:lnTo>
                    <a:pt x="615" y="24"/>
                  </a:lnTo>
                  <a:lnTo>
                    <a:pt x="609" y="31"/>
                  </a:lnTo>
                  <a:lnTo>
                    <a:pt x="612" y="42"/>
                  </a:lnTo>
                  <a:lnTo>
                    <a:pt x="624" y="51"/>
                  </a:lnTo>
                  <a:lnTo>
                    <a:pt x="639" y="57"/>
                  </a:lnTo>
                  <a:lnTo>
                    <a:pt x="648" y="69"/>
                  </a:lnTo>
                  <a:lnTo>
                    <a:pt x="649" y="81"/>
                  </a:lnTo>
                  <a:lnTo>
                    <a:pt x="657" y="93"/>
                  </a:lnTo>
                  <a:lnTo>
                    <a:pt x="655" y="100"/>
                  </a:lnTo>
                  <a:lnTo>
                    <a:pt x="652" y="111"/>
                  </a:lnTo>
                  <a:lnTo>
                    <a:pt x="663" y="124"/>
                  </a:lnTo>
                  <a:lnTo>
                    <a:pt x="676" y="147"/>
                  </a:lnTo>
                  <a:lnTo>
                    <a:pt x="675" y="157"/>
                  </a:lnTo>
                  <a:lnTo>
                    <a:pt x="676" y="172"/>
                  </a:lnTo>
                  <a:lnTo>
                    <a:pt x="678" y="187"/>
                  </a:lnTo>
                  <a:lnTo>
                    <a:pt x="666" y="193"/>
                  </a:lnTo>
                  <a:lnTo>
                    <a:pt x="667" y="211"/>
                  </a:lnTo>
                  <a:lnTo>
                    <a:pt x="669" y="225"/>
                  </a:lnTo>
                  <a:lnTo>
                    <a:pt x="661" y="237"/>
                  </a:lnTo>
                  <a:lnTo>
                    <a:pt x="663" y="252"/>
                  </a:lnTo>
                  <a:lnTo>
                    <a:pt x="661" y="267"/>
                  </a:lnTo>
                  <a:lnTo>
                    <a:pt x="658" y="288"/>
                  </a:lnTo>
                  <a:lnTo>
                    <a:pt x="669" y="312"/>
                  </a:lnTo>
                  <a:lnTo>
                    <a:pt x="682" y="316"/>
                  </a:lnTo>
                  <a:lnTo>
                    <a:pt x="688" y="328"/>
                  </a:lnTo>
                  <a:lnTo>
                    <a:pt x="690" y="337"/>
                  </a:lnTo>
                  <a:lnTo>
                    <a:pt x="685" y="343"/>
                  </a:lnTo>
                  <a:lnTo>
                    <a:pt x="667" y="343"/>
                  </a:lnTo>
                  <a:lnTo>
                    <a:pt x="664" y="352"/>
                  </a:lnTo>
                  <a:lnTo>
                    <a:pt x="669" y="358"/>
                  </a:lnTo>
                  <a:lnTo>
                    <a:pt x="670" y="366"/>
                  </a:lnTo>
                  <a:lnTo>
                    <a:pt x="678" y="379"/>
                  </a:lnTo>
                  <a:lnTo>
                    <a:pt x="681" y="393"/>
                  </a:lnTo>
                  <a:lnTo>
                    <a:pt x="682" y="400"/>
                  </a:lnTo>
                  <a:lnTo>
                    <a:pt x="699" y="402"/>
                  </a:lnTo>
                  <a:lnTo>
                    <a:pt x="705" y="406"/>
                  </a:lnTo>
                  <a:lnTo>
                    <a:pt x="706" y="414"/>
                  </a:lnTo>
                  <a:lnTo>
                    <a:pt x="708" y="418"/>
                  </a:lnTo>
                  <a:lnTo>
                    <a:pt x="718" y="429"/>
                  </a:lnTo>
                  <a:lnTo>
                    <a:pt x="723" y="441"/>
                  </a:lnTo>
                  <a:lnTo>
                    <a:pt x="724" y="445"/>
                  </a:lnTo>
                  <a:lnTo>
                    <a:pt x="736" y="457"/>
                  </a:lnTo>
                  <a:lnTo>
                    <a:pt x="619" y="459"/>
                  </a:lnTo>
                  <a:lnTo>
                    <a:pt x="604" y="453"/>
                  </a:lnTo>
                  <a:lnTo>
                    <a:pt x="595" y="445"/>
                  </a:lnTo>
                  <a:lnTo>
                    <a:pt x="582" y="447"/>
                  </a:lnTo>
                  <a:lnTo>
                    <a:pt x="579" y="439"/>
                  </a:lnTo>
                  <a:lnTo>
                    <a:pt x="568" y="441"/>
                  </a:lnTo>
                  <a:lnTo>
                    <a:pt x="565" y="439"/>
                  </a:lnTo>
                  <a:lnTo>
                    <a:pt x="504" y="459"/>
                  </a:lnTo>
                  <a:lnTo>
                    <a:pt x="496" y="456"/>
                  </a:lnTo>
                  <a:lnTo>
                    <a:pt x="490" y="453"/>
                  </a:lnTo>
                  <a:lnTo>
                    <a:pt x="480" y="445"/>
                  </a:lnTo>
                  <a:lnTo>
                    <a:pt x="474" y="444"/>
                  </a:lnTo>
                  <a:lnTo>
                    <a:pt x="465" y="451"/>
                  </a:lnTo>
                  <a:lnTo>
                    <a:pt x="465" y="468"/>
                  </a:lnTo>
                  <a:lnTo>
                    <a:pt x="462" y="478"/>
                  </a:lnTo>
                  <a:lnTo>
                    <a:pt x="459" y="486"/>
                  </a:lnTo>
                  <a:lnTo>
                    <a:pt x="453" y="486"/>
                  </a:lnTo>
                  <a:lnTo>
                    <a:pt x="447" y="493"/>
                  </a:lnTo>
                  <a:lnTo>
                    <a:pt x="433" y="487"/>
                  </a:lnTo>
                  <a:lnTo>
                    <a:pt x="424" y="496"/>
                  </a:lnTo>
                  <a:lnTo>
                    <a:pt x="418" y="496"/>
                  </a:lnTo>
                  <a:lnTo>
                    <a:pt x="414" y="486"/>
                  </a:lnTo>
                  <a:lnTo>
                    <a:pt x="412" y="481"/>
                  </a:lnTo>
                  <a:lnTo>
                    <a:pt x="403" y="478"/>
                  </a:lnTo>
                  <a:lnTo>
                    <a:pt x="399" y="478"/>
                  </a:lnTo>
                  <a:lnTo>
                    <a:pt x="391" y="484"/>
                  </a:lnTo>
                  <a:lnTo>
                    <a:pt x="385" y="492"/>
                  </a:lnTo>
                  <a:lnTo>
                    <a:pt x="379" y="493"/>
                  </a:lnTo>
                  <a:lnTo>
                    <a:pt x="372" y="501"/>
                  </a:lnTo>
                  <a:lnTo>
                    <a:pt x="370" y="523"/>
                  </a:lnTo>
                  <a:lnTo>
                    <a:pt x="366" y="531"/>
                  </a:lnTo>
                  <a:lnTo>
                    <a:pt x="322" y="558"/>
                  </a:lnTo>
                  <a:lnTo>
                    <a:pt x="321" y="537"/>
                  </a:lnTo>
                  <a:lnTo>
                    <a:pt x="303" y="538"/>
                  </a:lnTo>
                  <a:lnTo>
                    <a:pt x="304" y="507"/>
                  </a:lnTo>
                  <a:lnTo>
                    <a:pt x="288" y="508"/>
                  </a:lnTo>
                  <a:lnTo>
                    <a:pt x="288" y="423"/>
                  </a:lnTo>
                  <a:lnTo>
                    <a:pt x="225" y="423"/>
                  </a:lnTo>
                  <a:lnTo>
                    <a:pt x="225" y="379"/>
                  </a:lnTo>
                  <a:lnTo>
                    <a:pt x="0" y="376"/>
                  </a:lnTo>
                  <a:lnTo>
                    <a:pt x="18" y="361"/>
                  </a:lnTo>
                  <a:lnTo>
                    <a:pt x="25" y="361"/>
                  </a:lnTo>
                  <a:lnTo>
                    <a:pt x="25" y="337"/>
                  </a:lnTo>
                  <a:lnTo>
                    <a:pt x="34" y="325"/>
                  </a:lnTo>
                  <a:lnTo>
                    <a:pt x="45" y="322"/>
                  </a:lnTo>
                  <a:lnTo>
                    <a:pt x="57" y="325"/>
                  </a:lnTo>
                  <a:lnTo>
                    <a:pt x="63" y="319"/>
                  </a:lnTo>
                  <a:lnTo>
                    <a:pt x="210" y="316"/>
                  </a:lnTo>
                  <a:lnTo>
                    <a:pt x="208" y="289"/>
                  </a:lnTo>
                  <a:lnTo>
                    <a:pt x="255" y="289"/>
                  </a:lnTo>
                  <a:lnTo>
                    <a:pt x="255" y="237"/>
                  </a:lnTo>
                  <a:lnTo>
                    <a:pt x="261" y="228"/>
                  </a:lnTo>
                  <a:lnTo>
                    <a:pt x="261" y="202"/>
                  </a:lnTo>
                  <a:lnTo>
                    <a:pt x="268" y="196"/>
                  </a:lnTo>
                  <a:lnTo>
                    <a:pt x="283" y="187"/>
                  </a:lnTo>
                  <a:lnTo>
                    <a:pt x="289" y="180"/>
                  </a:lnTo>
                  <a:lnTo>
                    <a:pt x="288" y="84"/>
                  </a:lnTo>
                  <a:lnTo>
                    <a:pt x="255" y="67"/>
                  </a:lnTo>
                  <a:lnTo>
                    <a:pt x="253" y="61"/>
                  </a:lnTo>
                  <a:lnTo>
                    <a:pt x="253" y="0"/>
                  </a:lnTo>
                  <a:lnTo>
                    <a:pt x="600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2" name="Freeform 117"/>
            <p:cNvSpPr>
              <a:spLocks noChangeAspect="1"/>
            </p:cNvSpPr>
            <p:nvPr/>
          </p:nvSpPr>
          <p:spPr bwMode="auto">
            <a:xfrm>
              <a:off x="1497" y="2606"/>
              <a:ext cx="413" cy="413"/>
            </a:xfrm>
            <a:custGeom>
              <a:avLst/>
              <a:gdLst>
                <a:gd name="T0" fmla="*/ 2147483647 w 451"/>
                <a:gd name="T1" fmla="*/ 2147483647 h 441"/>
                <a:gd name="T2" fmla="*/ 2147483647 w 451"/>
                <a:gd name="T3" fmla="*/ 2147483647 h 441"/>
                <a:gd name="T4" fmla="*/ 2147483647 w 451"/>
                <a:gd name="T5" fmla="*/ 2147483647 h 441"/>
                <a:gd name="T6" fmla="*/ 2147483647 w 451"/>
                <a:gd name="T7" fmla="*/ 2147483647 h 441"/>
                <a:gd name="T8" fmla="*/ 2147483647 w 451"/>
                <a:gd name="T9" fmla="*/ 2147483647 h 441"/>
                <a:gd name="T10" fmla="*/ 2147483647 w 451"/>
                <a:gd name="T11" fmla="*/ 2147483647 h 441"/>
                <a:gd name="T12" fmla="*/ 2147483647 w 451"/>
                <a:gd name="T13" fmla="*/ 2147483647 h 441"/>
                <a:gd name="T14" fmla="*/ 2147483647 w 451"/>
                <a:gd name="T15" fmla="*/ 2147483647 h 441"/>
                <a:gd name="T16" fmla="*/ 0 w 451"/>
                <a:gd name="T17" fmla="*/ 2147483647 h 441"/>
                <a:gd name="T18" fmla="*/ 2147483647 w 451"/>
                <a:gd name="T19" fmla="*/ 2147483647 h 441"/>
                <a:gd name="T20" fmla="*/ 2147483647 w 451"/>
                <a:gd name="T21" fmla="*/ 2147483647 h 441"/>
                <a:gd name="T22" fmla="*/ 2147483647 w 451"/>
                <a:gd name="T23" fmla="*/ 2147483647 h 441"/>
                <a:gd name="T24" fmla="*/ 2147483647 w 451"/>
                <a:gd name="T25" fmla="*/ 2147483647 h 441"/>
                <a:gd name="T26" fmla="*/ 2147483647 w 451"/>
                <a:gd name="T27" fmla="*/ 2147483647 h 441"/>
                <a:gd name="T28" fmla="*/ 2147483647 w 451"/>
                <a:gd name="T29" fmla="*/ 2147483647 h 441"/>
                <a:gd name="T30" fmla="*/ 2147483647 w 451"/>
                <a:gd name="T31" fmla="*/ 2147483647 h 441"/>
                <a:gd name="T32" fmla="*/ 2147483647 w 451"/>
                <a:gd name="T33" fmla="*/ 2147483647 h 441"/>
                <a:gd name="T34" fmla="*/ 2147483647 w 451"/>
                <a:gd name="T35" fmla="*/ 2147483647 h 441"/>
                <a:gd name="T36" fmla="*/ 2147483647 w 451"/>
                <a:gd name="T37" fmla="*/ 2147483647 h 441"/>
                <a:gd name="T38" fmla="*/ 2147483647 w 451"/>
                <a:gd name="T39" fmla="*/ 2147483647 h 441"/>
                <a:gd name="T40" fmla="*/ 2147483647 w 451"/>
                <a:gd name="T41" fmla="*/ 2147483647 h 441"/>
                <a:gd name="T42" fmla="*/ 2147483647 w 451"/>
                <a:gd name="T43" fmla="*/ 2147483647 h 441"/>
                <a:gd name="T44" fmla="*/ 2147483647 w 451"/>
                <a:gd name="T45" fmla="*/ 2147483647 h 441"/>
                <a:gd name="T46" fmla="*/ 2147483647 w 451"/>
                <a:gd name="T47" fmla="*/ 2147483647 h 441"/>
                <a:gd name="T48" fmla="*/ 2147483647 w 451"/>
                <a:gd name="T49" fmla="*/ 2147483647 h 441"/>
                <a:gd name="T50" fmla="*/ 2147483647 w 451"/>
                <a:gd name="T51" fmla="*/ 2147483647 h 441"/>
                <a:gd name="T52" fmla="*/ 2147483647 w 451"/>
                <a:gd name="T53" fmla="*/ 2147483647 h 441"/>
                <a:gd name="T54" fmla="*/ 2147483647 w 451"/>
                <a:gd name="T55" fmla="*/ 2147483647 h 441"/>
                <a:gd name="T56" fmla="*/ 2147483647 w 451"/>
                <a:gd name="T57" fmla="*/ 2147483647 h 441"/>
                <a:gd name="T58" fmla="*/ 2147483647 w 451"/>
                <a:gd name="T59" fmla="*/ 2147483647 h 441"/>
                <a:gd name="T60" fmla="*/ 2147483647 w 451"/>
                <a:gd name="T61" fmla="*/ 2147483647 h 441"/>
                <a:gd name="T62" fmla="*/ 2147483647 w 451"/>
                <a:gd name="T63" fmla="*/ 2147483647 h 441"/>
                <a:gd name="T64" fmla="*/ 2147483647 w 451"/>
                <a:gd name="T65" fmla="*/ 2147483647 h 441"/>
                <a:gd name="T66" fmla="*/ 2147483647 w 451"/>
                <a:gd name="T67" fmla="*/ 2147483647 h 441"/>
                <a:gd name="T68" fmla="*/ 2147483647 w 451"/>
                <a:gd name="T69" fmla="*/ 2147483647 h 441"/>
                <a:gd name="T70" fmla="*/ 2147483647 w 451"/>
                <a:gd name="T71" fmla="*/ 2147483647 h 441"/>
                <a:gd name="T72" fmla="*/ 2147483647 w 451"/>
                <a:gd name="T73" fmla="*/ 2147483647 h 441"/>
                <a:gd name="T74" fmla="*/ 2147483647 w 451"/>
                <a:gd name="T75" fmla="*/ 2147483647 h 441"/>
                <a:gd name="T76" fmla="*/ 2147483647 w 451"/>
                <a:gd name="T77" fmla="*/ 2147483647 h 441"/>
                <a:gd name="T78" fmla="*/ 2147483647 w 451"/>
                <a:gd name="T79" fmla="*/ 2147483647 h 441"/>
                <a:gd name="T80" fmla="*/ 2147483647 w 451"/>
                <a:gd name="T81" fmla="*/ 2147483647 h 441"/>
                <a:gd name="T82" fmla="*/ 2147483647 w 451"/>
                <a:gd name="T83" fmla="*/ 2147483647 h 441"/>
                <a:gd name="T84" fmla="*/ 2147483647 w 451"/>
                <a:gd name="T85" fmla="*/ 2147483647 h 441"/>
                <a:gd name="T86" fmla="*/ 2147483647 w 451"/>
                <a:gd name="T87" fmla="*/ 2147483647 h 441"/>
                <a:gd name="T88" fmla="*/ 2147483647 w 451"/>
                <a:gd name="T89" fmla="*/ 2147483647 h 441"/>
                <a:gd name="T90" fmla="*/ 2147483647 w 451"/>
                <a:gd name="T91" fmla="*/ 2147483647 h 441"/>
                <a:gd name="T92" fmla="*/ 2147483647 w 451"/>
                <a:gd name="T93" fmla="*/ 2147483647 h 441"/>
                <a:gd name="T94" fmla="*/ 2147483647 w 451"/>
                <a:gd name="T95" fmla="*/ 2147483647 h 441"/>
                <a:gd name="T96" fmla="*/ 2147483647 w 451"/>
                <a:gd name="T97" fmla="*/ 2147483647 h 441"/>
                <a:gd name="T98" fmla="*/ 2147483647 w 451"/>
                <a:gd name="T99" fmla="*/ 2147483647 h 441"/>
                <a:gd name="T100" fmla="*/ 2147483647 w 451"/>
                <a:gd name="T101" fmla="*/ 2147483647 h 441"/>
                <a:gd name="T102" fmla="*/ 2147483647 w 451"/>
                <a:gd name="T103" fmla="*/ 2147483647 h 441"/>
                <a:gd name="T104" fmla="*/ 2147483647 w 451"/>
                <a:gd name="T105" fmla="*/ 2147483647 h 441"/>
                <a:gd name="T106" fmla="*/ 2147483647 w 451"/>
                <a:gd name="T107" fmla="*/ 2147483647 h 441"/>
                <a:gd name="T108" fmla="*/ 2147483647 w 451"/>
                <a:gd name="T109" fmla="*/ 2147483647 h 441"/>
                <a:gd name="T110" fmla="*/ 2147483647 w 451"/>
                <a:gd name="T111" fmla="*/ 2147483647 h 441"/>
                <a:gd name="T112" fmla="*/ 2147483647 w 451"/>
                <a:gd name="T113" fmla="*/ 0 h 4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1"/>
                <a:gd name="T172" fmla="*/ 0 h 441"/>
                <a:gd name="T173" fmla="*/ 451 w 451"/>
                <a:gd name="T174" fmla="*/ 441 h 4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1" h="441">
                  <a:moveTo>
                    <a:pt x="1" y="4"/>
                  </a:moveTo>
                  <a:lnTo>
                    <a:pt x="3" y="12"/>
                  </a:lnTo>
                  <a:lnTo>
                    <a:pt x="9" y="25"/>
                  </a:lnTo>
                  <a:lnTo>
                    <a:pt x="13" y="34"/>
                  </a:lnTo>
                  <a:lnTo>
                    <a:pt x="25" y="43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8"/>
                  </a:lnTo>
                  <a:lnTo>
                    <a:pt x="25" y="96"/>
                  </a:lnTo>
                  <a:lnTo>
                    <a:pt x="9" y="102"/>
                  </a:lnTo>
                  <a:lnTo>
                    <a:pt x="1" y="109"/>
                  </a:lnTo>
                  <a:lnTo>
                    <a:pt x="6" y="118"/>
                  </a:lnTo>
                  <a:lnTo>
                    <a:pt x="6" y="127"/>
                  </a:lnTo>
                  <a:lnTo>
                    <a:pt x="4" y="138"/>
                  </a:lnTo>
                  <a:lnTo>
                    <a:pt x="10" y="148"/>
                  </a:lnTo>
                  <a:lnTo>
                    <a:pt x="10" y="157"/>
                  </a:lnTo>
                  <a:lnTo>
                    <a:pt x="6" y="165"/>
                  </a:lnTo>
                  <a:lnTo>
                    <a:pt x="0" y="171"/>
                  </a:lnTo>
                  <a:lnTo>
                    <a:pt x="7" y="180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10" y="211"/>
                  </a:lnTo>
                  <a:lnTo>
                    <a:pt x="6" y="217"/>
                  </a:lnTo>
                  <a:lnTo>
                    <a:pt x="6" y="237"/>
                  </a:lnTo>
                  <a:lnTo>
                    <a:pt x="7" y="258"/>
                  </a:lnTo>
                  <a:lnTo>
                    <a:pt x="18" y="267"/>
                  </a:lnTo>
                  <a:lnTo>
                    <a:pt x="16" y="274"/>
                  </a:lnTo>
                  <a:lnTo>
                    <a:pt x="25" y="285"/>
                  </a:lnTo>
                  <a:lnTo>
                    <a:pt x="36" y="285"/>
                  </a:lnTo>
                  <a:lnTo>
                    <a:pt x="40" y="286"/>
                  </a:lnTo>
                  <a:lnTo>
                    <a:pt x="33" y="292"/>
                  </a:lnTo>
                  <a:lnTo>
                    <a:pt x="31" y="297"/>
                  </a:lnTo>
                  <a:lnTo>
                    <a:pt x="34" y="304"/>
                  </a:lnTo>
                  <a:lnTo>
                    <a:pt x="36" y="310"/>
                  </a:lnTo>
                  <a:lnTo>
                    <a:pt x="21" y="315"/>
                  </a:lnTo>
                  <a:lnTo>
                    <a:pt x="10" y="316"/>
                  </a:lnTo>
                  <a:lnTo>
                    <a:pt x="15" y="324"/>
                  </a:lnTo>
                  <a:lnTo>
                    <a:pt x="16" y="333"/>
                  </a:lnTo>
                  <a:lnTo>
                    <a:pt x="15" y="343"/>
                  </a:lnTo>
                  <a:lnTo>
                    <a:pt x="3" y="348"/>
                  </a:lnTo>
                  <a:lnTo>
                    <a:pt x="0" y="355"/>
                  </a:lnTo>
                  <a:lnTo>
                    <a:pt x="6" y="361"/>
                  </a:lnTo>
                  <a:lnTo>
                    <a:pt x="0" y="367"/>
                  </a:lnTo>
                  <a:lnTo>
                    <a:pt x="4" y="372"/>
                  </a:lnTo>
                  <a:lnTo>
                    <a:pt x="4" y="381"/>
                  </a:lnTo>
                  <a:lnTo>
                    <a:pt x="7" y="385"/>
                  </a:lnTo>
                  <a:lnTo>
                    <a:pt x="9" y="402"/>
                  </a:lnTo>
                  <a:lnTo>
                    <a:pt x="16" y="402"/>
                  </a:lnTo>
                  <a:lnTo>
                    <a:pt x="22" y="396"/>
                  </a:lnTo>
                  <a:lnTo>
                    <a:pt x="33" y="394"/>
                  </a:lnTo>
                  <a:lnTo>
                    <a:pt x="43" y="393"/>
                  </a:lnTo>
                  <a:lnTo>
                    <a:pt x="52" y="390"/>
                  </a:lnTo>
                  <a:lnTo>
                    <a:pt x="58" y="382"/>
                  </a:lnTo>
                  <a:lnTo>
                    <a:pt x="69" y="379"/>
                  </a:lnTo>
                  <a:lnTo>
                    <a:pt x="73" y="382"/>
                  </a:lnTo>
                  <a:lnTo>
                    <a:pt x="84" y="384"/>
                  </a:lnTo>
                  <a:lnTo>
                    <a:pt x="90" y="387"/>
                  </a:lnTo>
                  <a:lnTo>
                    <a:pt x="96" y="394"/>
                  </a:lnTo>
                  <a:lnTo>
                    <a:pt x="100" y="405"/>
                  </a:lnTo>
                  <a:lnTo>
                    <a:pt x="109" y="411"/>
                  </a:lnTo>
                  <a:lnTo>
                    <a:pt x="120" y="414"/>
                  </a:lnTo>
                  <a:lnTo>
                    <a:pt x="130" y="421"/>
                  </a:lnTo>
                  <a:lnTo>
                    <a:pt x="138" y="427"/>
                  </a:lnTo>
                  <a:lnTo>
                    <a:pt x="144" y="429"/>
                  </a:lnTo>
                  <a:lnTo>
                    <a:pt x="154" y="435"/>
                  </a:lnTo>
                  <a:lnTo>
                    <a:pt x="169" y="439"/>
                  </a:lnTo>
                  <a:lnTo>
                    <a:pt x="180" y="439"/>
                  </a:lnTo>
                  <a:lnTo>
                    <a:pt x="198" y="441"/>
                  </a:lnTo>
                  <a:lnTo>
                    <a:pt x="211" y="435"/>
                  </a:lnTo>
                  <a:lnTo>
                    <a:pt x="223" y="430"/>
                  </a:lnTo>
                  <a:lnTo>
                    <a:pt x="243" y="420"/>
                  </a:lnTo>
                  <a:lnTo>
                    <a:pt x="249" y="411"/>
                  </a:lnTo>
                  <a:lnTo>
                    <a:pt x="261" y="403"/>
                  </a:lnTo>
                  <a:lnTo>
                    <a:pt x="264" y="394"/>
                  </a:lnTo>
                  <a:lnTo>
                    <a:pt x="276" y="388"/>
                  </a:lnTo>
                  <a:lnTo>
                    <a:pt x="279" y="378"/>
                  </a:lnTo>
                  <a:lnTo>
                    <a:pt x="283" y="376"/>
                  </a:lnTo>
                  <a:lnTo>
                    <a:pt x="285" y="369"/>
                  </a:lnTo>
                  <a:lnTo>
                    <a:pt x="288" y="367"/>
                  </a:lnTo>
                  <a:lnTo>
                    <a:pt x="298" y="366"/>
                  </a:lnTo>
                  <a:lnTo>
                    <a:pt x="306" y="361"/>
                  </a:lnTo>
                  <a:lnTo>
                    <a:pt x="309" y="352"/>
                  </a:lnTo>
                  <a:lnTo>
                    <a:pt x="316" y="345"/>
                  </a:lnTo>
                  <a:lnTo>
                    <a:pt x="327" y="343"/>
                  </a:lnTo>
                  <a:lnTo>
                    <a:pt x="331" y="334"/>
                  </a:lnTo>
                  <a:lnTo>
                    <a:pt x="340" y="330"/>
                  </a:lnTo>
                  <a:lnTo>
                    <a:pt x="343" y="321"/>
                  </a:lnTo>
                  <a:lnTo>
                    <a:pt x="349" y="318"/>
                  </a:lnTo>
                  <a:lnTo>
                    <a:pt x="349" y="313"/>
                  </a:lnTo>
                  <a:lnTo>
                    <a:pt x="354" y="307"/>
                  </a:lnTo>
                  <a:lnTo>
                    <a:pt x="352" y="300"/>
                  </a:lnTo>
                  <a:lnTo>
                    <a:pt x="351" y="286"/>
                  </a:lnTo>
                  <a:lnTo>
                    <a:pt x="355" y="276"/>
                  </a:lnTo>
                  <a:lnTo>
                    <a:pt x="360" y="270"/>
                  </a:lnTo>
                  <a:lnTo>
                    <a:pt x="367" y="265"/>
                  </a:lnTo>
                  <a:lnTo>
                    <a:pt x="375" y="267"/>
                  </a:lnTo>
                  <a:lnTo>
                    <a:pt x="387" y="262"/>
                  </a:lnTo>
                  <a:lnTo>
                    <a:pt x="387" y="255"/>
                  </a:lnTo>
                  <a:lnTo>
                    <a:pt x="387" y="244"/>
                  </a:lnTo>
                  <a:lnTo>
                    <a:pt x="420" y="243"/>
                  </a:lnTo>
                  <a:lnTo>
                    <a:pt x="418" y="216"/>
                  </a:lnTo>
                  <a:lnTo>
                    <a:pt x="436" y="217"/>
                  </a:lnTo>
                  <a:lnTo>
                    <a:pt x="436" y="198"/>
                  </a:lnTo>
                  <a:lnTo>
                    <a:pt x="451" y="199"/>
                  </a:lnTo>
                  <a:lnTo>
                    <a:pt x="451" y="178"/>
                  </a:lnTo>
                  <a:lnTo>
                    <a:pt x="451" y="160"/>
                  </a:lnTo>
                  <a:lnTo>
                    <a:pt x="432" y="163"/>
                  </a:lnTo>
                  <a:lnTo>
                    <a:pt x="432" y="132"/>
                  </a:lnTo>
                  <a:lnTo>
                    <a:pt x="417" y="132"/>
                  </a:lnTo>
                  <a:lnTo>
                    <a:pt x="418" y="48"/>
                  </a:lnTo>
                  <a:lnTo>
                    <a:pt x="355" y="48"/>
                  </a:lnTo>
                  <a:lnTo>
                    <a:pt x="355" y="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4" name="Freeform 119"/>
            <p:cNvSpPr>
              <a:spLocks noChangeAspect="1"/>
            </p:cNvSpPr>
            <p:nvPr/>
          </p:nvSpPr>
          <p:spPr bwMode="auto">
            <a:xfrm>
              <a:off x="1786" y="2703"/>
              <a:ext cx="318" cy="328"/>
            </a:xfrm>
            <a:custGeom>
              <a:avLst/>
              <a:gdLst>
                <a:gd name="T0" fmla="*/ 2147483647 w 347"/>
                <a:gd name="T1" fmla="*/ 2147483647 h 350"/>
                <a:gd name="T2" fmla="*/ 2147483647 w 347"/>
                <a:gd name="T3" fmla="*/ 2147483647 h 350"/>
                <a:gd name="T4" fmla="*/ 2147483647 w 347"/>
                <a:gd name="T5" fmla="*/ 2147483647 h 350"/>
                <a:gd name="T6" fmla="*/ 2147483647 w 347"/>
                <a:gd name="T7" fmla="*/ 2147483647 h 350"/>
                <a:gd name="T8" fmla="*/ 2147483647 w 347"/>
                <a:gd name="T9" fmla="*/ 2147483647 h 350"/>
                <a:gd name="T10" fmla="*/ 2147483647 w 347"/>
                <a:gd name="T11" fmla="*/ 2147483647 h 350"/>
                <a:gd name="T12" fmla="*/ 2147483647 w 347"/>
                <a:gd name="T13" fmla="*/ 2147483647 h 350"/>
                <a:gd name="T14" fmla="*/ 2147483647 w 347"/>
                <a:gd name="T15" fmla="*/ 2147483647 h 350"/>
                <a:gd name="T16" fmla="*/ 2147483647 w 347"/>
                <a:gd name="T17" fmla="*/ 2147483647 h 350"/>
                <a:gd name="T18" fmla="*/ 2147483647 w 347"/>
                <a:gd name="T19" fmla="*/ 2147483647 h 350"/>
                <a:gd name="T20" fmla="*/ 2147483647 w 347"/>
                <a:gd name="T21" fmla="*/ 2147483647 h 350"/>
                <a:gd name="T22" fmla="*/ 2147483647 w 347"/>
                <a:gd name="T23" fmla="*/ 2147483647 h 350"/>
                <a:gd name="T24" fmla="*/ 2147483647 w 347"/>
                <a:gd name="T25" fmla="*/ 2147483647 h 350"/>
                <a:gd name="T26" fmla="*/ 2147483647 w 347"/>
                <a:gd name="T27" fmla="*/ 2147483647 h 350"/>
                <a:gd name="T28" fmla="*/ 2147483647 w 347"/>
                <a:gd name="T29" fmla="*/ 2147483647 h 350"/>
                <a:gd name="T30" fmla="*/ 2147483647 w 347"/>
                <a:gd name="T31" fmla="*/ 2147483647 h 350"/>
                <a:gd name="T32" fmla="*/ 2147483647 w 347"/>
                <a:gd name="T33" fmla="*/ 2147483647 h 350"/>
                <a:gd name="T34" fmla="*/ 2147483647 w 347"/>
                <a:gd name="T35" fmla="*/ 2147483647 h 350"/>
                <a:gd name="T36" fmla="*/ 2147483647 w 347"/>
                <a:gd name="T37" fmla="*/ 2147483647 h 350"/>
                <a:gd name="T38" fmla="*/ 2147483647 w 347"/>
                <a:gd name="T39" fmla="*/ 2147483647 h 350"/>
                <a:gd name="T40" fmla="*/ 2147483647 w 347"/>
                <a:gd name="T41" fmla="*/ 2147483647 h 350"/>
                <a:gd name="T42" fmla="*/ 2147483647 w 347"/>
                <a:gd name="T43" fmla="*/ 2147483647 h 350"/>
                <a:gd name="T44" fmla="*/ 2147483647 w 347"/>
                <a:gd name="T45" fmla="*/ 2147483647 h 350"/>
                <a:gd name="T46" fmla="*/ 2147483647 w 347"/>
                <a:gd name="T47" fmla="*/ 2147483647 h 350"/>
                <a:gd name="T48" fmla="*/ 2147483647 w 347"/>
                <a:gd name="T49" fmla="*/ 2147483647 h 350"/>
                <a:gd name="T50" fmla="*/ 2147483647 w 347"/>
                <a:gd name="T51" fmla="*/ 2147483647 h 350"/>
                <a:gd name="T52" fmla="*/ 2147483647 w 347"/>
                <a:gd name="T53" fmla="*/ 2147483647 h 350"/>
                <a:gd name="T54" fmla="*/ 2147483647 w 347"/>
                <a:gd name="T55" fmla="*/ 2147483647 h 350"/>
                <a:gd name="T56" fmla="*/ 2147483647 w 347"/>
                <a:gd name="T57" fmla="*/ 2147483647 h 350"/>
                <a:gd name="T58" fmla="*/ 2147483647 w 347"/>
                <a:gd name="T59" fmla="*/ 2147483647 h 350"/>
                <a:gd name="T60" fmla="*/ 2147483647 w 347"/>
                <a:gd name="T61" fmla="*/ 2147483647 h 350"/>
                <a:gd name="T62" fmla="*/ 2147483647 w 347"/>
                <a:gd name="T63" fmla="*/ 2147483647 h 350"/>
                <a:gd name="T64" fmla="*/ 2147483647 w 347"/>
                <a:gd name="T65" fmla="*/ 2147483647 h 350"/>
                <a:gd name="T66" fmla="*/ 2147483647 w 347"/>
                <a:gd name="T67" fmla="*/ 2147483647 h 350"/>
                <a:gd name="T68" fmla="*/ 2147483647 w 347"/>
                <a:gd name="T69" fmla="*/ 2147483647 h 350"/>
                <a:gd name="T70" fmla="*/ 2147483647 w 347"/>
                <a:gd name="T71" fmla="*/ 2147483647 h 350"/>
                <a:gd name="T72" fmla="*/ 2147483647 w 347"/>
                <a:gd name="T73" fmla="*/ 2147483647 h 350"/>
                <a:gd name="T74" fmla="*/ 2147483647 w 347"/>
                <a:gd name="T75" fmla="*/ 2147483647 h 350"/>
                <a:gd name="T76" fmla="*/ 2147483647 w 347"/>
                <a:gd name="T77" fmla="*/ 2147483647 h 350"/>
                <a:gd name="T78" fmla="*/ 2147483647 w 347"/>
                <a:gd name="T79" fmla="*/ 2147483647 h 350"/>
                <a:gd name="T80" fmla="*/ 2147483647 w 347"/>
                <a:gd name="T81" fmla="*/ 2147483647 h 350"/>
                <a:gd name="T82" fmla="*/ 2147483647 w 347"/>
                <a:gd name="T83" fmla="*/ 2147483647 h 350"/>
                <a:gd name="T84" fmla="*/ 2147483647 w 347"/>
                <a:gd name="T85" fmla="*/ 2147483647 h 350"/>
                <a:gd name="T86" fmla="*/ 2147483647 w 347"/>
                <a:gd name="T87" fmla="*/ 2147483647 h 350"/>
                <a:gd name="T88" fmla="*/ 2147483647 w 347"/>
                <a:gd name="T89" fmla="*/ 2147483647 h 350"/>
                <a:gd name="T90" fmla="*/ 2147483647 w 347"/>
                <a:gd name="T91" fmla="*/ 2147483647 h 350"/>
                <a:gd name="T92" fmla="*/ 2147483647 w 347"/>
                <a:gd name="T93" fmla="*/ 2147483647 h 350"/>
                <a:gd name="T94" fmla="*/ 2147483647 w 347"/>
                <a:gd name="T95" fmla="*/ 2147483647 h 350"/>
                <a:gd name="T96" fmla="*/ 2147483647 w 347"/>
                <a:gd name="T97" fmla="*/ 2147483647 h 350"/>
                <a:gd name="T98" fmla="*/ 2147483647 w 347"/>
                <a:gd name="T99" fmla="*/ 2147483647 h 350"/>
                <a:gd name="T100" fmla="*/ 0 w 347"/>
                <a:gd name="T101" fmla="*/ 2147483647 h 3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7"/>
                <a:gd name="T154" fmla="*/ 0 h 350"/>
                <a:gd name="T155" fmla="*/ 347 w 347"/>
                <a:gd name="T156" fmla="*/ 350 h 3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7" h="350">
                  <a:moveTo>
                    <a:pt x="0" y="242"/>
                  </a:moveTo>
                  <a:lnTo>
                    <a:pt x="11" y="240"/>
                  </a:lnTo>
                  <a:lnTo>
                    <a:pt x="15" y="231"/>
                  </a:lnTo>
                  <a:lnTo>
                    <a:pt x="24" y="227"/>
                  </a:lnTo>
                  <a:lnTo>
                    <a:pt x="27" y="218"/>
                  </a:lnTo>
                  <a:lnTo>
                    <a:pt x="33" y="215"/>
                  </a:lnTo>
                  <a:lnTo>
                    <a:pt x="33" y="210"/>
                  </a:lnTo>
                  <a:lnTo>
                    <a:pt x="38" y="204"/>
                  </a:lnTo>
                  <a:lnTo>
                    <a:pt x="36" y="197"/>
                  </a:lnTo>
                  <a:lnTo>
                    <a:pt x="35" y="183"/>
                  </a:lnTo>
                  <a:lnTo>
                    <a:pt x="39" y="173"/>
                  </a:lnTo>
                  <a:lnTo>
                    <a:pt x="44" y="167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71" y="159"/>
                  </a:lnTo>
                  <a:lnTo>
                    <a:pt x="71" y="152"/>
                  </a:lnTo>
                  <a:lnTo>
                    <a:pt x="71" y="141"/>
                  </a:lnTo>
                  <a:lnTo>
                    <a:pt x="104" y="140"/>
                  </a:lnTo>
                  <a:lnTo>
                    <a:pt x="102" y="113"/>
                  </a:lnTo>
                  <a:lnTo>
                    <a:pt x="120" y="114"/>
                  </a:lnTo>
                  <a:lnTo>
                    <a:pt x="120" y="95"/>
                  </a:lnTo>
                  <a:lnTo>
                    <a:pt x="135" y="96"/>
                  </a:lnTo>
                  <a:lnTo>
                    <a:pt x="136" y="77"/>
                  </a:lnTo>
                  <a:lnTo>
                    <a:pt x="178" y="54"/>
                  </a:lnTo>
                  <a:lnTo>
                    <a:pt x="182" y="45"/>
                  </a:lnTo>
                  <a:lnTo>
                    <a:pt x="182" y="24"/>
                  </a:lnTo>
                  <a:lnTo>
                    <a:pt x="190" y="17"/>
                  </a:lnTo>
                  <a:lnTo>
                    <a:pt x="196" y="14"/>
                  </a:lnTo>
                  <a:lnTo>
                    <a:pt x="211" y="0"/>
                  </a:lnTo>
                  <a:lnTo>
                    <a:pt x="224" y="2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6" y="18"/>
                  </a:lnTo>
                  <a:lnTo>
                    <a:pt x="245" y="11"/>
                  </a:lnTo>
                  <a:lnTo>
                    <a:pt x="257" y="14"/>
                  </a:lnTo>
                  <a:lnTo>
                    <a:pt x="266" y="8"/>
                  </a:lnTo>
                  <a:lnTo>
                    <a:pt x="271" y="8"/>
                  </a:lnTo>
                  <a:lnTo>
                    <a:pt x="278" y="11"/>
                  </a:lnTo>
                  <a:lnTo>
                    <a:pt x="281" y="14"/>
                  </a:lnTo>
                  <a:lnTo>
                    <a:pt x="302" y="15"/>
                  </a:lnTo>
                  <a:lnTo>
                    <a:pt x="308" y="23"/>
                  </a:lnTo>
                  <a:lnTo>
                    <a:pt x="307" y="30"/>
                  </a:lnTo>
                  <a:lnTo>
                    <a:pt x="299" y="32"/>
                  </a:lnTo>
                  <a:lnTo>
                    <a:pt x="302" y="41"/>
                  </a:lnTo>
                  <a:lnTo>
                    <a:pt x="295" y="48"/>
                  </a:lnTo>
                  <a:lnTo>
                    <a:pt x="292" y="57"/>
                  </a:lnTo>
                  <a:lnTo>
                    <a:pt x="302" y="72"/>
                  </a:lnTo>
                  <a:lnTo>
                    <a:pt x="302" y="84"/>
                  </a:lnTo>
                  <a:lnTo>
                    <a:pt x="307" y="95"/>
                  </a:lnTo>
                  <a:lnTo>
                    <a:pt x="305" y="104"/>
                  </a:lnTo>
                  <a:lnTo>
                    <a:pt x="286" y="117"/>
                  </a:lnTo>
                  <a:lnTo>
                    <a:pt x="289" y="119"/>
                  </a:lnTo>
                  <a:lnTo>
                    <a:pt x="290" y="129"/>
                  </a:lnTo>
                  <a:lnTo>
                    <a:pt x="295" y="140"/>
                  </a:lnTo>
                  <a:lnTo>
                    <a:pt x="305" y="140"/>
                  </a:lnTo>
                  <a:lnTo>
                    <a:pt x="311" y="143"/>
                  </a:lnTo>
                  <a:lnTo>
                    <a:pt x="313" y="153"/>
                  </a:lnTo>
                  <a:lnTo>
                    <a:pt x="305" y="155"/>
                  </a:lnTo>
                  <a:lnTo>
                    <a:pt x="301" y="167"/>
                  </a:lnTo>
                  <a:lnTo>
                    <a:pt x="286" y="167"/>
                  </a:lnTo>
                  <a:lnTo>
                    <a:pt x="280" y="174"/>
                  </a:lnTo>
                  <a:lnTo>
                    <a:pt x="278" y="185"/>
                  </a:lnTo>
                  <a:lnTo>
                    <a:pt x="280" y="195"/>
                  </a:lnTo>
                  <a:lnTo>
                    <a:pt x="283" y="203"/>
                  </a:lnTo>
                  <a:lnTo>
                    <a:pt x="293" y="203"/>
                  </a:lnTo>
                  <a:lnTo>
                    <a:pt x="302" y="198"/>
                  </a:lnTo>
                  <a:lnTo>
                    <a:pt x="307" y="194"/>
                  </a:lnTo>
                  <a:lnTo>
                    <a:pt x="313" y="197"/>
                  </a:lnTo>
                  <a:lnTo>
                    <a:pt x="325" y="197"/>
                  </a:lnTo>
                  <a:lnTo>
                    <a:pt x="334" y="191"/>
                  </a:lnTo>
                  <a:lnTo>
                    <a:pt x="337" y="201"/>
                  </a:lnTo>
                  <a:lnTo>
                    <a:pt x="343" y="212"/>
                  </a:lnTo>
                  <a:lnTo>
                    <a:pt x="341" y="216"/>
                  </a:lnTo>
                  <a:lnTo>
                    <a:pt x="347" y="227"/>
                  </a:lnTo>
                  <a:lnTo>
                    <a:pt x="338" y="236"/>
                  </a:lnTo>
                  <a:lnTo>
                    <a:pt x="325" y="254"/>
                  </a:lnTo>
                  <a:lnTo>
                    <a:pt x="319" y="272"/>
                  </a:lnTo>
                  <a:lnTo>
                    <a:pt x="295" y="350"/>
                  </a:lnTo>
                  <a:lnTo>
                    <a:pt x="200" y="314"/>
                  </a:lnTo>
                  <a:lnTo>
                    <a:pt x="196" y="288"/>
                  </a:lnTo>
                  <a:lnTo>
                    <a:pt x="190" y="281"/>
                  </a:lnTo>
                  <a:lnTo>
                    <a:pt x="182" y="275"/>
                  </a:lnTo>
                  <a:lnTo>
                    <a:pt x="187" y="260"/>
                  </a:lnTo>
                  <a:lnTo>
                    <a:pt x="158" y="269"/>
                  </a:lnTo>
                  <a:lnTo>
                    <a:pt x="151" y="263"/>
                  </a:lnTo>
                  <a:lnTo>
                    <a:pt x="146" y="272"/>
                  </a:lnTo>
                  <a:lnTo>
                    <a:pt x="137" y="269"/>
                  </a:lnTo>
                  <a:lnTo>
                    <a:pt x="134" y="267"/>
                  </a:lnTo>
                  <a:lnTo>
                    <a:pt x="118" y="260"/>
                  </a:lnTo>
                  <a:lnTo>
                    <a:pt x="113" y="261"/>
                  </a:lnTo>
                  <a:lnTo>
                    <a:pt x="104" y="257"/>
                  </a:lnTo>
                  <a:lnTo>
                    <a:pt x="85" y="252"/>
                  </a:lnTo>
                  <a:lnTo>
                    <a:pt x="73" y="246"/>
                  </a:lnTo>
                  <a:lnTo>
                    <a:pt x="67" y="245"/>
                  </a:lnTo>
                  <a:lnTo>
                    <a:pt x="50" y="251"/>
                  </a:lnTo>
                  <a:lnTo>
                    <a:pt x="44" y="243"/>
                  </a:lnTo>
                  <a:lnTo>
                    <a:pt x="34" y="245"/>
                  </a:lnTo>
                  <a:lnTo>
                    <a:pt x="25" y="248"/>
                  </a:lnTo>
                  <a:lnTo>
                    <a:pt x="20" y="245"/>
                  </a:lnTo>
                  <a:lnTo>
                    <a:pt x="14" y="245"/>
                  </a:lnTo>
                  <a:lnTo>
                    <a:pt x="5" y="246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5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6" name="Freeform 121"/>
            <p:cNvSpPr>
              <a:spLocks noChangeAspect="1"/>
            </p:cNvSpPr>
            <p:nvPr/>
          </p:nvSpPr>
          <p:spPr bwMode="auto">
            <a:xfrm>
              <a:off x="2273" y="2581"/>
              <a:ext cx="566" cy="443"/>
            </a:xfrm>
            <a:custGeom>
              <a:avLst/>
              <a:gdLst>
                <a:gd name="T0" fmla="*/ 2147483647 w 618"/>
                <a:gd name="T1" fmla="*/ 2147483647 h 474"/>
                <a:gd name="T2" fmla="*/ 2147483647 w 618"/>
                <a:gd name="T3" fmla="*/ 2147483647 h 474"/>
                <a:gd name="T4" fmla="*/ 2147483647 w 618"/>
                <a:gd name="T5" fmla="*/ 2147483647 h 474"/>
                <a:gd name="T6" fmla="*/ 2147483647 w 618"/>
                <a:gd name="T7" fmla="*/ 2147483647 h 474"/>
                <a:gd name="T8" fmla="*/ 2147483647 w 618"/>
                <a:gd name="T9" fmla="*/ 2147483647 h 474"/>
                <a:gd name="T10" fmla="*/ 2147483647 w 618"/>
                <a:gd name="T11" fmla="*/ 2147483647 h 474"/>
                <a:gd name="T12" fmla="*/ 2147483647 w 618"/>
                <a:gd name="T13" fmla="*/ 2147483647 h 474"/>
                <a:gd name="T14" fmla="*/ 2147483647 w 618"/>
                <a:gd name="T15" fmla="*/ 2147483647 h 474"/>
                <a:gd name="T16" fmla="*/ 0 w 618"/>
                <a:gd name="T17" fmla="*/ 2147483647 h 474"/>
                <a:gd name="T18" fmla="*/ 2147483647 w 618"/>
                <a:gd name="T19" fmla="*/ 2147483647 h 474"/>
                <a:gd name="T20" fmla="*/ 2147483647 w 618"/>
                <a:gd name="T21" fmla="*/ 2147483647 h 474"/>
                <a:gd name="T22" fmla="*/ 2147483647 w 618"/>
                <a:gd name="T23" fmla="*/ 0 h 474"/>
                <a:gd name="T24" fmla="*/ 2147483647 w 618"/>
                <a:gd name="T25" fmla="*/ 2147483647 h 474"/>
                <a:gd name="T26" fmla="*/ 2147483647 w 618"/>
                <a:gd name="T27" fmla="*/ 2147483647 h 474"/>
                <a:gd name="T28" fmla="*/ 2147483647 w 618"/>
                <a:gd name="T29" fmla="*/ 2147483647 h 474"/>
                <a:gd name="T30" fmla="*/ 2147483647 w 618"/>
                <a:gd name="T31" fmla="*/ 2147483647 h 474"/>
                <a:gd name="T32" fmla="*/ 2147483647 w 618"/>
                <a:gd name="T33" fmla="*/ 2147483647 h 474"/>
                <a:gd name="T34" fmla="*/ 2147483647 w 618"/>
                <a:gd name="T35" fmla="*/ 2147483647 h 474"/>
                <a:gd name="T36" fmla="*/ 2147483647 w 618"/>
                <a:gd name="T37" fmla="*/ 2147483647 h 474"/>
                <a:gd name="T38" fmla="*/ 2147483647 w 618"/>
                <a:gd name="T39" fmla="*/ 2147483647 h 474"/>
                <a:gd name="T40" fmla="*/ 2147483647 w 618"/>
                <a:gd name="T41" fmla="*/ 2147483647 h 474"/>
                <a:gd name="T42" fmla="*/ 2147483647 w 618"/>
                <a:gd name="T43" fmla="*/ 2147483647 h 474"/>
                <a:gd name="T44" fmla="*/ 2147483647 w 618"/>
                <a:gd name="T45" fmla="*/ 2147483647 h 474"/>
                <a:gd name="T46" fmla="*/ 2147483647 w 618"/>
                <a:gd name="T47" fmla="*/ 2147483647 h 474"/>
                <a:gd name="T48" fmla="*/ 2147483647 w 618"/>
                <a:gd name="T49" fmla="*/ 2147483647 h 474"/>
                <a:gd name="T50" fmla="*/ 2147483647 w 618"/>
                <a:gd name="T51" fmla="*/ 2147483647 h 474"/>
                <a:gd name="T52" fmla="*/ 2147483647 w 618"/>
                <a:gd name="T53" fmla="*/ 2147483647 h 474"/>
                <a:gd name="T54" fmla="*/ 2147483647 w 618"/>
                <a:gd name="T55" fmla="*/ 2147483647 h 474"/>
                <a:gd name="T56" fmla="*/ 2147483647 w 618"/>
                <a:gd name="T57" fmla="*/ 2147483647 h 474"/>
                <a:gd name="T58" fmla="*/ 2147483647 w 618"/>
                <a:gd name="T59" fmla="*/ 2147483647 h 474"/>
                <a:gd name="T60" fmla="*/ 2147483647 w 618"/>
                <a:gd name="T61" fmla="*/ 2147483647 h 474"/>
                <a:gd name="T62" fmla="*/ 2147483647 w 618"/>
                <a:gd name="T63" fmla="*/ 2147483647 h 474"/>
                <a:gd name="T64" fmla="*/ 2147483647 w 618"/>
                <a:gd name="T65" fmla="*/ 2147483647 h 474"/>
                <a:gd name="T66" fmla="*/ 2147483647 w 618"/>
                <a:gd name="T67" fmla="*/ 2147483647 h 474"/>
                <a:gd name="T68" fmla="*/ 2147483647 w 618"/>
                <a:gd name="T69" fmla="*/ 2147483647 h 474"/>
                <a:gd name="T70" fmla="*/ 2147483647 w 618"/>
                <a:gd name="T71" fmla="*/ 2147483647 h 474"/>
                <a:gd name="T72" fmla="*/ 2147483647 w 618"/>
                <a:gd name="T73" fmla="*/ 2147483647 h 474"/>
                <a:gd name="T74" fmla="*/ 2147483647 w 618"/>
                <a:gd name="T75" fmla="*/ 2147483647 h 474"/>
                <a:gd name="T76" fmla="*/ 2147483647 w 618"/>
                <a:gd name="T77" fmla="*/ 2147483647 h 474"/>
                <a:gd name="T78" fmla="*/ 2147483647 w 618"/>
                <a:gd name="T79" fmla="*/ 2147483647 h 474"/>
                <a:gd name="T80" fmla="*/ 2147483647 w 618"/>
                <a:gd name="T81" fmla="*/ 2147483647 h 474"/>
                <a:gd name="T82" fmla="*/ 2147483647 w 618"/>
                <a:gd name="T83" fmla="*/ 2147483647 h 474"/>
                <a:gd name="T84" fmla="*/ 2147483647 w 618"/>
                <a:gd name="T85" fmla="*/ 2147483647 h 474"/>
                <a:gd name="T86" fmla="*/ 2147483647 w 618"/>
                <a:gd name="T87" fmla="*/ 2147483647 h 474"/>
                <a:gd name="T88" fmla="*/ 2147483647 w 618"/>
                <a:gd name="T89" fmla="*/ 2147483647 h 474"/>
                <a:gd name="T90" fmla="*/ 2147483647 w 618"/>
                <a:gd name="T91" fmla="*/ 2147483647 h 474"/>
                <a:gd name="T92" fmla="*/ 2147483647 w 618"/>
                <a:gd name="T93" fmla="*/ 2147483647 h 474"/>
                <a:gd name="T94" fmla="*/ 2147483647 w 618"/>
                <a:gd name="T95" fmla="*/ 2147483647 h 474"/>
                <a:gd name="T96" fmla="*/ 2147483647 w 618"/>
                <a:gd name="T97" fmla="*/ 2147483647 h 474"/>
                <a:gd name="T98" fmla="*/ 2147483647 w 618"/>
                <a:gd name="T99" fmla="*/ 2147483647 h 474"/>
                <a:gd name="T100" fmla="*/ 2147483647 w 618"/>
                <a:gd name="T101" fmla="*/ 2147483647 h 474"/>
                <a:gd name="T102" fmla="*/ 2147483647 w 618"/>
                <a:gd name="T103" fmla="*/ 2147483647 h 474"/>
                <a:gd name="T104" fmla="*/ 2147483647 w 618"/>
                <a:gd name="T105" fmla="*/ 2147483647 h 474"/>
                <a:gd name="T106" fmla="*/ 2147483647 w 618"/>
                <a:gd name="T107" fmla="*/ 2147483647 h 474"/>
                <a:gd name="T108" fmla="*/ 2147483647 w 618"/>
                <a:gd name="T109" fmla="*/ 2147483647 h 474"/>
                <a:gd name="T110" fmla="*/ 2147483647 w 618"/>
                <a:gd name="T111" fmla="*/ 2147483647 h 474"/>
                <a:gd name="T112" fmla="*/ 2147483647 w 618"/>
                <a:gd name="T113" fmla="*/ 2147483647 h 474"/>
                <a:gd name="T114" fmla="*/ 2147483647 w 618"/>
                <a:gd name="T115" fmla="*/ 2147483647 h 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8"/>
                <a:gd name="T175" fmla="*/ 0 h 474"/>
                <a:gd name="T176" fmla="*/ 618 w 618"/>
                <a:gd name="T177" fmla="*/ 474 h 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8" h="474">
                  <a:moveTo>
                    <a:pt x="63" y="115"/>
                  </a:moveTo>
                  <a:lnTo>
                    <a:pt x="66" y="111"/>
                  </a:lnTo>
                  <a:lnTo>
                    <a:pt x="64" y="103"/>
                  </a:lnTo>
                  <a:lnTo>
                    <a:pt x="61" y="97"/>
                  </a:lnTo>
                  <a:lnTo>
                    <a:pt x="63" y="90"/>
                  </a:lnTo>
                  <a:lnTo>
                    <a:pt x="57" y="84"/>
                  </a:lnTo>
                  <a:lnTo>
                    <a:pt x="57" y="76"/>
                  </a:lnTo>
                  <a:lnTo>
                    <a:pt x="57" y="69"/>
                  </a:lnTo>
                  <a:lnTo>
                    <a:pt x="54" y="61"/>
                  </a:lnTo>
                  <a:lnTo>
                    <a:pt x="45" y="60"/>
                  </a:lnTo>
                  <a:lnTo>
                    <a:pt x="45" y="52"/>
                  </a:lnTo>
                  <a:lnTo>
                    <a:pt x="34" y="45"/>
                  </a:lnTo>
                  <a:lnTo>
                    <a:pt x="30" y="40"/>
                  </a:lnTo>
                  <a:lnTo>
                    <a:pt x="25" y="30"/>
                  </a:lnTo>
                  <a:lnTo>
                    <a:pt x="15" y="27"/>
                  </a:lnTo>
                  <a:lnTo>
                    <a:pt x="6" y="2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102" y="3"/>
                  </a:lnTo>
                  <a:lnTo>
                    <a:pt x="105" y="18"/>
                  </a:lnTo>
                  <a:lnTo>
                    <a:pt x="127" y="18"/>
                  </a:lnTo>
                  <a:lnTo>
                    <a:pt x="129" y="12"/>
                  </a:lnTo>
                  <a:lnTo>
                    <a:pt x="157" y="1"/>
                  </a:lnTo>
                  <a:lnTo>
                    <a:pt x="195" y="0"/>
                  </a:lnTo>
                  <a:lnTo>
                    <a:pt x="213" y="24"/>
                  </a:lnTo>
                  <a:lnTo>
                    <a:pt x="219" y="19"/>
                  </a:lnTo>
                  <a:lnTo>
                    <a:pt x="276" y="88"/>
                  </a:lnTo>
                  <a:lnTo>
                    <a:pt x="277" y="108"/>
                  </a:lnTo>
                  <a:lnTo>
                    <a:pt x="309" y="117"/>
                  </a:lnTo>
                  <a:lnTo>
                    <a:pt x="328" y="147"/>
                  </a:lnTo>
                  <a:lnTo>
                    <a:pt x="348" y="157"/>
                  </a:lnTo>
                  <a:lnTo>
                    <a:pt x="354" y="177"/>
                  </a:lnTo>
                  <a:lnTo>
                    <a:pt x="505" y="172"/>
                  </a:lnTo>
                  <a:lnTo>
                    <a:pt x="508" y="180"/>
                  </a:lnTo>
                  <a:lnTo>
                    <a:pt x="516" y="183"/>
                  </a:lnTo>
                  <a:lnTo>
                    <a:pt x="523" y="183"/>
                  </a:lnTo>
                  <a:lnTo>
                    <a:pt x="535" y="180"/>
                  </a:lnTo>
                  <a:lnTo>
                    <a:pt x="543" y="175"/>
                  </a:lnTo>
                  <a:lnTo>
                    <a:pt x="556" y="175"/>
                  </a:lnTo>
                  <a:lnTo>
                    <a:pt x="574" y="174"/>
                  </a:lnTo>
                  <a:lnTo>
                    <a:pt x="579" y="177"/>
                  </a:lnTo>
                  <a:lnTo>
                    <a:pt x="588" y="180"/>
                  </a:lnTo>
                  <a:lnTo>
                    <a:pt x="609" y="180"/>
                  </a:lnTo>
                  <a:lnTo>
                    <a:pt x="618" y="172"/>
                  </a:lnTo>
                  <a:lnTo>
                    <a:pt x="585" y="277"/>
                  </a:lnTo>
                  <a:lnTo>
                    <a:pt x="580" y="291"/>
                  </a:lnTo>
                  <a:lnTo>
                    <a:pt x="577" y="307"/>
                  </a:lnTo>
                  <a:lnTo>
                    <a:pt x="574" y="318"/>
                  </a:lnTo>
                  <a:lnTo>
                    <a:pt x="570" y="327"/>
                  </a:lnTo>
                  <a:lnTo>
                    <a:pt x="573" y="336"/>
                  </a:lnTo>
                  <a:lnTo>
                    <a:pt x="568" y="336"/>
                  </a:lnTo>
                  <a:lnTo>
                    <a:pt x="556" y="343"/>
                  </a:lnTo>
                  <a:lnTo>
                    <a:pt x="559" y="388"/>
                  </a:lnTo>
                  <a:lnTo>
                    <a:pt x="541" y="388"/>
                  </a:lnTo>
                  <a:lnTo>
                    <a:pt x="543" y="436"/>
                  </a:lnTo>
                  <a:lnTo>
                    <a:pt x="439" y="474"/>
                  </a:lnTo>
                  <a:lnTo>
                    <a:pt x="438" y="462"/>
                  </a:lnTo>
                  <a:lnTo>
                    <a:pt x="430" y="457"/>
                  </a:lnTo>
                  <a:lnTo>
                    <a:pt x="426" y="463"/>
                  </a:lnTo>
                  <a:lnTo>
                    <a:pt x="421" y="471"/>
                  </a:lnTo>
                  <a:lnTo>
                    <a:pt x="408" y="460"/>
                  </a:lnTo>
                  <a:lnTo>
                    <a:pt x="406" y="453"/>
                  </a:lnTo>
                  <a:lnTo>
                    <a:pt x="397" y="447"/>
                  </a:lnTo>
                  <a:lnTo>
                    <a:pt x="394" y="441"/>
                  </a:lnTo>
                  <a:lnTo>
                    <a:pt x="331" y="444"/>
                  </a:lnTo>
                  <a:lnTo>
                    <a:pt x="331" y="441"/>
                  </a:lnTo>
                  <a:lnTo>
                    <a:pt x="316" y="441"/>
                  </a:lnTo>
                  <a:lnTo>
                    <a:pt x="309" y="448"/>
                  </a:lnTo>
                  <a:lnTo>
                    <a:pt x="304" y="445"/>
                  </a:lnTo>
                  <a:lnTo>
                    <a:pt x="304" y="433"/>
                  </a:lnTo>
                  <a:lnTo>
                    <a:pt x="300" y="423"/>
                  </a:lnTo>
                  <a:lnTo>
                    <a:pt x="295" y="414"/>
                  </a:lnTo>
                  <a:lnTo>
                    <a:pt x="292" y="408"/>
                  </a:lnTo>
                  <a:lnTo>
                    <a:pt x="285" y="400"/>
                  </a:lnTo>
                  <a:lnTo>
                    <a:pt x="214" y="400"/>
                  </a:lnTo>
                  <a:lnTo>
                    <a:pt x="207" y="393"/>
                  </a:lnTo>
                  <a:lnTo>
                    <a:pt x="210" y="384"/>
                  </a:lnTo>
                  <a:lnTo>
                    <a:pt x="219" y="378"/>
                  </a:lnTo>
                  <a:lnTo>
                    <a:pt x="211" y="369"/>
                  </a:lnTo>
                  <a:lnTo>
                    <a:pt x="211" y="364"/>
                  </a:lnTo>
                  <a:lnTo>
                    <a:pt x="210" y="355"/>
                  </a:lnTo>
                  <a:lnTo>
                    <a:pt x="210" y="343"/>
                  </a:lnTo>
                  <a:lnTo>
                    <a:pt x="208" y="333"/>
                  </a:lnTo>
                  <a:lnTo>
                    <a:pt x="207" y="315"/>
                  </a:lnTo>
                  <a:lnTo>
                    <a:pt x="196" y="307"/>
                  </a:lnTo>
                  <a:lnTo>
                    <a:pt x="193" y="298"/>
                  </a:lnTo>
                  <a:lnTo>
                    <a:pt x="195" y="289"/>
                  </a:lnTo>
                  <a:lnTo>
                    <a:pt x="198" y="280"/>
                  </a:lnTo>
                  <a:lnTo>
                    <a:pt x="207" y="274"/>
                  </a:lnTo>
                  <a:lnTo>
                    <a:pt x="192" y="270"/>
                  </a:lnTo>
                  <a:lnTo>
                    <a:pt x="177" y="264"/>
                  </a:lnTo>
                  <a:lnTo>
                    <a:pt x="157" y="262"/>
                  </a:lnTo>
                  <a:lnTo>
                    <a:pt x="139" y="264"/>
                  </a:lnTo>
                  <a:lnTo>
                    <a:pt x="126" y="262"/>
                  </a:lnTo>
                  <a:lnTo>
                    <a:pt x="115" y="258"/>
                  </a:lnTo>
                  <a:lnTo>
                    <a:pt x="105" y="252"/>
                  </a:lnTo>
                  <a:lnTo>
                    <a:pt x="100" y="246"/>
                  </a:lnTo>
                  <a:lnTo>
                    <a:pt x="99" y="238"/>
                  </a:lnTo>
                  <a:lnTo>
                    <a:pt x="102" y="23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84" y="207"/>
                  </a:lnTo>
                  <a:lnTo>
                    <a:pt x="78" y="201"/>
                  </a:lnTo>
                  <a:lnTo>
                    <a:pt x="72" y="196"/>
                  </a:lnTo>
                  <a:lnTo>
                    <a:pt x="69" y="189"/>
                  </a:lnTo>
                  <a:lnTo>
                    <a:pt x="67" y="181"/>
                  </a:lnTo>
                  <a:lnTo>
                    <a:pt x="66" y="175"/>
                  </a:lnTo>
                  <a:lnTo>
                    <a:pt x="66" y="165"/>
                  </a:lnTo>
                  <a:lnTo>
                    <a:pt x="63" y="151"/>
                  </a:lnTo>
                  <a:lnTo>
                    <a:pt x="55" y="145"/>
                  </a:lnTo>
                  <a:lnTo>
                    <a:pt x="46" y="142"/>
                  </a:lnTo>
                  <a:lnTo>
                    <a:pt x="48" y="135"/>
                  </a:lnTo>
                  <a:lnTo>
                    <a:pt x="52" y="129"/>
                  </a:lnTo>
                  <a:lnTo>
                    <a:pt x="58" y="127"/>
                  </a:lnTo>
                  <a:lnTo>
                    <a:pt x="64" y="124"/>
                  </a:lnTo>
                  <a:lnTo>
                    <a:pt x="63" y="1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7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8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9" name="Freeform 124"/>
            <p:cNvSpPr>
              <a:spLocks noChangeAspect="1"/>
            </p:cNvSpPr>
            <p:nvPr/>
          </p:nvSpPr>
          <p:spPr bwMode="auto">
            <a:xfrm>
              <a:off x="2641" y="2973"/>
              <a:ext cx="318" cy="434"/>
            </a:xfrm>
            <a:custGeom>
              <a:avLst/>
              <a:gdLst>
                <a:gd name="T0" fmla="*/ 2147483647 w 347"/>
                <a:gd name="T1" fmla="*/ 2147483647 h 464"/>
                <a:gd name="T2" fmla="*/ 2147483647 w 347"/>
                <a:gd name="T3" fmla="*/ 0 h 464"/>
                <a:gd name="T4" fmla="*/ 2147483647 w 347"/>
                <a:gd name="T5" fmla="*/ 2147483647 h 464"/>
                <a:gd name="T6" fmla="*/ 2147483647 w 347"/>
                <a:gd name="T7" fmla="*/ 2147483647 h 464"/>
                <a:gd name="T8" fmla="*/ 2147483647 w 347"/>
                <a:gd name="T9" fmla="*/ 0 h 464"/>
                <a:gd name="T10" fmla="*/ 2147483647 w 347"/>
                <a:gd name="T11" fmla="*/ 2147483647 h 464"/>
                <a:gd name="T12" fmla="*/ 2147483647 w 347"/>
                <a:gd name="T13" fmla="*/ 2147483647 h 464"/>
                <a:gd name="T14" fmla="*/ 2147483647 w 347"/>
                <a:gd name="T15" fmla="*/ 2147483647 h 464"/>
                <a:gd name="T16" fmla="*/ 2147483647 w 347"/>
                <a:gd name="T17" fmla="*/ 2147483647 h 464"/>
                <a:gd name="T18" fmla="*/ 2147483647 w 347"/>
                <a:gd name="T19" fmla="*/ 2147483647 h 464"/>
                <a:gd name="T20" fmla="*/ 2147483647 w 347"/>
                <a:gd name="T21" fmla="*/ 2147483647 h 464"/>
                <a:gd name="T22" fmla="*/ 2147483647 w 347"/>
                <a:gd name="T23" fmla="*/ 2147483647 h 464"/>
                <a:gd name="T24" fmla="*/ 2147483647 w 347"/>
                <a:gd name="T25" fmla="*/ 2147483647 h 464"/>
                <a:gd name="T26" fmla="*/ 2147483647 w 347"/>
                <a:gd name="T27" fmla="*/ 2147483647 h 464"/>
                <a:gd name="T28" fmla="*/ 2147483647 w 347"/>
                <a:gd name="T29" fmla="*/ 2147483647 h 464"/>
                <a:gd name="T30" fmla="*/ 2147483647 w 347"/>
                <a:gd name="T31" fmla="*/ 2147483647 h 464"/>
                <a:gd name="T32" fmla="*/ 2147483647 w 347"/>
                <a:gd name="T33" fmla="*/ 2147483647 h 464"/>
                <a:gd name="T34" fmla="*/ 2147483647 w 347"/>
                <a:gd name="T35" fmla="*/ 2147483647 h 464"/>
                <a:gd name="T36" fmla="*/ 2147483647 w 347"/>
                <a:gd name="T37" fmla="*/ 2147483647 h 464"/>
                <a:gd name="T38" fmla="*/ 2147483647 w 347"/>
                <a:gd name="T39" fmla="*/ 2147483647 h 464"/>
                <a:gd name="T40" fmla="*/ 2147483647 w 347"/>
                <a:gd name="T41" fmla="*/ 2147483647 h 464"/>
                <a:gd name="T42" fmla="*/ 2147483647 w 347"/>
                <a:gd name="T43" fmla="*/ 2147483647 h 464"/>
                <a:gd name="T44" fmla="*/ 2147483647 w 347"/>
                <a:gd name="T45" fmla="*/ 2147483647 h 464"/>
                <a:gd name="T46" fmla="*/ 2147483647 w 347"/>
                <a:gd name="T47" fmla="*/ 2147483647 h 464"/>
                <a:gd name="T48" fmla="*/ 2147483647 w 347"/>
                <a:gd name="T49" fmla="*/ 2147483647 h 464"/>
                <a:gd name="T50" fmla="*/ 2147483647 w 347"/>
                <a:gd name="T51" fmla="*/ 2147483647 h 464"/>
                <a:gd name="T52" fmla="*/ 2147483647 w 347"/>
                <a:gd name="T53" fmla="*/ 2147483647 h 464"/>
                <a:gd name="T54" fmla="*/ 2147483647 w 347"/>
                <a:gd name="T55" fmla="*/ 2147483647 h 464"/>
                <a:gd name="T56" fmla="*/ 2147483647 w 347"/>
                <a:gd name="T57" fmla="*/ 2147483647 h 464"/>
                <a:gd name="T58" fmla="*/ 2147483647 w 347"/>
                <a:gd name="T59" fmla="*/ 2147483647 h 464"/>
                <a:gd name="T60" fmla="*/ 2147483647 w 347"/>
                <a:gd name="T61" fmla="*/ 2147483647 h 464"/>
                <a:gd name="T62" fmla="*/ 2147483647 w 347"/>
                <a:gd name="T63" fmla="*/ 2147483647 h 464"/>
                <a:gd name="T64" fmla="*/ 2147483647 w 347"/>
                <a:gd name="T65" fmla="*/ 2147483647 h 464"/>
                <a:gd name="T66" fmla="*/ 2147483647 w 347"/>
                <a:gd name="T67" fmla="*/ 2147483647 h 464"/>
                <a:gd name="T68" fmla="*/ 0 w 347"/>
                <a:gd name="T69" fmla="*/ 2147483647 h 464"/>
                <a:gd name="T70" fmla="*/ 2147483647 w 347"/>
                <a:gd name="T71" fmla="*/ 2147483647 h 464"/>
                <a:gd name="T72" fmla="*/ 2147483647 w 347"/>
                <a:gd name="T73" fmla="*/ 2147483647 h 464"/>
                <a:gd name="T74" fmla="*/ 2147483647 w 347"/>
                <a:gd name="T75" fmla="*/ 2147483647 h 4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7"/>
                <a:gd name="T115" fmla="*/ 0 h 464"/>
                <a:gd name="T116" fmla="*/ 347 w 347"/>
                <a:gd name="T117" fmla="*/ 464 h 4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7" h="464">
                  <a:moveTo>
                    <a:pt x="155" y="18"/>
                  </a:moveTo>
                  <a:lnTo>
                    <a:pt x="156" y="8"/>
                  </a:lnTo>
                  <a:lnTo>
                    <a:pt x="164" y="6"/>
                  </a:lnTo>
                  <a:lnTo>
                    <a:pt x="173" y="0"/>
                  </a:lnTo>
                  <a:lnTo>
                    <a:pt x="180" y="8"/>
                  </a:lnTo>
                  <a:lnTo>
                    <a:pt x="188" y="11"/>
                  </a:lnTo>
                  <a:lnTo>
                    <a:pt x="197" y="6"/>
                  </a:lnTo>
                  <a:lnTo>
                    <a:pt x="207" y="6"/>
                  </a:lnTo>
                  <a:lnTo>
                    <a:pt x="218" y="3"/>
                  </a:lnTo>
                  <a:lnTo>
                    <a:pt x="233" y="0"/>
                  </a:lnTo>
                  <a:lnTo>
                    <a:pt x="246" y="12"/>
                  </a:lnTo>
                  <a:lnTo>
                    <a:pt x="272" y="14"/>
                  </a:lnTo>
                  <a:lnTo>
                    <a:pt x="272" y="32"/>
                  </a:lnTo>
                  <a:lnTo>
                    <a:pt x="276" y="44"/>
                  </a:lnTo>
                  <a:lnTo>
                    <a:pt x="275" y="101"/>
                  </a:lnTo>
                  <a:lnTo>
                    <a:pt x="309" y="101"/>
                  </a:lnTo>
                  <a:lnTo>
                    <a:pt x="309" y="146"/>
                  </a:lnTo>
                  <a:lnTo>
                    <a:pt x="344" y="146"/>
                  </a:lnTo>
                  <a:lnTo>
                    <a:pt x="347" y="201"/>
                  </a:lnTo>
                  <a:lnTo>
                    <a:pt x="327" y="207"/>
                  </a:lnTo>
                  <a:lnTo>
                    <a:pt x="311" y="251"/>
                  </a:lnTo>
                  <a:lnTo>
                    <a:pt x="305" y="266"/>
                  </a:lnTo>
                  <a:lnTo>
                    <a:pt x="266" y="339"/>
                  </a:lnTo>
                  <a:lnTo>
                    <a:pt x="171" y="464"/>
                  </a:lnTo>
                  <a:lnTo>
                    <a:pt x="165" y="450"/>
                  </a:lnTo>
                  <a:lnTo>
                    <a:pt x="150" y="446"/>
                  </a:lnTo>
                  <a:lnTo>
                    <a:pt x="153" y="441"/>
                  </a:lnTo>
                  <a:lnTo>
                    <a:pt x="156" y="431"/>
                  </a:lnTo>
                  <a:lnTo>
                    <a:pt x="153" y="420"/>
                  </a:lnTo>
                  <a:lnTo>
                    <a:pt x="156" y="408"/>
                  </a:lnTo>
                  <a:lnTo>
                    <a:pt x="158" y="399"/>
                  </a:lnTo>
                  <a:lnTo>
                    <a:pt x="158" y="392"/>
                  </a:lnTo>
                  <a:lnTo>
                    <a:pt x="151" y="386"/>
                  </a:lnTo>
                  <a:lnTo>
                    <a:pt x="148" y="356"/>
                  </a:lnTo>
                  <a:lnTo>
                    <a:pt x="151" y="353"/>
                  </a:lnTo>
                  <a:lnTo>
                    <a:pt x="157" y="350"/>
                  </a:lnTo>
                  <a:lnTo>
                    <a:pt x="158" y="341"/>
                  </a:lnTo>
                  <a:lnTo>
                    <a:pt x="160" y="333"/>
                  </a:lnTo>
                  <a:lnTo>
                    <a:pt x="157" y="326"/>
                  </a:lnTo>
                  <a:lnTo>
                    <a:pt x="152" y="318"/>
                  </a:lnTo>
                  <a:lnTo>
                    <a:pt x="154" y="311"/>
                  </a:lnTo>
                  <a:lnTo>
                    <a:pt x="151" y="300"/>
                  </a:lnTo>
                  <a:lnTo>
                    <a:pt x="154" y="290"/>
                  </a:lnTo>
                  <a:lnTo>
                    <a:pt x="157" y="284"/>
                  </a:lnTo>
                  <a:lnTo>
                    <a:pt x="151" y="273"/>
                  </a:lnTo>
                  <a:lnTo>
                    <a:pt x="143" y="263"/>
                  </a:lnTo>
                  <a:lnTo>
                    <a:pt x="127" y="254"/>
                  </a:lnTo>
                  <a:lnTo>
                    <a:pt x="121" y="248"/>
                  </a:lnTo>
                  <a:lnTo>
                    <a:pt x="107" y="251"/>
                  </a:lnTo>
                  <a:lnTo>
                    <a:pt x="100" y="249"/>
                  </a:lnTo>
                  <a:lnTo>
                    <a:pt x="89" y="245"/>
                  </a:lnTo>
                  <a:lnTo>
                    <a:pt x="76" y="242"/>
                  </a:lnTo>
                  <a:lnTo>
                    <a:pt x="65" y="233"/>
                  </a:lnTo>
                  <a:lnTo>
                    <a:pt x="58" y="224"/>
                  </a:lnTo>
                  <a:lnTo>
                    <a:pt x="56" y="216"/>
                  </a:lnTo>
                  <a:lnTo>
                    <a:pt x="52" y="210"/>
                  </a:lnTo>
                  <a:lnTo>
                    <a:pt x="50" y="200"/>
                  </a:lnTo>
                  <a:lnTo>
                    <a:pt x="47" y="189"/>
                  </a:lnTo>
                  <a:lnTo>
                    <a:pt x="49" y="180"/>
                  </a:lnTo>
                  <a:lnTo>
                    <a:pt x="38" y="174"/>
                  </a:lnTo>
                  <a:lnTo>
                    <a:pt x="26" y="171"/>
                  </a:lnTo>
                  <a:lnTo>
                    <a:pt x="23" y="167"/>
                  </a:lnTo>
                  <a:lnTo>
                    <a:pt x="26" y="161"/>
                  </a:lnTo>
                  <a:lnTo>
                    <a:pt x="29" y="155"/>
                  </a:lnTo>
                  <a:lnTo>
                    <a:pt x="22" y="147"/>
                  </a:lnTo>
                  <a:lnTo>
                    <a:pt x="11" y="137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5" y="104"/>
                  </a:lnTo>
                  <a:lnTo>
                    <a:pt x="0" y="98"/>
                  </a:lnTo>
                  <a:lnTo>
                    <a:pt x="5" y="86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35" y="56"/>
                  </a:lnTo>
                  <a:lnTo>
                    <a:pt x="138" y="20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0" name="Freeform 125"/>
            <p:cNvSpPr>
              <a:spLocks noChangeAspect="1"/>
            </p:cNvSpPr>
            <p:nvPr/>
          </p:nvSpPr>
          <p:spPr bwMode="auto">
            <a:xfrm>
              <a:off x="2579" y="2367"/>
              <a:ext cx="389" cy="384"/>
            </a:xfrm>
            <a:custGeom>
              <a:avLst/>
              <a:gdLst>
                <a:gd name="T0" fmla="*/ 2147483647 w 425"/>
                <a:gd name="T1" fmla="*/ 2147483647 h 411"/>
                <a:gd name="T2" fmla="*/ 2147483647 w 425"/>
                <a:gd name="T3" fmla="*/ 2147483647 h 411"/>
                <a:gd name="T4" fmla="*/ 2147483647 w 425"/>
                <a:gd name="T5" fmla="*/ 2147483647 h 411"/>
                <a:gd name="T6" fmla="*/ 2147483647 w 425"/>
                <a:gd name="T7" fmla="*/ 2147483647 h 411"/>
                <a:gd name="T8" fmla="*/ 2147483647 w 425"/>
                <a:gd name="T9" fmla="*/ 2147483647 h 411"/>
                <a:gd name="T10" fmla="*/ 2147483647 w 425"/>
                <a:gd name="T11" fmla="*/ 2147483647 h 411"/>
                <a:gd name="T12" fmla="*/ 2147483647 w 425"/>
                <a:gd name="T13" fmla="*/ 2147483647 h 411"/>
                <a:gd name="T14" fmla="*/ 2147483647 w 425"/>
                <a:gd name="T15" fmla="*/ 2147483647 h 411"/>
                <a:gd name="T16" fmla="*/ 2147483647 w 425"/>
                <a:gd name="T17" fmla="*/ 2147483647 h 411"/>
                <a:gd name="T18" fmla="*/ 2147483647 w 425"/>
                <a:gd name="T19" fmla="*/ 2147483647 h 411"/>
                <a:gd name="T20" fmla="*/ 2147483647 w 425"/>
                <a:gd name="T21" fmla="*/ 2147483647 h 411"/>
                <a:gd name="T22" fmla="*/ 2147483647 w 425"/>
                <a:gd name="T23" fmla="*/ 2147483647 h 411"/>
                <a:gd name="T24" fmla="*/ 2147483647 w 425"/>
                <a:gd name="T25" fmla="*/ 2147483647 h 411"/>
                <a:gd name="T26" fmla="*/ 2147483647 w 425"/>
                <a:gd name="T27" fmla="*/ 2147483647 h 411"/>
                <a:gd name="T28" fmla="*/ 2147483647 w 425"/>
                <a:gd name="T29" fmla="*/ 2147483647 h 411"/>
                <a:gd name="T30" fmla="*/ 2147483647 w 425"/>
                <a:gd name="T31" fmla="*/ 2147483647 h 411"/>
                <a:gd name="T32" fmla="*/ 2147483647 w 425"/>
                <a:gd name="T33" fmla="*/ 2147483647 h 411"/>
                <a:gd name="T34" fmla="*/ 2147483647 w 425"/>
                <a:gd name="T35" fmla="*/ 2147483647 h 411"/>
                <a:gd name="T36" fmla="*/ 2147483647 w 425"/>
                <a:gd name="T37" fmla="*/ 2147483647 h 411"/>
                <a:gd name="T38" fmla="*/ 2147483647 w 425"/>
                <a:gd name="T39" fmla="*/ 2147483647 h 411"/>
                <a:gd name="T40" fmla="*/ 2147483647 w 425"/>
                <a:gd name="T41" fmla="*/ 2147483647 h 411"/>
                <a:gd name="T42" fmla="*/ 2147483647 w 425"/>
                <a:gd name="T43" fmla="*/ 2147483647 h 411"/>
                <a:gd name="T44" fmla="*/ 2147483647 w 425"/>
                <a:gd name="T45" fmla="*/ 2147483647 h 411"/>
                <a:gd name="T46" fmla="*/ 2147483647 w 425"/>
                <a:gd name="T47" fmla="*/ 2147483647 h 411"/>
                <a:gd name="T48" fmla="*/ 2147483647 w 425"/>
                <a:gd name="T49" fmla="*/ 2147483647 h 411"/>
                <a:gd name="T50" fmla="*/ 2147483647 w 425"/>
                <a:gd name="T51" fmla="*/ 2147483647 h 411"/>
                <a:gd name="T52" fmla="*/ 2147483647 w 425"/>
                <a:gd name="T53" fmla="*/ 2147483647 h 411"/>
                <a:gd name="T54" fmla="*/ 2147483647 w 425"/>
                <a:gd name="T55" fmla="*/ 2147483647 h 411"/>
                <a:gd name="T56" fmla="*/ 2147483647 w 425"/>
                <a:gd name="T57" fmla="*/ 2147483647 h 411"/>
                <a:gd name="T58" fmla="*/ 2147483647 w 425"/>
                <a:gd name="T59" fmla="*/ 2147483647 h 411"/>
                <a:gd name="T60" fmla="*/ 2147483647 w 425"/>
                <a:gd name="T61" fmla="*/ 2147483647 h 411"/>
                <a:gd name="T62" fmla="*/ 2147483647 w 425"/>
                <a:gd name="T63" fmla="*/ 2147483647 h 411"/>
                <a:gd name="T64" fmla="*/ 2147483647 w 425"/>
                <a:gd name="T65" fmla="*/ 2147483647 h 411"/>
                <a:gd name="T66" fmla="*/ 2147483647 w 425"/>
                <a:gd name="T67" fmla="*/ 2147483647 h 411"/>
                <a:gd name="T68" fmla="*/ 2147483647 w 425"/>
                <a:gd name="T69" fmla="*/ 2147483647 h 411"/>
                <a:gd name="T70" fmla="*/ 2147483647 w 425"/>
                <a:gd name="T71" fmla="*/ 2147483647 h 411"/>
                <a:gd name="T72" fmla="*/ 2147483647 w 425"/>
                <a:gd name="T73" fmla="*/ 2147483647 h 411"/>
                <a:gd name="T74" fmla="*/ 2147483647 w 425"/>
                <a:gd name="T75" fmla="*/ 2147483647 h 411"/>
                <a:gd name="T76" fmla="*/ 2147483647 w 425"/>
                <a:gd name="T77" fmla="*/ 2147483647 h 411"/>
                <a:gd name="T78" fmla="*/ 2147483647 w 425"/>
                <a:gd name="T79" fmla="*/ 2147483647 h 411"/>
                <a:gd name="T80" fmla="*/ 2147483647 w 425"/>
                <a:gd name="T81" fmla="*/ 2147483647 h 411"/>
                <a:gd name="T82" fmla="*/ 2147483647 w 425"/>
                <a:gd name="T83" fmla="*/ 2147483647 h 411"/>
                <a:gd name="T84" fmla="*/ 2147483647 w 425"/>
                <a:gd name="T85" fmla="*/ 2147483647 h 411"/>
                <a:gd name="T86" fmla="*/ 2147483647 w 425"/>
                <a:gd name="T87" fmla="*/ 2147483647 h 411"/>
                <a:gd name="T88" fmla="*/ 2147483647 w 425"/>
                <a:gd name="T89" fmla="*/ 2147483647 h 411"/>
                <a:gd name="T90" fmla="*/ 2147483647 w 425"/>
                <a:gd name="T91" fmla="*/ 2147483647 h 411"/>
                <a:gd name="T92" fmla="*/ 2147483647 w 425"/>
                <a:gd name="T93" fmla="*/ 2147483647 h 4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411"/>
                <a:gd name="T143" fmla="*/ 425 w 425"/>
                <a:gd name="T144" fmla="*/ 411 h 4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411">
                  <a:moveTo>
                    <a:pt x="118" y="214"/>
                  </a:moveTo>
                  <a:lnTo>
                    <a:pt x="114" y="205"/>
                  </a:lnTo>
                  <a:lnTo>
                    <a:pt x="103" y="201"/>
                  </a:lnTo>
                  <a:lnTo>
                    <a:pt x="82" y="208"/>
                  </a:lnTo>
                  <a:lnTo>
                    <a:pt x="60" y="217"/>
                  </a:lnTo>
                  <a:lnTo>
                    <a:pt x="46" y="220"/>
                  </a:lnTo>
                  <a:lnTo>
                    <a:pt x="37" y="217"/>
                  </a:lnTo>
                  <a:lnTo>
                    <a:pt x="34" y="210"/>
                  </a:lnTo>
                  <a:lnTo>
                    <a:pt x="40" y="202"/>
                  </a:lnTo>
                  <a:lnTo>
                    <a:pt x="57" y="196"/>
                  </a:lnTo>
                  <a:lnTo>
                    <a:pt x="64" y="187"/>
                  </a:lnTo>
                  <a:lnTo>
                    <a:pt x="64" y="180"/>
                  </a:lnTo>
                  <a:lnTo>
                    <a:pt x="63" y="172"/>
                  </a:lnTo>
                  <a:lnTo>
                    <a:pt x="60" y="163"/>
                  </a:lnTo>
                  <a:lnTo>
                    <a:pt x="48" y="157"/>
                  </a:lnTo>
                  <a:lnTo>
                    <a:pt x="34" y="154"/>
                  </a:lnTo>
                  <a:lnTo>
                    <a:pt x="15" y="157"/>
                  </a:lnTo>
                  <a:lnTo>
                    <a:pt x="6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7" y="120"/>
                  </a:lnTo>
                  <a:lnTo>
                    <a:pt x="13" y="111"/>
                  </a:lnTo>
                  <a:lnTo>
                    <a:pt x="16" y="100"/>
                  </a:lnTo>
                  <a:lnTo>
                    <a:pt x="19" y="91"/>
                  </a:lnTo>
                  <a:lnTo>
                    <a:pt x="18" y="82"/>
                  </a:lnTo>
                  <a:lnTo>
                    <a:pt x="15" y="76"/>
                  </a:lnTo>
                  <a:lnTo>
                    <a:pt x="4" y="73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3" y="49"/>
                  </a:lnTo>
                  <a:lnTo>
                    <a:pt x="40" y="46"/>
                  </a:lnTo>
                  <a:lnTo>
                    <a:pt x="41" y="31"/>
                  </a:lnTo>
                  <a:lnTo>
                    <a:pt x="49" y="22"/>
                  </a:lnTo>
                  <a:lnTo>
                    <a:pt x="424" y="0"/>
                  </a:lnTo>
                  <a:lnTo>
                    <a:pt x="422" y="4"/>
                  </a:lnTo>
                  <a:lnTo>
                    <a:pt x="425" y="10"/>
                  </a:lnTo>
                  <a:lnTo>
                    <a:pt x="416" y="22"/>
                  </a:lnTo>
                  <a:lnTo>
                    <a:pt x="403" y="34"/>
                  </a:lnTo>
                  <a:lnTo>
                    <a:pt x="397" y="40"/>
                  </a:lnTo>
                  <a:lnTo>
                    <a:pt x="388" y="45"/>
                  </a:lnTo>
                  <a:lnTo>
                    <a:pt x="380" y="52"/>
                  </a:lnTo>
                  <a:lnTo>
                    <a:pt x="379" y="57"/>
                  </a:lnTo>
                  <a:lnTo>
                    <a:pt x="368" y="63"/>
                  </a:lnTo>
                  <a:lnTo>
                    <a:pt x="368" y="66"/>
                  </a:lnTo>
                  <a:lnTo>
                    <a:pt x="370" y="70"/>
                  </a:lnTo>
                  <a:lnTo>
                    <a:pt x="364" y="81"/>
                  </a:lnTo>
                  <a:lnTo>
                    <a:pt x="355" y="87"/>
                  </a:lnTo>
                  <a:lnTo>
                    <a:pt x="341" y="94"/>
                  </a:lnTo>
                  <a:lnTo>
                    <a:pt x="346" y="102"/>
                  </a:lnTo>
                  <a:lnTo>
                    <a:pt x="347" y="108"/>
                  </a:lnTo>
                  <a:lnTo>
                    <a:pt x="341" y="111"/>
                  </a:lnTo>
                  <a:lnTo>
                    <a:pt x="335" y="117"/>
                  </a:lnTo>
                  <a:lnTo>
                    <a:pt x="326" y="114"/>
                  </a:lnTo>
                  <a:lnTo>
                    <a:pt x="322" y="123"/>
                  </a:lnTo>
                  <a:lnTo>
                    <a:pt x="314" y="126"/>
                  </a:lnTo>
                  <a:lnTo>
                    <a:pt x="307" y="129"/>
                  </a:lnTo>
                  <a:lnTo>
                    <a:pt x="302" y="136"/>
                  </a:lnTo>
                  <a:lnTo>
                    <a:pt x="299" y="144"/>
                  </a:lnTo>
                  <a:lnTo>
                    <a:pt x="298" y="150"/>
                  </a:lnTo>
                  <a:lnTo>
                    <a:pt x="307" y="154"/>
                  </a:lnTo>
                  <a:lnTo>
                    <a:pt x="313" y="159"/>
                  </a:lnTo>
                  <a:lnTo>
                    <a:pt x="313" y="166"/>
                  </a:lnTo>
                  <a:lnTo>
                    <a:pt x="310" y="177"/>
                  </a:lnTo>
                  <a:lnTo>
                    <a:pt x="308" y="186"/>
                  </a:lnTo>
                  <a:lnTo>
                    <a:pt x="305" y="190"/>
                  </a:lnTo>
                  <a:lnTo>
                    <a:pt x="314" y="195"/>
                  </a:lnTo>
                  <a:lnTo>
                    <a:pt x="317" y="198"/>
                  </a:lnTo>
                  <a:lnTo>
                    <a:pt x="322" y="205"/>
                  </a:lnTo>
                  <a:lnTo>
                    <a:pt x="326" y="220"/>
                  </a:lnTo>
                  <a:lnTo>
                    <a:pt x="325" y="228"/>
                  </a:lnTo>
                  <a:lnTo>
                    <a:pt x="323" y="247"/>
                  </a:lnTo>
                  <a:lnTo>
                    <a:pt x="320" y="241"/>
                  </a:lnTo>
                  <a:lnTo>
                    <a:pt x="319" y="256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13" y="276"/>
                  </a:lnTo>
                  <a:lnTo>
                    <a:pt x="319" y="279"/>
                  </a:lnTo>
                  <a:lnTo>
                    <a:pt x="322" y="285"/>
                  </a:lnTo>
                  <a:lnTo>
                    <a:pt x="317" y="286"/>
                  </a:lnTo>
                  <a:lnTo>
                    <a:pt x="319" y="292"/>
                  </a:lnTo>
                  <a:lnTo>
                    <a:pt x="316" y="298"/>
                  </a:lnTo>
                  <a:lnTo>
                    <a:pt x="320" y="306"/>
                  </a:lnTo>
                  <a:lnTo>
                    <a:pt x="331" y="306"/>
                  </a:lnTo>
                  <a:lnTo>
                    <a:pt x="334" y="310"/>
                  </a:lnTo>
                  <a:lnTo>
                    <a:pt x="337" y="318"/>
                  </a:lnTo>
                  <a:lnTo>
                    <a:pt x="332" y="316"/>
                  </a:lnTo>
                  <a:lnTo>
                    <a:pt x="325" y="321"/>
                  </a:lnTo>
                  <a:lnTo>
                    <a:pt x="326" y="327"/>
                  </a:lnTo>
                  <a:lnTo>
                    <a:pt x="331" y="331"/>
                  </a:lnTo>
                  <a:lnTo>
                    <a:pt x="337" y="336"/>
                  </a:lnTo>
                  <a:lnTo>
                    <a:pt x="343" y="333"/>
                  </a:lnTo>
                  <a:lnTo>
                    <a:pt x="350" y="330"/>
                  </a:lnTo>
                  <a:lnTo>
                    <a:pt x="349" y="339"/>
                  </a:lnTo>
                  <a:lnTo>
                    <a:pt x="353" y="343"/>
                  </a:lnTo>
                  <a:lnTo>
                    <a:pt x="358" y="349"/>
                  </a:lnTo>
                  <a:lnTo>
                    <a:pt x="365" y="351"/>
                  </a:lnTo>
                  <a:lnTo>
                    <a:pt x="367" y="357"/>
                  </a:lnTo>
                  <a:lnTo>
                    <a:pt x="376" y="354"/>
                  </a:lnTo>
                  <a:lnTo>
                    <a:pt x="380" y="363"/>
                  </a:lnTo>
                  <a:lnTo>
                    <a:pt x="389" y="361"/>
                  </a:lnTo>
                  <a:lnTo>
                    <a:pt x="395" y="375"/>
                  </a:lnTo>
                  <a:lnTo>
                    <a:pt x="386" y="379"/>
                  </a:lnTo>
                  <a:lnTo>
                    <a:pt x="379" y="379"/>
                  </a:lnTo>
                  <a:lnTo>
                    <a:pt x="371" y="375"/>
                  </a:lnTo>
                  <a:lnTo>
                    <a:pt x="367" y="376"/>
                  </a:lnTo>
                  <a:lnTo>
                    <a:pt x="358" y="379"/>
                  </a:lnTo>
                  <a:lnTo>
                    <a:pt x="347" y="376"/>
                  </a:lnTo>
                  <a:lnTo>
                    <a:pt x="337" y="372"/>
                  </a:lnTo>
                  <a:lnTo>
                    <a:pt x="326" y="375"/>
                  </a:lnTo>
                  <a:lnTo>
                    <a:pt x="313" y="376"/>
                  </a:lnTo>
                  <a:lnTo>
                    <a:pt x="302" y="379"/>
                  </a:lnTo>
                  <a:lnTo>
                    <a:pt x="295" y="384"/>
                  </a:lnTo>
                  <a:lnTo>
                    <a:pt x="289" y="391"/>
                  </a:lnTo>
                  <a:lnTo>
                    <a:pt x="281" y="400"/>
                  </a:lnTo>
                  <a:lnTo>
                    <a:pt x="272" y="408"/>
                  </a:lnTo>
                  <a:lnTo>
                    <a:pt x="256" y="409"/>
                  </a:lnTo>
                  <a:lnTo>
                    <a:pt x="247" y="405"/>
                  </a:lnTo>
                  <a:lnTo>
                    <a:pt x="238" y="400"/>
                  </a:lnTo>
                  <a:lnTo>
                    <a:pt x="223" y="403"/>
                  </a:lnTo>
                  <a:lnTo>
                    <a:pt x="205" y="405"/>
                  </a:lnTo>
                  <a:lnTo>
                    <a:pt x="199" y="408"/>
                  </a:lnTo>
                  <a:lnTo>
                    <a:pt x="188" y="411"/>
                  </a:lnTo>
                  <a:lnTo>
                    <a:pt x="176" y="411"/>
                  </a:lnTo>
                  <a:lnTo>
                    <a:pt x="169" y="400"/>
                  </a:lnTo>
                  <a:lnTo>
                    <a:pt x="166" y="390"/>
                  </a:lnTo>
                  <a:lnTo>
                    <a:pt x="159" y="387"/>
                  </a:lnTo>
                  <a:lnTo>
                    <a:pt x="151" y="382"/>
                  </a:lnTo>
                  <a:lnTo>
                    <a:pt x="139" y="379"/>
                  </a:lnTo>
                  <a:lnTo>
                    <a:pt x="129" y="378"/>
                  </a:lnTo>
                  <a:lnTo>
                    <a:pt x="117" y="378"/>
                  </a:lnTo>
                  <a:lnTo>
                    <a:pt x="105" y="384"/>
                  </a:lnTo>
                  <a:lnTo>
                    <a:pt x="94" y="385"/>
                  </a:lnTo>
                  <a:lnTo>
                    <a:pt x="84" y="382"/>
                  </a:lnTo>
                  <a:lnTo>
                    <a:pt x="81" y="373"/>
                  </a:lnTo>
                  <a:lnTo>
                    <a:pt x="78" y="361"/>
                  </a:lnTo>
                  <a:lnTo>
                    <a:pt x="85" y="348"/>
                  </a:lnTo>
                  <a:lnTo>
                    <a:pt x="102" y="333"/>
                  </a:lnTo>
                  <a:lnTo>
                    <a:pt x="111" y="321"/>
                  </a:lnTo>
                  <a:lnTo>
                    <a:pt x="115" y="309"/>
                  </a:lnTo>
                  <a:lnTo>
                    <a:pt x="118" y="303"/>
                  </a:lnTo>
                  <a:lnTo>
                    <a:pt x="118" y="21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1" name="Freeform 126"/>
            <p:cNvSpPr>
              <a:spLocks noChangeAspect="1"/>
            </p:cNvSpPr>
            <p:nvPr/>
          </p:nvSpPr>
          <p:spPr bwMode="auto">
            <a:xfrm>
              <a:off x="2916" y="2098"/>
              <a:ext cx="283" cy="336"/>
            </a:xfrm>
            <a:custGeom>
              <a:avLst/>
              <a:gdLst>
                <a:gd name="T0" fmla="*/ 2147483647 w 311"/>
                <a:gd name="T1" fmla="*/ 2147483647 h 359"/>
                <a:gd name="T2" fmla="*/ 2147483647 w 311"/>
                <a:gd name="T3" fmla="*/ 0 h 359"/>
                <a:gd name="T4" fmla="*/ 2147483647 w 311"/>
                <a:gd name="T5" fmla="*/ 2147483647 h 359"/>
                <a:gd name="T6" fmla="*/ 2147483647 w 311"/>
                <a:gd name="T7" fmla="*/ 2147483647 h 359"/>
                <a:gd name="T8" fmla="*/ 0 w 311"/>
                <a:gd name="T9" fmla="*/ 2147483647 h 359"/>
                <a:gd name="T10" fmla="*/ 2147483647 w 311"/>
                <a:gd name="T11" fmla="*/ 2147483647 h 359"/>
                <a:gd name="T12" fmla="*/ 2147483647 w 311"/>
                <a:gd name="T13" fmla="*/ 2147483647 h 359"/>
                <a:gd name="T14" fmla="*/ 2147483647 w 311"/>
                <a:gd name="T15" fmla="*/ 2147483647 h 359"/>
                <a:gd name="T16" fmla="*/ 2147483647 w 311"/>
                <a:gd name="T17" fmla="*/ 2147483647 h 359"/>
                <a:gd name="T18" fmla="*/ 2147483647 w 311"/>
                <a:gd name="T19" fmla="*/ 2147483647 h 359"/>
                <a:gd name="T20" fmla="*/ 2147483647 w 311"/>
                <a:gd name="T21" fmla="*/ 2147483647 h 359"/>
                <a:gd name="T22" fmla="*/ 2147483647 w 311"/>
                <a:gd name="T23" fmla="*/ 2147483647 h 359"/>
                <a:gd name="T24" fmla="*/ 2147483647 w 311"/>
                <a:gd name="T25" fmla="*/ 2147483647 h 359"/>
                <a:gd name="T26" fmla="*/ 2147483647 w 311"/>
                <a:gd name="T27" fmla="*/ 2147483647 h 359"/>
                <a:gd name="T28" fmla="*/ 2147483647 w 311"/>
                <a:gd name="T29" fmla="*/ 2147483647 h 359"/>
                <a:gd name="T30" fmla="*/ 2147483647 w 311"/>
                <a:gd name="T31" fmla="*/ 2147483647 h 359"/>
                <a:gd name="T32" fmla="*/ 2147483647 w 311"/>
                <a:gd name="T33" fmla="*/ 2147483647 h 359"/>
                <a:gd name="T34" fmla="*/ 2147483647 w 311"/>
                <a:gd name="T35" fmla="*/ 2147483647 h 359"/>
                <a:gd name="T36" fmla="*/ 2147483647 w 311"/>
                <a:gd name="T37" fmla="*/ 2147483647 h 359"/>
                <a:gd name="T38" fmla="*/ 2147483647 w 311"/>
                <a:gd name="T39" fmla="*/ 2147483647 h 359"/>
                <a:gd name="T40" fmla="*/ 2147483647 w 311"/>
                <a:gd name="T41" fmla="*/ 2147483647 h 359"/>
                <a:gd name="T42" fmla="*/ 2147483647 w 311"/>
                <a:gd name="T43" fmla="*/ 2147483647 h 359"/>
                <a:gd name="T44" fmla="*/ 2147483647 w 311"/>
                <a:gd name="T45" fmla="*/ 2147483647 h 359"/>
                <a:gd name="T46" fmla="*/ 2147483647 w 311"/>
                <a:gd name="T47" fmla="*/ 2147483647 h 359"/>
                <a:gd name="T48" fmla="*/ 2147483647 w 311"/>
                <a:gd name="T49" fmla="*/ 2147483647 h 359"/>
                <a:gd name="T50" fmla="*/ 2147483647 w 311"/>
                <a:gd name="T51" fmla="*/ 2147483647 h 359"/>
                <a:gd name="T52" fmla="*/ 2147483647 w 311"/>
                <a:gd name="T53" fmla="*/ 2147483647 h 359"/>
                <a:gd name="T54" fmla="*/ 2147483647 w 311"/>
                <a:gd name="T55" fmla="*/ 2147483647 h 359"/>
                <a:gd name="T56" fmla="*/ 2147483647 w 311"/>
                <a:gd name="T57" fmla="*/ 2147483647 h 359"/>
                <a:gd name="T58" fmla="*/ 2147483647 w 311"/>
                <a:gd name="T59" fmla="*/ 2147483647 h 359"/>
                <a:gd name="T60" fmla="*/ 2147483647 w 311"/>
                <a:gd name="T61" fmla="*/ 2147483647 h 359"/>
                <a:gd name="T62" fmla="*/ 2147483647 w 311"/>
                <a:gd name="T63" fmla="*/ 2147483647 h 359"/>
                <a:gd name="T64" fmla="*/ 2147483647 w 311"/>
                <a:gd name="T65" fmla="*/ 2147483647 h 359"/>
                <a:gd name="T66" fmla="*/ 2147483647 w 311"/>
                <a:gd name="T67" fmla="*/ 2147483647 h 359"/>
                <a:gd name="T68" fmla="*/ 2147483647 w 311"/>
                <a:gd name="T69" fmla="*/ 2147483647 h 359"/>
                <a:gd name="T70" fmla="*/ 2147483647 w 311"/>
                <a:gd name="T71" fmla="*/ 2147483647 h 359"/>
                <a:gd name="T72" fmla="*/ 2147483647 w 311"/>
                <a:gd name="T73" fmla="*/ 2147483647 h 359"/>
                <a:gd name="T74" fmla="*/ 2147483647 w 311"/>
                <a:gd name="T75" fmla="*/ 2147483647 h 359"/>
                <a:gd name="T76" fmla="*/ 2147483647 w 311"/>
                <a:gd name="T77" fmla="*/ 2147483647 h 359"/>
                <a:gd name="T78" fmla="*/ 2147483647 w 311"/>
                <a:gd name="T79" fmla="*/ 2147483647 h 359"/>
                <a:gd name="T80" fmla="*/ 2147483647 w 311"/>
                <a:gd name="T81" fmla="*/ 2147483647 h 359"/>
                <a:gd name="T82" fmla="*/ 2147483647 w 311"/>
                <a:gd name="T83" fmla="*/ 2147483647 h 359"/>
                <a:gd name="T84" fmla="*/ 2147483647 w 311"/>
                <a:gd name="T85" fmla="*/ 2147483647 h 359"/>
                <a:gd name="T86" fmla="*/ 2147483647 w 311"/>
                <a:gd name="T87" fmla="*/ 2147483647 h 359"/>
                <a:gd name="T88" fmla="*/ 2147483647 w 311"/>
                <a:gd name="T89" fmla="*/ 2147483647 h 359"/>
                <a:gd name="T90" fmla="*/ 2147483647 w 311"/>
                <a:gd name="T91" fmla="*/ 2147483647 h 359"/>
                <a:gd name="T92" fmla="*/ 2147483647 w 311"/>
                <a:gd name="T93" fmla="*/ 2147483647 h 359"/>
                <a:gd name="T94" fmla="*/ 2147483647 w 311"/>
                <a:gd name="T95" fmla="*/ 2147483647 h 3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359"/>
                <a:gd name="T146" fmla="*/ 311 w 311"/>
                <a:gd name="T147" fmla="*/ 359 h 3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359">
                  <a:moveTo>
                    <a:pt x="68" y="4"/>
                  </a:moveTo>
                  <a:lnTo>
                    <a:pt x="302" y="0"/>
                  </a:lnTo>
                  <a:lnTo>
                    <a:pt x="311" y="353"/>
                  </a:lnTo>
                  <a:lnTo>
                    <a:pt x="2" y="359"/>
                  </a:lnTo>
                  <a:lnTo>
                    <a:pt x="0" y="348"/>
                  </a:lnTo>
                  <a:lnTo>
                    <a:pt x="12" y="342"/>
                  </a:lnTo>
                  <a:lnTo>
                    <a:pt x="12" y="335"/>
                  </a:lnTo>
                  <a:lnTo>
                    <a:pt x="18" y="333"/>
                  </a:lnTo>
                  <a:lnTo>
                    <a:pt x="30" y="324"/>
                  </a:lnTo>
                  <a:lnTo>
                    <a:pt x="38" y="320"/>
                  </a:lnTo>
                  <a:lnTo>
                    <a:pt x="50" y="306"/>
                  </a:lnTo>
                  <a:lnTo>
                    <a:pt x="57" y="296"/>
                  </a:lnTo>
                  <a:lnTo>
                    <a:pt x="56" y="286"/>
                  </a:lnTo>
                  <a:lnTo>
                    <a:pt x="57" y="275"/>
                  </a:lnTo>
                  <a:lnTo>
                    <a:pt x="59" y="263"/>
                  </a:lnTo>
                  <a:lnTo>
                    <a:pt x="56" y="256"/>
                  </a:lnTo>
                  <a:lnTo>
                    <a:pt x="53" y="247"/>
                  </a:lnTo>
                  <a:lnTo>
                    <a:pt x="53" y="241"/>
                  </a:lnTo>
                  <a:lnTo>
                    <a:pt x="59" y="232"/>
                  </a:lnTo>
                  <a:lnTo>
                    <a:pt x="57" y="221"/>
                  </a:lnTo>
                  <a:lnTo>
                    <a:pt x="54" y="212"/>
                  </a:lnTo>
                  <a:lnTo>
                    <a:pt x="60" y="209"/>
                  </a:lnTo>
                  <a:lnTo>
                    <a:pt x="59" y="203"/>
                  </a:lnTo>
                  <a:lnTo>
                    <a:pt x="59" y="196"/>
                  </a:lnTo>
                  <a:lnTo>
                    <a:pt x="62" y="188"/>
                  </a:lnTo>
                  <a:lnTo>
                    <a:pt x="59" y="184"/>
                  </a:lnTo>
                  <a:lnTo>
                    <a:pt x="51" y="178"/>
                  </a:lnTo>
                  <a:lnTo>
                    <a:pt x="50" y="169"/>
                  </a:lnTo>
                  <a:lnTo>
                    <a:pt x="56" y="166"/>
                  </a:lnTo>
                  <a:lnTo>
                    <a:pt x="59" y="160"/>
                  </a:lnTo>
                  <a:lnTo>
                    <a:pt x="54" y="152"/>
                  </a:lnTo>
                  <a:lnTo>
                    <a:pt x="45" y="148"/>
                  </a:lnTo>
                  <a:lnTo>
                    <a:pt x="45" y="137"/>
                  </a:lnTo>
                  <a:lnTo>
                    <a:pt x="39" y="131"/>
                  </a:lnTo>
                  <a:lnTo>
                    <a:pt x="45" y="125"/>
                  </a:lnTo>
                  <a:lnTo>
                    <a:pt x="53" y="116"/>
                  </a:lnTo>
                  <a:lnTo>
                    <a:pt x="45" y="103"/>
                  </a:lnTo>
                  <a:lnTo>
                    <a:pt x="44" y="92"/>
                  </a:lnTo>
                  <a:lnTo>
                    <a:pt x="44" y="83"/>
                  </a:lnTo>
                  <a:lnTo>
                    <a:pt x="39" y="73"/>
                  </a:lnTo>
                  <a:lnTo>
                    <a:pt x="36" y="65"/>
                  </a:lnTo>
                  <a:lnTo>
                    <a:pt x="38" y="58"/>
                  </a:lnTo>
                  <a:lnTo>
                    <a:pt x="47" y="50"/>
                  </a:lnTo>
                  <a:lnTo>
                    <a:pt x="51" y="41"/>
                  </a:lnTo>
                  <a:lnTo>
                    <a:pt x="51" y="23"/>
                  </a:lnTo>
                  <a:lnTo>
                    <a:pt x="54" y="16"/>
                  </a:lnTo>
                  <a:lnTo>
                    <a:pt x="56" y="11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2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3" name="Freeform 128"/>
            <p:cNvSpPr>
              <a:spLocks noChangeAspect="1"/>
            </p:cNvSpPr>
            <p:nvPr/>
          </p:nvSpPr>
          <p:spPr bwMode="auto">
            <a:xfrm>
              <a:off x="2769" y="2714"/>
              <a:ext cx="392" cy="279"/>
            </a:xfrm>
            <a:custGeom>
              <a:avLst/>
              <a:gdLst>
                <a:gd name="T0" fmla="*/ 2147483647 w 431"/>
                <a:gd name="T1" fmla="*/ 2147483647 h 299"/>
                <a:gd name="T2" fmla="*/ 2147483647 w 431"/>
                <a:gd name="T3" fmla="*/ 2147483647 h 299"/>
                <a:gd name="T4" fmla="*/ 2147483647 w 431"/>
                <a:gd name="T5" fmla="*/ 2147483647 h 299"/>
                <a:gd name="T6" fmla="*/ 2147483647 w 431"/>
                <a:gd name="T7" fmla="*/ 2147483647 h 299"/>
                <a:gd name="T8" fmla="*/ 2147483647 w 431"/>
                <a:gd name="T9" fmla="*/ 2147483647 h 299"/>
                <a:gd name="T10" fmla="*/ 2147483647 w 431"/>
                <a:gd name="T11" fmla="*/ 2147483647 h 299"/>
                <a:gd name="T12" fmla="*/ 2147483647 w 431"/>
                <a:gd name="T13" fmla="*/ 2147483647 h 299"/>
                <a:gd name="T14" fmla="*/ 0 w 431"/>
                <a:gd name="T15" fmla="*/ 2147483647 h 299"/>
                <a:gd name="T16" fmla="*/ 2147483647 w 431"/>
                <a:gd name="T17" fmla="*/ 2147483647 h 299"/>
                <a:gd name="T18" fmla="*/ 2147483647 w 431"/>
                <a:gd name="T19" fmla="*/ 2147483647 h 299"/>
                <a:gd name="T20" fmla="*/ 2147483647 w 431"/>
                <a:gd name="T21" fmla="*/ 2147483647 h 299"/>
                <a:gd name="T22" fmla="*/ 2147483647 w 431"/>
                <a:gd name="T23" fmla="*/ 2147483647 h 299"/>
                <a:gd name="T24" fmla="*/ 2147483647 w 431"/>
                <a:gd name="T25" fmla="*/ 2147483647 h 299"/>
                <a:gd name="T26" fmla="*/ 2147483647 w 431"/>
                <a:gd name="T27" fmla="*/ 2147483647 h 299"/>
                <a:gd name="T28" fmla="*/ 2147483647 w 431"/>
                <a:gd name="T29" fmla="*/ 2147483647 h 299"/>
                <a:gd name="T30" fmla="*/ 2147483647 w 431"/>
                <a:gd name="T31" fmla="*/ 2147483647 h 299"/>
                <a:gd name="T32" fmla="*/ 2147483647 w 431"/>
                <a:gd name="T33" fmla="*/ 2147483647 h 299"/>
                <a:gd name="T34" fmla="*/ 2147483647 w 431"/>
                <a:gd name="T35" fmla="*/ 2147483647 h 299"/>
                <a:gd name="T36" fmla="*/ 2147483647 w 431"/>
                <a:gd name="T37" fmla="*/ 2147483647 h 299"/>
                <a:gd name="T38" fmla="*/ 2147483647 w 431"/>
                <a:gd name="T39" fmla="*/ 2147483647 h 299"/>
                <a:gd name="T40" fmla="*/ 2147483647 w 431"/>
                <a:gd name="T41" fmla="*/ 2147483647 h 299"/>
                <a:gd name="T42" fmla="*/ 2147483647 w 431"/>
                <a:gd name="T43" fmla="*/ 2147483647 h 299"/>
                <a:gd name="T44" fmla="*/ 2147483647 w 431"/>
                <a:gd name="T45" fmla="*/ 2147483647 h 299"/>
                <a:gd name="T46" fmla="*/ 2147483647 w 431"/>
                <a:gd name="T47" fmla="*/ 2147483647 h 299"/>
                <a:gd name="T48" fmla="*/ 2147483647 w 431"/>
                <a:gd name="T49" fmla="*/ 2147483647 h 299"/>
                <a:gd name="T50" fmla="*/ 2147483647 w 431"/>
                <a:gd name="T51" fmla="*/ 2147483647 h 299"/>
                <a:gd name="T52" fmla="*/ 2147483647 w 431"/>
                <a:gd name="T53" fmla="*/ 2147483647 h 299"/>
                <a:gd name="T54" fmla="*/ 2147483647 w 431"/>
                <a:gd name="T55" fmla="*/ 2147483647 h 299"/>
                <a:gd name="T56" fmla="*/ 2147483647 w 431"/>
                <a:gd name="T57" fmla="*/ 2147483647 h 299"/>
                <a:gd name="T58" fmla="*/ 2147483647 w 431"/>
                <a:gd name="T59" fmla="*/ 2147483647 h 299"/>
                <a:gd name="T60" fmla="*/ 2147483647 w 431"/>
                <a:gd name="T61" fmla="*/ 2147483647 h 299"/>
                <a:gd name="T62" fmla="*/ 2147483647 w 431"/>
                <a:gd name="T63" fmla="*/ 2147483647 h 299"/>
                <a:gd name="T64" fmla="*/ 2147483647 w 431"/>
                <a:gd name="T65" fmla="*/ 2147483647 h 299"/>
                <a:gd name="T66" fmla="*/ 2147483647 w 431"/>
                <a:gd name="T67" fmla="*/ 2147483647 h 299"/>
                <a:gd name="T68" fmla="*/ 2147483647 w 431"/>
                <a:gd name="T69" fmla="*/ 2147483647 h 299"/>
                <a:gd name="T70" fmla="*/ 2147483647 w 431"/>
                <a:gd name="T71" fmla="*/ 2147483647 h 299"/>
                <a:gd name="T72" fmla="*/ 2147483647 w 431"/>
                <a:gd name="T73" fmla="*/ 2147483647 h 299"/>
                <a:gd name="T74" fmla="*/ 2147483647 w 431"/>
                <a:gd name="T75" fmla="*/ 2147483647 h 299"/>
                <a:gd name="T76" fmla="*/ 2147483647 w 431"/>
                <a:gd name="T77" fmla="*/ 2147483647 h 299"/>
                <a:gd name="T78" fmla="*/ 2147483647 w 431"/>
                <a:gd name="T79" fmla="*/ 2147483647 h 299"/>
                <a:gd name="T80" fmla="*/ 2147483647 w 431"/>
                <a:gd name="T81" fmla="*/ 2147483647 h 299"/>
                <a:gd name="T82" fmla="*/ 2147483647 w 431"/>
                <a:gd name="T83" fmla="*/ 2147483647 h 299"/>
                <a:gd name="T84" fmla="*/ 2147483647 w 431"/>
                <a:gd name="T85" fmla="*/ 2147483647 h 299"/>
                <a:gd name="T86" fmla="*/ 2147483647 w 431"/>
                <a:gd name="T87" fmla="*/ 2147483647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1"/>
                <a:gd name="T133" fmla="*/ 0 h 299"/>
                <a:gd name="T134" fmla="*/ 431 w 431"/>
                <a:gd name="T135" fmla="*/ 299 h 29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1" h="299">
                  <a:moveTo>
                    <a:pt x="156" y="266"/>
                  </a:moveTo>
                  <a:lnTo>
                    <a:pt x="152" y="275"/>
                  </a:lnTo>
                  <a:lnTo>
                    <a:pt x="132" y="290"/>
                  </a:lnTo>
                  <a:lnTo>
                    <a:pt x="105" y="288"/>
                  </a:lnTo>
                  <a:lnTo>
                    <a:pt x="93" y="278"/>
                  </a:lnTo>
                  <a:lnTo>
                    <a:pt x="66" y="282"/>
                  </a:lnTo>
                  <a:lnTo>
                    <a:pt x="59" y="284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39" y="282"/>
                  </a:lnTo>
                  <a:lnTo>
                    <a:pt x="33" y="276"/>
                  </a:lnTo>
                  <a:lnTo>
                    <a:pt x="24" y="284"/>
                  </a:lnTo>
                  <a:lnTo>
                    <a:pt x="18" y="284"/>
                  </a:lnTo>
                  <a:lnTo>
                    <a:pt x="18" y="294"/>
                  </a:lnTo>
                  <a:lnTo>
                    <a:pt x="2" y="299"/>
                  </a:lnTo>
                  <a:lnTo>
                    <a:pt x="0" y="245"/>
                  </a:lnTo>
                  <a:lnTo>
                    <a:pt x="17" y="246"/>
                  </a:lnTo>
                  <a:lnTo>
                    <a:pt x="14" y="200"/>
                  </a:lnTo>
                  <a:lnTo>
                    <a:pt x="29" y="194"/>
                  </a:lnTo>
                  <a:lnTo>
                    <a:pt x="33" y="194"/>
                  </a:lnTo>
                  <a:lnTo>
                    <a:pt x="30" y="182"/>
                  </a:lnTo>
                  <a:lnTo>
                    <a:pt x="33" y="177"/>
                  </a:lnTo>
                  <a:lnTo>
                    <a:pt x="41" y="146"/>
                  </a:lnTo>
                  <a:lnTo>
                    <a:pt x="78" y="27"/>
                  </a:lnTo>
                  <a:lnTo>
                    <a:pt x="93" y="9"/>
                  </a:lnTo>
                  <a:lnTo>
                    <a:pt x="125" y="3"/>
                  </a:lnTo>
                  <a:lnTo>
                    <a:pt x="131" y="0"/>
                  </a:lnTo>
                  <a:lnTo>
                    <a:pt x="144" y="6"/>
                  </a:lnTo>
                  <a:lnTo>
                    <a:pt x="156" y="8"/>
                  </a:lnTo>
                  <a:lnTo>
                    <a:pt x="167" y="5"/>
                  </a:lnTo>
                  <a:lnTo>
                    <a:pt x="173" y="9"/>
                  </a:lnTo>
                  <a:lnTo>
                    <a:pt x="180" y="11"/>
                  </a:lnTo>
                  <a:lnTo>
                    <a:pt x="188" y="4"/>
                  </a:lnTo>
                  <a:lnTo>
                    <a:pt x="198" y="8"/>
                  </a:lnTo>
                  <a:lnTo>
                    <a:pt x="207" y="3"/>
                  </a:lnTo>
                  <a:lnTo>
                    <a:pt x="215" y="8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27" y="14"/>
                  </a:lnTo>
                  <a:lnTo>
                    <a:pt x="240" y="21"/>
                  </a:lnTo>
                  <a:lnTo>
                    <a:pt x="239" y="29"/>
                  </a:lnTo>
                  <a:lnTo>
                    <a:pt x="249" y="30"/>
                  </a:lnTo>
                  <a:lnTo>
                    <a:pt x="251" y="32"/>
                  </a:lnTo>
                  <a:lnTo>
                    <a:pt x="251" y="38"/>
                  </a:lnTo>
                  <a:lnTo>
                    <a:pt x="255" y="44"/>
                  </a:lnTo>
                  <a:lnTo>
                    <a:pt x="252" y="53"/>
                  </a:lnTo>
                  <a:lnTo>
                    <a:pt x="263" y="56"/>
                  </a:lnTo>
                  <a:lnTo>
                    <a:pt x="264" y="63"/>
                  </a:lnTo>
                  <a:lnTo>
                    <a:pt x="269" y="69"/>
                  </a:lnTo>
                  <a:lnTo>
                    <a:pt x="275" y="69"/>
                  </a:lnTo>
                  <a:lnTo>
                    <a:pt x="281" y="65"/>
                  </a:lnTo>
                  <a:lnTo>
                    <a:pt x="284" y="65"/>
                  </a:lnTo>
                  <a:lnTo>
                    <a:pt x="291" y="66"/>
                  </a:lnTo>
                  <a:lnTo>
                    <a:pt x="296" y="71"/>
                  </a:lnTo>
                  <a:lnTo>
                    <a:pt x="290" y="78"/>
                  </a:lnTo>
                  <a:lnTo>
                    <a:pt x="287" y="86"/>
                  </a:lnTo>
                  <a:lnTo>
                    <a:pt x="291" y="92"/>
                  </a:lnTo>
                  <a:lnTo>
                    <a:pt x="296" y="95"/>
                  </a:lnTo>
                  <a:lnTo>
                    <a:pt x="300" y="96"/>
                  </a:lnTo>
                  <a:lnTo>
                    <a:pt x="302" y="104"/>
                  </a:lnTo>
                  <a:lnTo>
                    <a:pt x="308" y="110"/>
                  </a:lnTo>
                  <a:lnTo>
                    <a:pt x="324" y="108"/>
                  </a:lnTo>
                  <a:lnTo>
                    <a:pt x="335" y="113"/>
                  </a:lnTo>
                  <a:lnTo>
                    <a:pt x="332" y="116"/>
                  </a:lnTo>
                  <a:lnTo>
                    <a:pt x="339" y="123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47" y="135"/>
                  </a:lnTo>
                  <a:lnTo>
                    <a:pt x="351" y="147"/>
                  </a:lnTo>
                  <a:lnTo>
                    <a:pt x="354" y="159"/>
                  </a:lnTo>
                  <a:lnTo>
                    <a:pt x="363" y="161"/>
                  </a:lnTo>
                  <a:lnTo>
                    <a:pt x="371" y="168"/>
                  </a:lnTo>
                  <a:lnTo>
                    <a:pt x="378" y="168"/>
                  </a:lnTo>
                  <a:lnTo>
                    <a:pt x="383" y="167"/>
                  </a:lnTo>
                  <a:lnTo>
                    <a:pt x="384" y="159"/>
                  </a:lnTo>
                  <a:lnTo>
                    <a:pt x="392" y="153"/>
                  </a:lnTo>
                  <a:lnTo>
                    <a:pt x="392" y="144"/>
                  </a:lnTo>
                  <a:lnTo>
                    <a:pt x="390" y="137"/>
                  </a:lnTo>
                  <a:lnTo>
                    <a:pt x="395" y="131"/>
                  </a:lnTo>
                  <a:lnTo>
                    <a:pt x="405" y="137"/>
                  </a:lnTo>
                  <a:lnTo>
                    <a:pt x="404" y="123"/>
                  </a:lnTo>
                  <a:lnTo>
                    <a:pt x="414" y="117"/>
                  </a:lnTo>
                  <a:lnTo>
                    <a:pt x="422" y="117"/>
                  </a:lnTo>
                  <a:lnTo>
                    <a:pt x="426" y="120"/>
                  </a:lnTo>
                  <a:lnTo>
                    <a:pt x="431" y="125"/>
                  </a:lnTo>
                  <a:lnTo>
                    <a:pt x="426" y="180"/>
                  </a:lnTo>
                  <a:lnTo>
                    <a:pt x="179" y="240"/>
                  </a:lnTo>
                  <a:lnTo>
                    <a:pt x="156" y="26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4" name="Freeform 129"/>
            <p:cNvSpPr>
              <a:spLocks noChangeAspect="1"/>
            </p:cNvSpPr>
            <p:nvPr/>
          </p:nvSpPr>
          <p:spPr bwMode="auto">
            <a:xfrm>
              <a:off x="2890" y="2882"/>
              <a:ext cx="268" cy="265"/>
            </a:xfrm>
            <a:custGeom>
              <a:avLst/>
              <a:gdLst>
                <a:gd name="T0" fmla="*/ 2147483647 w 292"/>
                <a:gd name="T1" fmla="*/ 2147483647 h 282"/>
                <a:gd name="T2" fmla="*/ 2147483647 w 292"/>
                <a:gd name="T3" fmla="*/ 0 h 282"/>
                <a:gd name="T4" fmla="*/ 2147483647 w 292"/>
                <a:gd name="T5" fmla="*/ 2147483647 h 282"/>
                <a:gd name="T6" fmla="*/ 2147483647 w 292"/>
                <a:gd name="T7" fmla="*/ 2147483647 h 282"/>
                <a:gd name="T8" fmla="*/ 2147483647 w 292"/>
                <a:gd name="T9" fmla="*/ 2147483647 h 282"/>
                <a:gd name="T10" fmla="*/ 2147483647 w 292"/>
                <a:gd name="T11" fmla="*/ 2147483647 h 282"/>
                <a:gd name="T12" fmla="*/ 2147483647 w 292"/>
                <a:gd name="T13" fmla="*/ 2147483647 h 282"/>
                <a:gd name="T14" fmla="*/ 2147483647 w 292"/>
                <a:gd name="T15" fmla="*/ 2147483647 h 282"/>
                <a:gd name="T16" fmla="*/ 2147483647 w 292"/>
                <a:gd name="T17" fmla="*/ 2147483647 h 282"/>
                <a:gd name="T18" fmla="*/ 2147483647 w 292"/>
                <a:gd name="T19" fmla="*/ 2147483647 h 282"/>
                <a:gd name="T20" fmla="*/ 2147483647 w 292"/>
                <a:gd name="T21" fmla="*/ 2147483647 h 282"/>
                <a:gd name="T22" fmla="*/ 2147483647 w 292"/>
                <a:gd name="T23" fmla="*/ 2147483647 h 282"/>
                <a:gd name="T24" fmla="*/ 2147483647 w 292"/>
                <a:gd name="T25" fmla="*/ 2147483647 h 282"/>
                <a:gd name="T26" fmla="*/ 2147483647 w 292"/>
                <a:gd name="T27" fmla="*/ 2147483647 h 282"/>
                <a:gd name="T28" fmla="*/ 2147483647 w 292"/>
                <a:gd name="T29" fmla="*/ 2147483647 h 282"/>
                <a:gd name="T30" fmla="*/ 2147483647 w 292"/>
                <a:gd name="T31" fmla="*/ 2147483647 h 282"/>
                <a:gd name="T32" fmla="*/ 2147483647 w 292"/>
                <a:gd name="T33" fmla="*/ 2147483647 h 282"/>
                <a:gd name="T34" fmla="*/ 2147483647 w 292"/>
                <a:gd name="T35" fmla="*/ 2147483647 h 282"/>
                <a:gd name="T36" fmla="*/ 2147483647 w 292"/>
                <a:gd name="T37" fmla="*/ 2147483647 h 282"/>
                <a:gd name="T38" fmla="*/ 2147483647 w 292"/>
                <a:gd name="T39" fmla="*/ 2147483647 h 282"/>
                <a:gd name="T40" fmla="*/ 2147483647 w 292"/>
                <a:gd name="T41" fmla="*/ 2147483647 h 282"/>
                <a:gd name="T42" fmla="*/ 2147483647 w 292"/>
                <a:gd name="T43" fmla="*/ 2147483647 h 282"/>
                <a:gd name="T44" fmla="*/ 2147483647 w 292"/>
                <a:gd name="T45" fmla="*/ 2147483647 h 282"/>
                <a:gd name="T46" fmla="*/ 2147483647 w 292"/>
                <a:gd name="T47" fmla="*/ 2147483647 h 282"/>
                <a:gd name="T48" fmla="*/ 2147483647 w 292"/>
                <a:gd name="T49" fmla="*/ 2147483647 h 282"/>
                <a:gd name="T50" fmla="*/ 2147483647 w 292"/>
                <a:gd name="T51" fmla="*/ 2147483647 h 282"/>
                <a:gd name="T52" fmla="*/ 2147483647 w 292"/>
                <a:gd name="T53" fmla="*/ 2147483647 h 282"/>
                <a:gd name="T54" fmla="*/ 2147483647 w 292"/>
                <a:gd name="T55" fmla="*/ 2147483647 h 282"/>
                <a:gd name="T56" fmla="*/ 2147483647 w 292"/>
                <a:gd name="T57" fmla="*/ 2147483647 h 282"/>
                <a:gd name="T58" fmla="*/ 2147483647 w 292"/>
                <a:gd name="T59" fmla="*/ 2147483647 h 282"/>
                <a:gd name="T60" fmla="*/ 2147483647 w 292"/>
                <a:gd name="T61" fmla="*/ 2147483647 h 282"/>
                <a:gd name="T62" fmla="*/ 2147483647 w 292"/>
                <a:gd name="T63" fmla="*/ 2147483647 h 282"/>
                <a:gd name="T64" fmla="*/ 2147483647 w 292"/>
                <a:gd name="T65" fmla="*/ 2147483647 h 282"/>
                <a:gd name="T66" fmla="*/ 2147483647 w 292"/>
                <a:gd name="T67" fmla="*/ 2147483647 h 282"/>
                <a:gd name="T68" fmla="*/ 2147483647 w 292"/>
                <a:gd name="T69" fmla="*/ 2147483647 h 282"/>
                <a:gd name="T70" fmla="*/ 2147483647 w 292"/>
                <a:gd name="T71" fmla="*/ 2147483647 h 282"/>
                <a:gd name="T72" fmla="*/ 2147483647 w 292"/>
                <a:gd name="T73" fmla="*/ 2147483647 h 282"/>
                <a:gd name="T74" fmla="*/ 2147483647 w 292"/>
                <a:gd name="T75" fmla="*/ 2147483647 h 282"/>
                <a:gd name="T76" fmla="*/ 0 w 292"/>
                <a:gd name="T77" fmla="*/ 2147483647 h 282"/>
                <a:gd name="T78" fmla="*/ 2147483647 w 292"/>
                <a:gd name="T79" fmla="*/ 2147483647 h 282"/>
                <a:gd name="T80" fmla="*/ 2147483647 w 292"/>
                <a:gd name="T81" fmla="*/ 2147483647 h 282"/>
                <a:gd name="T82" fmla="*/ 2147483647 w 292"/>
                <a:gd name="T83" fmla="*/ 2147483647 h 282"/>
                <a:gd name="T84" fmla="*/ 2147483647 w 292"/>
                <a:gd name="T85" fmla="*/ 2147483647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82"/>
                <a:gd name="T131" fmla="*/ 292 w 292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82">
                  <a:moveTo>
                    <a:pt x="43" y="60"/>
                  </a:moveTo>
                  <a:lnTo>
                    <a:pt x="292" y="0"/>
                  </a:lnTo>
                  <a:lnTo>
                    <a:pt x="286" y="69"/>
                  </a:lnTo>
                  <a:lnTo>
                    <a:pt x="268" y="75"/>
                  </a:lnTo>
                  <a:lnTo>
                    <a:pt x="276" y="117"/>
                  </a:lnTo>
                  <a:lnTo>
                    <a:pt x="252" y="131"/>
                  </a:lnTo>
                  <a:lnTo>
                    <a:pt x="270" y="177"/>
                  </a:lnTo>
                  <a:lnTo>
                    <a:pt x="262" y="179"/>
                  </a:lnTo>
                  <a:lnTo>
                    <a:pt x="265" y="188"/>
                  </a:lnTo>
                  <a:lnTo>
                    <a:pt x="271" y="189"/>
                  </a:lnTo>
                  <a:lnTo>
                    <a:pt x="276" y="200"/>
                  </a:lnTo>
                  <a:lnTo>
                    <a:pt x="268" y="203"/>
                  </a:lnTo>
                  <a:lnTo>
                    <a:pt x="267" y="218"/>
                  </a:lnTo>
                  <a:lnTo>
                    <a:pt x="274" y="218"/>
                  </a:lnTo>
                  <a:lnTo>
                    <a:pt x="274" y="257"/>
                  </a:lnTo>
                  <a:lnTo>
                    <a:pt x="283" y="282"/>
                  </a:lnTo>
                  <a:lnTo>
                    <a:pt x="267" y="279"/>
                  </a:lnTo>
                  <a:lnTo>
                    <a:pt x="262" y="276"/>
                  </a:lnTo>
                  <a:lnTo>
                    <a:pt x="252" y="266"/>
                  </a:lnTo>
                  <a:lnTo>
                    <a:pt x="246" y="269"/>
                  </a:lnTo>
                  <a:lnTo>
                    <a:pt x="240" y="269"/>
                  </a:lnTo>
                  <a:lnTo>
                    <a:pt x="238" y="275"/>
                  </a:lnTo>
                  <a:lnTo>
                    <a:pt x="232" y="276"/>
                  </a:lnTo>
                  <a:lnTo>
                    <a:pt x="228" y="267"/>
                  </a:lnTo>
                  <a:lnTo>
                    <a:pt x="219" y="264"/>
                  </a:lnTo>
                  <a:lnTo>
                    <a:pt x="211" y="260"/>
                  </a:lnTo>
                  <a:lnTo>
                    <a:pt x="202" y="261"/>
                  </a:lnTo>
                  <a:lnTo>
                    <a:pt x="195" y="258"/>
                  </a:lnTo>
                  <a:lnTo>
                    <a:pt x="183" y="254"/>
                  </a:lnTo>
                  <a:lnTo>
                    <a:pt x="175" y="252"/>
                  </a:lnTo>
                  <a:lnTo>
                    <a:pt x="169" y="254"/>
                  </a:lnTo>
                  <a:lnTo>
                    <a:pt x="165" y="269"/>
                  </a:lnTo>
                  <a:lnTo>
                    <a:pt x="73" y="270"/>
                  </a:lnTo>
                  <a:lnTo>
                    <a:pt x="72" y="242"/>
                  </a:lnTo>
                  <a:lnTo>
                    <a:pt x="37" y="243"/>
                  </a:lnTo>
                  <a:lnTo>
                    <a:pt x="36" y="197"/>
                  </a:lnTo>
                  <a:lnTo>
                    <a:pt x="4" y="198"/>
                  </a:lnTo>
                  <a:lnTo>
                    <a:pt x="3" y="135"/>
                  </a:lnTo>
                  <a:lnTo>
                    <a:pt x="0" y="129"/>
                  </a:lnTo>
                  <a:lnTo>
                    <a:pt x="1" y="111"/>
                  </a:lnTo>
                  <a:lnTo>
                    <a:pt x="21" y="93"/>
                  </a:lnTo>
                  <a:lnTo>
                    <a:pt x="24" y="83"/>
                  </a:lnTo>
                  <a:lnTo>
                    <a:pt x="43" y="6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5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6" name="Freeform 132"/>
            <p:cNvSpPr>
              <a:spLocks noChangeAspect="1"/>
            </p:cNvSpPr>
            <p:nvPr/>
          </p:nvSpPr>
          <p:spPr bwMode="auto">
            <a:xfrm>
              <a:off x="3120" y="2756"/>
              <a:ext cx="316" cy="398"/>
            </a:xfrm>
            <a:custGeom>
              <a:avLst/>
              <a:gdLst>
                <a:gd name="T0" fmla="*/ 2147483647 w 346"/>
                <a:gd name="T1" fmla="*/ 2147483647 h 425"/>
                <a:gd name="T2" fmla="*/ 2147483647 w 346"/>
                <a:gd name="T3" fmla="*/ 2147483647 h 425"/>
                <a:gd name="T4" fmla="*/ 2147483647 w 346"/>
                <a:gd name="T5" fmla="*/ 2147483647 h 425"/>
                <a:gd name="T6" fmla="*/ 2147483647 w 346"/>
                <a:gd name="T7" fmla="*/ 2147483647 h 425"/>
                <a:gd name="T8" fmla="*/ 2147483647 w 346"/>
                <a:gd name="T9" fmla="*/ 2147483647 h 425"/>
                <a:gd name="T10" fmla="*/ 2147483647 w 346"/>
                <a:gd name="T11" fmla="*/ 2147483647 h 425"/>
                <a:gd name="T12" fmla="*/ 2147483647 w 346"/>
                <a:gd name="T13" fmla="*/ 2147483647 h 425"/>
                <a:gd name="T14" fmla="*/ 2147483647 w 346"/>
                <a:gd name="T15" fmla="*/ 2147483647 h 425"/>
                <a:gd name="T16" fmla="*/ 2147483647 w 346"/>
                <a:gd name="T17" fmla="*/ 2147483647 h 425"/>
                <a:gd name="T18" fmla="*/ 2147483647 w 346"/>
                <a:gd name="T19" fmla="*/ 2147483647 h 425"/>
                <a:gd name="T20" fmla="*/ 2147483647 w 346"/>
                <a:gd name="T21" fmla="*/ 2147483647 h 425"/>
                <a:gd name="T22" fmla="*/ 2147483647 w 346"/>
                <a:gd name="T23" fmla="*/ 2147483647 h 425"/>
                <a:gd name="T24" fmla="*/ 2147483647 w 346"/>
                <a:gd name="T25" fmla="*/ 2147483647 h 425"/>
                <a:gd name="T26" fmla="*/ 2147483647 w 346"/>
                <a:gd name="T27" fmla="*/ 2147483647 h 425"/>
                <a:gd name="T28" fmla="*/ 2147483647 w 346"/>
                <a:gd name="T29" fmla="*/ 2147483647 h 425"/>
                <a:gd name="T30" fmla="*/ 2147483647 w 346"/>
                <a:gd name="T31" fmla="*/ 2147483647 h 425"/>
                <a:gd name="T32" fmla="*/ 2147483647 w 346"/>
                <a:gd name="T33" fmla="*/ 2147483647 h 425"/>
                <a:gd name="T34" fmla="*/ 2147483647 w 346"/>
                <a:gd name="T35" fmla="*/ 2147483647 h 425"/>
                <a:gd name="T36" fmla="*/ 2147483647 w 346"/>
                <a:gd name="T37" fmla="*/ 2147483647 h 425"/>
                <a:gd name="T38" fmla="*/ 2147483647 w 346"/>
                <a:gd name="T39" fmla="*/ 2147483647 h 425"/>
                <a:gd name="T40" fmla="*/ 2147483647 w 346"/>
                <a:gd name="T41" fmla="*/ 2147483647 h 425"/>
                <a:gd name="T42" fmla="*/ 2147483647 w 346"/>
                <a:gd name="T43" fmla="*/ 2147483647 h 425"/>
                <a:gd name="T44" fmla="*/ 2147483647 w 346"/>
                <a:gd name="T45" fmla="*/ 2147483647 h 425"/>
                <a:gd name="T46" fmla="*/ 2147483647 w 346"/>
                <a:gd name="T47" fmla="*/ 2147483647 h 425"/>
                <a:gd name="T48" fmla="*/ 2147483647 w 346"/>
                <a:gd name="T49" fmla="*/ 2147483647 h 425"/>
                <a:gd name="T50" fmla="*/ 2147483647 w 346"/>
                <a:gd name="T51" fmla="*/ 2147483647 h 425"/>
                <a:gd name="T52" fmla="*/ 2147483647 w 346"/>
                <a:gd name="T53" fmla="*/ 2147483647 h 425"/>
                <a:gd name="T54" fmla="*/ 2147483647 w 346"/>
                <a:gd name="T55" fmla="*/ 2147483647 h 425"/>
                <a:gd name="T56" fmla="*/ 2147483647 w 346"/>
                <a:gd name="T57" fmla="*/ 2147483647 h 425"/>
                <a:gd name="T58" fmla="*/ 2147483647 w 346"/>
                <a:gd name="T59" fmla="*/ 2147483647 h 425"/>
                <a:gd name="T60" fmla="*/ 2147483647 w 346"/>
                <a:gd name="T61" fmla="*/ 2147483647 h 425"/>
                <a:gd name="T62" fmla="*/ 2147483647 w 346"/>
                <a:gd name="T63" fmla="*/ 2147483647 h 425"/>
                <a:gd name="T64" fmla="*/ 2147483647 w 346"/>
                <a:gd name="T65" fmla="*/ 2147483647 h 425"/>
                <a:gd name="T66" fmla="*/ 0 w 346"/>
                <a:gd name="T67" fmla="*/ 2147483647 h 425"/>
                <a:gd name="T68" fmla="*/ 2147483647 w 346"/>
                <a:gd name="T69" fmla="*/ 2147483647 h 4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6"/>
                <a:gd name="T106" fmla="*/ 0 h 425"/>
                <a:gd name="T107" fmla="*/ 346 w 346"/>
                <a:gd name="T108" fmla="*/ 425 h 4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6" h="425">
                  <a:moveTo>
                    <a:pt x="18" y="209"/>
                  </a:moveTo>
                  <a:lnTo>
                    <a:pt x="34" y="206"/>
                  </a:lnTo>
                  <a:lnTo>
                    <a:pt x="46" y="81"/>
                  </a:lnTo>
                  <a:lnTo>
                    <a:pt x="60" y="83"/>
                  </a:lnTo>
                  <a:lnTo>
                    <a:pt x="61" y="89"/>
                  </a:lnTo>
                  <a:lnTo>
                    <a:pt x="70" y="83"/>
                  </a:lnTo>
                  <a:lnTo>
                    <a:pt x="81" y="84"/>
                  </a:lnTo>
                  <a:lnTo>
                    <a:pt x="82" y="96"/>
                  </a:lnTo>
                  <a:lnTo>
                    <a:pt x="105" y="92"/>
                  </a:lnTo>
                  <a:lnTo>
                    <a:pt x="156" y="62"/>
                  </a:lnTo>
                  <a:lnTo>
                    <a:pt x="178" y="45"/>
                  </a:lnTo>
                  <a:lnTo>
                    <a:pt x="192" y="24"/>
                  </a:lnTo>
                  <a:lnTo>
                    <a:pt x="235" y="23"/>
                  </a:lnTo>
                  <a:lnTo>
                    <a:pt x="250" y="12"/>
                  </a:lnTo>
                  <a:lnTo>
                    <a:pt x="291" y="9"/>
                  </a:lnTo>
                  <a:lnTo>
                    <a:pt x="306" y="2"/>
                  </a:lnTo>
                  <a:lnTo>
                    <a:pt x="346" y="0"/>
                  </a:lnTo>
                  <a:lnTo>
                    <a:pt x="333" y="18"/>
                  </a:lnTo>
                  <a:lnTo>
                    <a:pt x="324" y="26"/>
                  </a:lnTo>
                  <a:lnTo>
                    <a:pt x="319" y="33"/>
                  </a:lnTo>
                  <a:lnTo>
                    <a:pt x="316" y="44"/>
                  </a:lnTo>
                  <a:lnTo>
                    <a:pt x="309" y="51"/>
                  </a:lnTo>
                  <a:lnTo>
                    <a:pt x="300" y="59"/>
                  </a:lnTo>
                  <a:lnTo>
                    <a:pt x="286" y="68"/>
                  </a:lnTo>
                  <a:lnTo>
                    <a:pt x="273" y="74"/>
                  </a:lnTo>
                  <a:lnTo>
                    <a:pt x="258" y="81"/>
                  </a:lnTo>
                  <a:lnTo>
                    <a:pt x="243" y="105"/>
                  </a:lnTo>
                  <a:lnTo>
                    <a:pt x="237" y="129"/>
                  </a:lnTo>
                  <a:lnTo>
                    <a:pt x="238" y="147"/>
                  </a:lnTo>
                  <a:lnTo>
                    <a:pt x="240" y="170"/>
                  </a:lnTo>
                  <a:lnTo>
                    <a:pt x="244" y="191"/>
                  </a:lnTo>
                  <a:lnTo>
                    <a:pt x="250" y="206"/>
                  </a:lnTo>
                  <a:lnTo>
                    <a:pt x="256" y="218"/>
                  </a:lnTo>
                  <a:lnTo>
                    <a:pt x="219" y="264"/>
                  </a:lnTo>
                  <a:lnTo>
                    <a:pt x="195" y="272"/>
                  </a:lnTo>
                  <a:lnTo>
                    <a:pt x="178" y="273"/>
                  </a:lnTo>
                  <a:lnTo>
                    <a:pt x="136" y="285"/>
                  </a:lnTo>
                  <a:lnTo>
                    <a:pt x="135" y="302"/>
                  </a:lnTo>
                  <a:lnTo>
                    <a:pt x="126" y="302"/>
                  </a:lnTo>
                  <a:lnTo>
                    <a:pt x="124" y="317"/>
                  </a:lnTo>
                  <a:lnTo>
                    <a:pt x="133" y="320"/>
                  </a:lnTo>
                  <a:lnTo>
                    <a:pt x="136" y="369"/>
                  </a:lnTo>
                  <a:lnTo>
                    <a:pt x="141" y="377"/>
                  </a:lnTo>
                  <a:lnTo>
                    <a:pt x="141" y="383"/>
                  </a:lnTo>
                  <a:lnTo>
                    <a:pt x="141" y="390"/>
                  </a:lnTo>
                  <a:lnTo>
                    <a:pt x="142" y="398"/>
                  </a:lnTo>
                  <a:lnTo>
                    <a:pt x="136" y="404"/>
                  </a:lnTo>
                  <a:lnTo>
                    <a:pt x="138" y="414"/>
                  </a:lnTo>
                  <a:lnTo>
                    <a:pt x="87" y="414"/>
                  </a:lnTo>
                  <a:lnTo>
                    <a:pt x="76" y="425"/>
                  </a:lnTo>
                  <a:lnTo>
                    <a:pt x="73" y="423"/>
                  </a:lnTo>
                  <a:lnTo>
                    <a:pt x="73" y="417"/>
                  </a:lnTo>
                  <a:lnTo>
                    <a:pt x="64" y="417"/>
                  </a:lnTo>
                  <a:lnTo>
                    <a:pt x="58" y="411"/>
                  </a:lnTo>
                  <a:lnTo>
                    <a:pt x="48" y="413"/>
                  </a:lnTo>
                  <a:lnTo>
                    <a:pt x="42" y="414"/>
                  </a:lnTo>
                  <a:lnTo>
                    <a:pt x="37" y="413"/>
                  </a:lnTo>
                  <a:lnTo>
                    <a:pt x="30" y="417"/>
                  </a:lnTo>
                  <a:lnTo>
                    <a:pt x="22" y="390"/>
                  </a:lnTo>
                  <a:lnTo>
                    <a:pt x="22" y="353"/>
                  </a:lnTo>
                  <a:lnTo>
                    <a:pt x="13" y="353"/>
                  </a:lnTo>
                  <a:lnTo>
                    <a:pt x="15" y="338"/>
                  </a:lnTo>
                  <a:lnTo>
                    <a:pt x="24" y="335"/>
                  </a:lnTo>
                  <a:lnTo>
                    <a:pt x="16" y="321"/>
                  </a:lnTo>
                  <a:lnTo>
                    <a:pt x="12" y="323"/>
                  </a:lnTo>
                  <a:lnTo>
                    <a:pt x="7" y="314"/>
                  </a:lnTo>
                  <a:lnTo>
                    <a:pt x="16" y="312"/>
                  </a:lnTo>
                  <a:lnTo>
                    <a:pt x="0" y="266"/>
                  </a:lnTo>
                  <a:lnTo>
                    <a:pt x="22" y="254"/>
                  </a:lnTo>
                  <a:lnTo>
                    <a:pt x="18" y="209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7" name="Freeform 133"/>
            <p:cNvSpPr>
              <a:spLocks noChangeAspect="1"/>
            </p:cNvSpPr>
            <p:nvPr/>
          </p:nvSpPr>
          <p:spPr bwMode="auto">
            <a:xfrm>
              <a:off x="3370" y="2079"/>
              <a:ext cx="528" cy="324"/>
            </a:xfrm>
            <a:custGeom>
              <a:avLst/>
              <a:gdLst>
                <a:gd name="T0" fmla="*/ 0 w 567"/>
                <a:gd name="T1" fmla="*/ 2147483647 h 347"/>
                <a:gd name="T2" fmla="*/ 2147483647 w 567"/>
                <a:gd name="T3" fmla="*/ 2147483647 h 347"/>
                <a:gd name="T4" fmla="*/ 2147483647 w 567"/>
                <a:gd name="T5" fmla="*/ 2147483647 h 347"/>
                <a:gd name="T6" fmla="*/ 2147483647 w 567"/>
                <a:gd name="T7" fmla="*/ 2147483647 h 347"/>
                <a:gd name="T8" fmla="*/ 2147483647 w 567"/>
                <a:gd name="T9" fmla="*/ 2147483647 h 347"/>
                <a:gd name="T10" fmla="*/ 2147483647 w 567"/>
                <a:gd name="T11" fmla="*/ 2147483647 h 347"/>
                <a:gd name="T12" fmla="*/ 2147483647 w 567"/>
                <a:gd name="T13" fmla="*/ 2147483647 h 347"/>
                <a:gd name="T14" fmla="*/ 2147483647 w 567"/>
                <a:gd name="T15" fmla="*/ 2147483647 h 347"/>
                <a:gd name="T16" fmla="*/ 2147483647 w 567"/>
                <a:gd name="T17" fmla="*/ 2147483647 h 347"/>
                <a:gd name="T18" fmla="*/ 2147483647 w 567"/>
                <a:gd name="T19" fmla="*/ 2147483647 h 347"/>
                <a:gd name="T20" fmla="*/ 2147483647 w 567"/>
                <a:gd name="T21" fmla="*/ 2147483647 h 347"/>
                <a:gd name="T22" fmla="*/ 2147483647 w 567"/>
                <a:gd name="T23" fmla="*/ 2147483647 h 347"/>
                <a:gd name="T24" fmla="*/ 2147483647 w 567"/>
                <a:gd name="T25" fmla="*/ 2147483647 h 347"/>
                <a:gd name="T26" fmla="*/ 2147483647 w 567"/>
                <a:gd name="T27" fmla="*/ 2147483647 h 347"/>
                <a:gd name="T28" fmla="*/ 2147483647 w 567"/>
                <a:gd name="T29" fmla="*/ 2147483647 h 347"/>
                <a:gd name="T30" fmla="*/ 2147483647 w 567"/>
                <a:gd name="T31" fmla="*/ 2147483647 h 347"/>
                <a:gd name="T32" fmla="*/ 2147483647 w 567"/>
                <a:gd name="T33" fmla="*/ 2147483647 h 347"/>
                <a:gd name="T34" fmla="*/ 2147483647 w 567"/>
                <a:gd name="T35" fmla="*/ 2147483647 h 347"/>
                <a:gd name="T36" fmla="*/ 2147483647 w 567"/>
                <a:gd name="T37" fmla="*/ 2147483647 h 347"/>
                <a:gd name="T38" fmla="*/ 2147483647 w 567"/>
                <a:gd name="T39" fmla="*/ 2147483647 h 347"/>
                <a:gd name="T40" fmla="*/ 2147483647 w 567"/>
                <a:gd name="T41" fmla="*/ 2147483647 h 347"/>
                <a:gd name="T42" fmla="*/ 2147483647 w 567"/>
                <a:gd name="T43" fmla="*/ 2147483647 h 347"/>
                <a:gd name="T44" fmla="*/ 2147483647 w 567"/>
                <a:gd name="T45" fmla="*/ 2147483647 h 347"/>
                <a:gd name="T46" fmla="*/ 2147483647 w 567"/>
                <a:gd name="T47" fmla="*/ 2147483647 h 347"/>
                <a:gd name="T48" fmla="*/ 2147483647 w 567"/>
                <a:gd name="T49" fmla="*/ 2147483647 h 347"/>
                <a:gd name="T50" fmla="*/ 2147483647 w 567"/>
                <a:gd name="T51" fmla="*/ 2147483647 h 347"/>
                <a:gd name="T52" fmla="*/ 2147483647 w 567"/>
                <a:gd name="T53" fmla="*/ 2147483647 h 347"/>
                <a:gd name="T54" fmla="*/ 2147483647 w 567"/>
                <a:gd name="T55" fmla="*/ 2147483647 h 347"/>
                <a:gd name="T56" fmla="*/ 2147483647 w 567"/>
                <a:gd name="T57" fmla="*/ 2147483647 h 347"/>
                <a:gd name="T58" fmla="*/ 2147483647 w 567"/>
                <a:gd name="T59" fmla="*/ 2147483647 h 347"/>
                <a:gd name="T60" fmla="*/ 2147483647 w 567"/>
                <a:gd name="T61" fmla="*/ 2147483647 h 347"/>
                <a:gd name="T62" fmla="*/ 2147483647 w 567"/>
                <a:gd name="T63" fmla="*/ 2147483647 h 347"/>
                <a:gd name="T64" fmla="*/ 2147483647 w 567"/>
                <a:gd name="T65" fmla="*/ 2147483647 h 347"/>
                <a:gd name="T66" fmla="*/ 2147483647 w 567"/>
                <a:gd name="T67" fmla="*/ 2147483647 h 347"/>
                <a:gd name="T68" fmla="*/ 2147483647 w 567"/>
                <a:gd name="T69" fmla="*/ 2147483647 h 347"/>
                <a:gd name="T70" fmla="*/ 2147483647 w 567"/>
                <a:gd name="T71" fmla="*/ 2147483647 h 347"/>
                <a:gd name="T72" fmla="*/ 2147483647 w 567"/>
                <a:gd name="T73" fmla="*/ 2147483647 h 347"/>
                <a:gd name="T74" fmla="*/ 2147483647 w 567"/>
                <a:gd name="T75" fmla="*/ 2147483647 h 347"/>
                <a:gd name="T76" fmla="*/ 2147483647 w 567"/>
                <a:gd name="T77" fmla="*/ 2147483647 h 347"/>
                <a:gd name="T78" fmla="*/ 2147483647 w 567"/>
                <a:gd name="T79" fmla="*/ 2147483647 h 347"/>
                <a:gd name="T80" fmla="*/ 2147483647 w 567"/>
                <a:gd name="T81" fmla="*/ 2147483647 h 347"/>
                <a:gd name="T82" fmla="*/ 2147483647 w 567"/>
                <a:gd name="T83" fmla="*/ 2147483647 h 347"/>
                <a:gd name="T84" fmla="*/ 2147483647 w 567"/>
                <a:gd name="T85" fmla="*/ 2147483647 h 347"/>
                <a:gd name="T86" fmla="*/ 2147483647 w 567"/>
                <a:gd name="T87" fmla="*/ 2147483647 h 347"/>
                <a:gd name="T88" fmla="*/ 2147483647 w 567"/>
                <a:gd name="T89" fmla="*/ 2147483647 h 347"/>
                <a:gd name="T90" fmla="*/ 2147483647 w 567"/>
                <a:gd name="T91" fmla="*/ 2147483647 h 347"/>
                <a:gd name="T92" fmla="*/ 2147483647 w 567"/>
                <a:gd name="T93" fmla="*/ 2147483647 h 347"/>
                <a:gd name="T94" fmla="*/ 2147483647 w 567"/>
                <a:gd name="T95" fmla="*/ 2147483647 h 347"/>
                <a:gd name="T96" fmla="*/ 2147483647 w 567"/>
                <a:gd name="T97" fmla="*/ 2147483647 h 347"/>
                <a:gd name="T98" fmla="*/ 2147483647 w 567"/>
                <a:gd name="T99" fmla="*/ 2147483647 h 347"/>
                <a:gd name="T100" fmla="*/ 2147483647 w 567"/>
                <a:gd name="T101" fmla="*/ 2147483647 h 347"/>
                <a:gd name="T102" fmla="*/ 2147483647 w 567"/>
                <a:gd name="T103" fmla="*/ 2147483647 h 347"/>
                <a:gd name="T104" fmla="*/ 2147483647 w 567"/>
                <a:gd name="T105" fmla="*/ 2147483647 h 347"/>
                <a:gd name="T106" fmla="*/ 2147483647 w 567"/>
                <a:gd name="T107" fmla="*/ 2147483647 h 347"/>
                <a:gd name="T108" fmla="*/ 2147483647 w 567"/>
                <a:gd name="T109" fmla="*/ 2147483647 h 347"/>
                <a:gd name="T110" fmla="*/ 2147483647 w 567"/>
                <a:gd name="T111" fmla="*/ 2147483647 h 347"/>
                <a:gd name="T112" fmla="*/ 2147483647 w 567"/>
                <a:gd name="T113" fmla="*/ 2147483647 h 347"/>
                <a:gd name="T114" fmla="*/ 2147483647 w 567"/>
                <a:gd name="T115" fmla="*/ 2147483647 h 347"/>
                <a:gd name="T116" fmla="*/ 2147483647 w 567"/>
                <a:gd name="T117" fmla="*/ 2147483647 h 347"/>
                <a:gd name="T118" fmla="*/ 2147483647 w 567"/>
                <a:gd name="T119" fmla="*/ 2147483647 h 347"/>
                <a:gd name="T120" fmla="*/ 2147483647 w 567"/>
                <a:gd name="T121" fmla="*/ 0 h 347"/>
                <a:gd name="T122" fmla="*/ 0 w 567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7"/>
                <a:gd name="T187" fmla="*/ 0 h 347"/>
                <a:gd name="T188" fmla="*/ 567 w 567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7" h="347">
                  <a:moveTo>
                    <a:pt x="0" y="18"/>
                  </a:moveTo>
                  <a:lnTo>
                    <a:pt x="3" y="107"/>
                  </a:lnTo>
                  <a:lnTo>
                    <a:pt x="14" y="112"/>
                  </a:lnTo>
                  <a:lnTo>
                    <a:pt x="18" y="121"/>
                  </a:lnTo>
                  <a:lnTo>
                    <a:pt x="33" y="125"/>
                  </a:lnTo>
                  <a:lnTo>
                    <a:pt x="35" y="137"/>
                  </a:lnTo>
                  <a:lnTo>
                    <a:pt x="33" y="149"/>
                  </a:lnTo>
                  <a:lnTo>
                    <a:pt x="38" y="157"/>
                  </a:lnTo>
                  <a:lnTo>
                    <a:pt x="48" y="160"/>
                  </a:lnTo>
                  <a:lnTo>
                    <a:pt x="51" y="170"/>
                  </a:lnTo>
                  <a:lnTo>
                    <a:pt x="53" y="187"/>
                  </a:lnTo>
                  <a:lnTo>
                    <a:pt x="56" y="191"/>
                  </a:lnTo>
                  <a:lnTo>
                    <a:pt x="53" y="200"/>
                  </a:lnTo>
                  <a:lnTo>
                    <a:pt x="57" y="211"/>
                  </a:lnTo>
                  <a:lnTo>
                    <a:pt x="68" y="218"/>
                  </a:lnTo>
                  <a:lnTo>
                    <a:pt x="69" y="229"/>
                  </a:lnTo>
                  <a:lnTo>
                    <a:pt x="75" y="236"/>
                  </a:lnTo>
                  <a:lnTo>
                    <a:pt x="81" y="247"/>
                  </a:lnTo>
                  <a:lnTo>
                    <a:pt x="83" y="256"/>
                  </a:lnTo>
                  <a:lnTo>
                    <a:pt x="83" y="263"/>
                  </a:lnTo>
                  <a:lnTo>
                    <a:pt x="89" y="278"/>
                  </a:lnTo>
                  <a:lnTo>
                    <a:pt x="93" y="277"/>
                  </a:lnTo>
                  <a:lnTo>
                    <a:pt x="93" y="305"/>
                  </a:lnTo>
                  <a:lnTo>
                    <a:pt x="336" y="347"/>
                  </a:lnTo>
                  <a:lnTo>
                    <a:pt x="483" y="342"/>
                  </a:lnTo>
                  <a:lnTo>
                    <a:pt x="481" y="330"/>
                  </a:lnTo>
                  <a:lnTo>
                    <a:pt x="480" y="320"/>
                  </a:lnTo>
                  <a:lnTo>
                    <a:pt x="481" y="312"/>
                  </a:lnTo>
                  <a:lnTo>
                    <a:pt x="477" y="308"/>
                  </a:lnTo>
                  <a:lnTo>
                    <a:pt x="474" y="300"/>
                  </a:lnTo>
                  <a:lnTo>
                    <a:pt x="475" y="291"/>
                  </a:lnTo>
                  <a:lnTo>
                    <a:pt x="484" y="293"/>
                  </a:lnTo>
                  <a:lnTo>
                    <a:pt x="487" y="287"/>
                  </a:lnTo>
                  <a:lnTo>
                    <a:pt x="484" y="284"/>
                  </a:lnTo>
                  <a:lnTo>
                    <a:pt x="480" y="279"/>
                  </a:lnTo>
                  <a:lnTo>
                    <a:pt x="478" y="272"/>
                  </a:lnTo>
                  <a:lnTo>
                    <a:pt x="489" y="273"/>
                  </a:lnTo>
                  <a:lnTo>
                    <a:pt x="501" y="275"/>
                  </a:lnTo>
                  <a:lnTo>
                    <a:pt x="502" y="266"/>
                  </a:lnTo>
                  <a:lnTo>
                    <a:pt x="498" y="264"/>
                  </a:lnTo>
                  <a:lnTo>
                    <a:pt x="489" y="264"/>
                  </a:lnTo>
                  <a:lnTo>
                    <a:pt x="486" y="257"/>
                  </a:lnTo>
                  <a:lnTo>
                    <a:pt x="481" y="254"/>
                  </a:lnTo>
                  <a:lnTo>
                    <a:pt x="487" y="230"/>
                  </a:lnTo>
                  <a:lnTo>
                    <a:pt x="493" y="224"/>
                  </a:lnTo>
                  <a:lnTo>
                    <a:pt x="496" y="216"/>
                  </a:lnTo>
                  <a:lnTo>
                    <a:pt x="498" y="209"/>
                  </a:lnTo>
                  <a:lnTo>
                    <a:pt x="498" y="204"/>
                  </a:lnTo>
                  <a:lnTo>
                    <a:pt x="508" y="204"/>
                  </a:lnTo>
                  <a:lnTo>
                    <a:pt x="507" y="194"/>
                  </a:lnTo>
                  <a:lnTo>
                    <a:pt x="519" y="197"/>
                  </a:lnTo>
                  <a:lnTo>
                    <a:pt x="523" y="189"/>
                  </a:lnTo>
                  <a:lnTo>
                    <a:pt x="520" y="176"/>
                  </a:lnTo>
                  <a:lnTo>
                    <a:pt x="519" y="168"/>
                  </a:lnTo>
                  <a:lnTo>
                    <a:pt x="516" y="161"/>
                  </a:lnTo>
                  <a:lnTo>
                    <a:pt x="517" y="152"/>
                  </a:lnTo>
                  <a:lnTo>
                    <a:pt x="543" y="95"/>
                  </a:lnTo>
                  <a:lnTo>
                    <a:pt x="546" y="59"/>
                  </a:lnTo>
                  <a:lnTo>
                    <a:pt x="562" y="30"/>
                  </a:lnTo>
                  <a:lnTo>
                    <a:pt x="562" y="20"/>
                  </a:lnTo>
                  <a:lnTo>
                    <a:pt x="56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8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9" name="Freeform 136"/>
            <p:cNvSpPr>
              <a:spLocks noChangeAspect="1"/>
            </p:cNvSpPr>
            <p:nvPr/>
          </p:nvSpPr>
          <p:spPr bwMode="auto">
            <a:xfrm>
              <a:off x="3236" y="2959"/>
              <a:ext cx="323" cy="364"/>
            </a:xfrm>
            <a:custGeom>
              <a:avLst/>
              <a:gdLst>
                <a:gd name="T0" fmla="*/ 2147483647 w 354"/>
                <a:gd name="T1" fmla="*/ 2147483647 h 389"/>
                <a:gd name="T2" fmla="*/ 2147483647 w 354"/>
                <a:gd name="T3" fmla="*/ 2147483647 h 389"/>
                <a:gd name="T4" fmla="*/ 2147483647 w 354"/>
                <a:gd name="T5" fmla="*/ 2147483647 h 389"/>
                <a:gd name="T6" fmla="*/ 2147483647 w 354"/>
                <a:gd name="T7" fmla="*/ 2147483647 h 389"/>
                <a:gd name="T8" fmla="*/ 2147483647 w 354"/>
                <a:gd name="T9" fmla="*/ 2147483647 h 389"/>
                <a:gd name="T10" fmla="*/ 2147483647 w 354"/>
                <a:gd name="T11" fmla="*/ 2147483647 h 389"/>
                <a:gd name="T12" fmla="*/ 2147483647 w 354"/>
                <a:gd name="T13" fmla="*/ 2147483647 h 389"/>
                <a:gd name="T14" fmla="*/ 2147483647 w 354"/>
                <a:gd name="T15" fmla="*/ 2147483647 h 389"/>
                <a:gd name="T16" fmla="*/ 2147483647 w 354"/>
                <a:gd name="T17" fmla="*/ 2147483647 h 389"/>
                <a:gd name="T18" fmla="*/ 2147483647 w 354"/>
                <a:gd name="T19" fmla="*/ 2147483647 h 389"/>
                <a:gd name="T20" fmla="*/ 2147483647 w 354"/>
                <a:gd name="T21" fmla="*/ 2147483647 h 389"/>
                <a:gd name="T22" fmla="*/ 2147483647 w 354"/>
                <a:gd name="T23" fmla="*/ 2147483647 h 389"/>
                <a:gd name="T24" fmla="*/ 2147483647 w 354"/>
                <a:gd name="T25" fmla="*/ 2147483647 h 389"/>
                <a:gd name="T26" fmla="*/ 2147483647 w 354"/>
                <a:gd name="T27" fmla="*/ 2147483647 h 389"/>
                <a:gd name="T28" fmla="*/ 2147483647 w 354"/>
                <a:gd name="T29" fmla="*/ 2147483647 h 389"/>
                <a:gd name="T30" fmla="*/ 2147483647 w 354"/>
                <a:gd name="T31" fmla="*/ 2147483647 h 389"/>
                <a:gd name="T32" fmla="*/ 2147483647 w 354"/>
                <a:gd name="T33" fmla="*/ 2147483647 h 389"/>
                <a:gd name="T34" fmla="*/ 2147483647 w 354"/>
                <a:gd name="T35" fmla="*/ 2147483647 h 389"/>
                <a:gd name="T36" fmla="*/ 2147483647 w 354"/>
                <a:gd name="T37" fmla="*/ 2147483647 h 389"/>
                <a:gd name="T38" fmla="*/ 2147483647 w 354"/>
                <a:gd name="T39" fmla="*/ 2147483647 h 389"/>
                <a:gd name="T40" fmla="*/ 2147483647 w 354"/>
                <a:gd name="T41" fmla="*/ 2147483647 h 389"/>
                <a:gd name="T42" fmla="*/ 2147483647 w 354"/>
                <a:gd name="T43" fmla="*/ 2147483647 h 389"/>
                <a:gd name="T44" fmla="*/ 2147483647 w 354"/>
                <a:gd name="T45" fmla="*/ 2147483647 h 389"/>
                <a:gd name="T46" fmla="*/ 2147483647 w 354"/>
                <a:gd name="T47" fmla="*/ 2147483647 h 389"/>
                <a:gd name="T48" fmla="*/ 2147483647 w 354"/>
                <a:gd name="T49" fmla="*/ 2147483647 h 389"/>
                <a:gd name="T50" fmla="*/ 2147483647 w 354"/>
                <a:gd name="T51" fmla="*/ 2147483647 h 389"/>
                <a:gd name="T52" fmla="*/ 2147483647 w 354"/>
                <a:gd name="T53" fmla="*/ 2147483647 h 389"/>
                <a:gd name="T54" fmla="*/ 2147483647 w 354"/>
                <a:gd name="T55" fmla="*/ 2147483647 h 389"/>
                <a:gd name="T56" fmla="*/ 2147483647 w 354"/>
                <a:gd name="T57" fmla="*/ 2147483647 h 389"/>
                <a:gd name="T58" fmla="*/ 2147483647 w 354"/>
                <a:gd name="T59" fmla="*/ 2147483647 h 389"/>
                <a:gd name="T60" fmla="*/ 2147483647 w 354"/>
                <a:gd name="T61" fmla="*/ 2147483647 h 389"/>
                <a:gd name="T62" fmla="*/ 2147483647 w 354"/>
                <a:gd name="T63" fmla="*/ 2147483647 h 389"/>
                <a:gd name="T64" fmla="*/ 2147483647 w 354"/>
                <a:gd name="T65" fmla="*/ 2147483647 h 389"/>
                <a:gd name="T66" fmla="*/ 2147483647 w 354"/>
                <a:gd name="T67" fmla="*/ 2147483647 h 389"/>
                <a:gd name="T68" fmla="*/ 2147483647 w 354"/>
                <a:gd name="T69" fmla="*/ 2147483647 h 389"/>
                <a:gd name="T70" fmla="*/ 2147483647 w 354"/>
                <a:gd name="T71" fmla="*/ 2147483647 h 389"/>
                <a:gd name="T72" fmla="*/ 2147483647 w 354"/>
                <a:gd name="T73" fmla="*/ 2147483647 h 389"/>
                <a:gd name="T74" fmla="*/ 2147483647 w 354"/>
                <a:gd name="T75" fmla="*/ 2147483647 h 389"/>
                <a:gd name="T76" fmla="*/ 0 w 354"/>
                <a:gd name="T77" fmla="*/ 2147483647 h 389"/>
                <a:gd name="T78" fmla="*/ 2147483647 w 354"/>
                <a:gd name="T79" fmla="*/ 2147483647 h 389"/>
                <a:gd name="T80" fmla="*/ 2147483647 w 354"/>
                <a:gd name="T81" fmla="*/ 2147483647 h 389"/>
                <a:gd name="T82" fmla="*/ 2147483647 w 354"/>
                <a:gd name="T83" fmla="*/ 2147483647 h 3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389"/>
                <a:gd name="T128" fmla="*/ 354 w 354"/>
                <a:gd name="T129" fmla="*/ 389 h 3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389">
                  <a:moveTo>
                    <a:pt x="129" y="0"/>
                  </a:moveTo>
                  <a:lnTo>
                    <a:pt x="141" y="11"/>
                  </a:lnTo>
                  <a:lnTo>
                    <a:pt x="153" y="20"/>
                  </a:lnTo>
                  <a:lnTo>
                    <a:pt x="162" y="23"/>
                  </a:lnTo>
                  <a:lnTo>
                    <a:pt x="171" y="24"/>
                  </a:lnTo>
                  <a:lnTo>
                    <a:pt x="180" y="30"/>
                  </a:lnTo>
                  <a:lnTo>
                    <a:pt x="192" y="27"/>
                  </a:lnTo>
                  <a:lnTo>
                    <a:pt x="199" y="24"/>
                  </a:lnTo>
                  <a:lnTo>
                    <a:pt x="208" y="24"/>
                  </a:lnTo>
                  <a:lnTo>
                    <a:pt x="217" y="24"/>
                  </a:lnTo>
                  <a:lnTo>
                    <a:pt x="228" y="29"/>
                  </a:lnTo>
                  <a:lnTo>
                    <a:pt x="238" y="30"/>
                  </a:lnTo>
                  <a:lnTo>
                    <a:pt x="246" y="30"/>
                  </a:lnTo>
                  <a:lnTo>
                    <a:pt x="246" y="110"/>
                  </a:lnTo>
                  <a:lnTo>
                    <a:pt x="253" y="143"/>
                  </a:lnTo>
                  <a:lnTo>
                    <a:pt x="255" y="158"/>
                  </a:lnTo>
                  <a:lnTo>
                    <a:pt x="256" y="171"/>
                  </a:lnTo>
                  <a:lnTo>
                    <a:pt x="261" y="180"/>
                  </a:lnTo>
                  <a:lnTo>
                    <a:pt x="273" y="195"/>
                  </a:lnTo>
                  <a:lnTo>
                    <a:pt x="282" y="200"/>
                  </a:lnTo>
                  <a:lnTo>
                    <a:pt x="285" y="209"/>
                  </a:lnTo>
                  <a:lnTo>
                    <a:pt x="288" y="221"/>
                  </a:lnTo>
                  <a:lnTo>
                    <a:pt x="312" y="258"/>
                  </a:lnTo>
                  <a:lnTo>
                    <a:pt x="340" y="261"/>
                  </a:lnTo>
                  <a:lnTo>
                    <a:pt x="346" y="257"/>
                  </a:lnTo>
                  <a:lnTo>
                    <a:pt x="352" y="261"/>
                  </a:lnTo>
                  <a:lnTo>
                    <a:pt x="352" y="269"/>
                  </a:lnTo>
                  <a:lnTo>
                    <a:pt x="354" y="284"/>
                  </a:lnTo>
                  <a:lnTo>
                    <a:pt x="312" y="293"/>
                  </a:lnTo>
                  <a:lnTo>
                    <a:pt x="312" y="302"/>
                  </a:lnTo>
                  <a:lnTo>
                    <a:pt x="313" y="306"/>
                  </a:lnTo>
                  <a:lnTo>
                    <a:pt x="318" y="309"/>
                  </a:lnTo>
                  <a:lnTo>
                    <a:pt x="321" y="312"/>
                  </a:lnTo>
                  <a:lnTo>
                    <a:pt x="313" y="320"/>
                  </a:lnTo>
                  <a:lnTo>
                    <a:pt x="304" y="330"/>
                  </a:lnTo>
                  <a:lnTo>
                    <a:pt x="295" y="335"/>
                  </a:lnTo>
                  <a:lnTo>
                    <a:pt x="297" y="341"/>
                  </a:lnTo>
                  <a:lnTo>
                    <a:pt x="298" y="350"/>
                  </a:lnTo>
                  <a:lnTo>
                    <a:pt x="297" y="357"/>
                  </a:lnTo>
                  <a:lnTo>
                    <a:pt x="283" y="365"/>
                  </a:lnTo>
                  <a:lnTo>
                    <a:pt x="273" y="372"/>
                  </a:lnTo>
                  <a:lnTo>
                    <a:pt x="247" y="380"/>
                  </a:lnTo>
                  <a:lnTo>
                    <a:pt x="208" y="387"/>
                  </a:lnTo>
                  <a:lnTo>
                    <a:pt x="195" y="389"/>
                  </a:lnTo>
                  <a:lnTo>
                    <a:pt x="184" y="383"/>
                  </a:lnTo>
                  <a:lnTo>
                    <a:pt x="186" y="366"/>
                  </a:lnTo>
                  <a:lnTo>
                    <a:pt x="184" y="356"/>
                  </a:lnTo>
                  <a:lnTo>
                    <a:pt x="181" y="350"/>
                  </a:lnTo>
                  <a:lnTo>
                    <a:pt x="177" y="342"/>
                  </a:lnTo>
                  <a:lnTo>
                    <a:pt x="172" y="339"/>
                  </a:lnTo>
                  <a:lnTo>
                    <a:pt x="171" y="332"/>
                  </a:lnTo>
                  <a:lnTo>
                    <a:pt x="169" y="326"/>
                  </a:lnTo>
                  <a:lnTo>
                    <a:pt x="165" y="323"/>
                  </a:lnTo>
                  <a:lnTo>
                    <a:pt x="150" y="323"/>
                  </a:lnTo>
                  <a:lnTo>
                    <a:pt x="132" y="318"/>
                  </a:lnTo>
                  <a:lnTo>
                    <a:pt x="117" y="314"/>
                  </a:lnTo>
                  <a:lnTo>
                    <a:pt x="108" y="308"/>
                  </a:lnTo>
                  <a:lnTo>
                    <a:pt x="97" y="300"/>
                  </a:lnTo>
                  <a:lnTo>
                    <a:pt x="88" y="293"/>
                  </a:lnTo>
                  <a:lnTo>
                    <a:pt x="78" y="287"/>
                  </a:lnTo>
                  <a:lnTo>
                    <a:pt x="72" y="275"/>
                  </a:lnTo>
                  <a:lnTo>
                    <a:pt x="72" y="261"/>
                  </a:lnTo>
                  <a:lnTo>
                    <a:pt x="69" y="249"/>
                  </a:lnTo>
                  <a:lnTo>
                    <a:pt x="66" y="237"/>
                  </a:lnTo>
                  <a:lnTo>
                    <a:pt x="60" y="225"/>
                  </a:lnTo>
                  <a:lnTo>
                    <a:pt x="48" y="222"/>
                  </a:lnTo>
                  <a:lnTo>
                    <a:pt x="36" y="224"/>
                  </a:lnTo>
                  <a:lnTo>
                    <a:pt x="28" y="207"/>
                  </a:lnTo>
                  <a:lnTo>
                    <a:pt x="18" y="201"/>
                  </a:lnTo>
                  <a:lnTo>
                    <a:pt x="13" y="197"/>
                  </a:lnTo>
                  <a:lnTo>
                    <a:pt x="12" y="183"/>
                  </a:lnTo>
                  <a:lnTo>
                    <a:pt x="19" y="182"/>
                  </a:lnTo>
                  <a:lnTo>
                    <a:pt x="15" y="177"/>
                  </a:lnTo>
                  <a:lnTo>
                    <a:pt x="15" y="156"/>
                  </a:lnTo>
                  <a:lnTo>
                    <a:pt x="10" y="150"/>
                  </a:lnTo>
                  <a:lnTo>
                    <a:pt x="7" y="128"/>
                  </a:lnTo>
                  <a:lnTo>
                    <a:pt x="7" y="102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10" y="83"/>
                  </a:lnTo>
                  <a:lnTo>
                    <a:pt x="10" y="66"/>
                  </a:lnTo>
                  <a:lnTo>
                    <a:pt x="61" y="56"/>
                  </a:lnTo>
                  <a:lnTo>
                    <a:pt x="72" y="56"/>
                  </a:lnTo>
                  <a:lnTo>
                    <a:pt x="94" y="5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0" name="Freeform 137"/>
            <p:cNvSpPr>
              <a:spLocks noChangeAspect="1"/>
            </p:cNvSpPr>
            <p:nvPr/>
          </p:nvSpPr>
          <p:spPr bwMode="auto">
            <a:xfrm>
              <a:off x="2860" y="3120"/>
              <a:ext cx="846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1" name="Freeform 138"/>
            <p:cNvSpPr>
              <a:spLocks noChangeAspect="1"/>
            </p:cNvSpPr>
            <p:nvPr/>
          </p:nvSpPr>
          <p:spPr bwMode="auto">
            <a:xfrm>
              <a:off x="2573" y="3254"/>
              <a:ext cx="825" cy="714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2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3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4" name="Freeform 141"/>
            <p:cNvSpPr>
              <a:spLocks noChangeAspect="1"/>
            </p:cNvSpPr>
            <p:nvPr/>
          </p:nvSpPr>
          <p:spPr bwMode="auto">
            <a:xfrm>
              <a:off x="3674" y="3731"/>
              <a:ext cx="88" cy="61"/>
            </a:xfrm>
            <a:custGeom>
              <a:avLst/>
              <a:gdLst>
                <a:gd name="T0" fmla="*/ 2147483647 w 96"/>
                <a:gd name="T1" fmla="*/ 2147483647 h 65"/>
                <a:gd name="T2" fmla="*/ 2147483647 w 96"/>
                <a:gd name="T3" fmla="*/ 2147483647 h 65"/>
                <a:gd name="T4" fmla="*/ 0 w 96"/>
                <a:gd name="T5" fmla="*/ 2147483647 h 65"/>
                <a:gd name="T6" fmla="*/ 2147483647 w 96"/>
                <a:gd name="T7" fmla="*/ 2147483647 h 65"/>
                <a:gd name="T8" fmla="*/ 2147483647 w 96"/>
                <a:gd name="T9" fmla="*/ 2147483647 h 65"/>
                <a:gd name="T10" fmla="*/ 2147483647 w 96"/>
                <a:gd name="T11" fmla="*/ 2147483647 h 65"/>
                <a:gd name="T12" fmla="*/ 2147483647 w 96"/>
                <a:gd name="T13" fmla="*/ 2147483647 h 65"/>
                <a:gd name="T14" fmla="*/ 2147483647 w 96"/>
                <a:gd name="T15" fmla="*/ 2147483647 h 65"/>
                <a:gd name="T16" fmla="*/ 2147483647 w 96"/>
                <a:gd name="T17" fmla="*/ 0 h 65"/>
                <a:gd name="T18" fmla="*/ 2147483647 w 96"/>
                <a:gd name="T19" fmla="*/ 2147483647 h 65"/>
                <a:gd name="T20" fmla="*/ 2147483647 w 96"/>
                <a:gd name="T21" fmla="*/ 2147483647 h 65"/>
                <a:gd name="T22" fmla="*/ 2147483647 w 96"/>
                <a:gd name="T23" fmla="*/ 2147483647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65"/>
                <a:gd name="T38" fmla="*/ 96 w 96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65">
                  <a:moveTo>
                    <a:pt x="15" y="65"/>
                  </a:moveTo>
                  <a:lnTo>
                    <a:pt x="1" y="60"/>
                  </a:lnTo>
                  <a:lnTo>
                    <a:pt x="0" y="54"/>
                  </a:lnTo>
                  <a:lnTo>
                    <a:pt x="27" y="41"/>
                  </a:lnTo>
                  <a:lnTo>
                    <a:pt x="43" y="27"/>
                  </a:lnTo>
                  <a:lnTo>
                    <a:pt x="66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96" y="0"/>
                  </a:lnTo>
                  <a:lnTo>
                    <a:pt x="93" y="14"/>
                  </a:lnTo>
                  <a:lnTo>
                    <a:pt x="49" y="38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5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6" name="Freeform 143"/>
            <p:cNvSpPr>
              <a:spLocks noChangeAspect="1"/>
            </p:cNvSpPr>
            <p:nvPr/>
          </p:nvSpPr>
          <p:spPr bwMode="auto">
            <a:xfrm>
              <a:off x="715" y="2228"/>
              <a:ext cx="478" cy="23"/>
            </a:xfrm>
            <a:custGeom>
              <a:avLst/>
              <a:gdLst>
                <a:gd name="T0" fmla="*/ 0 w 524"/>
                <a:gd name="T1" fmla="*/ 2147483647 h 26"/>
                <a:gd name="T2" fmla="*/ 2147483647 w 524"/>
                <a:gd name="T3" fmla="*/ 0 h 26"/>
                <a:gd name="T4" fmla="*/ 2147483647 w 524"/>
                <a:gd name="T5" fmla="*/ 0 h 26"/>
                <a:gd name="T6" fmla="*/ 2147483647 w 524"/>
                <a:gd name="T7" fmla="*/ 2147483647 h 26"/>
                <a:gd name="T8" fmla="*/ 2147483647 w 524"/>
                <a:gd name="T9" fmla="*/ 2147483647 h 26"/>
                <a:gd name="T10" fmla="*/ 2147483647 w 524"/>
                <a:gd name="T11" fmla="*/ 0 h 26"/>
                <a:gd name="T12" fmla="*/ 2147483647 w 524"/>
                <a:gd name="T13" fmla="*/ 0 h 26"/>
                <a:gd name="T14" fmla="*/ 2147483647 w 524"/>
                <a:gd name="T15" fmla="*/ 2147483647 h 26"/>
                <a:gd name="T16" fmla="*/ 2147483647 w 52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4"/>
                <a:gd name="T28" fmla="*/ 0 h 26"/>
                <a:gd name="T29" fmla="*/ 524 w 524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4" h="26">
                  <a:moveTo>
                    <a:pt x="0" y="14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40" y="14"/>
                  </a:lnTo>
                  <a:lnTo>
                    <a:pt x="78" y="26"/>
                  </a:lnTo>
                  <a:lnTo>
                    <a:pt x="120" y="0"/>
                  </a:lnTo>
                  <a:lnTo>
                    <a:pt x="388" y="0"/>
                  </a:lnTo>
                  <a:lnTo>
                    <a:pt x="392" y="4"/>
                  </a:lnTo>
                  <a:lnTo>
                    <a:pt x="524" y="4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7" name="Freeform 144"/>
            <p:cNvSpPr>
              <a:spLocks noChangeAspect="1"/>
            </p:cNvSpPr>
            <p:nvPr/>
          </p:nvSpPr>
          <p:spPr bwMode="auto">
            <a:xfrm>
              <a:off x="2191" y="2096"/>
              <a:ext cx="122" cy="45"/>
            </a:xfrm>
            <a:custGeom>
              <a:avLst/>
              <a:gdLst>
                <a:gd name="T0" fmla="*/ 0 w 134"/>
                <a:gd name="T1" fmla="*/ 2147483647 h 48"/>
                <a:gd name="T2" fmla="*/ 2147483647 w 134"/>
                <a:gd name="T3" fmla="*/ 2147483647 h 48"/>
                <a:gd name="T4" fmla="*/ 2147483647 w 134"/>
                <a:gd name="T5" fmla="*/ 0 h 48"/>
                <a:gd name="T6" fmla="*/ 2147483647 w 134"/>
                <a:gd name="T7" fmla="*/ 2147483647 h 48"/>
                <a:gd name="T8" fmla="*/ 2147483647 w 134"/>
                <a:gd name="T9" fmla="*/ 2147483647 h 48"/>
                <a:gd name="T10" fmla="*/ 2147483647 w 134"/>
                <a:gd name="T11" fmla="*/ 0 h 48"/>
                <a:gd name="T12" fmla="*/ 2147483647 w 134"/>
                <a:gd name="T13" fmla="*/ 0 h 48"/>
                <a:gd name="T14" fmla="*/ 2147483647 w 134"/>
                <a:gd name="T15" fmla="*/ 2147483647 h 48"/>
                <a:gd name="T16" fmla="*/ 2147483647 w 134"/>
                <a:gd name="T17" fmla="*/ 2147483647 h 48"/>
                <a:gd name="T18" fmla="*/ 2147483647 w 134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48"/>
                <a:gd name="T32" fmla="*/ 134 w 134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48">
                  <a:moveTo>
                    <a:pt x="0" y="30"/>
                  </a:moveTo>
                  <a:lnTo>
                    <a:pt x="12" y="14"/>
                  </a:lnTo>
                  <a:lnTo>
                    <a:pt x="34" y="0"/>
                  </a:lnTo>
                  <a:lnTo>
                    <a:pt x="46" y="6"/>
                  </a:lnTo>
                  <a:lnTo>
                    <a:pt x="64" y="1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6" y="16"/>
                  </a:lnTo>
                  <a:lnTo>
                    <a:pt x="108" y="48"/>
                  </a:lnTo>
                  <a:lnTo>
                    <a:pt x="134" y="20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8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63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13078" name="Freeform 86"/>
            <p:cNvSpPr>
              <a:spLocks noChangeAspect="1"/>
            </p:cNvSpPr>
            <p:nvPr/>
          </p:nvSpPr>
          <p:spPr bwMode="auto">
            <a:xfrm>
              <a:off x="3186" y="2708"/>
              <a:ext cx="172" cy="192"/>
            </a:xfrm>
            <a:custGeom>
              <a:avLst/>
              <a:gdLst>
                <a:gd name="T0" fmla="*/ 18 w 172"/>
                <a:gd name="T1" fmla="*/ 172 h 192"/>
                <a:gd name="T2" fmla="*/ 60 w 172"/>
                <a:gd name="T3" fmla="*/ 184 h 192"/>
                <a:gd name="T4" fmla="*/ 66 w 172"/>
                <a:gd name="T5" fmla="*/ 188 h 192"/>
                <a:gd name="T6" fmla="*/ 84 w 172"/>
                <a:gd name="T7" fmla="*/ 192 h 192"/>
                <a:gd name="T8" fmla="*/ 120 w 172"/>
                <a:gd name="T9" fmla="*/ 166 h 192"/>
                <a:gd name="T10" fmla="*/ 148 w 172"/>
                <a:gd name="T11" fmla="*/ 104 h 192"/>
                <a:gd name="T12" fmla="*/ 144 w 172"/>
                <a:gd name="T13" fmla="*/ 68 h 192"/>
                <a:gd name="T14" fmla="*/ 166 w 172"/>
                <a:gd name="T15" fmla="*/ 68 h 192"/>
                <a:gd name="T16" fmla="*/ 148 w 172"/>
                <a:gd name="T17" fmla="*/ 38 h 192"/>
                <a:gd name="T18" fmla="*/ 172 w 172"/>
                <a:gd name="T19" fmla="*/ 38 h 192"/>
                <a:gd name="T20" fmla="*/ 160 w 172"/>
                <a:gd name="T21" fmla="*/ 22 h 192"/>
                <a:gd name="T22" fmla="*/ 142 w 172"/>
                <a:gd name="T23" fmla="*/ 22 h 192"/>
                <a:gd name="T24" fmla="*/ 116 w 172"/>
                <a:gd name="T25" fmla="*/ 8 h 192"/>
                <a:gd name="T26" fmla="*/ 104 w 172"/>
                <a:gd name="T27" fmla="*/ 4 h 192"/>
                <a:gd name="T28" fmla="*/ 78 w 172"/>
                <a:gd name="T29" fmla="*/ 0 h 192"/>
                <a:gd name="T30" fmla="*/ 50 w 172"/>
                <a:gd name="T31" fmla="*/ 10 h 192"/>
                <a:gd name="T32" fmla="*/ 38 w 172"/>
                <a:gd name="T33" fmla="*/ 36 h 192"/>
                <a:gd name="T34" fmla="*/ 24 w 172"/>
                <a:gd name="T35" fmla="*/ 34 h 192"/>
                <a:gd name="T36" fmla="*/ 14 w 172"/>
                <a:gd name="T37" fmla="*/ 64 h 192"/>
                <a:gd name="T38" fmla="*/ 0 w 172"/>
                <a:gd name="T39" fmla="*/ 64 h 192"/>
                <a:gd name="T40" fmla="*/ 0 w 172"/>
                <a:gd name="T41" fmla="*/ 130 h 192"/>
                <a:gd name="T42" fmla="*/ 10 w 172"/>
                <a:gd name="T43" fmla="*/ 136 h 192"/>
                <a:gd name="T44" fmla="*/ 4 w 172"/>
                <a:gd name="T45" fmla="*/ 160 h 192"/>
                <a:gd name="T46" fmla="*/ 18 w 172"/>
                <a:gd name="T47" fmla="*/ 1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192">
                  <a:moveTo>
                    <a:pt x="18" y="172"/>
                  </a:moveTo>
                  <a:cubicBezTo>
                    <a:pt x="33" y="182"/>
                    <a:pt x="42" y="181"/>
                    <a:pt x="60" y="184"/>
                  </a:cubicBezTo>
                  <a:cubicBezTo>
                    <a:pt x="62" y="185"/>
                    <a:pt x="66" y="188"/>
                    <a:pt x="66" y="188"/>
                  </a:cubicBezTo>
                  <a:lnTo>
                    <a:pt x="84" y="192"/>
                  </a:lnTo>
                  <a:lnTo>
                    <a:pt x="120" y="166"/>
                  </a:lnTo>
                  <a:lnTo>
                    <a:pt x="148" y="104"/>
                  </a:lnTo>
                  <a:lnTo>
                    <a:pt x="144" y="68"/>
                  </a:lnTo>
                  <a:lnTo>
                    <a:pt x="166" y="68"/>
                  </a:lnTo>
                  <a:lnTo>
                    <a:pt x="148" y="38"/>
                  </a:lnTo>
                  <a:lnTo>
                    <a:pt x="172" y="38"/>
                  </a:lnTo>
                  <a:lnTo>
                    <a:pt x="160" y="22"/>
                  </a:lnTo>
                  <a:lnTo>
                    <a:pt x="142" y="22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78" y="0"/>
                  </a:lnTo>
                  <a:lnTo>
                    <a:pt x="50" y="10"/>
                  </a:lnTo>
                  <a:lnTo>
                    <a:pt x="38" y="36"/>
                  </a:lnTo>
                  <a:lnTo>
                    <a:pt x="24" y="34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130"/>
                  </a:lnTo>
                  <a:lnTo>
                    <a:pt x="10" y="136"/>
                  </a:lnTo>
                  <a:lnTo>
                    <a:pt x="4" y="160"/>
                  </a:lnTo>
                  <a:cubicBezTo>
                    <a:pt x="4" y="160"/>
                    <a:pt x="18" y="172"/>
                    <a:pt x="18" y="17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307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1114425"/>
          </a:xfrm>
          <a:solidFill>
            <a:srgbClr val="003690"/>
          </a:solidFill>
        </p:spPr>
        <p:txBody>
          <a:bodyPr lIns="92075" tIns="46038" rIns="92075" bIns="46038"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		Critical Transportation Needs Shelters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		Unaccompanied Minors Shelter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		Sex Offenders Shelter</a:t>
            </a:r>
          </a:p>
        </p:txBody>
      </p:sp>
      <p:sp>
        <p:nvSpPr>
          <p:cNvPr id="213080" name="Text Box 88"/>
          <p:cNvSpPr txBox="1">
            <a:spLocks noChangeArrowheads="1"/>
          </p:cNvSpPr>
          <p:nvPr/>
        </p:nvSpPr>
        <p:spPr bwMode="auto">
          <a:xfrm>
            <a:off x="2070100" y="5703888"/>
            <a:ext cx="2378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CTNS Total: 11,680</a:t>
            </a:r>
          </a:p>
        </p:txBody>
      </p:sp>
      <p:sp>
        <p:nvSpPr>
          <p:cNvPr id="213081" name="Rectangle 89"/>
          <p:cNvSpPr>
            <a:spLocks noChangeArrowheads="1"/>
          </p:cNvSpPr>
          <p:nvPr/>
        </p:nvSpPr>
        <p:spPr bwMode="auto">
          <a:xfrm>
            <a:off x="1089025" y="38100"/>
            <a:ext cx="747713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3082" name="Rectangle 90"/>
          <p:cNvSpPr>
            <a:spLocks noChangeArrowheads="1"/>
          </p:cNvSpPr>
          <p:nvPr/>
        </p:nvSpPr>
        <p:spPr bwMode="auto">
          <a:xfrm>
            <a:off x="1087438" y="420688"/>
            <a:ext cx="747712" cy="230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3083" name="Rectangle 91"/>
          <p:cNvSpPr>
            <a:spLocks noChangeArrowheads="1"/>
          </p:cNvSpPr>
          <p:nvPr/>
        </p:nvSpPr>
        <p:spPr bwMode="auto">
          <a:xfrm>
            <a:off x="1089025" y="804863"/>
            <a:ext cx="747713" cy="23018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13084" name="Picture 92" descr="BaseMap Intersta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0454" r="24001" b="22910"/>
          <a:stretch>
            <a:fillRect/>
          </a:stretch>
        </p:blipFill>
        <p:spPr bwMode="auto">
          <a:xfrm>
            <a:off x="2133600" y="2133600"/>
            <a:ext cx="44418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85" name="AutoShape 5"/>
          <p:cNvSpPr>
            <a:spLocks noChangeArrowheads="1"/>
          </p:cNvSpPr>
          <p:nvPr/>
        </p:nvSpPr>
        <p:spPr bwMode="auto">
          <a:xfrm>
            <a:off x="47625" y="3290888"/>
            <a:ext cx="1679575" cy="668337"/>
          </a:xfrm>
          <a:prstGeom prst="wedgeRectCallout">
            <a:avLst>
              <a:gd name="adj1" fmla="val 12569"/>
              <a:gd name="adj2" fmla="val 23870"/>
            </a:avLst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Shreveport</a:t>
            </a:r>
            <a:endParaRPr lang="en-US" sz="120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Westpark (1,500)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Jefferson Parish</a:t>
            </a:r>
          </a:p>
        </p:txBody>
      </p:sp>
      <p:sp>
        <p:nvSpPr>
          <p:cNvPr id="213086" name="AutoShape 10"/>
          <p:cNvSpPr>
            <a:spLocks noChangeArrowheads="1"/>
          </p:cNvSpPr>
          <p:nvPr/>
        </p:nvSpPr>
        <p:spPr bwMode="auto">
          <a:xfrm>
            <a:off x="47625" y="4067175"/>
            <a:ext cx="1692275" cy="668338"/>
          </a:xfrm>
          <a:prstGeom prst="wedgeRectCallout">
            <a:avLst>
              <a:gd name="adj1" fmla="val 11727"/>
              <a:gd name="adj2" fmla="val 17694"/>
            </a:avLst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Shreveport (OK)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Hirsch (1,600)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Calcasieu Parish</a:t>
            </a:r>
          </a:p>
        </p:txBody>
      </p:sp>
      <p:sp>
        <p:nvSpPr>
          <p:cNvPr id="213087" name="AutoShape 11"/>
          <p:cNvSpPr>
            <a:spLocks noChangeArrowheads="1"/>
          </p:cNvSpPr>
          <p:nvPr/>
        </p:nvSpPr>
        <p:spPr bwMode="auto">
          <a:xfrm>
            <a:off x="47625" y="4843463"/>
            <a:ext cx="1692275" cy="668337"/>
          </a:xfrm>
          <a:prstGeom prst="wedgeRectCallout">
            <a:avLst>
              <a:gd name="adj1" fmla="val 9005"/>
              <a:gd name="adj2" fmla="val -47148"/>
            </a:avLst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Shreveport (Parish)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Riverview (500)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Cameron Parish</a:t>
            </a:r>
          </a:p>
        </p:txBody>
      </p:sp>
      <p:sp>
        <p:nvSpPr>
          <p:cNvPr id="213088" name="AutoShape 4"/>
          <p:cNvSpPr>
            <a:spLocks noChangeArrowheads="1"/>
          </p:cNvSpPr>
          <p:nvPr/>
        </p:nvSpPr>
        <p:spPr bwMode="auto">
          <a:xfrm>
            <a:off x="6689725" y="3586163"/>
            <a:ext cx="1855788" cy="668337"/>
          </a:xfrm>
          <a:prstGeom prst="wedgeRectCallout">
            <a:avLst>
              <a:gd name="adj1" fmla="val -209111"/>
              <a:gd name="adj2" fmla="val -48574"/>
            </a:avLst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Alexandria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LSU-A (2,500)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Orleans Parish</a:t>
            </a:r>
          </a:p>
        </p:txBody>
      </p:sp>
      <p:sp>
        <p:nvSpPr>
          <p:cNvPr id="213089" name="AutoShape 13"/>
          <p:cNvSpPr>
            <a:spLocks noChangeArrowheads="1"/>
          </p:cNvSpPr>
          <p:nvPr/>
        </p:nvSpPr>
        <p:spPr bwMode="auto">
          <a:xfrm>
            <a:off x="6689725" y="1806575"/>
            <a:ext cx="1851025" cy="668338"/>
          </a:xfrm>
          <a:prstGeom prst="wedgeRectCallout">
            <a:avLst>
              <a:gd name="adj1" fmla="val -175727"/>
              <a:gd name="adj2" fmla="val -20782"/>
            </a:avLst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Bastrop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Madison (1,600)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Orleans Parish</a:t>
            </a:r>
          </a:p>
        </p:txBody>
      </p:sp>
      <p:sp>
        <p:nvSpPr>
          <p:cNvPr id="213090" name="AutoShape 6"/>
          <p:cNvSpPr>
            <a:spLocks noChangeArrowheads="1"/>
          </p:cNvSpPr>
          <p:nvPr/>
        </p:nvSpPr>
        <p:spPr bwMode="auto">
          <a:xfrm>
            <a:off x="6694488" y="4510088"/>
            <a:ext cx="1866900" cy="492125"/>
          </a:xfrm>
          <a:prstGeom prst="wedgeRectCallout">
            <a:avLst>
              <a:gd name="adj1" fmla="val -131463"/>
              <a:gd name="adj2" fmla="val -62259"/>
            </a:avLst>
          </a:prstGeom>
          <a:solidFill>
            <a:srgbClr val="DDDDDD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Baton Rouge (60)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Undisclosed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3091" name="AutoShape 9"/>
          <p:cNvSpPr>
            <a:spLocks noChangeArrowheads="1"/>
          </p:cNvSpPr>
          <p:nvPr/>
        </p:nvSpPr>
        <p:spPr bwMode="auto">
          <a:xfrm>
            <a:off x="47625" y="2520950"/>
            <a:ext cx="1666875" cy="668338"/>
          </a:xfrm>
          <a:prstGeom prst="wedgeRectCallout">
            <a:avLst>
              <a:gd name="adj1" fmla="val 92000"/>
              <a:gd name="adj2" fmla="val -92042"/>
            </a:avLst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Shreveport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Jewella (2,400)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Jefferson Parish</a:t>
            </a:r>
          </a:p>
        </p:txBody>
      </p:sp>
      <p:sp>
        <p:nvSpPr>
          <p:cNvPr id="213092" name="AutoShape 6"/>
          <p:cNvSpPr>
            <a:spLocks noChangeArrowheads="1"/>
          </p:cNvSpPr>
          <p:nvPr/>
        </p:nvSpPr>
        <p:spPr bwMode="auto">
          <a:xfrm>
            <a:off x="47625" y="1763713"/>
            <a:ext cx="1673225" cy="644525"/>
          </a:xfrm>
          <a:prstGeom prst="wedgeRectCallout">
            <a:avLst>
              <a:gd name="adj1" fmla="val 135009"/>
              <a:gd name="adj2" fmla="val -16505"/>
            </a:avLst>
          </a:prstGeom>
          <a:solidFill>
            <a:srgbClr val="DDDDDD"/>
          </a:solidFill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HOMER (120)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Wade Correctional Center</a:t>
            </a:r>
            <a:endParaRPr lang="en-US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3093" name="AutoShape 13"/>
          <p:cNvSpPr>
            <a:spLocks noChangeArrowheads="1"/>
          </p:cNvSpPr>
          <p:nvPr/>
        </p:nvSpPr>
        <p:spPr bwMode="auto">
          <a:xfrm>
            <a:off x="6705600" y="2590800"/>
            <a:ext cx="1851025" cy="668338"/>
          </a:xfrm>
          <a:prstGeom prst="wedgeRectCallout">
            <a:avLst>
              <a:gd name="adj1" fmla="val -194083"/>
              <a:gd name="adj2" fmla="val 35750"/>
            </a:avLst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Olla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Olla (1,400)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Orleans Parish</a:t>
            </a:r>
          </a:p>
        </p:txBody>
      </p:sp>
    </p:spTree>
    <p:extLst>
      <p:ext uri="{BB962C8B-B14F-4D97-AF65-F5344CB8AC3E}">
        <p14:creationId xmlns:p14="http://schemas.microsoft.com/office/powerpoint/2010/main" val="150519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 noChangeAspect="1"/>
          </p:cNvGrpSpPr>
          <p:nvPr/>
        </p:nvGrpSpPr>
        <p:grpSpPr bwMode="auto">
          <a:xfrm>
            <a:off x="2209800" y="1706563"/>
            <a:ext cx="4979988" cy="4457700"/>
            <a:chOff x="322" y="156"/>
            <a:chExt cx="4250" cy="3876"/>
          </a:xfrm>
        </p:grpSpPr>
        <p:sp>
          <p:nvSpPr>
            <p:cNvPr id="15409" name="Freeform 4"/>
            <p:cNvSpPr>
              <a:spLocks noChangeAspect="1"/>
            </p:cNvSpPr>
            <p:nvPr/>
          </p:nvSpPr>
          <p:spPr bwMode="auto">
            <a:xfrm>
              <a:off x="2868" y="3105"/>
              <a:ext cx="845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0" name="Freeform 5"/>
            <p:cNvSpPr>
              <a:spLocks noChangeAspect="1"/>
            </p:cNvSpPr>
            <p:nvPr/>
          </p:nvSpPr>
          <p:spPr bwMode="auto">
            <a:xfrm>
              <a:off x="2575" y="3262"/>
              <a:ext cx="825" cy="713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2" name="Freeform 77"/>
            <p:cNvSpPr>
              <a:spLocks noChangeAspect="1"/>
            </p:cNvSpPr>
            <p:nvPr/>
          </p:nvSpPr>
          <p:spPr bwMode="auto">
            <a:xfrm>
              <a:off x="323" y="156"/>
              <a:ext cx="475" cy="807"/>
            </a:xfrm>
            <a:custGeom>
              <a:avLst/>
              <a:gdLst>
                <a:gd name="T0" fmla="*/ 2147483647 w 445"/>
                <a:gd name="T1" fmla="*/ 0 h 862"/>
                <a:gd name="T2" fmla="*/ 2147483647 w 445"/>
                <a:gd name="T3" fmla="*/ 2147483647 h 862"/>
                <a:gd name="T4" fmla="*/ 2147483647 w 445"/>
                <a:gd name="T5" fmla="*/ 2147483647 h 862"/>
                <a:gd name="T6" fmla="*/ 2147483647 w 445"/>
                <a:gd name="T7" fmla="*/ 2147483647 h 862"/>
                <a:gd name="T8" fmla="*/ 2147483647 w 445"/>
                <a:gd name="T9" fmla="*/ 2147483647 h 862"/>
                <a:gd name="T10" fmla="*/ 2147483647 w 445"/>
                <a:gd name="T11" fmla="*/ 2147483647 h 862"/>
                <a:gd name="T12" fmla="*/ 2147483647 w 445"/>
                <a:gd name="T13" fmla="*/ 2147483647 h 862"/>
                <a:gd name="T14" fmla="*/ 2147483647 w 445"/>
                <a:gd name="T15" fmla="*/ 2147483647 h 862"/>
                <a:gd name="T16" fmla="*/ 2147483647 w 445"/>
                <a:gd name="T17" fmla="*/ 2147483647 h 862"/>
                <a:gd name="T18" fmla="*/ 2147483647 w 445"/>
                <a:gd name="T19" fmla="*/ 2147483647 h 862"/>
                <a:gd name="T20" fmla="*/ 2147483647 w 445"/>
                <a:gd name="T21" fmla="*/ 2147483647 h 862"/>
                <a:gd name="T22" fmla="*/ 2147483647 w 445"/>
                <a:gd name="T23" fmla="*/ 2147483647 h 862"/>
                <a:gd name="T24" fmla="*/ 2147483647 w 445"/>
                <a:gd name="T25" fmla="*/ 2147483647 h 862"/>
                <a:gd name="T26" fmla="*/ 2147483647 w 445"/>
                <a:gd name="T27" fmla="*/ 2147483647 h 862"/>
                <a:gd name="T28" fmla="*/ 2147483647 w 445"/>
                <a:gd name="T29" fmla="*/ 2147483647 h 862"/>
                <a:gd name="T30" fmla="*/ 2147483647 w 445"/>
                <a:gd name="T31" fmla="*/ 2147483647 h 862"/>
                <a:gd name="T32" fmla="*/ 2147483647 w 445"/>
                <a:gd name="T33" fmla="*/ 2147483647 h 862"/>
                <a:gd name="T34" fmla="*/ 2147483647 w 445"/>
                <a:gd name="T35" fmla="*/ 2147483647 h 862"/>
                <a:gd name="T36" fmla="*/ 2147483647 w 445"/>
                <a:gd name="T37" fmla="*/ 2147483647 h 862"/>
                <a:gd name="T38" fmla="*/ 2147483647 w 445"/>
                <a:gd name="T39" fmla="*/ 2147483647 h 862"/>
                <a:gd name="T40" fmla="*/ 2147483647 w 445"/>
                <a:gd name="T41" fmla="*/ 2147483647 h 862"/>
                <a:gd name="T42" fmla="*/ 2147483647 w 445"/>
                <a:gd name="T43" fmla="*/ 2147483647 h 862"/>
                <a:gd name="T44" fmla="*/ 2147483647 w 445"/>
                <a:gd name="T45" fmla="*/ 2147483647 h 862"/>
                <a:gd name="T46" fmla="*/ 2147483647 w 445"/>
                <a:gd name="T47" fmla="*/ 2147483647 h 862"/>
                <a:gd name="T48" fmla="*/ 2147483647 w 445"/>
                <a:gd name="T49" fmla="*/ 2147483647 h 862"/>
                <a:gd name="T50" fmla="*/ 2147483647 w 445"/>
                <a:gd name="T51" fmla="*/ 2147483647 h 862"/>
                <a:gd name="T52" fmla="*/ 2147483647 w 445"/>
                <a:gd name="T53" fmla="*/ 2147483647 h 862"/>
                <a:gd name="T54" fmla="*/ 2147483647 w 445"/>
                <a:gd name="T55" fmla="*/ 2147483647 h 862"/>
                <a:gd name="T56" fmla="*/ 2147483647 w 445"/>
                <a:gd name="T57" fmla="*/ 2147483647 h 862"/>
                <a:gd name="T58" fmla="*/ 2147483647 w 445"/>
                <a:gd name="T59" fmla="*/ 2147483647 h 862"/>
                <a:gd name="T60" fmla="*/ 2147483647 w 445"/>
                <a:gd name="T61" fmla="*/ 2147483647 h 862"/>
                <a:gd name="T62" fmla="*/ 2147483647 w 445"/>
                <a:gd name="T63" fmla="*/ 2147483647 h 862"/>
                <a:gd name="T64" fmla="*/ 2147483647 w 445"/>
                <a:gd name="T65" fmla="*/ 2147483647 h 862"/>
                <a:gd name="T66" fmla="*/ 2147483647 w 445"/>
                <a:gd name="T67" fmla="*/ 2147483647 h 862"/>
                <a:gd name="T68" fmla="*/ 2147483647 w 445"/>
                <a:gd name="T69" fmla="*/ 2147483647 h 862"/>
                <a:gd name="T70" fmla="*/ 2147483647 w 445"/>
                <a:gd name="T71" fmla="*/ 2147483647 h 862"/>
                <a:gd name="T72" fmla="*/ 2147483647 w 445"/>
                <a:gd name="T73" fmla="*/ 2147483647 h 862"/>
                <a:gd name="T74" fmla="*/ 2147483647 w 445"/>
                <a:gd name="T75" fmla="*/ 2147483647 h 862"/>
                <a:gd name="T76" fmla="*/ 2147483647 w 445"/>
                <a:gd name="T77" fmla="*/ 2147483647 h 862"/>
                <a:gd name="T78" fmla="*/ 2147483647 w 445"/>
                <a:gd name="T79" fmla="*/ 2147483647 h 862"/>
                <a:gd name="T80" fmla="*/ 2147483647 w 445"/>
                <a:gd name="T81" fmla="*/ 2147483647 h 862"/>
                <a:gd name="T82" fmla="*/ 2147483647 w 445"/>
                <a:gd name="T83" fmla="*/ 2147483647 h 862"/>
                <a:gd name="T84" fmla="*/ 2147483647 w 445"/>
                <a:gd name="T85" fmla="*/ 2147483647 h 862"/>
                <a:gd name="T86" fmla="*/ 2147483647 w 445"/>
                <a:gd name="T87" fmla="*/ 2147483647 h 862"/>
                <a:gd name="T88" fmla="*/ 2147483647 w 445"/>
                <a:gd name="T89" fmla="*/ 2147483647 h 862"/>
                <a:gd name="T90" fmla="*/ 2147483647 w 445"/>
                <a:gd name="T91" fmla="*/ 2147483647 h 862"/>
                <a:gd name="T92" fmla="*/ 2147483647 w 445"/>
                <a:gd name="T93" fmla="*/ 2147483647 h 862"/>
                <a:gd name="T94" fmla="*/ 2147483647 w 445"/>
                <a:gd name="T95" fmla="*/ 2147483647 h 862"/>
                <a:gd name="T96" fmla="*/ 2147483647 w 445"/>
                <a:gd name="T97" fmla="*/ 2147483647 h 862"/>
                <a:gd name="T98" fmla="*/ 2147483647 w 445"/>
                <a:gd name="T99" fmla="*/ 2147483647 h 862"/>
                <a:gd name="T100" fmla="*/ 2147483647 w 445"/>
                <a:gd name="T101" fmla="*/ 2147483647 h 862"/>
                <a:gd name="T102" fmla="*/ 2147483647 w 445"/>
                <a:gd name="T103" fmla="*/ 2147483647 h 862"/>
                <a:gd name="T104" fmla="*/ 2147483647 w 445"/>
                <a:gd name="T105" fmla="*/ 2147483647 h 862"/>
                <a:gd name="T106" fmla="*/ 2147483647 w 445"/>
                <a:gd name="T107" fmla="*/ 2147483647 h 862"/>
                <a:gd name="T108" fmla="*/ 2147483647 w 445"/>
                <a:gd name="T109" fmla="*/ 2147483647 h 862"/>
                <a:gd name="T110" fmla="*/ 0 w 445"/>
                <a:gd name="T111" fmla="*/ 2147483647 h 8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5"/>
                <a:gd name="T169" fmla="*/ 0 h 862"/>
                <a:gd name="T170" fmla="*/ 445 w 445"/>
                <a:gd name="T171" fmla="*/ 862 h 8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5" h="862">
                  <a:moveTo>
                    <a:pt x="13" y="0"/>
                  </a:moveTo>
                  <a:lnTo>
                    <a:pt x="189" y="0"/>
                  </a:lnTo>
                  <a:lnTo>
                    <a:pt x="177" y="13"/>
                  </a:lnTo>
                  <a:lnTo>
                    <a:pt x="178" y="49"/>
                  </a:lnTo>
                  <a:lnTo>
                    <a:pt x="192" y="54"/>
                  </a:lnTo>
                  <a:lnTo>
                    <a:pt x="189" y="63"/>
                  </a:lnTo>
                  <a:lnTo>
                    <a:pt x="175" y="64"/>
                  </a:lnTo>
                  <a:lnTo>
                    <a:pt x="157" y="81"/>
                  </a:lnTo>
                  <a:lnTo>
                    <a:pt x="177" y="84"/>
                  </a:lnTo>
                  <a:lnTo>
                    <a:pt x="190" y="93"/>
                  </a:lnTo>
                  <a:lnTo>
                    <a:pt x="189" y="106"/>
                  </a:lnTo>
                  <a:lnTo>
                    <a:pt x="178" y="130"/>
                  </a:lnTo>
                  <a:lnTo>
                    <a:pt x="183" y="157"/>
                  </a:lnTo>
                  <a:lnTo>
                    <a:pt x="193" y="163"/>
                  </a:lnTo>
                  <a:lnTo>
                    <a:pt x="183" y="180"/>
                  </a:lnTo>
                  <a:lnTo>
                    <a:pt x="193" y="189"/>
                  </a:lnTo>
                  <a:lnTo>
                    <a:pt x="201" y="174"/>
                  </a:lnTo>
                  <a:lnTo>
                    <a:pt x="204" y="192"/>
                  </a:lnTo>
                  <a:lnTo>
                    <a:pt x="198" y="226"/>
                  </a:lnTo>
                  <a:lnTo>
                    <a:pt x="180" y="235"/>
                  </a:lnTo>
                  <a:lnTo>
                    <a:pt x="175" y="252"/>
                  </a:lnTo>
                  <a:lnTo>
                    <a:pt x="184" y="252"/>
                  </a:lnTo>
                  <a:lnTo>
                    <a:pt x="195" y="240"/>
                  </a:lnTo>
                  <a:lnTo>
                    <a:pt x="204" y="249"/>
                  </a:lnTo>
                  <a:lnTo>
                    <a:pt x="205" y="274"/>
                  </a:lnTo>
                  <a:lnTo>
                    <a:pt x="180" y="291"/>
                  </a:lnTo>
                  <a:lnTo>
                    <a:pt x="174" y="325"/>
                  </a:lnTo>
                  <a:lnTo>
                    <a:pt x="183" y="328"/>
                  </a:lnTo>
                  <a:lnTo>
                    <a:pt x="190" y="315"/>
                  </a:lnTo>
                  <a:lnTo>
                    <a:pt x="205" y="318"/>
                  </a:lnTo>
                  <a:lnTo>
                    <a:pt x="207" y="339"/>
                  </a:lnTo>
                  <a:lnTo>
                    <a:pt x="201" y="367"/>
                  </a:lnTo>
                  <a:lnTo>
                    <a:pt x="208" y="367"/>
                  </a:lnTo>
                  <a:lnTo>
                    <a:pt x="217" y="388"/>
                  </a:lnTo>
                  <a:lnTo>
                    <a:pt x="207" y="396"/>
                  </a:lnTo>
                  <a:lnTo>
                    <a:pt x="211" y="406"/>
                  </a:lnTo>
                  <a:lnTo>
                    <a:pt x="220" y="402"/>
                  </a:lnTo>
                  <a:lnTo>
                    <a:pt x="229" y="415"/>
                  </a:lnTo>
                  <a:lnTo>
                    <a:pt x="222" y="438"/>
                  </a:lnTo>
                  <a:lnTo>
                    <a:pt x="235" y="444"/>
                  </a:lnTo>
                  <a:lnTo>
                    <a:pt x="240" y="459"/>
                  </a:lnTo>
                  <a:lnTo>
                    <a:pt x="240" y="471"/>
                  </a:lnTo>
                  <a:lnTo>
                    <a:pt x="217" y="480"/>
                  </a:lnTo>
                  <a:lnTo>
                    <a:pt x="222" y="495"/>
                  </a:lnTo>
                  <a:lnTo>
                    <a:pt x="241" y="493"/>
                  </a:lnTo>
                  <a:lnTo>
                    <a:pt x="249" y="508"/>
                  </a:lnTo>
                  <a:lnTo>
                    <a:pt x="229" y="511"/>
                  </a:lnTo>
                  <a:lnTo>
                    <a:pt x="238" y="528"/>
                  </a:lnTo>
                  <a:lnTo>
                    <a:pt x="263" y="546"/>
                  </a:lnTo>
                  <a:lnTo>
                    <a:pt x="274" y="567"/>
                  </a:lnTo>
                  <a:lnTo>
                    <a:pt x="271" y="582"/>
                  </a:lnTo>
                  <a:lnTo>
                    <a:pt x="282" y="582"/>
                  </a:lnTo>
                  <a:lnTo>
                    <a:pt x="279" y="604"/>
                  </a:lnTo>
                  <a:lnTo>
                    <a:pt x="288" y="612"/>
                  </a:lnTo>
                  <a:lnTo>
                    <a:pt x="294" y="621"/>
                  </a:lnTo>
                  <a:lnTo>
                    <a:pt x="280" y="621"/>
                  </a:lnTo>
                  <a:lnTo>
                    <a:pt x="273" y="631"/>
                  </a:lnTo>
                  <a:lnTo>
                    <a:pt x="283" y="633"/>
                  </a:lnTo>
                  <a:lnTo>
                    <a:pt x="294" y="633"/>
                  </a:lnTo>
                  <a:lnTo>
                    <a:pt x="276" y="640"/>
                  </a:lnTo>
                  <a:lnTo>
                    <a:pt x="274" y="654"/>
                  </a:lnTo>
                  <a:lnTo>
                    <a:pt x="282" y="661"/>
                  </a:lnTo>
                  <a:lnTo>
                    <a:pt x="292" y="658"/>
                  </a:lnTo>
                  <a:lnTo>
                    <a:pt x="295" y="645"/>
                  </a:lnTo>
                  <a:lnTo>
                    <a:pt x="310" y="651"/>
                  </a:lnTo>
                  <a:lnTo>
                    <a:pt x="321" y="649"/>
                  </a:lnTo>
                  <a:lnTo>
                    <a:pt x="319" y="678"/>
                  </a:lnTo>
                  <a:lnTo>
                    <a:pt x="321" y="691"/>
                  </a:lnTo>
                  <a:lnTo>
                    <a:pt x="334" y="673"/>
                  </a:lnTo>
                  <a:lnTo>
                    <a:pt x="340" y="672"/>
                  </a:lnTo>
                  <a:lnTo>
                    <a:pt x="327" y="703"/>
                  </a:lnTo>
                  <a:lnTo>
                    <a:pt x="351" y="703"/>
                  </a:lnTo>
                  <a:lnTo>
                    <a:pt x="360" y="709"/>
                  </a:lnTo>
                  <a:lnTo>
                    <a:pt x="351" y="724"/>
                  </a:lnTo>
                  <a:lnTo>
                    <a:pt x="363" y="727"/>
                  </a:lnTo>
                  <a:lnTo>
                    <a:pt x="376" y="706"/>
                  </a:lnTo>
                  <a:lnTo>
                    <a:pt x="378" y="724"/>
                  </a:lnTo>
                  <a:lnTo>
                    <a:pt x="384" y="729"/>
                  </a:lnTo>
                  <a:lnTo>
                    <a:pt x="373" y="739"/>
                  </a:lnTo>
                  <a:lnTo>
                    <a:pt x="391" y="739"/>
                  </a:lnTo>
                  <a:lnTo>
                    <a:pt x="399" y="744"/>
                  </a:lnTo>
                  <a:lnTo>
                    <a:pt x="382" y="759"/>
                  </a:lnTo>
                  <a:lnTo>
                    <a:pt x="402" y="754"/>
                  </a:lnTo>
                  <a:lnTo>
                    <a:pt x="408" y="763"/>
                  </a:lnTo>
                  <a:lnTo>
                    <a:pt x="397" y="784"/>
                  </a:lnTo>
                  <a:lnTo>
                    <a:pt x="415" y="771"/>
                  </a:lnTo>
                  <a:lnTo>
                    <a:pt x="415" y="787"/>
                  </a:lnTo>
                  <a:lnTo>
                    <a:pt x="424" y="796"/>
                  </a:lnTo>
                  <a:lnTo>
                    <a:pt x="435" y="805"/>
                  </a:lnTo>
                  <a:lnTo>
                    <a:pt x="445" y="805"/>
                  </a:lnTo>
                  <a:lnTo>
                    <a:pt x="439" y="820"/>
                  </a:lnTo>
                  <a:lnTo>
                    <a:pt x="333" y="819"/>
                  </a:lnTo>
                  <a:lnTo>
                    <a:pt x="333" y="793"/>
                  </a:lnTo>
                  <a:lnTo>
                    <a:pt x="328" y="775"/>
                  </a:lnTo>
                  <a:lnTo>
                    <a:pt x="313" y="768"/>
                  </a:lnTo>
                  <a:lnTo>
                    <a:pt x="294" y="739"/>
                  </a:lnTo>
                  <a:lnTo>
                    <a:pt x="283" y="738"/>
                  </a:lnTo>
                  <a:lnTo>
                    <a:pt x="268" y="729"/>
                  </a:lnTo>
                  <a:lnTo>
                    <a:pt x="256" y="738"/>
                  </a:lnTo>
                  <a:lnTo>
                    <a:pt x="249" y="727"/>
                  </a:lnTo>
                  <a:lnTo>
                    <a:pt x="237" y="726"/>
                  </a:lnTo>
                  <a:lnTo>
                    <a:pt x="228" y="712"/>
                  </a:lnTo>
                  <a:lnTo>
                    <a:pt x="205" y="711"/>
                  </a:lnTo>
                  <a:lnTo>
                    <a:pt x="192" y="715"/>
                  </a:lnTo>
                  <a:lnTo>
                    <a:pt x="184" y="729"/>
                  </a:lnTo>
                  <a:lnTo>
                    <a:pt x="184" y="741"/>
                  </a:lnTo>
                  <a:lnTo>
                    <a:pt x="159" y="754"/>
                  </a:lnTo>
                  <a:lnTo>
                    <a:pt x="147" y="766"/>
                  </a:lnTo>
                  <a:lnTo>
                    <a:pt x="144" y="801"/>
                  </a:lnTo>
                  <a:lnTo>
                    <a:pt x="127" y="819"/>
                  </a:lnTo>
                  <a:lnTo>
                    <a:pt x="78" y="862"/>
                  </a:lnTo>
                  <a:lnTo>
                    <a:pt x="0" y="861"/>
                  </a:lnTo>
                  <a:lnTo>
                    <a:pt x="12" y="0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3" name="Freeform 78"/>
            <p:cNvSpPr>
              <a:spLocks noChangeAspect="1"/>
            </p:cNvSpPr>
            <p:nvPr/>
          </p:nvSpPr>
          <p:spPr bwMode="auto">
            <a:xfrm>
              <a:off x="490" y="156"/>
              <a:ext cx="384" cy="770"/>
            </a:xfrm>
            <a:custGeom>
              <a:avLst/>
              <a:gdLst>
                <a:gd name="T0" fmla="*/ 2147483647 w 359"/>
                <a:gd name="T1" fmla="*/ 2147483647 h 823"/>
                <a:gd name="T2" fmla="*/ 2147483647 w 359"/>
                <a:gd name="T3" fmla="*/ 2147483647 h 823"/>
                <a:gd name="T4" fmla="*/ 2147483647 w 359"/>
                <a:gd name="T5" fmla="*/ 2147483647 h 823"/>
                <a:gd name="T6" fmla="*/ 2147483647 w 359"/>
                <a:gd name="T7" fmla="*/ 2147483647 h 823"/>
                <a:gd name="T8" fmla="*/ 2147483647 w 359"/>
                <a:gd name="T9" fmla="*/ 2147483647 h 823"/>
                <a:gd name="T10" fmla="*/ 2147483647 w 359"/>
                <a:gd name="T11" fmla="*/ 2147483647 h 823"/>
                <a:gd name="T12" fmla="*/ 2147483647 w 359"/>
                <a:gd name="T13" fmla="*/ 2147483647 h 823"/>
                <a:gd name="T14" fmla="*/ 2147483647 w 359"/>
                <a:gd name="T15" fmla="*/ 2147483647 h 823"/>
                <a:gd name="T16" fmla="*/ 2147483647 w 359"/>
                <a:gd name="T17" fmla="*/ 2147483647 h 823"/>
                <a:gd name="T18" fmla="*/ 2147483647 w 359"/>
                <a:gd name="T19" fmla="*/ 2147483647 h 823"/>
                <a:gd name="T20" fmla="*/ 2147483647 w 359"/>
                <a:gd name="T21" fmla="*/ 2147483647 h 823"/>
                <a:gd name="T22" fmla="*/ 2147483647 w 359"/>
                <a:gd name="T23" fmla="*/ 2147483647 h 823"/>
                <a:gd name="T24" fmla="*/ 2147483647 w 359"/>
                <a:gd name="T25" fmla="*/ 2147483647 h 823"/>
                <a:gd name="T26" fmla="*/ 2147483647 w 359"/>
                <a:gd name="T27" fmla="*/ 2147483647 h 823"/>
                <a:gd name="T28" fmla="*/ 2147483647 w 359"/>
                <a:gd name="T29" fmla="*/ 2147483647 h 823"/>
                <a:gd name="T30" fmla="*/ 2147483647 w 359"/>
                <a:gd name="T31" fmla="*/ 2147483647 h 823"/>
                <a:gd name="T32" fmla="*/ 2147483647 w 359"/>
                <a:gd name="T33" fmla="*/ 2147483647 h 823"/>
                <a:gd name="T34" fmla="*/ 2147483647 w 359"/>
                <a:gd name="T35" fmla="*/ 2147483647 h 823"/>
                <a:gd name="T36" fmla="*/ 2147483647 w 359"/>
                <a:gd name="T37" fmla="*/ 2147483647 h 823"/>
                <a:gd name="T38" fmla="*/ 2147483647 w 359"/>
                <a:gd name="T39" fmla="*/ 2147483647 h 823"/>
                <a:gd name="T40" fmla="*/ 2147483647 w 359"/>
                <a:gd name="T41" fmla="*/ 2147483647 h 823"/>
                <a:gd name="T42" fmla="*/ 2147483647 w 359"/>
                <a:gd name="T43" fmla="*/ 2147483647 h 823"/>
                <a:gd name="T44" fmla="*/ 2147483647 w 359"/>
                <a:gd name="T45" fmla="*/ 2147483647 h 823"/>
                <a:gd name="T46" fmla="*/ 2147483647 w 359"/>
                <a:gd name="T47" fmla="*/ 2147483647 h 823"/>
                <a:gd name="T48" fmla="*/ 2147483647 w 359"/>
                <a:gd name="T49" fmla="*/ 2147483647 h 823"/>
                <a:gd name="T50" fmla="*/ 2147483647 w 359"/>
                <a:gd name="T51" fmla="*/ 2147483647 h 823"/>
                <a:gd name="T52" fmla="*/ 2147483647 w 359"/>
                <a:gd name="T53" fmla="*/ 2147483647 h 823"/>
                <a:gd name="T54" fmla="*/ 2147483647 w 359"/>
                <a:gd name="T55" fmla="*/ 2147483647 h 823"/>
                <a:gd name="T56" fmla="*/ 2147483647 w 359"/>
                <a:gd name="T57" fmla="*/ 2147483647 h 823"/>
                <a:gd name="T58" fmla="*/ 2147483647 w 359"/>
                <a:gd name="T59" fmla="*/ 2147483647 h 823"/>
                <a:gd name="T60" fmla="*/ 2147483647 w 359"/>
                <a:gd name="T61" fmla="*/ 2147483647 h 823"/>
                <a:gd name="T62" fmla="*/ 2147483647 w 359"/>
                <a:gd name="T63" fmla="*/ 2147483647 h 823"/>
                <a:gd name="T64" fmla="*/ 2147483647 w 359"/>
                <a:gd name="T65" fmla="*/ 2147483647 h 823"/>
                <a:gd name="T66" fmla="*/ 2147483647 w 359"/>
                <a:gd name="T67" fmla="*/ 2147483647 h 823"/>
                <a:gd name="T68" fmla="*/ 2147483647 w 359"/>
                <a:gd name="T69" fmla="*/ 2147483647 h 823"/>
                <a:gd name="T70" fmla="*/ 2147483647 w 359"/>
                <a:gd name="T71" fmla="*/ 2147483647 h 823"/>
                <a:gd name="T72" fmla="*/ 2147483647 w 359"/>
                <a:gd name="T73" fmla="*/ 2147483647 h 823"/>
                <a:gd name="T74" fmla="*/ 2147483647 w 359"/>
                <a:gd name="T75" fmla="*/ 2147483647 h 823"/>
                <a:gd name="T76" fmla="*/ 2147483647 w 359"/>
                <a:gd name="T77" fmla="*/ 2147483647 h 823"/>
                <a:gd name="T78" fmla="*/ 2147483647 w 359"/>
                <a:gd name="T79" fmla="*/ 2147483647 h 823"/>
                <a:gd name="T80" fmla="*/ 2147483647 w 359"/>
                <a:gd name="T81" fmla="*/ 2147483647 h 823"/>
                <a:gd name="T82" fmla="*/ 2147483647 w 359"/>
                <a:gd name="T83" fmla="*/ 2147483647 h 823"/>
                <a:gd name="T84" fmla="*/ 2147483647 w 359"/>
                <a:gd name="T85" fmla="*/ 2147483647 h 8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9"/>
                <a:gd name="T130" fmla="*/ 0 h 823"/>
                <a:gd name="T131" fmla="*/ 359 w 359"/>
                <a:gd name="T132" fmla="*/ 823 h 8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9" h="823">
                  <a:moveTo>
                    <a:pt x="30" y="0"/>
                  </a:moveTo>
                  <a:lnTo>
                    <a:pt x="20" y="12"/>
                  </a:lnTo>
                  <a:lnTo>
                    <a:pt x="21" y="4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18" y="63"/>
                  </a:lnTo>
                  <a:lnTo>
                    <a:pt x="0" y="80"/>
                  </a:lnTo>
                  <a:lnTo>
                    <a:pt x="20" y="83"/>
                  </a:lnTo>
                  <a:lnTo>
                    <a:pt x="33" y="92"/>
                  </a:lnTo>
                  <a:lnTo>
                    <a:pt x="32" y="105"/>
                  </a:lnTo>
                  <a:lnTo>
                    <a:pt x="21" y="129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26" y="179"/>
                  </a:lnTo>
                  <a:lnTo>
                    <a:pt x="36" y="188"/>
                  </a:lnTo>
                  <a:lnTo>
                    <a:pt x="44" y="173"/>
                  </a:lnTo>
                  <a:lnTo>
                    <a:pt x="47" y="191"/>
                  </a:lnTo>
                  <a:lnTo>
                    <a:pt x="41" y="225"/>
                  </a:lnTo>
                  <a:lnTo>
                    <a:pt x="23" y="234"/>
                  </a:lnTo>
                  <a:lnTo>
                    <a:pt x="18" y="251"/>
                  </a:lnTo>
                  <a:lnTo>
                    <a:pt x="27" y="251"/>
                  </a:lnTo>
                  <a:lnTo>
                    <a:pt x="38" y="239"/>
                  </a:lnTo>
                  <a:lnTo>
                    <a:pt x="47" y="248"/>
                  </a:lnTo>
                  <a:lnTo>
                    <a:pt x="48" y="273"/>
                  </a:lnTo>
                  <a:lnTo>
                    <a:pt x="23" y="290"/>
                  </a:lnTo>
                  <a:lnTo>
                    <a:pt x="17" y="324"/>
                  </a:lnTo>
                  <a:lnTo>
                    <a:pt x="26" y="327"/>
                  </a:lnTo>
                  <a:lnTo>
                    <a:pt x="33" y="314"/>
                  </a:lnTo>
                  <a:lnTo>
                    <a:pt x="48" y="317"/>
                  </a:lnTo>
                  <a:lnTo>
                    <a:pt x="50" y="338"/>
                  </a:lnTo>
                  <a:lnTo>
                    <a:pt x="44" y="366"/>
                  </a:lnTo>
                  <a:lnTo>
                    <a:pt x="51" y="366"/>
                  </a:lnTo>
                  <a:lnTo>
                    <a:pt x="60" y="387"/>
                  </a:lnTo>
                  <a:lnTo>
                    <a:pt x="50" y="395"/>
                  </a:lnTo>
                  <a:lnTo>
                    <a:pt x="54" y="405"/>
                  </a:lnTo>
                  <a:lnTo>
                    <a:pt x="63" y="401"/>
                  </a:lnTo>
                  <a:lnTo>
                    <a:pt x="72" y="414"/>
                  </a:lnTo>
                  <a:lnTo>
                    <a:pt x="65" y="437"/>
                  </a:lnTo>
                  <a:lnTo>
                    <a:pt x="78" y="443"/>
                  </a:lnTo>
                  <a:lnTo>
                    <a:pt x="83" y="458"/>
                  </a:lnTo>
                  <a:lnTo>
                    <a:pt x="83" y="470"/>
                  </a:lnTo>
                  <a:lnTo>
                    <a:pt x="60" y="479"/>
                  </a:lnTo>
                  <a:lnTo>
                    <a:pt x="65" y="494"/>
                  </a:lnTo>
                  <a:lnTo>
                    <a:pt x="84" y="492"/>
                  </a:lnTo>
                  <a:lnTo>
                    <a:pt x="92" y="507"/>
                  </a:lnTo>
                  <a:lnTo>
                    <a:pt x="72" y="510"/>
                  </a:lnTo>
                  <a:lnTo>
                    <a:pt x="81" y="527"/>
                  </a:lnTo>
                  <a:lnTo>
                    <a:pt x="106" y="545"/>
                  </a:lnTo>
                  <a:lnTo>
                    <a:pt x="117" y="566"/>
                  </a:lnTo>
                  <a:lnTo>
                    <a:pt x="114" y="581"/>
                  </a:lnTo>
                  <a:lnTo>
                    <a:pt x="125" y="581"/>
                  </a:lnTo>
                  <a:lnTo>
                    <a:pt x="122" y="603"/>
                  </a:lnTo>
                  <a:lnTo>
                    <a:pt x="131" y="611"/>
                  </a:lnTo>
                  <a:lnTo>
                    <a:pt x="137" y="620"/>
                  </a:lnTo>
                  <a:lnTo>
                    <a:pt x="123" y="620"/>
                  </a:lnTo>
                  <a:lnTo>
                    <a:pt x="116" y="630"/>
                  </a:lnTo>
                  <a:lnTo>
                    <a:pt x="126" y="632"/>
                  </a:lnTo>
                  <a:lnTo>
                    <a:pt x="137" y="632"/>
                  </a:lnTo>
                  <a:lnTo>
                    <a:pt x="119" y="639"/>
                  </a:lnTo>
                  <a:lnTo>
                    <a:pt x="117" y="653"/>
                  </a:lnTo>
                  <a:lnTo>
                    <a:pt x="125" y="660"/>
                  </a:lnTo>
                  <a:lnTo>
                    <a:pt x="135" y="657"/>
                  </a:lnTo>
                  <a:lnTo>
                    <a:pt x="138" y="644"/>
                  </a:lnTo>
                  <a:lnTo>
                    <a:pt x="153" y="650"/>
                  </a:lnTo>
                  <a:lnTo>
                    <a:pt x="164" y="648"/>
                  </a:lnTo>
                  <a:lnTo>
                    <a:pt x="162" y="677"/>
                  </a:lnTo>
                  <a:lnTo>
                    <a:pt x="164" y="690"/>
                  </a:lnTo>
                  <a:lnTo>
                    <a:pt x="177" y="672"/>
                  </a:lnTo>
                  <a:lnTo>
                    <a:pt x="183" y="671"/>
                  </a:lnTo>
                  <a:lnTo>
                    <a:pt x="170" y="702"/>
                  </a:lnTo>
                  <a:lnTo>
                    <a:pt x="194" y="702"/>
                  </a:lnTo>
                  <a:lnTo>
                    <a:pt x="203" y="708"/>
                  </a:lnTo>
                  <a:lnTo>
                    <a:pt x="194" y="723"/>
                  </a:lnTo>
                  <a:lnTo>
                    <a:pt x="206" y="726"/>
                  </a:lnTo>
                  <a:lnTo>
                    <a:pt x="219" y="705"/>
                  </a:lnTo>
                  <a:lnTo>
                    <a:pt x="221" y="723"/>
                  </a:lnTo>
                  <a:lnTo>
                    <a:pt x="227" y="728"/>
                  </a:lnTo>
                  <a:lnTo>
                    <a:pt x="216" y="738"/>
                  </a:lnTo>
                  <a:lnTo>
                    <a:pt x="234" y="738"/>
                  </a:lnTo>
                  <a:lnTo>
                    <a:pt x="242" y="743"/>
                  </a:lnTo>
                  <a:lnTo>
                    <a:pt x="225" y="758"/>
                  </a:lnTo>
                  <a:lnTo>
                    <a:pt x="245" y="753"/>
                  </a:lnTo>
                  <a:lnTo>
                    <a:pt x="251" y="762"/>
                  </a:lnTo>
                  <a:lnTo>
                    <a:pt x="240" y="783"/>
                  </a:lnTo>
                  <a:lnTo>
                    <a:pt x="258" y="770"/>
                  </a:lnTo>
                  <a:lnTo>
                    <a:pt x="258" y="786"/>
                  </a:lnTo>
                  <a:lnTo>
                    <a:pt x="267" y="795"/>
                  </a:lnTo>
                  <a:lnTo>
                    <a:pt x="278" y="804"/>
                  </a:lnTo>
                  <a:lnTo>
                    <a:pt x="288" y="804"/>
                  </a:lnTo>
                  <a:lnTo>
                    <a:pt x="282" y="819"/>
                  </a:lnTo>
                  <a:lnTo>
                    <a:pt x="318" y="823"/>
                  </a:lnTo>
                  <a:lnTo>
                    <a:pt x="329" y="807"/>
                  </a:lnTo>
                  <a:lnTo>
                    <a:pt x="332" y="787"/>
                  </a:lnTo>
                  <a:lnTo>
                    <a:pt x="332" y="774"/>
                  </a:lnTo>
                  <a:lnTo>
                    <a:pt x="320" y="772"/>
                  </a:lnTo>
                  <a:lnTo>
                    <a:pt x="323" y="760"/>
                  </a:lnTo>
                  <a:lnTo>
                    <a:pt x="323" y="744"/>
                  </a:lnTo>
                  <a:lnTo>
                    <a:pt x="329" y="715"/>
                  </a:lnTo>
                  <a:lnTo>
                    <a:pt x="336" y="699"/>
                  </a:lnTo>
                  <a:lnTo>
                    <a:pt x="335" y="685"/>
                  </a:lnTo>
                  <a:lnTo>
                    <a:pt x="320" y="679"/>
                  </a:lnTo>
                  <a:lnTo>
                    <a:pt x="317" y="661"/>
                  </a:lnTo>
                  <a:lnTo>
                    <a:pt x="326" y="651"/>
                  </a:lnTo>
                  <a:lnTo>
                    <a:pt x="347" y="654"/>
                  </a:lnTo>
                  <a:lnTo>
                    <a:pt x="359" y="640"/>
                  </a:lnTo>
                  <a:lnTo>
                    <a:pt x="306" y="642"/>
                  </a:lnTo>
                  <a:lnTo>
                    <a:pt x="305" y="274"/>
                  </a:lnTo>
                  <a:lnTo>
                    <a:pt x="285" y="273"/>
                  </a:lnTo>
                  <a:lnTo>
                    <a:pt x="288" y="265"/>
                  </a:lnTo>
                  <a:lnTo>
                    <a:pt x="284" y="246"/>
                  </a:lnTo>
                  <a:lnTo>
                    <a:pt x="294" y="226"/>
                  </a:lnTo>
                  <a:lnTo>
                    <a:pt x="296" y="205"/>
                  </a:lnTo>
                  <a:lnTo>
                    <a:pt x="291" y="186"/>
                  </a:lnTo>
                  <a:lnTo>
                    <a:pt x="299" y="180"/>
                  </a:lnTo>
                  <a:lnTo>
                    <a:pt x="303" y="162"/>
                  </a:lnTo>
                  <a:lnTo>
                    <a:pt x="291" y="165"/>
                  </a:lnTo>
                  <a:lnTo>
                    <a:pt x="288" y="153"/>
                  </a:lnTo>
                  <a:lnTo>
                    <a:pt x="278" y="141"/>
                  </a:lnTo>
                  <a:lnTo>
                    <a:pt x="282" y="126"/>
                  </a:lnTo>
                  <a:lnTo>
                    <a:pt x="285" y="115"/>
                  </a:lnTo>
                  <a:lnTo>
                    <a:pt x="279" y="103"/>
                  </a:lnTo>
                  <a:lnTo>
                    <a:pt x="266" y="102"/>
                  </a:lnTo>
                  <a:lnTo>
                    <a:pt x="257" y="90"/>
                  </a:lnTo>
                  <a:lnTo>
                    <a:pt x="252" y="81"/>
                  </a:lnTo>
                  <a:lnTo>
                    <a:pt x="248" y="66"/>
                  </a:lnTo>
                  <a:lnTo>
                    <a:pt x="242" y="61"/>
                  </a:lnTo>
                  <a:lnTo>
                    <a:pt x="242" y="45"/>
                  </a:lnTo>
                  <a:lnTo>
                    <a:pt x="249" y="34"/>
                  </a:lnTo>
                  <a:lnTo>
                    <a:pt x="254" y="16"/>
                  </a:lnTo>
                  <a:lnTo>
                    <a:pt x="251" y="1"/>
                  </a:lnTo>
                  <a:lnTo>
                    <a:pt x="32" y="1"/>
                  </a:lnTo>
                </a:path>
              </a:pathLst>
            </a:custGeom>
            <a:solidFill>
              <a:srgbClr val="0066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4" name="Freeform 79"/>
            <p:cNvSpPr>
              <a:spLocks noChangeAspect="1"/>
            </p:cNvSpPr>
            <p:nvPr/>
          </p:nvSpPr>
          <p:spPr bwMode="auto">
            <a:xfrm>
              <a:off x="750" y="157"/>
              <a:ext cx="311" cy="601"/>
            </a:xfrm>
            <a:custGeom>
              <a:avLst/>
              <a:gdLst>
                <a:gd name="T0" fmla="*/ 2147483647 w 291"/>
                <a:gd name="T1" fmla="*/ 0 h 642"/>
                <a:gd name="T2" fmla="*/ 2147483647 w 291"/>
                <a:gd name="T3" fmla="*/ 2147483647 h 642"/>
                <a:gd name="T4" fmla="*/ 2147483647 w 291"/>
                <a:gd name="T5" fmla="*/ 2147483647 h 642"/>
                <a:gd name="T6" fmla="*/ 2147483647 w 291"/>
                <a:gd name="T7" fmla="*/ 2147483647 h 642"/>
                <a:gd name="T8" fmla="*/ 2147483647 w 291"/>
                <a:gd name="T9" fmla="*/ 2147483647 h 642"/>
                <a:gd name="T10" fmla="*/ 2147483647 w 291"/>
                <a:gd name="T11" fmla="*/ 2147483647 h 642"/>
                <a:gd name="T12" fmla="*/ 2147483647 w 291"/>
                <a:gd name="T13" fmla="*/ 2147483647 h 642"/>
                <a:gd name="T14" fmla="*/ 2147483647 w 291"/>
                <a:gd name="T15" fmla="*/ 2147483647 h 642"/>
                <a:gd name="T16" fmla="*/ 2147483647 w 291"/>
                <a:gd name="T17" fmla="*/ 2147483647 h 642"/>
                <a:gd name="T18" fmla="*/ 2147483647 w 291"/>
                <a:gd name="T19" fmla="*/ 2147483647 h 642"/>
                <a:gd name="T20" fmla="*/ 2147483647 w 291"/>
                <a:gd name="T21" fmla="*/ 2147483647 h 642"/>
                <a:gd name="T22" fmla="*/ 2147483647 w 291"/>
                <a:gd name="T23" fmla="*/ 2147483647 h 642"/>
                <a:gd name="T24" fmla="*/ 2147483647 w 291"/>
                <a:gd name="T25" fmla="*/ 2147483647 h 642"/>
                <a:gd name="T26" fmla="*/ 2147483647 w 291"/>
                <a:gd name="T27" fmla="*/ 2147483647 h 642"/>
                <a:gd name="T28" fmla="*/ 2147483647 w 291"/>
                <a:gd name="T29" fmla="*/ 2147483647 h 642"/>
                <a:gd name="T30" fmla="*/ 2147483647 w 291"/>
                <a:gd name="T31" fmla="*/ 2147483647 h 642"/>
                <a:gd name="T32" fmla="*/ 2147483647 w 291"/>
                <a:gd name="T33" fmla="*/ 2147483647 h 642"/>
                <a:gd name="T34" fmla="*/ 2147483647 w 291"/>
                <a:gd name="T35" fmla="*/ 2147483647 h 642"/>
                <a:gd name="T36" fmla="*/ 2147483647 w 291"/>
                <a:gd name="T37" fmla="*/ 2147483647 h 642"/>
                <a:gd name="T38" fmla="*/ 2147483647 w 291"/>
                <a:gd name="T39" fmla="*/ 2147483647 h 642"/>
                <a:gd name="T40" fmla="*/ 2147483647 w 291"/>
                <a:gd name="T41" fmla="*/ 2147483647 h 642"/>
                <a:gd name="T42" fmla="*/ 2147483647 w 291"/>
                <a:gd name="T43" fmla="*/ 2147483647 h 642"/>
                <a:gd name="T44" fmla="*/ 2147483647 w 291"/>
                <a:gd name="T45" fmla="*/ 2147483647 h 642"/>
                <a:gd name="T46" fmla="*/ 2147483647 w 291"/>
                <a:gd name="T47" fmla="*/ 2147483647 h 642"/>
                <a:gd name="T48" fmla="*/ 2147483647 w 291"/>
                <a:gd name="T49" fmla="*/ 2147483647 h 642"/>
                <a:gd name="T50" fmla="*/ 2147483647 w 291"/>
                <a:gd name="T51" fmla="*/ 2147483647 h 642"/>
                <a:gd name="T52" fmla="*/ 2147483647 w 291"/>
                <a:gd name="T53" fmla="*/ 2147483647 h 642"/>
                <a:gd name="T54" fmla="*/ 2147483647 w 291"/>
                <a:gd name="T55" fmla="*/ 2147483647 h 642"/>
                <a:gd name="T56" fmla="*/ 2147483647 w 291"/>
                <a:gd name="T57" fmla="*/ 2147483647 h 642"/>
                <a:gd name="T58" fmla="*/ 2147483647 w 291"/>
                <a:gd name="T59" fmla="*/ 2147483647 h 642"/>
                <a:gd name="T60" fmla="*/ 2147483647 w 291"/>
                <a:gd name="T61" fmla="*/ 2147483647 h 642"/>
                <a:gd name="T62" fmla="*/ 2147483647 w 291"/>
                <a:gd name="T63" fmla="*/ 2147483647 h 642"/>
                <a:gd name="T64" fmla="*/ 2147483647 w 291"/>
                <a:gd name="T65" fmla="*/ 2147483647 h 642"/>
                <a:gd name="T66" fmla="*/ 2147483647 w 291"/>
                <a:gd name="T67" fmla="*/ 2147483647 h 642"/>
                <a:gd name="T68" fmla="*/ 0 w 291"/>
                <a:gd name="T69" fmla="*/ 2147483647 h 642"/>
                <a:gd name="T70" fmla="*/ 0 w 291"/>
                <a:gd name="T71" fmla="*/ 2147483647 h 642"/>
                <a:gd name="T72" fmla="*/ 2147483647 w 291"/>
                <a:gd name="T73" fmla="*/ 2147483647 h 642"/>
                <a:gd name="T74" fmla="*/ 2147483647 w 291"/>
                <a:gd name="T75" fmla="*/ 2147483647 h 642"/>
                <a:gd name="T76" fmla="*/ 2147483647 w 291"/>
                <a:gd name="T77" fmla="*/ 0 h 642"/>
                <a:gd name="T78" fmla="*/ 2147483647 w 291"/>
                <a:gd name="T79" fmla="*/ 0 h 6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1"/>
                <a:gd name="T121" fmla="*/ 0 h 642"/>
                <a:gd name="T122" fmla="*/ 291 w 291"/>
                <a:gd name="T123" fmla="*/ 642 h 6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1" h="642">
                  <a:moveTo>
                    <a:pt x="219" y="0"/>
                  </a:moveTo>
                  <a:lnTo>
                    <a:pt x="220" y="321"/>
                  </a:lnTo>
                  <a:lnTo>
                    <a:pt x="259" y="323"/>
                  </a:lnTo>
                  <a:lnTo>
                    <a:pt x="258" y="347"/>
                  </a:lnTo>
                  <a:lnTo>
                    <a:pt x="267" y="363"/>
                  </a:lnTo>
                  <a:lnTo>
                    <a:pt x="267" y="411"/>
                  </a:lnTo>
                  <a:lnTo>
                    <a:pt x="265" y="437"/>
                  </a:lnTo>
                  <a:lnTo>
                    <a:pt x="265" y="462"/>
                  </a:lnTo>
                  <a:lnTo>
                    <a:pt x="270" y="489"/>
                  </a:lnTo>
                  <a:lnTo>
                    <a:pt x="276" y="533"/>
                  </a:lnTo>
                  <a:lnTo>
                    <a:pt x="291" y="569"/>
                  </a:lnTo>
                  <a:lnTo>
                    <a:pt x="289" y="594"/>
                  </a:lnTo>
                  <a:lnTo>
                    <a:pt x="222" y="593"/>
                  </a:lnTo>
                  <a:lnTo>
                    <a:pt x="219" y="642"/>
                  </a:lnTo>
                  <a:lnTo>
                    <a:pt x="64" y="641"/>
                  </a:lnTo>
                  <a:lnTo>
                    <a:pt x="63" y="273"/>
                  </a:lnTo>
                  <a:lnTo>
                    <a:pt x="43" y="272"/>
                  </a:lnTo>
                  <a:lnTo>
                    <a:pt x="46" y="264"/>
                  </a:lnTo>
                  <a:lnTo>
                    <a:pt x="42" y="245"/>
                  </a:lnTo>
                  <a:lnTo>
                    <a:pt x="52" y="225"/>
                  </a:lnTo>
                  <a:lnTo>
                    <a:pt x="54" y="204"/>
                  </a:lnTo>
                  <a:lnTo>
                    <a:pt x="49" y="185"/>
                  </a:lnTo>
                  <a:lnTo>
                    <a:pt x="57" y="179"/>
                  </a:lnTo>
                  <a:lnTo>
                    <a:pt x="61" y="161"/>
                  </a:lnTo>
                  <a:lnTo>
                    <a:pt x="49" y="164"/>
                  </a:lnTo>
                  <a:lnTo>
                    <a:pt x="46" y="152"/>
                  </a:lnTo>
                  <a:lnTo>
                    <a:pt x="36" y="140"/>
                  </a:lnTo>
                  <a:lnTo>
                    <a:pt x="40" y="125"/>
                  </a:lnTo>
                  <a:lnTo>
                    <a:pt x="43" y="114"/>
                  </a:lnTo>
                  <a:lnTo>
                    <a:pt x="37" y="102"/>
                  </a:lnTo>
                  <a:lnTo>
                    <a:pt x="24" y="101"/>
                  </a:lnTo>
                  <a:lnTo>
                    <a:pt x="15" y="89"/>
                  </a:lnTo>
                  <a:lnTo>
                    <a:pt x="10" y="80"/>
                  </a:lnTo>
                  <a:lnTo>
                    <a:pt x="6" y="65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7" y="33"/>
                  </a:lnTo>
                  <a:lnTo>
                    <a:pt x="12" y="15"/>
                  </a:lnTo>
                  <a:lnTo>
                    <a:pt x="9" y="0"/>
                  </a:lnTo>
                  <a:lnTo>
                    <a:pt x="219" y="0"/>
                  </a:lnTo>
                </a:path>
              </a:pathLst>
            </a:custGeom>
            <a:solidFill>
              <a:srgbClr val="FFFFCC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5" name="Freeform 80"/>
            <p:cNvSpPr>
              <a:spLocks noChangeAspect="1"/>
            </p:cNvSpPr>
            <p:nvPr/>
          </p:nvSpPr>
          <p:spPr bwMode="auto">
            <a:xfrm>
              <a:off x="981" y="157"/>
              <a:ext cx="424" cy="429"/>
            </a:xfrm>
            <a:custGeom>
              <a:avLst/>
              <a:gdLst>
                <a:gd name="T0" fmla="*/ 0 w 395"/>
                <a:gd name="T1" fmla="*/ 0 h 458"/>
                <a:gd name="T2" fmla="*/ 2147483647 w 395"/>
                <a:gd name="T3" fmla="*/ 2147483647 h 458"/>
                <a:gd name="T4" fmla="*/ 2147483647 w 395"/>
                <a:gd name="T5" fmla="*/ 2147483647 h 458"/>
                <a:gd name="T6" fmla="*/ 2147483647 w 395"/>
                <a:gd name="T7" fmla="*/ 2147483647 h 458"/>
                <a:gd name="T8" fmla="*/ 2147483647 w 395"/>
                <a:gd name="T9" fmla="*/ 2147483647 h 458"/>
                <a:gd name="T10" fmla="*/ 2147483647 w 395"/>
                <a:gd name="T11" fmla="*/ 2147483647 h 458"/>
                <a:gd name="T12" fmla="*/ 2147483647 w 395"/>
                <a:gd name="T13" fmla="*/ 2147483647 h 458"/>
                <a:gd name="T14" fmla="*/ 2147483647 w 395"/>
                <a:gd name="T15" fmla="*/ 2147483647 h 458"/>
                <a:gd name="T16" fmla="*/ 2147483647 w 395"/>
                <a:gd name="T17" fmla="*/ 2147483647 h 458"/>
                <a:gd name="T18" fmla="*/ 2147483647 w 395"/>
                <a:gd name="T19" fmla="*/ 2147483647 h 458"/>
                <a:gd name="T20" fmla="*/ 2147483647 w 395"/>
                <a:gd name="T21" fmla="*/ 2147483647 h 458"/>
                <a:gd name="T22" fmla="*/ 2147483647 w 395"/>
                <a:gd name="T23" fmla="*/ 2147483647 h 458"/>
                <a:gd name="T24" fmla="*/ 2147483647 w 395"/>
                <a:gd name="T25" fmla="*/ 2147483647 h 458"/>
                <a:gd name="T26" fmla="*/ 2147483647 w 395"/>
                <a:gd name="T27" fmla="*/ 2147483647 h 458"/>
                <a:gd name="T28" fmla="*/ 2147483647 w 395"/>
                <a:gd name="T29" fmla="*/ 2147483647 h 458"/>
                <a:gd name="T30" fmla="*/ 2147483647 w 395"/>
                <a:gd name="T31" fmla="*/ 2147483647 h 458"/>
                <a:gd name="T32" fmla="*/ 2147483647 w 395"/>
                <a:gd name="T33" fmla="*/ 2147483647 h 458"/>
                <a:gd name="T34" fmla="*/ 2147483647 w 395"/>
                <a:gd name="T35" fmla="*/ 2147483647 h 458"/>
                <a:gd name="T36" fmla="*/ 2147483647 w 395"/>
                <a:gd name="T37" fmla="*/ 2147483647 h 458"/>
                <a:gd name="T38" fmla="*/ 0 w 395"/>
                <a:gd name="T39" fmla="*/ 0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5"/>
                <a:gd name="T61" fmla="*/ 0 h 458"/>
                <a:gd name="T62" fmla="*/ 395 w 395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5" h="458">
                  <a:moveTo>
                    <a:pt x="0" y="0"/>
                  </a:moveTo>
                  <a:lnTo>
                    <a:pt x="395" y="3"/>
                  </a:lnTo>
                  <a:lnTo>
                    <a:pt x="393" y="276"/>
                  </a:lnTo>
                  <a:lnTo>
                    <a:pt x="315" y="276"/>
                  </a:lnTo>
                  <a:lnTo>
                    <a:pt x="318" y="315"/>
                  </a:lnTo>
                  <a:lnTo>
                    <a:pt x="311" y="330"/>
                  </a:lnTo>
                  <a:lnTo>
                    <a:pt x="300" y="342"/>
                  </a:lnTo>
                  <a:lnTo>
                    <a:pt x="291" y="348"/>
                  </a:lnTo>
                  <a:lnTo>
                    <a:pt x="288" y="384"/>
                  </a:lnTo>
                  <a:lnTo>
                    <a:pt x="291" y="402"/>
                  </a:lnTo>
                  <a:lnTo>
                    <a:pt x="287" y="417"/>
                  </a:lnTo>
                  <a:lnTo>
                    <a:pt x="288" y="435"/>
                  </a:lnTo>
                  <a:lnTo>
                    <a:pt x="276" y="438"/>
                  </a:lnTo>
                  <a:lnTo>
                    <a:pt x="275" y="456"/>
                  </a:lnTo>
                  <a:lnTo>
                    <a:pt x="47" y="458"/>
                  </a:lnTo>
                  <a:lnTo>
                    <a:pt x="48" y="362"/>
                  </a:lnTo>
                  <a:lnTo>
                    <a:pt x="42" y="348"/>
                  </a:lnTo>
                  <a:lnTo>
                    <a:pt x="39" y="321"/>
                  </a:lnTo>
                  <a:lnTo>
                    <a:pt x="2" y="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6" name="Freeform 81"/>
            <p:cNvSpPr>
              <a:spLocks noChangeAspect="1"/>
            </p:cNvSpPr>
            <p:nvPr/>
          </p:nvSpPr>
          <p:spPr bwMode="auto">
            <a:xfrm>
              <a:off x="1402" y="157"/>
              <a:ext cx="550" cy="425"/>
            </a:xfrm>
            <a:custGeom>
              <a:avLst/>
              <a:gdLst>
                <a:gd name="T0" fmla="*/ 2147483647 w 512"/>
                <a:gd name="T1" fmla="*/ 0 h 455"/>
                <a:gd name="T2" fmla="*/ 2147483647 w 512"/>
                <a:gd name="T3" fmla="*/ 2147483647 h 455"/>
                <a:gd name="T4" fmla="*/ 2147483647 w 512"/>
                <a:gd name="T5" fmla="*/ 2147483647 h 455"/>
                <a:gd name="T6" fmla="*/ 2147483647 w 512"/>
                <a:gd name="T7" fmla="*/ 2147483647 h 455"/>
                <a:gd name="T8" fmla="*/ 2147483647 w 512"/>
                <a:gd name="T9" fmla="*/ 2147483647 h 455"/>
                <a:gd name="T10" fmla="*/ 2147483647 w 512"/>
                <a:gd name="T11" fmla="*/ 2147483647 h 455"/>
                <a:gd name="T12" fmla="*/ 2147483647 w 512"/>
                <a:gd name="T13" fmla="*/ 2147483647 h 455"/>
                <a:gd name="T14" fmla="*/ 2147483647 w 512"/>
                <a:gd name="T15" fmla="*/ 2147483647 h 455"/>
                <a:gd name="T16" fmla="*/ 2147483647 w 512"/>
                <a:gd name="T17" fmla="*/ 2147483647 h 455"/>
                <a:gd name="T18" fmla="*/ 2147483647 w 512"/>
                <a:gd name="T19" fmla="*/ 2147483647 h 455"/>
                <a:gd name="T20" fmla="*/ 2147483647 w 512"/>
                <a:gd name="T21" fmla="*/ 2147483647 h 455"/>
                <a:gd name="T22" fmla="*/ 2147483647 w 512"/>
                <a:gd name="T23" fmla="*/ 2147483647 h 455"/>
                <a:gd name="T24" fmla="*/ 2147483647 w 512"/>
                <a:gd name="T25" fmla="*/ 2147483647 h 455"/>
                <a:gd name="T26" fmla="*/ 2147483647 w 512"/>
                <a:gd name="T27" fmla="*/ 2147483647 h 455"/>
                <a:gd name="T28" fmla="*/ 2147483647 w 512"/>
                <a:gd name="T29" fmla="*/ 2147483647 h 455"/>
                <a:gd name="T30" fmla="*/ 2147483647 w 512"/>
                <a:gd name="T31" fmla="*/ 2147483647 h 455"/>
                <a:gd name="T32" fmla="*/ 2147483647 w 512"/>
                <a:gd name="T33" fmla="*/ 2147483647 h 455"/>
                <a:gd name="T34" fmla="*/ 2147483647 w 512"/>
                <a:gd name="T35" fmla="*/ 2147483647 h 455"/>
                <a:gd name="T36" fmla="*/ 2147483647 w 512"/>
                <a:gd name="T37" fmla="*/ 2147483647 h 455"/>
                <a:gd name="T38" fmla="*/ 2147483647 w 512"/>
                <a:gd name="T39" fmla="*/ 2147483647 h 455"/>
                <a:gd name="T40" fmla="*/ 2147483647 w 512"/>
                <a:gd name="T41" fmla="*/ 2147483647 h 455"/>
                <a:gd name="T42" fmla="*/ 2147483647 w 512"/>
                <a:gd name="T43" fmla="*/ 2147483647 h 455"/>
                <a:gd name="T44" fmla="*/ 2147483647 w 512"/>
                <a:gd name="T45" fmla="*/ 2147483647 h 455"/>
                <a:gd name="T46" fmla="*/ 2147483647 w 512"/>
                <a:gd name="T47" fmla="*/ 2147483647 h 455"/>
                <a:gd name="T48" fmla="*/ 2147483647 w 512"/>
                <a:gd name="T49" fmla="*/ 2147483647 h 455"/>
                <a:gd name="T50" fmla="*/ 2147483647 w 512"/>
                <a:gd name="T51" fmla="*/ 2147483647 h 455"/>
                <a:gd name="T52" fmla="*/ 2147483647 w 512"/>
                <a:gd name="T53" fmla="*/ 2147483647 h 455"/>
                <a:gd name="T54" fmla="*/ 2147483647 w 512"/>
                <a:gd name="T55" fmla="*/ 2147483647 h 455"/>
                <a:gd name="T56" fmla="*/ 2147483647 w 512"/>
                <a:gd name="T57" fmla="*/ 2147483647 h 455"/>
                <a:gd name="T58" fmla="*/ 2147483647 w 512"/>
                <a:gd name="T59" fmla="*/ 2147483647 h 455"/>
                <a:gd name="T60" fmla="*/ 2147483647 w 512"/>
                <a:gd name="T61" fmla="*/ 2147483647 h 455"/>
                <a:gd name="T62" fmla="*/ 2147483647 w 512"/>
                <a:gd name="T63" fmla="*/ 2147483647 h 455"/>
                <a:gd name="T64" fmla="*/ 2147483647 w 512"/>
                <a:gd name="T65" fmla="*/ 2147483647 h 455"/>
                <a:gd name="T66" fmla="*/ 2147483647 w 512"/>
                <a:gd name="T67" fmla="*/ 2147483647 h 455"/>
                <a:gd name="T68" fmla="*/ 2147483647 w 512"/>
                <a:gd name="T69" fmla="*/ 2147483647 h 455"/>
                <a:gd name="T70" fmla="*/ 2147483647 w 512"/>
                <a:gd name="T71" fmla="*/ 2147483647 h 455"/>
                <a:gd name="T72" fmla="*/ 2147483647 w 512"/>
                <a:gd name="T73" fmla="*/ 2147483647 h 455"/>
                <a:gd name="T74" fmla="*/ 2147483647 w 512"/>
                <a:gd name="T75" fmla="*/ 2147483647 h 455"/>
                <a:gd name="T76" fmla="*/ 2147483647 w 512"/>
                <a:gd name="T77" fmla="*/ 2147483647 h 455"/>
                <a:gd name="T78" fmla="*/ 2147483647 w 512"/>
                <a:gd name="T79" fmla="*/ 2147483647 h 455"/>
                <a:gd name="T80" fmla="*/ 2147483647 w 512"/>
                <a:gd name="T81" fmla="*/ 2147483647 h 455"/>
                <a:gd name="T82" fmla="*/ 2147483647 w 512"/>
                <a:gd name="T83" fmla="*/ 2147483647 h 455"/>
                <a:gd name="T84" fmla="*/ 2147483647 w 512"/>
                <a:gd name="T85" fmla="*/ 2147483647 h 455"/>
                <a:gd name="T86" fmla="*/ 2147483647 w 512"/>
                <a:gd name="T87" fmla="*/ 2147483647 h 455"/>
                <a:gd name="T88" fmla="*/ 2147483647 w 512"/>
                <a:gd name="T89" fmla="*/ 2147483647 h 455"/>
                <a:gd name="T90" fmla="*/ 2147483647 w 512"/>
                <a:gd name="T91" fmla="*/ 2147483647 h 455"/>
                <a:gd name="T92" fmla="*/ 2147483647 w 512"/>
                <a:gd name="T93" fmla="*/ 2147483647 h 455"/>
                <a:gd name="T94" fmla="*/ 2147483647 w 512"/>
                <a:gd name="T95" fmla="*/ 2147483647 h 455"/>
                <a:gd name="T96" fmla="*/ 0 w 512"/>
                <a:gd name="T97" fmla="*/ 2147483647 h 455"/>
                <a:gd name="T98" fmla="*/ 2147483647 w 512"/>
                <a:gd name="T99" fmla="*/ 0 h 4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2"/>
                <a:gd name="T151" fmla="*/ 0 h 455"/>
                <a:gd name="T152" fmla="*/ 512 w 512"/>
                <a:gd name="T153" fmla="*/ 455 h 4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2" h="455">
                  <a:moveTo>
                    <a:pt x="1" y="0"/>
                  </a:moveTo>
                  <a:lnTo>
                    <a:pt x="493" y="2"/>
                  </a:lnTo>
                  <a:lnTo>
                    <a:pt x="500" y="14"/>
                  </a:lnTo>
                  <a:lnTo>
                    <a:pt x="496" y="26"/>
                  </a:lnTo>
                  <a:lnTo>
                    <a:pt x="491" y="35"/>
                  </a:lnTo>
                  <a:lnTo>
                    <a:pt x="493" y="48"/>
                  </a:lnTo>
                  <a:lnTo>
                    <a:pt x="485" y="54"/>
                  </a:lnTo>
                  <a:lnTo>
                    <a:pt x="491" y="68"/>
                  </a:lnTo>
                  <a:lnTo>
                    <a:pt x="494" y="95"/>
                  </a:lnTo>
                  <a:lnTo>
                    <a:pt x="491" y="113"/>
                  </a:lnTo>
                  <a:lnTo>
                    <a:pt x="491" y="128"/>
                  </a:lnTo>
                  <a:lnTo>
                    <a:pt x="488" y="143"/>
                  </a:lnTo>
                  <a:lnTo>
                    <a:pt x="491" y="162"/>
                  </a:lnTo>
                  <a:lnTo>
                    <a:pt x="505" y="180"/>
                  </a:lnTo>
                  <a:lnTo>
                    <a:pt x="508" y="186"/>
                  </a:lnTo>
                  <a:lnTo>
                    <a:pt x="502" y="192"/>
                  </a:lnTo>
                  <a:lnTo>
                    <a:pt x="503" y="201"/>
                  </a:lnTo>
                  <a:lnTo>
                    <a:pt x="509" y="231"/>
                  </a:lnTo>
                  <a:lnTo>
                    <a:pt x="512" y="261"/>
                  </a:lnTo>
                  <a:lnTo>
                    <a:pt x="503" y="270"/>
                  </a:lnTo>
                  <a:lnTo>
                    <a:pt x="512" y="291"/>
                  </a:lnTo>
                  <a:lnTo>
                    <a:pt x="502" y="296"/>
                  </a:lnTo>
                  <a:lnTo>
                    <a:pt x="508" y="306"/>
                  </a:lnTo>
                  <a:lnTo>
                    <a:pt x="499" y="312"/>
                  </a:lnTo>
                  <a:lnTo>
                    <a:pt x="494" y="332"/>
                  </a:lnTo>
                  <a:lnTo>
                    <a:pt x="487" y="344"/>
                  </a:lnTo>
                  <a:lnTo>
                    <a:pt x="475" y="348"/>
                  </a:lnTo>
                  <a:lnTo>
                    <a:pt x="467" y="356"/>
                  </a:lnTo>
                  <a:lnTo>
                    <a:pt x="451" y="356"/>
                  </a:lnTo>
                  <a:lnTo>
                    <a:pt x="445" y="366"/>
                  </a:lnTo>
                  <a:lnTo>
                    <a:pt x="451" y="374"/>
                  </a:lnTo>
                  <a:lnTo>
                    <a:pt x="386" y="425"/>
                  </a:lnTo>
                  <a:lnTo>
                    <a:pt x="386" y="446"/>
                  </a:lnTo>
                  <a:lnTo>
                    <a:pt x="368" y="450"/>
                  </a:lnTo>
                  <a:lnTo>
                    <a:pt x="351" y="455"/>
                  </a:lnTo>
                  <a:lnTo>
                    <a:pt x="336" y="450"/>
                  </a:lnTo>
                  <a:lnTo>
                    <a:pt x="327" y="453"/>
                  </a:lnTo>
                  <a:lnTo>
                    <a:pt x="242" y="455"/>
                  </a:lnTo>
                  <a:lnTo>
                    <a:pt x="237" y="365"/>
                  </a:lnTo>
                  <a:lnTo>
                    <a:pt x="162" y="368"/>
                  </a:lnTo>
                  <a:lnTo>
                    <a:pt x="161" y="315"/>
                  </a:lnTo>
                  <a:lnTo>
                    <a:pt x="137" y="315"/>
                  </a:lnTo>
                  <a:lnTo>
                    <a:pt x="132" y="294"/>
                  </a:lnTo>
                  <a:lnTo>
                    <a:pt x="121" y="282"/>
                  </a:lnTo>
                  <a:lnTo>
                    <a:pt x="108" y="285"/>
                  </a:lnTo>
                  <a:lnTo>
                    <a:pt x="100" y="275"/>
                  </a:lnTo>
                  <a:lnTo>
                    <a:pt x="90" y="278"/>
                  </a:lnTo>
                  <a:lnTo>
                    <a:pt x="79" y="275"/>
                  </a:lnTo>
                  <a:lnTo>
                    <a:pt x="0" y="2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7" name="Freeform 82"/>
            <p:cNvSpPr>
              <a:spLocks noChangeAspect="1"/>
            </p:cNvSpPr>
            <p:nvPr/>
          </p:nvSpPr>
          <p:spPr bwMode="auto">
            <a:xfrm>
              <a:off x="1931" y="157"/>
              <a:ext cx="529" cy="496"/>
            </a:xfrm>
            <a:custGeom>
              <a:avLst/>
              <a:gdLst>
                <a:gd name="T0" fmla="*/ 2147483647 w 493"/>
                <a:gd name="T1" fmla="*/ 0 h 530"/>
                <a:gd name="T2" fmla="*/ 2147483647 w 493"/>
                <a:gd name="T3" fmla="*/ 2147483647 h 530"/>
                <a:gd name="T4" fmla="*/ 2147483647 w 493"/>
                <a:gd name="T5" fmla="*/ 2147483647 h 530"/>
                <a:gd name="T6" fmla="*/ 2147483647 w 493"/>
                <a:gd name="T7" fmla="*/ 2147483647 h 530"/>
                <a:gd name="T8" fmla="*/ 2147483647 w 493"/>
                <a:gd name="T9" fmla="*/ 2147483647 h 530"/>
                <a:gd name="T10" fmla="*/ 2147483647 w 493"/>
                <a:gd name="T11" fmla="*/ 2147483647 h 530"/>
                <a:gd name="T12" fmla="*/ 2147483647 w 493"/>
                <a:gd name="T13" fmla="*/ 2147483647 h 530"/>
                <a:gd name="T14" fmla="*/ 2147483647 w 493"/>
                <a:gd name="T15" fmla="*/ 2147483647 h 530"/>
                <a:gd name="T16" fmla="*/ 2147483647 w 493"/>
                <a:gd name="T17" fmla="*/ 2147483647 h 530"/>
                <a:gd name="T18" fmla="*/ 2147483647 w 493"/>
                <a:gd name="T19" fmla="*/ 2147483647 h 530"/>
                <a:gd name="T20" fmla="*/ 2147483647 w 493"/>
                <a:gd name="T21" fmla="*/ 2147483647 h 530"/>
                <a:gd name="T22" fmla="*/ 2147483647 w 493"/>
                <a:gd name="T23" fmla="*/ 2147483647 h 530"/>
                <a:gd name="T24" fmla="*/ 2147483647 w 493"/>
                <a:gd name="T25" fmla="*/ 2147483647 h 530"/>
                <a:gd name="T26" fmla="*/ 2147483647 w 493"/>
                <a:gd name="T27" fmla="*/ 2147483647 h 530"/>
                <a:gd name="T28" fmla="*/ 2147483647 w 493"/>
                <a:gd name="T29" fmla="*/ 2147483647 h 530"/>
                <a:gd name="T30" fmla="*/ 2147483647 w 493"/>
                <a:gd name="T31" fmla="*/ 2147483647 h 530"/>
                <a:gd name="T32" fmla="*/ 2147483647 w 493"/>
                <a:gd name="T33" fmla="*/ 2147483647 h 530"/>
                <a:gd name="T34" fmla="*/ 2147483647 w 493"/>
                <a:gd name="T35" fmla="*/ 2147483647 h 530"/>
                <a:gd name="T36" fmla="*/ 2147483647 w 493"/>
                <a:gd name="T37" fmla="*/ 2147483647 h 530"/>
                <a:gd name="T38" fmla="*/ 2147483647 w 493"/>
                <a:gd name="T39" fmla="*/ 2147483647 h 530"/>
                <a:gd name="T40" fmla="*/ 2147483647 w 493"/>
                <a:gd name="T41" fmla="*/ 2147483647 h 530"/>
                <a:gd name="T42" fmla="*/ 2147483647 w 493"/>
                <a:gd name="T43" fmla="*/ 2147483647 h 530"/>
                <a:gd name="T44" fmla="*/ 2147483647 w 493"/>
                <a:gd name="T45" fmla="*/ 2147483647 h 530"/>
                <a:gd name="T46" fmla="*/ 2147483647 w 493"/>
                <a:gd name="T47" fmla="*/ 2147483647 h 530"/>
                <a:gd name="T48" fmla="*/ 2147483647 w 493"/>
                <a:gd name="T49" fmla="*/ 2147483647 h 530"/>
                <a:gd name="T50" fmla="*/ 2147483647 w 493"/>
                <a:gd name="T51" fmla="*/ 2147483647 h 530"/>
                <a:gd name="T52" fmla="*/ 2147483647 w 493"/>
                <a:gd name="T53" fmla="*/ 2147483647 h 530"/>
                <a:gd name="T54" fmla="*/ 2147483647 w 493"/>
                <a:gd name="T55" fmla="*/ 2147483647 h 530"/>
                <a:gd name="T56" fmla="*/ 2147483647 w 493"/>
                <a:gd name="T57" fmla="*/ 2147483647 h 530"/>
                <a:gd name="T58" fmla="*/ 2147483647 w 493"/>
                <a:gd name="T59" fmla="*/ 2147483647 h 530"/>
                <a:gd name="T60" fmla="*/ 2147483647 w 493"/>
                <a:gd name="T61" fmla="*/ 2147483647 h 530"/>
                <a:gd name="T62" fmla="*/ 2147483647 w 493"/>
                <a:gd name="T63" fmla="*/ 2147483647 h 530"/>
                <a:gd name="T64" fmla="*/ 2147483647 w 493"/>
                <a:gd name="T65" fmla="*/ 2147483647 h 530"/>
                <a:gd name="T66" fmla="*/ 2147483647 w 493"/>
                <a:gd name="T67" fmla="*/ 2147483647 h 530"/>
                <a:gd name="T68" fmla="*/ 2147483647 w 493"/>
                <a:gd name="T69" fmla="*/ 2147483647 h 530"/>
                <a:gd name="T70" fmla="*/ 2147483647 w 493"/>
                <a:gd name="T71" fmla="*/ 2147483647 h 530"/>
                <a:gd name="T72" fmla="*/ 2147483647 w 493"/>
                <a:gd name="T73" fmla="*/ 2147483647 h 530"/>
                <a:gd name="T74" fmla="*/ 2147483647 w 493"/>
                <a:gd name="T75" fmla="*/ 2147483647 h 530"/>
                <a:gd name="T76" fmla="*/ 2147483647 w 493"/>
                <a:gd name="T77" fmla="*/ 2147483647 h 530"/>
                <a:gd name="T78" fmla="*/ 2147483647 w 493"/>
                <a:gd name="T79" fmla="*/ 2147483647 h 530"/>
                <a:gd name="T80" fmla="*/ 2147483647 w 493"/>
                <a:gd name="T81" fmla="*/ 2147483647 h 530"/>
                <a:gd name="T82" fmla="*/ 2147483647 w 493"/>
                <a:gd name="T83" fmla="*/ 2147483647 h 530"/>
                <a:gd name="T84" fmla="*/ 2147483647 w 493"/>
                <a:gd name="T85" fmla="*/ 2147483647 h 530"/>
                <a:gd name="T86" fmla="*/ 2147483647 w 493"/>
                <a:gd name="T87" fmla="*/ 2147483647 h 530"/>
                <a:gd name="T88" fmla="*/ 2147483647 w 493"/>
                <a:gd name="T89" fmla="*/ 2147483647 h 530"/>
                <a:gd name="T90" fmla="*/ 2147483647 w 493"/>
                <a:gd name="T91" fmla="*/ 2147483647 h 530"/>
                <a:gd name="T92" fmla="*/ 2147483647 w 493"/>
                <a:gd name="T93" fmla="*/ 2147483647 h 530"/>
                <a:gd name="T94" fmla="*/ 2147483647 w 493"/>
                <a:gd name="T95" fmla="*/ 2147483647 h 530"/>
                <a:gd name="T96" fmla="*/ 2147483647 w 493"/>
                <a:gd name="T97" fmla="*/ 2147483647 h 530"/>
                <a:gd name="T98" fmla="*/ 2147483647 w 493"/>
                <a:gd name="T99" fmla="*/ 2147483647 h 530"/>
                <a:gd name="T100" fmla="*/ 2147483647 w 493"/>
                <a:gd name="T101" fmla="*/ 2147483647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3"/>
                <a:gd name="T154" fmla="*/ 0 h 530"/>
                <a:gd name="T155" fmla="*/ 493 w 493"/>
                <a:gd name="T156" fmla="*/ 530 h 5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3" h="530">
                  <a:moveTo>
                    <a:pt x="7" y="2"/>
                  </a:moveTo>
                  <a:lnTo>
                    <a:pt x="493" y="0"/>
                  </a:lnTo>
                  <a:lnTo>
                    <a:pt x="492" y="17"/>
                  </a:lnTo>
                  <a:lnTo>
                    <a:pt x="484" y="24"/>
                  </a:lnTo>
                  <a:lnTo>
                    <a:pt x="477" y="27"/>
                  </a:lnTo>
                  <a:lnTo>
                    <a:pt x="486" y="35"/>
                  </a:lnTo>
                  <a:lnTo>
                    <a:pt x="484" y="44"/>
                  </a:lnTo>
                  <a:lnTo>
                    <a:pt x="477" y="48"/>
                  </a:lnTo>
                  <a:lnTo>
                    <a:pt x="471" y="57"/>
                  </a:lnTo>
                  <a:lnTo>
                    <a:pt x="466" y="69"/>
                  </a:lnTo>
                  <a:lnTo>
                    <a:pt x="460" y="77"/>
                  </a:lnTo>
                  <a:lnTo>
                    <a:pt x="460" y="96"/>
                  </a:lnTo>
                  <a:lnTo>
                    <a:pt x="454" y="105"/>
                  </a:lnTo>
                  <a:lnTo>
                    <a:pt x="442" y="117"/>
                  </a:lnTo>
                  <a:lnTo>
                    <a:pt x="447" y="132"/>
                  </a:lnTo>
                  <a:lnTo>
                    <a:pt x="432" y="147"/>
                  </a:lnTo>
                  <a:lnTo>
                    <a:pt x="412" y="146"/>
                  </a:lnTo>
                  <a:lnTo>
                    <a:pt x="402" y="168"/>
                  </a:lnTo>
                  <a:lnTo>
                    <a:pt x="394" y="170"/>
                  </a:lnTo>
                  <a:lnTo>
                    <a:pt x="388" y="188"/>
                  </a:lnTo>
                  <a:lnTo>
                    <a:pt x="384" y="197"/>
                  </a:lnTo>
                  <a:lnTo>
                    <a:pt x="387" y="204"/>
                  </a:lnTo>
                  <a:lnTo>
                    <a:pt x="379" y="212"/>
                  </a:lnTo>
                  <a:lnTo>
                    <a:pt x="378" y="225"/>
                  </a:lnTo>
                  <a:lnTo>
                    <a:pt x="366" y="243"/>
                  </a:lnTo>
                  <a:lnTo>
                    <a:pt x="370" y="260"/>
                  </a:lnTo>
                  <a:lnTo>
                    <a:pt x="369" y="278"/>
                  </a:lnTo>
                  <a:lnTo>
                    <a:pt x="363" y="293"/>
                  </a:lnTo>
                  <a:lnTo>
                    <a:pt x="354" y="314"/>
                  </a:lnTo>
                  <a:lnTo>
                    <a:pt x="345" y="314"/>
                  </a:lnTo>
                  <a:lnTo>
                    <a:pt x="340" y="333"/>
                  </a:lnTo>
                  <a:lnTo>
                    <a:pt x="351" y="342"/>
                  </a:lnTo>
                  <a:lnTo>
                    <a:pt x="352" y="353"/>
                  </a:lnTo>
                  <a:lnTo>
                    <a:pt x="340" y="366"/>
                  </a:lnTo>
                  <a:lnTo>
                    <a:pt x="334" y="402"/>
                  </a:lnTo>
                  <a:lnTo>
                    <a:pt x="327" y="408"/>
                  </a:lnTo>
                  <a:lnTo>
                    <a:pt x="318" y="426"/>
                  </a:lnTo>
                  <a:lnTo>
                    <a:pt x="309" y="423"/>
                  </a:lnTo>
                  <a:lnTo>
                    <a:pt x="301" y="432"/>
                  </a:lnTo>
                  <a:lnTo>
                    <a:pt x="294" y="428"/>
                  </a:lnTo>
                  <a:lnTo>
                    <a:pt x="283" y="432"/>
                  </a:lnTo>
                  <a:lnTo>
                    <a:pt x="267" y="453"/>
                  </a:lnTo>
                  <a:lnTo>
                    <a:pt x="268" y="471"/>
                  </a:lnTo>
                  <a:lnTo>
                    <a:pt x="262" y="482"/>
                  </a:lnTo>
                  <a:lnTo>
                    <a:pt x="255" y="485"/>
                  </a:lnTo>
                  <a:lnTo>
                    <a:pt x="244" y="486"/>
                  </a:lnTo>
                  <a:lnTo>
                    <a:pt x="231" y="480"/>
                  </a:lnTo>
                  <a:lnTo>
                    <a:pt x="217" y="473"/>
                  </a:lnTo>
                  <a:lnTo>
                    <a:pt x="207" y="471"/>
                  </a:lnTo>
                  <a:lnTo>
                    <a:pt x="210" y="483"/>
                  </a:lnTo>
                  <a:lnTo>
                    <a:pt x="193" y="494"/>
                  </a:lnTo>
                  <a:lnTo>
                    <a:pt x="187" y="509"/>
                  </a:lnTo>
                  <a:lnTo>
                    <a:pt x="192" y="528"/>
                  </a:lnTo>
                  <a:lnTo>
                    <a:pt x="177" y="530"/>
                  </a:lnTo>
                  <a:lnTo>
                    <a:pt x="168" y="509"/>
                  </a:lnTo>
                  <a:lnTo>
                    <a:pt x="156" y="500"/>
                  </a:lnTo>
                  <a:lnTo>
                    <a:pt x="144" y="507"/>
                  </a:lnTo>
                  <a:lnTo>
                    <a:pt x="136" y="494"/>
                  </a:lnTo>
                  <a:lnTo>
                    <a:pt x="133" y="482"/>
                  </a:lnTo>
                  <a:lnTo>
                    <a:pt x="130" y="468"/>
                  </a:lnTo>
                  <a:lnTo>
                    <a:pt x="133" y="458"/>
                  </a:lnTo>
                  <a:lnTo>
                    <a:pt x="124" y="453"/>
                  </a:lnTo>
                  <a:lnTo>
                    <a:pt x="121" y="426"/>
                  </a:lnTo>
                  <a:lnTo>
                    <a:pt x="130" y="419"/>
                  </a:lnTo>
                  <a:lnTo>
                    <a:pt x="133" y="407"/>
                  </a:lnTo>
                  <a:lnTo>
                    <a:pt x="129" y="401"/>
                  </a:lnTo>
                  <a:lnTo>
                    <a:pt x="130" y="390"/>
                  </a:lnTo>
                  <a:lnTo>
                    <a:pt x="142" y="380"/>
                  </a:lnTo>
                  <a:lnTo>
                    <a:pt x="136" y="369"/>
                  </a:lnTo>
                  <a:lnTo>
                    <a:pt x="127" y="368"/>
                  </a:lnTo>
                  <a:lnTo>
                    <a:pt x="118" y="377"/>
                  </a:lnTo>
                  <a:lnTo>
                    <a:pt x="109" y="365"/>
                  </a:lnTo>
                  <a:lnTo>
                    <a:pt x="96" y="354"/>
                  </a:lnTo>
                  <a:lnTo>
                    <a:pt x="90" y="326"/>
                  </a:lnTo>
                  <a:lnTo>
                    <a:pt x="76" y="329"/>
                  </a:lnTo>
                  <a:lnTo>
                    <a:pt x="63" y="320"/>
                  </a:lnTo>
                  <a:lnTo>
                    <a:pt x="57" y="332"/>
                  </a:lnTo>
                  <a:lnTo>
                    <a:pt x="45" y="320"/>
                  </a:lnTo>
                  <a:lnTo>
                    <a:pt x="37" y="324"/>
                  </a:lnTo>
                  <a:lnTo>
                    <a:pt x="43" y="336"/>
                  </a:lnTo>
                  <a:lnTo>
                    <a:pt x="36" y="344"/>
                  </a:lnTo>
                  <a:lnTo>
                    <a:pt x="28" y="333"/>
                  </a:lnTo>
                  <a:lnTo>
                    <a:pt x="28" y="317"/>
                  </a:lnTo>
                  <a:lnTo>
                    <a:pt x="27" y="306"/>
                  </a:lnTo>
                  <a:lnTo>
                    <a:pt x="18" y="297"/>
                  </a:lnTo>
                  <a:lnTo>
                    <a:pt x="24" y="291"/>
                  </a:lnTo>
                  <a:lnTo>
                    <a:pt x="19" y="269"/>
                  </a:lnTo>
                  <a:lnTo>
                    <a:pt x="27" y="261"/>
                  </a:lnTo>
                  <a:lnTo>
                    <a:pt x="25" y="254"/>
                  </a:lnTo>
                  <a:lnTo>
                    <a:pt x="25" y="239"/>
                  </a:lnTo>
                  <a:lnTo>
                    <a:pt x="16" y="192"/>
                  </a:lnTo>
                  <a:lnTo>
                    <a:pt x="24" y="186"/>
                  </a:lnTo>
                  <a:lnTo>
                    <a:pt x="4" y="162"/>
                  </a:lnTo>
                  <a:lnTo>
                    <a:pt x="1" y="144"/>
                  </a:lnTo>
                  <a:lnTo>
                    <a:pt x="4" y="132"/>
                  </a:lnTo>
                  <a:lnTo>
                    <a:pt x="6" y="111"/>
                  </a:lnTo>
                  <a:lnTo>
                    <a:pt x="7" y="92"/>
                  </a:lnTo>
                  <a:lnTo>
                    <a:pt x="6" y="69"/>
                  </a:lnTo>
                  <a:lnTo>
                    <a:pt x="0" y="51"/>
                  </a:lnTo>
                  <a:lnTo>
                    <a:pt x="9" y="48"/>
                  </a:lnTo>
                  <a:lnTo>
                    <a:pt x="4" y="36"/>
                  </a:lnTo>
                  <a:lnTo>
                    <a:pt x="13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8" name="Freeform 83"/>
            <p:cNvSpPr>
              <a:spLocks noChangeAspect="1"/>
            </p:cNvSpPr>
            <p:nvPr/>
          </p:nvSpPr>
          <p:spPr bwMode="auto">
            <a:xfrm>
              <a:off x="2294" y="156"/>
              <a:ext cx="299" cy="430"/>
            </a:xfrm>
            <a:custGeom>
              <a:avLst/>
              <a:gdLst>
                <a:gd name="T0" fmla="*/ 2147483647 w 279"/>
                <a:gd name="T1" fmla="*/ 2147483647 h 459"/>
                <a:gd name="T2" fmla="*/ 2147483647 w 279"/>
                <a:gd name="T3" fmla="*/ 2147483647 h 459"/>
                <a:gd name="T4" fmla="*/ 2147483647 w 279"/>
                <a:gd name="T5" fmla="*/ 2147483647 h 459"/>
                <a:gd name="T6" fmla="*/ 2147483647 w 279"/>
                <a:gd name="T7" fmla="*/ 2147483647 h 459"/>
                <a:gd name="T8" fmla="*/ 2147483647 w 279"/>
                <a:gd name="T9" fmla="*/ 2147483647 h 459"/>
                <a:gd name="T10" fmla="*/ 2147483647 w 279"/>
                <a:gd name="T11" fmla="*/ 2147483647 h 459"/>
                <a:gd name="T12" fmla="*/ 2147483647 w 279"/>
                <a:gd name="T13" fmla="*/ 2147483647 h 459"/>
                <a:gd name="T14" fmla="*/ 2147483647 w 279"/>
                <a:gd name="T15" fmla="*/ 2147483647 h 459"/>
                <a:gd name="T16" fmla="*/ 2147483647 w 279"/>
                <a:gd name="T17" fmla="*/ 2147483647 h 459"/>
                <a:gd name="T18" fmla="*/ 2147483647 w 279"/>
                <a:gd name="T19" fmla="*/ 2147483647 h 459"/>
                <a:gd name="T20" fmla="*/ 2147483647 w 279"/>
                <a:gd name="T21" fmla="*/ 2147483647 h 459"/>
                <a:gd name="T22" fmla="*/ 2147483647 w 279"/>
                <a:gd name="T23" fmla="*/ 2147483647 h 459"/>
                <a:gd name="T24" fmla="*/ 2147483647 w 279"/>
                <a:gd name="T25" fmla="*/ 2147483647 h 459"/>
                <a:gd name="T26" fmla="*/ 2147483647 w 279"/>
                <a:gd name="T27" fmla="*/ 2147483647 h 459"/>
                <a:gd name="T28" fmla="*/ 0 w 279"/>
                <a:gd name="T29" fmla="*/ 2147483647 h 459"/>
                <a:gd name="T30" fmla="*/ 2147483647 w 279"/>
                <a:gd name="T31" fmla="*/ 2147483647 h 459"/>
                <a:gd name="T32" fmla="*/ 2147483647 w 279"/>
                <a:gd name="T33" fmla="*/ 2147483647 h 459"/>
                <a:gd name="T34" fmla="*/ 2147483647 w 279"/>
                <a:gd name="T35" fmla="*/ 2147483647 h 459"/>
                <a:gd name="T36" fmla="*/ 2147483647 w 279"/>
                <a:gd name="T37" fmla="*/ 2147483647 h 459"/>
                <a:gd name="T38" fmla="*/ 2147483647 w 279"/>
                <a:gd name="T39" fmla="*/ 2147483647 h 459"/>
                <a:gd name="T40" fmla="*/ 2147483647 w 279"/>
                <a:gd name="T41" fmla="*/ 2147483647 h 459"/>
                <a:gd name="T42" fmla="*/ 2147483647 w 279"/>
                <a:gd name="T43" fmla="*/ 2147483647 h 459"/>
                <a:gd name="T44" fmla="*/ 2147483647 w 279"/>
                <a:gd name="T45" fmla="*/ 2147483647 h 459"/>
                <a:gd name="T46" fmla="*/ 2147483647 w 279"/>
                <a:gd name="T47" fmla="*/ 2147483647 h 459"/>
                <a:gd name="T48" fmla="*/ 2147483647 w 279"/>
                <a:gd name="T49" fmla="*/ 2147483647 h 459"/>
                <a:gd name="T50" fmla="*/ 2147483647 w 279"/>
                <a:gd name="T51" fmla="*/ 2147483647 h 459"/>
                <a:gd name="T52" fmla="*/ 2147483647 w 279"/>
                <a:gd name="T53" fmla="*/ 2147483647 h 459"/>
                <a:gd name="T54" fmla="*/ 2147483647 w 279"/>
                <a:gd name="T55" fmla="*/ 2147483647 h 459"/>
                <a:gd name="T56" fmla="*/ 2147483647 w 279"/>
                <a:gd name="T57" fmla="*/ 2147483647 h 459"/>
                <a:gd name="T58" fmla="*/ 2147483647 w 279"/>
                <a:gd name="T59" fmla="*/ 2147483647 h 459"/>
                <a:gd name="T60" fmla="*/ 2147483647 w 279"/>
                <a:gd name="T61" fmla="*/ 2147483647 h 459"/>
                <a:gd name="T62" fmla="*/ 2147483647 w 279"/>
                <a:gd name="T63" fmla="*/ 2147483647 h 459"/>
                <a:gd name="T64" fmla="*/ 2147483647 w 279"/>
                <a:gd name="T65" fmla="*/ 2147483647 h 459"/>
                <a:gd name="T66" fmla="*/ 2147483647 w 279"/>
                <a:gd name="T67" fmla="*/ 2147483647 h 459"/>
                <a:gd name="T68" fmla="*/ 2147483647 w 279"/>
                <a:gd name="T69" fmla="*/ 2147483647 h 459"/>
                <a:gd name="T70" fmla="*/ 2147483647 w 279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459"/>
                <a:gd name="T110" fmla="*/ 279 w 279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459">
                  <a:moveTo>
                    <a:pt x="149" y="2"/>
                  </a:moveTo>
                  <a:lnTo>
                    <a:pt x="152" y="13"/>
                  </a:lnTo>
                  <a:lnTo>
                    <a:pt x="144" y="20"/>
                  </a:lnTo>
                  <a:lnTo>
                    <a:pt x="137" y="28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37" y="44"/>
                  </a:lnTo>
                  <a:lnTo>
                    <a:pt x="131" y="53"/>
                  </a:lnTo>
                  <a:lnTo>
                    <a:pt x="126" y="65"/>
                  </a:lnTo>
                  <a:lnTo>
                    <a:pt x="120" y="73"/>
                  </a:lnTo>
                  <a:lnTo>
                    <a:pt x="120" y="92"/>
                  </a:lnTo>
                  <a:lnTo>
                    <a:pt x="114" y="101"/>
                  </a:lnTo>
                  <a:lnTo>
                    <a:pt x="102" y="113"/>
                  </a:lnTo>
                  <a:lnTo>
                    <a:pt x="107" y="128"/>
                  </a:lnTo>
                  <a:lnTo>
                    <a:pt x="92" y="143"/>
                  </a:lnTo>
                  <a:lnTo>
                    <a:pt x="72" y="142"/>
                  </a:lnTo>
                  <a:lnTo>
                    <a:pt x="62" y="164"/>
                  </a:lnTo>
                  <a:lnTo>
                    <a:pt x="54" y="166"/>
                  </a:lnTo>
                  <a:lnTo>
                    <a:pt x="48" y="184"/>
                  </a:lnTo>
                  <a:lnTo>
                    <a:pt x="44" y="193"/>
                  </a:lnTo>
                  <a:lnTo>
                    <a:pt x="47" y="200"/>
                  </a:lnTo>
                  <a:lnTo>
                    <a:pt x="39" y="208"/>
                  </a:lnTo>
                  <a:lnTo>
                    <a:pt x="38" y="221"/>
                  </a:lnTo>
                  <a:lnTo>
                    <a:pt x="26" y="239"/>
                  </a:lnTo>
                  <a:lnTo>
                    <a:pt x="30" y="256"/>
                  </a:lnTo>
                  <a:lnTo>
                    <a:pt x="29" y="274"/>
                  </a:lnTo>
                  <a:lnTo>
                    <a:pt x="23" y="289"/>
                  </a:lnTo>
                  <a:lnTo>
                    <a:pt x="14" y="310"/>
                  </a:lnTo>
                  <a:lnTo>
                    <a:pt x="5" y="310"/>
                  </a:lnTo>
                  <a:lnTo>
                    <a:pt x="0" y="333"/>
                  </a:lnTo>
                  <a:lnTo>
                    <a:pt x="8" y="340"/>
                  </a:lnTo>
                  <a:lnTo>
                    <a:pt x="12" y="349"/>
                  </a:lnTo>
                  <a:lnTo>
                    <a:pt x="2" y="365"/>
                  </a:lnTo>
                  <a:lnTo>
                    <a:pt x="32" y="363"/>
                  </a:lnTo>
                  <a:lnTo>
                    <a:pt x="33" y="459"/>
                  </a:lnTo>
                  <a:lnTo>
                    <a:pt x="147" y="453"/>
                  </a:lnTo>
                  <a:lnTo>
                    <a:pt x="159" y="438"/>
                  </a:lnTo>
                  <a:lnTo>
                    <a:pt x="177" y="428"/>
                  </a:lnTo>
                  <a:lnTo>
                    <a:pt x="185" y="422"/>
                  </a:lnTo>
                  <a:lnTo>
                    <a:pt x="179" y="417"/>
                  </a:lnTo>
                  <a:lnTo>
                    <a:pt x="176" y="405"/>
                  </a:lnTo>
                  <a:lnTo>
                    <a:pt x="176" y="393"/>
                  </a:lnTo>
                  <a:lnTo>
                    <a:pt x="180" y="387"/>
                  </a:lnTo>
                  <a:lnTo>
                    <a:pt x="180" y="371"/>
                  </a:lnTo>
                  <a:lnTo>
                    <a:pt x="174" y="353"/>
                  </a:lnTo>
                  <a:lnTo>
                    <a:pt x="182" y="338"/>
                  </a:lnTo>
                  <a:lnTo>
                    <a:pt x="195" y="336"/>
                  </a:lnTo>
                  <a:lnTo>
                    <a:pt x="195" y="324"/>
                  </a:lnTo>
                  <a:lnTo>
                    <a:pt x="198" y="312"/>
                  </a:lnTo>
                  <a:lnTo>
                    <a:pt x="204" y="302"/>
                  </a:lnTo>
                  <a:lnTo>
                    <a:pt x="209" y="287"/>
                  </a:lnTo>
                  <a:lnTo>
                    <a:pt x="219" y="276"/>
                  </a:lnTo>
                  <a:lnTo>
                    <a:pt x="224" y="203"/>
                  </a:lnTo>
                  <a:lnTo>
                    <a:pt x="213" y="198"/>
                  </a:lnTo>
                  <a:lnTo>
                    <a:pt x="219" y="173"/>
                  </a:lnTo>
                  <a:lnTo>
                    <a:pt x="222" y="158"/>
                  </a:lnTo>
                  <a:lnTo>
                    <a:pt x="228" y="149"/>
                  </a:lnTo>
                  <a:lnTo>
                    <a:pt x="240" y="150"/>
                  </a:lnTo>
                  <a:lnTo>
                    <a:pt x="245" y="138"/>
                  </a:lnTo>
                  <a:lnTo>
                    <a:pt x="242" y="114"/>
                  </a:lnTo>
                  <a:lnTo>
                    <a:pt x="240" y="102"/>
                  </a:lnTo>
                  <a:lnTo>
                    <a:pt x="248" y="90"/>
                  </a:lnTo>
                  <a:lnTo>
                    <a:pt x="245" y="83"/>
                  </a:lnTo>
                  <a:lnTo>
                    <a:pt x="255" y="68"/>
                  </a:lnTo>
                  <a:lnTo>
                    <a:pt x="264" y="65"/>
                  </a:lnTo>
                  <a:lnTo>
                    <a:pt x="272" y="51"/>
                  </a:lnTo>
                  <a:lnTo>
                    <a:pt x="264" y="42"/>
                  </a:lnTo>
                  <a:lnTo>
                    <a:pt x="275" y="39"/>
                  </a:lnTo>
                  <a:lnTo>
                    <a:pt x="270" y="27"/>
                  </a:lnTo>
                  <a:lnTo>
                    <a:pt x="279" y="23"/>
                  </a:lnTo>
                  <a:lnTo>
                    <a:pt x="276" y="9"/>
                  </a:lnTo>
                  <a:lnTo>
                    <a:pt x="266" y="0"/>
                  </a:lnTo>
                  <a:lnTo>
                    <a:pt x="149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19" name="Freeform 84"/>
            <p:cNvSpPr>
              <a:spLocks noChangeAspect="1"/>
            </p:cNvSpPr>
            <p:nvPr/>
          </p:nvSpPr>
          <p:spPr bwMode="auto">
            <a:xfrm>
              <a:off x="2443" y="156"/>
              <a:ext cx="336" cy="464"/>
            </a:xfrm>
            <a:custGeom>
              <a:avLst/>
              <a:gdLst>
                <a:gd name="T0" fmla="*/ 2147483647 w 313"/>
                <a:gd name="T1" fmla="*/ 0 h 496"/>
                <a:gd name="T2" fmla="*/ 2147483647 w 313"/>
                <a:gd name="T3" fmla="*/ 2147483647 h 496"/>
                <a:gd name="T4" fmla="*/ 2147483647 w 313"/>
                <a:gd name="T5" fmla="*/ 2147483647 h 496"/>
                <a:gd name="T6" fmla="*/ 2147483647 w 313"/>
                <a:gd name="T7" fmla="*/ 2147483647 h 496"/>
                <a:gd name="T8" fmla="*/ 2147483647 w 313"/>
                <a:gd name="T9" fmla="*/ 2147483647 h 496"/>
                <a:gd name="T10" fmla="*/ 2147483647 w 313"/>
                <a:gd name="T11" fmla="*/ 2147483647 h 496"/>
                <a:gd name="T12" fmla="*/ 2147483647 w 313"/>
                <a:gd name="T13" fmla="*/ 2147483647 h 496"/>
                <a:gd name="T14" fmla="*/ 2147483647 w 313"/>
                <a:gd name="T15" fmla="*/ 2147483647 h 496"/>
                <a:gd name="T16" fmla="*/ 2147483647 w 313"/>
                <a:gd name="T17" fmla="*/ 2147483647 h 496"/>
                <a:gd name="T18" fmla="*/ 2147483647 w 313"/>
                <a:gd name="T19" fmla="*/ 2147483647 h 496"/>
                <a:gd name="T20" fmla="*/ 2147483647 w 313"/>
                <a:gd name="T21" fmla="*/ 2147483647 h 496"/>
                <a:gd name="T22" fmla="*/ 2147483647 w 313"/>
                <a:gd name="T23" fmla="*/ 2147483647 h 496"/>
                <a:gd name="T24" fmla="*/ 2147483647 w 313"/>
                <a:gd name="T25" fmla="*/ 2147483647 h 496"/>
                <a:gd name="T26" fmla="*/ 2147483647 w 313"/>
                <a:gd name="T27" fmla="*/ 2147483647 h 496"/>
                <a:gd name="T28" fmla="*/ 2147483647 w 313"/>
                <a:gd name="T29" fmla="*/ 2147483647 h 496"/>
                <a:gd name="T30" fmla="*/ 2147483647 w 313"/>
                <a:gd name="T31" fmla="*/ 2147483647 h 496"/>
                <a:gd name="T32" fmla="*/ 2147483647 w 313"/>
                <a:gd name="T33" fmla="*/ 2147483647 h 496"/>
                <a:gd name="T34" fmla="*/ 2147483647 w 313"/>
                <a:gd name="T35" fmla="*/ 2147483647 h 496"/>
                <a:gd name="T36" fmla="*/ 2147483647 w 313"/>
                <a:gd name="T37" fmla="*/ 2147483647 h 496"/>
                <a:gd name="T38" fmla="*/ 2147483647 w 313"/>
                <a:gd name="T39" fmla="*/ 2147483647 h 496"/>
                <a:gd name="T40" fmla="*/ 2147483647 w 313"/>
                <a:gd name="T41" fmla="*/ 2147483647 h 496"/>
                <a:gd name="T42" fmla="*/ 2147483647 w 313"/>
                <a:gd name="T43" fmla="*/ 2147483647 h 496"/>
                <a:gd name="T44" fmla="*/ 2147483647 w 313"/>
                <a:gd name="T45" fmla="*/ 2147483647 h 496"/>
                <a:gd name="T46" fmla="*/ 2147483647 w 313"/>
                <a:gd name="T47" fmla="*/ 2147483647 h 496"/>
                <a:gd name="T48" fmla="*/ 2147483647 w 313"/>
                <a:gd name="T49" fmla="*/ 2147483647 h 496"/>
                <a:gd name="T50" fmla="*/ 2147483647 w 313"/>
                <a:gd name="T51" fmla="*/ 2147483647 h 496"/>
                <a:gd name="T52" fmla="*/ 2147483647 w 313"/>
                <a:gd name="T53" fmla="*/ 2147483647 h 496"/>
                <a:gd name="T54" fmla="*/ 2147483647 w 313"/>
                <a:gd name="T55" fmla="*/ 2147483647 h 496"/>
                <a:gd name="T56" fmla="*/ 2147483647 w 313"/>
                <a:gd name="T57" fmla="*/ 2147483647 h 496"/>
                <a:gd name="T58" fmla="*/ 2147483647 w 313"/>
                <a:gd name="T59" fmla="*/ 2147483647 h 496"/>
                <a:gd name="T60" fmla="*/ 2147483647 w 313"/>
                <a:gd name="T61" fmla="*/ 2147483647 h 496"/>
                <a:gd name="T62" fmla="*/ 2147483647 w 313"/>
                <a:gd name="T63" fmla="*/ 2147483647 h 496"/>
                <a:gd name="T64" fmla="*/ 2147483647 w 313"/>
                <a:gd name="T65" fmla="*/ 2147483647 h 496"/>
                <a:gd name="T66" fmla="*/ 2147483647 w 313"/>
                <a:gd name="T67" fmla="*/ 2147483647 h 496"/>
                <a:gd name="T68" fmla="*/ 2147483647 w 313"/>
                <a:gd name="T69" fmla="*/ 2147483647 h 496"/>
                <a:gd name="T70" fmla="*/ 2147483647 w 313"/>
                <a:gd name="T71" fmla="*/ 0 h 4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"/>
                <a:gd name="T109" fmla="*/ 0 h 496"/>
                <a:gd name="T110" fmla="*/ 313 w 313"/>
                <a:gd name="T111" fmla="*/ 496 h 4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" h="496">
                  <a:moveTo>
                    <a:pt x="127" y="0"/>
                  </a:moveTo>
                  <a:lnTo>
                    <a:pt x="214" y="0"/>
                  </a:lnTo>
                  <a:lnTo>
                    <a:pt x="213" y="37"/>
                  </a:lnTo>
                  <a:lnTo>
                    <a:pt x="223" y="47"/>
                  </a:lnTo>
                  <a:lnTo>
                    <a:pt x="237" y="16"/>
                  </a:lnTo>
                  <a:lnTo>
                    <a:pt x="252" y="14"/>
                  </a:lnTo>
                  <a:lnTo>
                    <a:pt x="267" y="20"/>
                  </a:lnTo>
                  <a:lnTo>
                    <a:pt x="270" y="43"/>
                  </a:lnTo>
                  <a:lnTo>
                    <a:pt x="271" y="68"/>
                  </a:lnTo>
                  <a:lnTo>
                    <a:pt x="280" y="80"/>
                  </a:lnTo>
                  <a:lnTo>
                    <a:pt x="283" y="98"/>
                  </a:lnTo>
                  <a:lnTo>
                    <a:pt x="279" y="130"/>
                  </a:lnTo>
                  <a:lnTo>
                    <a:pt x="265" y="148"/>
                  </a:lnTo>
                  <a:lnTo>
                    <a:pt x="249" y="175"/>
                  </a:lnTo>
                  <a:lnTo>
                    <a:pt x="234" y="206"/>
                  </a:lnTo>
                  <a:lnTo>
                    <a:pt x="234" y="221"/>
                  </a:lnTo>
                  <a:lnTo>
                    <a:pt x="226" y="241"/>
                  </a:lnTo>
                  <a:lnTo>
                    <a:pt x="228" y="257"/>
                  </a:lnTo>
                  <a:lnTo>
                    <a:pt x="247" y="266"/>
                  </a:lnTo>
                  <a:lnTo>
                    <a:pt x="261" y="262"/>
                  </a:lnTo>
                  <a:lnTo>
                    <a:pt x="279" y="269"/>
                  </a:lnTo>
                  <a:lnTo>
                    <a:pt x="291" y="283"/>
                  </a:lnTo>
                  <a:lnTo>
                    <a:pt x="295" y="302"/>
                  </a:lnTo>
                  <a:lnTo>
                    <a:pt x="255" y="336"/>
                  </a:lnTo>
                  <a:lnTo>
                    <a:pt x="259" y="346"/>
                  </a:lnTo>
                  <a:lnTo>
                    <a:pt x="307" y="367"/>
                  </a:lnTo>
                  <a:lnTo>
                    <a:pt x="313" y="373"/>
                  </a:lnTo>
                  <a:lnTo>
                    <a:pt x="307" y="395"/>
                  </a:lnTo>
                  <a:lnTo>
                    <a:pt x="292" y="422"/>
                  </a:lnTo>
                  <a:lnTo>
                    <a:pt x="282" y="466"/>
                  </a:lnTo>
                  <a:lnTo>
                    <a:pt x="261" y="463"/>
                  </a:lnTo>
                  <a:lnTo>
                    <a:pt x="258" y="472"/>
                  </a:lnTo>
                  <a:lnTo>
                    <a:pt x="247" y="478"/>
                  </a:lnTo>
                  <a:lnTo>
                    <a:pt x="241" y="488"/>
                  </a:lnTo>
                  <a:lnTo>
                    <a:pt x="0" y="496"/>
                  </a:lnTo>
                  <a:lnTo>
                    <a:pt x="15" y="487"/>
                  </a:lnTo>
                  <a:lnTo>
                    <a:pt x="10" y="479"/>
                  </a:lnTo>
                  <a:lnTo>
                    <a:pt x="18" y="470"/>
                  </a:lnTo>
                  <a:lnTo>
                    <a:pt x="6" y="451"/>
                  </a:lnTo>
                  <a:lnTo>
                    <a:pt x="21" y="434"/>
                  </a:lnTo>
                  <a:lnTo>
                    <a:pt x="45" y="421"/>
                  </a:lnTo>
                  <a:lnTo>
                    <a:pt x="40" y="410"/>
                  </a:lnTo>
                  <a:lnTo>
                    <a:pt x="36" y="400"/>
                  </a:lnTo>
                  <a:lnTo>
                    <a:pt x="37" y="389"/>
                  </a:lnTo>
                  <a:lnTo>
                    <a:pt x="42" y="380"/>
                  </a:lnTo>
                  <a:lnTo>
                    <a:pt x="40" y="367"/>
                  </a:lnTo>
                  <a:lnTo>
                    <a:pt x="34" y="350"/>
                  </a:lnTo>
                  <a:lnTo>
                    <a:pt x="40" y="335"/>
                  </a:lnTo>
                  <a:lnTo>
                    <a:pt x="55" y="335"/>
                  </a:lnTo>
                  <a:lnTo>
                    <a:pt x="54" y="320"/>
                  </a:lnTo>
                  <a:lnTo>
                    <a:pt x="57" y="308"/>
                  </a:lnTo>
                  <a:lnTo>
                    <a:pt x="64" y="299"/>
                  </a:lnTo>
                  <a:lnTo>
                    <a:pt x="67" y="283"/>
                  </a:lnTo>
                  <a:lnTo>
                    <a:pt x="78" y="275"/>
                  </a:lnTo>
                  <a:lnTo>
                    <a:pt x="85" y="203"/>
                  </a:lnTo>
                  <a:lnTo>
                    <a:pt x="73" y="194"/>
                  </a:lnTo>
                  <a:lnTo>
                    <a:pt x="81" y="155"/>
                  </a:lnTo>
                  <a:lnTo>
                    <a:pt x="88" y="148"/>
                  </a:lnTo>
                  <a:lnTo>
                    <a:pt x="100" y="148"/>
                  </a:lnTo>
                  <a:lnTo>
                    <a:pt x="106" y="137"/>
                  </a:lnTo>
                  <a:lnTo>
                    <a:pt x="100" y="98"/>
                  </a:lnTo>
                  <a:lnTo>
                    <a:pt x="109" y="88"/>
                  </a:lnTo>
                  <a:lnTo>
                    <a:pt x="108" y="80"/>
                  </a:lnTo>
                  <a:lnTo>
                    <a:pt x="111" y="64"/>
                  </a:lnTo>
                  <a:lnTo>
                    <a:pt x="124" y="59"/>
                  </a:lnTo>
                  <a:lnTo>
                    <a:pt x="132" y="49"/>
                  </a:lnTo>
                  <a:lnTo>
                    <a:pt x="126" y="38"/>
                  </a:lnTo>
                  <a:lnTo>
                    <a:pt x="135" y="35"/>
                  </a:lnTo>
                  <a:lnTo>
                    <a:pt x="130" y="23"/>
                  </a:lnTo>
                  <a:lnTo>
                    <a:pt x="141" y="19"/>
                  </a:lnTo>
                  <a:lnTo>
                    <a:pt x="138" y="1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0" name="Freeform 85"/>
            <p:cNvSpPr>
              <a:spLocks noChangeAspect="1"/>
            </p:cNvSpPr>
            <p:nvPr/>
          </p:nvSpPr>
          <p:spPr bwMode="auto">
            <a:xfrm>
              <a:off x="830" y="584"/>
              <a:ext cx="538" cy="428"/>
            </a:xfrm>
            <a:custGeom>
              <a:avLst/>
              <a:gdLst>
                <a:gd name="T0" fmla="*/ 2147483647 w 501"/>
                <a:gd name="T1" fmla="*/ 0 h 458"/>
                <a:gd name="T2" fmla="*/ 2147483647 w 501"/>
                <a:gd name="T3" fmla="*/ 0 h 458"/>
                <a:gd name="T4" fmla="*/ 2147483647 w 501"/>
                <a:gd name="T5" fmla="*/ 2147483647 h 458"/>
                <a:gd name="T6" fmla="*/ 2147483647 w 501"/>
                <a:gd name="T7" fmla="*/ 2147483647 h 458"/>
                <a:gd name="T8" fmla="*/ 2147483647 w 501"/>
                <a:gd name="T9" fmla="*/ 2147483647 h 458"/>
                <a:gd name="T10" fmla="*/ 2147483647 w 501"/>
                <a:gd name="T11" fmla="*/ 2147483647 h 458"/>
                <a:gd name="T12" fmla="*/ 2147483647 w 501"/>
                <a:gd name="T13" fmla="*/ 2147483647 h 458"/>
                <a:gd name="T14" fmla="*/ 2147483647 w 501"/>
                <a:gd name="T15" fmla="*/ 2147483647 h 458"/>
                <a:gd name="T16" fmla="*/ 2147483647 w 501"/>
                <a:gd name="T17" fmla="*/ 2147483647 h 458"/>
                <a:gd name="T18" fmla="*/ 2147483647 w 501"/>
                <a:gd name="T19" fmla="*/ 2147483647 h 458"/>
                <a:gd name="T20" fmla="*/ 2147483647 w 501"/>
                <a:gd name="T21" fmla="*/ 2147483647 h 458"/>
                <a:gd name="T22" fmla="*/ 2147483647 w 501"/>
                <a:gd name="T23" fmla="*/ 2147483647 h 458"/>
                <a:gd name="T24" fmla="*/ 2147483647 w 501"/>
                <a:gd name="T25" fmla="*/ 2147483647 h 458"/>
                <a:gd name="T26" fmla="*/ 2147483647 w 501"/>
                <a:gd name="T27" fmla="*/ 2147483647 h 458"/>
                <a:gd name="T28" fmla="*/ 2147483647 w 501"/>
                <a:gd name="T29" fmla="*/ 2147483647 h 458"/>
                <a:gd name="T30" fmla="*/ 2147483647 w 501"/>
                <a:gd name="T31" fmla="*/ 2147483647 h 458"/>
                <a:gd name="T32" fmla="*/ 2147483647 w 501"/>
                <a:gd name="T33" fmla="*/ 2147483647 h 458"/>
                <a:gd name="T34" fmla="*/ 2147483647 w 501"/>
                <a:gd name="T35" fmla="*/ 2147483647 h 458"/>
                <a:gd name="T36" fmla="*/ 2147483647 w 501"/>
                <a:gd name="T37" fmla="*/ 2147483647 h 458"/>
                <a:gd name="T38" fmla="*/ 2147483647 w 501"/>
                <a:gd name="T39" fmla="*/ 2147483647 h 458"/>
                <a:gd name="T40" fmla="*/ 2147483647 w 501"/>
                <a:gd name="T41" fmla="*/ 2147483647 h 458"/>
                <a:gd name="T42" fmla="*/ 2147483647 w 501"/>
                <a:gd name="T43" fmla="*/ 2147483647 h 458"/>
                <a:gd name="T44" fmla="*/ 2147483647 w 501"/>
                <a:gd name="T45" fmla="*/ 2147483647 h 458"/>
                <a:gd name="T46" fmla="*/ 2147483647 w 501"/>
                <a:gd name="T47" fmla="*/ 2147483647 h 458"/>
                <a:gd name="T48" fmla="*/ 2147483647 w 501"/>
                <a:gd name="T49" fmla="*/ 2147483647 h 458"/>
                <a:gd name="T50" fmla="*/ 2147483647 w 501"/>
                <a:gd name="T51" fmla="*/ 2147483647 h 458"/>
                <a:gd name="T52" fmla="*/ 2147483647 w 501"/>
                <a:gd name="T53" fmla="*/ 2147483647 h 458"/>
                <a:gd name="T54" fmla="*/ 2147483647 w 501"/>
                <a:gd name="T55" fmla="*/ 2147483647 h 458"/>
                <a:gd name="T56" fmla="*/ 2147483647 w 501"/>
                <a:gd name="T57" fmla="*/ 2147483647 h 458"/>
                <a:gd name="T58" fmla="*/ 0 w 501"/>
                <a:gd name="T59" fmla="*/ 2147483647 h 458"/>
                <a:gd name="T60" fmla="*/ 2147483647 w 501"/>
                <a:gd name="T61" fmla="*/ 2147483647 h 458"/>
                <a:gd name="T62" fmla="*/ 2147483647 w 501"/>
                <a:gd name="T63" fmla="*/ 2147483647 h 458"/>
                <a:gd name="T64" fmla="*/ 2147483647 w 501"/>
                <a:gd name="T65" fmla="*/ 2147483647 h 458"/>
                <a:gd name="T66" fmla="*/ 2147483647 w 501"/>
                <a:gd name="T67" fmla="*/ 2147483647 h 458"/>
                <a:gd name="T68" fmla="*/ 2147483647 w 501"/>
                <a:gd name="T69" fmla="*/ 2147483647 h 458"/>
                <a:gd name="T70" fmla="*/ 2147483647 w 501"/>
                <a:gd name="T71" fmla="*/ 2147483647 h 458"/>
                <a:gd name="T72" fmla="*/ 2147483647 w 501"/>
                <a:gd name="T73" fmla="*/ 2147483647 h 458"/>
                <a:gd name="T74" fmla="*/ 2147483647 w 501"/>
                <a:gd name="T75" fmla="*/ 2147483647 h 458"/>
                <a:gd name="T76" fmla="*/ 2147483647 w 501"/>
                <a:gd name="T77" fmla="*/ 2147483647 h 458"/>
                <a:gd name="T78" fmla="*/ 2147483647 w 501"/>
                <a:gd name="T79" fmla="*/ 0 h 4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1"/>
                <a:gd name="T121" fmla="*/ 0 h 458"/>
                <a:gd name="T122" fmla="*/ 501 w 501"/>
                <a:gd name="T123" fmla="*/ 458 h 4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1" h="458">
                  <a:moveTo>
                    <a:pt x="189" y="0"/>
                  </a:moveTo>
                  <a:lnTo>
                    <a:pt x="416" y="0"/>
                  </a:lnTo>
                  <a:lnTo>
                    <a:pt x="420" y="138"/>
                  </a:lnTo>
                  <a:lnTo>
                    <a:pt x="497" y="138"/>
                  </a:lnTo>
                  <a:lnTo>
                    <a:pt x="501" y="363"/>
                  </a:lnTo>
                  <a:lnTo>
                    <a:pt x="495" y="378"/>
                  </a:lnTo>
                  <a:lnTo>
                    <a:pt x="489" y="389"/>
                  </a:lnTo>
                  <a:lnTo>
                    <a:pt x="480" y="393"/>
                  </a:lnTo>
                  <a:lnTo>
                    <a:pt x="477" y="404"/>
                  </a:lnTo>
                  <a:lnTo>
                    <a:pt x="480" y="413"/>
                  </a:lnTo>
                  <a:lnTo>
                    <a:pt x="482" y="425"/>
                  </a:lnTo>
                  <a:lnTo>
                    <a:pt x="468" y="440"/>
                  </a:lnTo>
                  <a:lnTo>
                    <a:pt x="470" y="458"/>
                  </a:lnTo>
                  <a:lnTo>
                    <a:pt x="182" y="458"/>
                  </a:lnTo>
                  <a:lnTo>
                    <a:pt x="180" y="435"/>
                  </a:lnTo>
                  <a:lnTo>
                    <a:pt x="177" y="423"/>
                  </a:lnTo>
                  <a:lnTo>
                    <a:pt x="164" y="407"/>
                  </a:lnTo>
                  <a:lnTo>
                    <a:pt x="165" y="387"/>
                  </a:lnTo>
                  <a:lnTo>
                    <a:pt x="165" y="368"/>
                  </a:lnTo>
                  <a:lnTo>
                    <a:pt x="2" y="368"/>
                  </a:lnTo>
                  <a:lnTo>
                    <a:pt x="12" y="350"/>
                  </a:lnTo>
                  <a:lnTo>
                    <a:pt x="15" y="318"/>
                  </a:lnTo>
                  <a:lnTo>
                    <a:pt x="2" y="315"/>
                  </a:lnTo>
                  <a:lnTo>
                    <a:pt x="3" y="308"/>
                  </a:lnTo>
                  <a:lnTo>
                    <a:pt x="5" y="290"/>
                  </a:lnTo>
                  <a:lnTo>
                    <a:pt x="8" y="266"/>
                  </a:lnTo>
                  <a:lnTo>
                    <a:pt x="18" y="246"/>
                  </a:lnTo>
                  <a:lnTo>
                    <a:pt x="20" y="228"/>
                  </a:lnTo>
                  <a:lnTo>
                    <a:pt x="5" y="222"/>
                  </a:lnTo>
                  <a:lnTo>
                    <a:pt x="0" y="206"/>
                  </a:lnTo>
                  <a:lnTo>
                    <a:pt x="9" y="194"/>
                  </a:lnTo>
                  <a:lnTo>
                    <a:pt x="26" y="198"/>
                  </a:lnTo>
                  <a:lnTo>
                    <a:pt x="39" y="185"/>
                  </a:lnTo>
                  <a:lnTo>
                    <a:pt x="141" y="186"/>
                  </a:lnTo>
                  <a:lnTo>
                    <a:pt x="149" y="137"/>
                  </a:lnTo>
                  <a:lnTo>
                    <a:pt x="210" y="138"/>
                  </a:lnTo>
                  <a:lnTo>
                    <a:pt x="215" y="111"/>
                  </a:lnTo>
                  <a:lnTo>
                    <a:pt x="200" y="77"/>
                  </a:lnTo>
                  <a:lnTo>
                    <a:pt x="194" y="3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1" name="Freeform 86"/>
            <p:cNvSpPr>
              <a:spLocks noChangeAspect="1"/>
            </p:cNvSpPr>
            <p:nvPr/>
          </p:nvSpPr>
          <p:spPr bwMode="auto">
            <a:xfrm>
              <a:off x="1277" y="414"/>
              <a:ext cx="386" cy="300"/>
            </a:xfrm>
            <a:custGeom>
              <a:avLst/>
              <a:gdLst>
                <a:gd name="T0" fmla="*/ 2147483647 w 360"/>
                <a:gd name="T1" fmla="*/ 2147483647 h 320"/>
                <a:gd name="T2" fmla="*/ 2147483647 w 360"/>
                <a:gd name="T3" fmla="*/ 0 h 320"/>
                <a:gd name="T4" fmla="*/ 2147483647 w 360"/>
                <a:gd name="T5" fmla="*/ 2147483647 h 320"/>
                <a:gd name="T6" fmla="*/ 2147483647 w 360"/>
                <a:gd name="T7" fmla="*/ 0 h 320"/>
                <a:gd name="T8" fmla="*/ 2147483647 w 360"/>
                <a:gd name="T9" fmla="*/ 2147483647 h 320"/>
                <a:gd name="T10" fmla="*/ 2147483647 w 360"/>
                <a:gd name="T11" fmla="*/ 2147483647 h 320"/>
                <a:gd name="T12" fmla="*/ 2147483647 w 360"/>
                <a:gd name="T13" fmla="*/ 2147483647 h 320"/>
                <a:gd name="T14" fmla="*/ 2147483647 w 360"/>
                <a:gd name="T15" fmla="*/ 2147483647 h 320"/>
                <a:gd name="T16" fmla="*/ 2147483647 w 360"/>
                <a:gd name="T17" fmla="*/ 2147483647 h 320"/>
                <a:gd name="T18" fmla="*/ 2147483647 w 360"/>
                <a:gd name="T19" fmla="*/ 2147483647 h 320"/>
                <a:gd name="T20" fmla="*/ 2147483647 w 360"/>
                <a:gd name="T21" fmla="*/ 2147483647 h 320"/>
                <a:gd name="T22" fmla="*/ 2147483647 w 360"/>
                <a:gd name="T23" fmla="*/ 2147483647 h 320"/>
                <a:gd name="T24" fmla="*/ 2147483647 w 360"/>
                <a:gd name="T25" fmla="*/ 2147483647 h 320"/>
                <a:gd name="T26" fmla="*/ 2147483647 w 360"/>
                <a:gd name="T27" fmla="*/ 2147483647 h 320"/>
                <a:gd name="T28" fmla="*/ 2147483647 w 360"/>
                <a:gd name="T29" fmla="*/ 2147483647 h 320"/>
                <a:gd name="T30" fmla="*/ 2147483647 w 360"/>
                <a:gd name="T31" fmla="*/ 2147483647 h 320"/>
                <a:gd name="T32" fmla="*/ 2147483647 w 360"/>
                <a:gd name="T33" fmla="*/ 2147483647 h 320"/>
                <a:gd name="T34" fmla="*/ 0 w 360"/>
                <a:gd name="T35" fmla="*/ 2147483647 h 320"/>
                <a:gd name="T36" fmla="*/ 2147483647 w 360"/>
                <a:gd name="T37" fmla="*/ 2147483647 h 320"/>
                <a:gd name="T38" fmla="*/ 2147483647 w 360"/>
                <a:gd name="T39" fmla="*/ 2147483647 h 320"/>
                <a:gd name="T40" fmla="*/ 2147483647 w 360"/>
                <a:gd name="T41" fmla="*/ 2147483647 h 320"/>
                <a:gd name="T42" fmla="*/ 2147483647 w 360"/>
                <a:gd name="T43" fmla="*/ 2147483647 h 320"/>
                <a:gd name="T44" fmla="*/ 2147483647 w 360"/>
                <a:gd name="T45" fmla="*/ 2147483647 h 320"/>
                <a:gd name="T46" fmla="*/ 2147483647 w 360"/>
                <a:gd name="T47" fmla="*/ 2147483647 h 320"/>
                <a:gd name="T48" fmla="*/ 2147483647 w 360"/>
                <a:gd name="T49" fmla="*/ 2147483647 h 320"/>
                <a:gd name="T50" fmla="*/ 2147483647 w 360"/>
                <a:gd name="T51" fmla="*/ 2147483647 h 320"/>
                <a:gd name="T52" fmla="*/ 2147483647 w 360"/>
                <a:gd name="T53" fmla="*/ 2147483647 h 320"/>
                <a:gd name="T54" fmla="*/ 2147483647 w 360"/>
                <a:gd name="T55" fmla="*/ 2147483647 h 320"/>
                <a:gd name="T56" fmla="*/ 2147483647 w 360"/>
                <a:gd name="T57" fmla="*/ 2147483647 h 320"/>
                <a:gd name="T58" fmla="*/ 2147483647 w 360"/>
                <a:gd name="T59" fmla="*/ 2147483647 h 3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0"/>
                <a:gd name="T91" fmla="*/ 0 h 320"/>
                <a:gd name="T92" fmla="*/ 360 w 360"/>
                <a:gd name="T93" fmla="*/ 320 h 3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0" h="320">
                  <a:moveTo>
                    <a:pt x="40" y="2"/>
                  </a:moveTo>
                  <a:lnTo>
                    <a:pt x="196" y="0"/>
                  </a:lnTo>
                  <a:lnTo>
                    <a:pt x="207" y="3"/>
                  </a:lnTo>
                  <a:lnTo>
                    <a:pt x="216" y="0"/>
                  </a:lnTo>
                  <a:lnTo>
                    <a:pt x="225" y="9"/>
                  </a:lnTo>
                  <a:lnTo>
                    <a:pt x="237" y="6"/>
                  </a:lnTo>
                  <a:lnTo>
                    <a:pt x="252" y="20"/>
                  </a:lnTo>
                  <a:lnTo>
                    <a:pt x="256" y="38"/>
                  </a:lnTo>
                  <a:lnTo>
                    <a:pt x="276" y="38"/>
                  </a:lnTo>
                  <a:lnTo>
                    <a:pt x="280" y="92"/>
                  </a:lnTo>
                  <a:lnTo>
                    <a:pt x="355" y="90"/>
                  </a:lnTo>
                  <a:lnTo>
                    <a:pt x="358" y="138"/>
                  </a:lnTo>
                  <a:lnTo>
                    <a:pt x="358" y="179"/>
                  </a:lnTo>
                  <a:lnTo>
                    <a:pt x="360" y="273"/>
                  </a:lnTo>
                  <a:lnTo>
                    <a:pt x="202" y="273"/>
                  </a:lnTo>
                  <a:lnTo>
                    <a:pt x="199" y="318"/>
                  </a:lnTo>
                  <a:lnTo>
                    <a:pt x="4" y="320"/>
                  </a:lnTo>
                  <a:lnTo>
                    <a:pt x="0" y="182"/>
                  </a:lnTo>
                  <a:lnTo>
                    <a:pt x="3" y="164"/>
                  </a:lnTo>
                  <a:lnTo>
                    <a:pt x="15" y="159"/>
                  </a:lnTo>
                  <a:lnTo>
                    <a:pt x="12" y="146"/>
                  </a:lnTo>
                  <a:lnTo>
                    <a:pt x="13" y="132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12" y="98"/>
                  </a:lnTo>
                  <a:lnTo>
                    <a:pt x="16" y="84"/>
                  </a:lnTo>
                  <a:lnTo>
                    <a:pt x="16" y="69"/>
                  </a:lnTo>
                  <a:lnTo>
                    <a:pt x="28" y="66"/>
                  </a:lnTo>
                  <a:lnTo>
                    <a:pt x="45" y="38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2" name="Freeform 87"/>
            <p:cNvSpPr>
              <a:spLocks noChangeAspect="1"/>
            </p:cNvSpPr>
            <p:nvPr/>
          </p:nvSpPr>
          <p:spPr bwMode="auto">
            <a:xfrm>
              <a:off x="1333" y="670"/>
              <a:ext cx="416" cy="344"/>
            </a:xfrm>
            <a:custGeom>
              <a:avLst/>
              <a:gdLst>
                <a:gd name="T0" fmla="*/ 2147483647 w 389"/>
                <a:gd name="T1" fmla="*/ 2147483647 h 366"/>
                <a:gd name="T2" fmla="*/ 2147483647 w 389"/>
                <a:gd name="T3" fmla="*/ 2147483647 h 366"/>
                <a:gd name="T4" fmla="*/ 2147483647 w 389"/>
                <a:gd name="T5" fmla="*/ 0 h 366"/>
                <a:gd name="T6" fmla="*/ 2147483647 w 389"/>
                <a:gd name="T7" fmla="*/ 0 h 366"/>
                <a:gd name="T8" fmla="*/ 2147483647 w 389"/>
                <a:gd name="T9" fmla="*/ 2147483647 h 366"/>
                <a:gd name="T10" fmla="*/ 2147483647 w 389"/>
                <a:gd name="T11" fmla="*/ 2147483647 h 366"/>
                <a:gd name="T12" fmla="*/ 2147483647 w 389"/>
                <a:gd name="T13" fmla="*/ 2147483647 h 366"/>
                <a:gd name="T14" fmla="*/ 0 w 389"/>
                <a:gd name="T15" fmla="*/ 2147483647 h 366"/>
                <a:gd name="T16" fmla="*/ 0 w 389"/>
                <a:gd name="T17" fmla="*/ 2147483647 h 366"/>
                <a:gd name="T18" fmla="*/ 2147483647 w 389"/>
                <a:gd name="T19" fmla="*/ 2147483647 h 366"/>
                <a:gd name="T20" fmla="*/ 2147483647 w 389"/>
                <a:gd name="T21" fmla="*/ 2147483647 h 366"/>
                <a:gd name="T22" fmla="*/ 2147483647 w 389"/>
                <a:gd name="T23" fmla="*/ 2147483647 h 366"/>
                <a:gd name="T24" fmla="*/ 2147483647 w 389"/>
                <a:gd name="T25" fmla="*/ 2147483647 h 366"/>
                <a:gd name="T26" fmla="*/ 2147483647 w 389"/>
                <a:gd name="T27" fmla="*/ 2147483647 h 366"/>
                <a:gd name="T28" fmla="*/ 2147483647 w 389"/>
                <a:gd name="T29" fmla="*/ 2147483647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9"/>
                <a:gd name="T46" fmla="*/ 0 h 366"/>
                <a:gd name="T47" fmla="*/ 389 w 389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9" h="366">
                  <a:moveTo>
                    <a:pt x="29" y="47"/>
                  </a:moveTo>
                  <a:lnTo>
                    <a:pt x="147" y="45"/>
                  </a:lnTo>
                  <a:lnTo>
                    <a:pt x="149" y="0"/>
                  </a:lnTo>
                  <a:lnTo>
                    <a:pt x="308" y="0"/>
                  </a:lnTo>
                  <a:lnTo>
                    <a:pt x="308" y="87"/>
                  </a:lnTo>
                  <a:lnTo>
                    <a:pt x="387" y="182"/>
                  </a:lnTo>
                  <a:lnTo>
                    <a:pt x="389" y="366"/>
                  </a:lnTo>
                  <a:lnTo>
                    <a:pt x="0" y="365"/>
                  </a:lnTo>
                  <a:lnTo>
                    <a:pt x="0" y="348"/>
                  </a:lnTo>
                  <a:lnTo>
                    <a:pt x="15" y="332"/>
                  </a:lnTo>
                  <a:lnTo>
                    <a:pt x="9" y="314"/>
                  </a:lnTo>
                  <a:lnTo>
                    <a:pt x="12" y="300"/>
                  </a:lnTo>
                  <a:lnTo>
                    <a:pt x="21" y="297"/>
                  </a:lnTo>
                  <a:lnTo>
                    <a:pt x="33" y="273"/>
                  </a:lnTo>
                  <a:lnTo>
                    <a:pt x="29" y="4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3" name="Freeform 88"/>
            <p:cNvSpPr>
              <a:spLocks noChangeAspect="1"/>
            </p:cNvSpPr>
            <p:nvPr/>
          </p:nvSpPr>
          <p:spPr bwMode="auto">
            <a:xfrm>
              <a:off x="322" y="820"/>
              <a:ext cx="553" cy="488"/>
            </a:xfrm>
            <a:custGeom>
              <a:avLst/>
              <a:gdLst>
                <a:gd name="T0" fmla="*/ 0 w 518"/>
                <a:gd name="T1" fmla="*/ 2147483647 h 520"/>
                <a:gd name="T2" fmla="*/ 2147483647 w 518"/>
                <a:gd name="T3" fmla="*/ 2147483647 h 520"/>
                <a:gd name="T4" fmla="*/ 2147483647 w 518"/>
                <a:gd name="T5" fmla="*/ 2147483647 h 520"/>
                <a:gd name="T6" fmla="*/ 2147483647 w 518"/>
                <a:gd name="T7" fmla="*/ 2147483647 h 520"/>
                <a:gd name="T8" fmla="*/ 2147483647 w 518"/>
                <a:gd name="T9" fmla="*/ 2147483647 h 520"/>
                <a:gd name="T10" fmla="*/ 2147483647 w 518"/>
                <a:gd name="T11" fmla="*/ 2147483647 h 520"/>
                <a:gd name="T12" fmla="*/ 2147483647 w 518"/>
                <a:gd name="T13" fmla="*/ 2147483647 h 520"/>
                <a:gd name="T14" fmla="*/ 2147483647 w 518"/>
                <a:gd name="T15" fmla="*/ 2147483647 h 520"/>
                <a:gd name="T16" fmla="*/ 2147483647 w 518"/>
                <a:gd name="T17" fmla="*/ 2147483647 h 520"/>
                <a:gd name="T18" fmla="*/ 2147483647 w 518"/>
                <a:gd name="T19" fmla="*/ 2147483647 h 520"/>
                <a:gd name="T20" fmla="*/ 2147483647 w 518"/>
                <a:gd name="T21" fmla="*/ 2147483647 h 520"/>
                <a:gd name="T22" fmla="*/ 2147483647 w 518"/>
                <a:gd name="T23" fmla="*/ 2147483647 h 520"/>
                <a:gd name="T24" fmla="*/ 2147483647 w 518"/>
                <a:gd name="T25" fmla="*/ 2147483647 h 520"/>
                <a:gd name="T26" fmla="*/ 2147483647 w 518"/>
                <a:gd name="T27" fmla="*/ 2147483647 h 520"/>
                <a:gd name="T28" fmla="*/ 2147483647 w 518"/>
                <a:gd name="T29" fmla="*/ 2147483647 h 520"/>
                <a:gd name="T30" fmla="*/ 2147483647 w 518"/>
                <a:gd name="T31" fmla="*/ 2147483647 h 520"/>
                <a:gd name="T32" fmla="*/ 2147483647 w 518"/>
                <a:gd name="T33" fmla="*/ 2147483647 h 520"/>
                <a:gd name="T34" fmla="*/ 2147483647 w 518"/>
                <a:gd name="T35" fmla="*/ 2147483647 h 520"/>
                <a:gd name="T36" fmla="*/ 2147483647 w 518"/>
                <a:gd name="T37" fmla="*/ 2147483647 h 520"/>
                <a:gd name="T38" fmla="*/ 2147483647 w 518"/>
                <a:gd name="T39" fmla="*/ 2147483647 h 520"/>
                <a:gd name="T40" fmla="*/ 2147483647 w 518"/>
                <a:gd name="T41" fmla="*/ 2147483647 h 520"/>
                <a:gd name="T42" fmla="*/ 2147483647 w 518"/>
                <a:gd name="T43" fmla="*/ 2147483647 h 520"/>
                <a:gd name="T44" fmla="*/ 2147483647 w 518"/>
                <a:gd name="T45" fmla="*/ 2147483647 h 520"/>
                <a:gd name="T46" fmla="*/ 2147483647 w 518"/>
                <a:gd name="T47" fmla="*/ 2147483647 h 520"/>
                <a:gd name="T48" fmla="*/ 2147483647 w 518"/>
                <a:gd name="T49" fmla="*/ 2147483647 h 520"/>
                <a:gd name="T50" fmla="*/ 2147483647 w 518"/>
                <a:gd name="T51" fmla="*/ 2147483647 h 520"/>
                <a:gd name="T52" fmla="*/ 2147483647 w 518"/>
                <a:gd name="T53" fmla="*/ 2147483647 h 520"/>
                <a:gd name="T54" fmla="*/ 2147483647 w 518"/>
                <a:gd name="T55" fmla="*/ 2147483647 h 520"/>
                <a:gd name="T56" fmla="*/ 2147483647 w 518"/>
                <a:gd name="T57" fmla="*/ 2147483647 h 520"/>
                <a:gd name="T58" fmla="*/ 2147483647 w 518"/>
                <a:gd name="T59" fmla="*/ 2147483647 h 520"/>
                <a:gd name="T60" fmla="*/ 2147483647 w 518"/>
                <a:gd name="T61" fmla="*/ 2147483647 h 520"/>
                <a:gd name="T62" fmla="*/ 2147483647 w 518"/>
                <a:gd name="T63" fmla="*/ 2147483647 h 5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8"/>
                <a:gd name="T97" fmla="*/ 0 h 520"/>
                <a:gd name="T98" fmla="*/ 518 w 518"/>
                <a:gd name="T99" fmla="*/ 520 h 5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8" h="520">
                  <a:moveTo>
                    <a:pt x="2" y="152"/>
                  </a:moveTo>
                  <a:lnTo>
                    <a:pt x="0" y="312"/>
                  </a:lnTo>
                  <a:lnTo>
                    <a:pt x="2" y="354"/>
                  </a:lnTo>
                  <a:lnTo>
                    <a:pt x="28" y="364"/>
                  </a:lnTo>
                  <a:lnTo>
                    <a:pt x="38" y="396"/>
                  </a:lnTo>
                  <a:lnTo>
                    <a:pt x="60" y="446"/>
                  </a:lnTo>
                  <a:lnTo>
                    <a:pt x="70" y="452"/>
                  </a:lnTo>
                  <a:lnTo>
                    <a:pt x="88" y="462"/>
                  </a:lnTo>
                  <a:lnTo>
                    <a:pt x="90" y="480"/>
                  </a:lnTo>
                  <a:lnTo>
                    <a:pt x="112" y="474"/>
                  </a:lnTo>
                  <a:lnTo>
                    <a:pt x="122" y="504"/>
                  </a:lnTo>
                  <a:lnTo>
                    <a:pt x="134" y="516"/>
                  </a:lnTo>
                  <a:lnTo>
                    <a:pt x="462" y="520"/>
                  </a:lnTo>
                  <a:lnTo>
                    <a:pt x="464" y="466"/>
                  </a:lnTo>
                  <a:lnTo>
                    <a:pt x="466" y="444"/>
                  </a:lnTo>
                  <a:lnTo>
                    <a:pt x="482" y="434"/>
                  </a:lnTo>
                  <a:lnTo>
                    <a:pt x="490" y="442"/>
                  </a:lnTo>
                  <a:lnTo>
                    <a:pt x="498" y="440"/>
                  </a:lnTo>
                  <a:lnTo>
                    <a:pt x="512" y="436"/>
                  </a:lnTo>
                  <a:lnTo>
                    <a:pt x="518" y="424"/>
                  </a:lnTo>
                  <a:lnTo>
                    <a:pt x="518" y="414"/>
                  </a:lnTo>
                  <a:lnTo>
                    <a:pt x="512" y="396"/>
                  </a:lnTo>
                  <a:lnTo>
                    <a:pt x="492" y="380"/>
                  </a:lnTo>
                  <a:lnTo>
                    <a:pt x="488" y="368"/>
                  </a:lnTo>
                  <a:lnTo>
                    <a:pt x="474" y="370"/>
                  </a:lnTo>
                  <a:lnTo>
                    <a:pt x="462" y="366"/>
                  </a:lnTo>
                  <a:lnTo>
                    <a:pt x="450" y="354"/>
                  </a:lnTo>
                  <a:lnTo>
                    <a:pt x="446" y="332"/>
                  </a:lnTo>
                  <a:lnTo>
                    <a:pt x="436" y="322"/>
                  </a:lnTo>
                  <a:lnTo>
                    <a:pt x="434" y="298"/>
                  </a:lnTo>
                  <a:lnTo>
                    <a:pt x="412" y="292"/>
                  </a:lnTo>
                  <a:lnTo>
                    <a:pt x="412" y="280"/>
                  </a:lnTo>
                  <a:lnTo>
                    <a:pt x="402" y="268"/>
                  </a:lnTo>
                  <a:lnTo>
                    <a:pt x="386" y="246"/>
                  </a:lnTo>
                  <a:lnTo>
                    <a:pt x="398" y="230"/>
                  </a:lnTo>
                  <a:lnTo>
                    <a:pt x="410" y="222"/>
                  </a:lnTo>
                  <a:lnTo>
                    <a:pt x="404" y="212"/>
                  </a:lnTo>
                  <a:lnTo>
                    <a:pt x="402" y="194"/>
                  </a:lnTo>
                  <a:lnTo>
                    <a:pt x="398" y="174"/>
                  </a:lnTo>
                  <a:lnTo>
                    <a:pt x="390" y="162"/>
                  </a:lnTo>
                  <a:lnTo>
                    <a:pt x="372" y="156"/>
                  </a:lnTo>
                  <a:lnTo>
                    <a:pt x="348" y="144"/>
                  </a:lnTo>
                  <a:lnTo>
                    <a:pt x="344" y="130"/>
                  </a:lnTo>
                  <a:lnTo>
                    <a:pt x="334" y="108"/>
                  </a:lnTo>
                  <a:lnTo>
                    <a:pt x="334" y="82"/>
                  </a:lnTo>
                  <a:lnTo>
                    <a:pt x="326" y="64"/>
                  </a:lnTo>
                  <a:lnTo>
                    <a:pt x="312" y="54"/>
                  </a:lnTo>
                  <a:lnTo>
                    <a:pt x="294" y="30"/>
                  </a:lnTo>
                  <a:lnTo>
                    <a:pt x="280" y="28"/>
                  </a:lnTo>
                  <a:lnTo>
                    <a:pt x="268" y="20"/>
                  </a:lnTo>
                  <a:lnTo>
                    <a:pt x="254" y="28"/>
                  </a:lnTo>
                  <a:lnTo>
                    <a:pt x="246" y="16"/>
                  </a:lnTo>
                  <a:lnTo>
                    <a:pt x="240" y="18"/>
                  </a:lnTo>
                  <a:lnTo>
                    <a:pt x="236" y="10"/>
                  </a:lnTo>
                  <a:lnTo>
                    <a:pt x="228" y="0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4" y="20"/>
                  </a:lnTo>
                  <a:lnTo>
                    <a:pt x="184" y="34"/>
                  </a:lnTo>
                  <a:lnTo>
                    <a:pt x="158" y="44"/>
                  </a:lnTo>
                  <a:lnTo>
                    <a:pt x="148" y="58"/>
                  </a:lnTo>
                  <a:lnTo>
                    <a:pt x="146" y="92"/>
                  </a:lnTo>
                  <a:lnTo>
                    <a:pt x="78" y="152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4" name="Freeform 89"/>
            <p:cNvSpPr>
              <a:spLocks noChangeAspect="1"/>
            </p:cNvSpPr>
            <p:nvPr/>
          </p:nvSpPr>
          <p:spPr bwMode="auto">
            <a:xfrm>
              <a:off x="681" y="918"/>
              <a:ext cx="399" cy="344"/>
            </a:xfrm>
            <a:custGeom>
              <a:avLst/>
              <a:gdLst>
                <a:gd name="T0" fmla="*/ 0 w 372"/>
                <a:gd name="T1" fmla="*/ 2147483647 h 366"/>
                <a:gd name="T2" fmla="*/ 2147483647 w 372"/>
                <a:gd name="T3" fmla="*/ 0 h 366"/>
                <a:gd name="T4" fmla="*/ 2147483647 w 372"/>
                <a:gd name="T5" fmla="*/ 2147483647 h 366"/>
                <a:gd name="T6" fmla="*/ 2147483647 w 372"/>
                <a:gd name="T7" fmla="*/ 2147483647 h 366"/>
                <a:gd name="T8" fmla="*/ 2147483647 w 372"/>
                <a:gd name="T9" fmla="*/ 2147483647 h 366"/>
                <a:gd name="T10" fmla="*/ 2147483647 w 372"/>
                <a:gd name="T11" fmla="*/ 2147483647 h 366"/>
                <a:gd name="T12" fmla="*/ 2147483647 w 372"/>
                <a:gd name="T13" fmla="*/ 2147483647 h 366"/>
                <a:gd name="T14" fmla="*/ 2147483647 w 372"/>
                <a:gd name="T15" fmla="*/ 2147483647 h 366"/>
                <a:gd name="T16" fmla="*/ 2147483647 w 372"/>
                <a:gd name="T17" fmla="*/ 2147483647 h 366"/>
                <a:gd name="T18" fmla="*/ 2147483647 w 372"/>
                <a:gd name="T19" fmla="*/ 2147483647 h 366"/>
                <a:gd name="T20" fmla="*/ 2147483647 w 372"/>
                <a:gd name="T21" fmla="*/ 2147483647 h 366"/>
                <a:gd name="T22" fmla="*/ 2147483647 w 372"/>
                <a:gd name="T23" fmla="*/ 2147483647 h 366"/>
                <a:gd name="T24" fmla="*/ 2147483647 w 372"/>
                <a:gd name="T25" fmla="*/ 2147483647 h 366"/>
                <a:gd name="T26" fmla="*/ 2147483647 w 372"/>
                <a:gd name="T27" fmla="*/ 2147483647 h 366"/>
                <a:gd name="T28" fmla="*/ 2147483647 w 372"/>
                <a:gd name="T29" fmla="*/ 2147483647 h 366"/>
                <a:gd name="T30" fmla="*/ 2147483647 w 372"/>
                <a:gd name="T31" fmla="*/ 2147483647 h 366"/>
                <a:gd name="T32" fmla="*/ 2147483647 w 372"/>
                <a:gd name="T33" fmla="*/ 2147483647 h 366"/>
                <a:gd name="T34" fmla="*/ 2147483647 w 372"/>
                <a:gd name="T35" fmla="*/ 2147483647 h 366"/>
                <a:gd name="T36" fmla="*/ 2147483647 w 372"/>
                <a:gd name="T37" fmla="*/ 2147483647 h 366"/>
                <a:gd name="T38" fmla="*/ 2147483647 w 372"/>
                <a:gd name="T39" fmla="*/ 2147483647 h 366"/>
                <a:gd name="T40" fmla="*/ 2147483647 w 372"/>
                <a:gd name="T41" fmla="*/ 2147483647 h 366"/>
                <a:gd name="T42" fmla="*/ 2147483647 w 372"/>
                <a:gd name="T43" fmla="*/ 2147483647 h 366"/>
                <a:gd name="T44" fmla="*/ 2147483647 w 372"/>
                <a:gd name="T45" fmla="*/ 2147483647 h 366"/>
                <a:gd name="T46" fmla="*/ 2147483647 w 372"/>
                <a:gd name="T47" fmla="*/ 2147483647 h 366"/>
                <a:gd name="T48" fmla="*/ 2147483647 w 372"/>
                <a:gd name="T49" fmla="*/ 2147483647 h 366"/>
                <a:gd name="T50" fmla="*/ 2147483647 w 372"/>
                <a:gd name="T51" fmla="*/ 2147483647 h 366"/>
                <a:gd name="T52" fmla="*/ 2147483647 w 372"/>
                <a:gd name="T53" fmla="*/ 2147483647 h 366"/>
                <a:gd name="T54" fmla="*/ 2147483647 w 372"/>
                <a:gd name="T55" fmla="*/ 2147483647 h 366"/>
                <a:gd name="T56" fmla="*/ 2147483647 w 372"/>
                <a:gd name="T57" fmla="*/ 2147483647 h 366"/>
                <a:gd name="T58" fmla="*/ 2147483647 w 372"/>
                <a:gd name="T59" fmla="*/ 2147483647 h 366"/>
                <a:gd name="T60" fmla="*/ 2147483647 w 372"/>
                <a:gd name="T61" fmla="*/ 2147483647 h 366"/>
                <a:gd name="T62" fmla="*/ 2147483647 w 372"/>
                <a:gd name="T63" fmla="*/ 2147483647 h 366"/>
                <a:gd name="T64" fmla="*/ 2147483647 w 372"/>
                <a:gd name="T65" fmla="*/ 2147483647 h 366"/>
                <a:gd name="T66" fmla="*/ 2147483647 w 372"/>
                <a:gd name="T67" fmla="*/ 2147483647 h 366"/>
                <a:gd name="T68" fmla="*/ 2147483647 w 372"/>
                <a:gd name="T69" fmla="*/ 2147483647 h 366"/>
                <a:gd name="T70" fmla="*/ 2147483647 w 372"/>
                <a:gd name="T71" fmla="*/ 2147483647 h 366"/>
                <a:gd name="T72" fmla="*/ 2147483647 w 372"/>
                <a:gd name="T73" fmla="*/ 2147483647 h 366"/>
                <a:gd name="T74" fmla="*/ 2147483647 w 372"/>
                <a:gd name="T75" fmla="*/ 2147483647 h 366"/>
                <a:gd name="T76" fmla="*/ 2147483647 w 372"/>
                <a:gd name="T77" fmla="*/ 2147483647 h 366"/>
                <a:gd name="T78" fmla="*/ 2147483647 w 372"/>
                <a:gd name="T79" fmla="*/ 2147483647 h 366"/>
                <a:gd name="T80" fmla="*/ 2147483647 w 372"/>
                <a:gd name="T81" fmla="*/ 2147483647 h 366"/>
                <a:gd name="T82" fmla="*/ 2147483647 w 372"/>
                <a:gd name="T83" fmla="*/ 2147483647 h 366"/>
                <a:gd name="T84" fmla="*/ 2147483647 w 372"/>
                <a:gd name="T85" fmla="*/ 2147483647 h 366"/>
                <a:gd name="T86" fmla="*/ 2147483647 w 372"/>
                <a:gd name="T87" fmla="*/ 2147483647 h 366"/>
                <a:gd name="T88" fmla="*/ 2147483647 w 372"/>
                <a:gd name="T89" fmla="*/ 2147483647 h 366"/>
                <a:gd name="T90" fmla="*/ 2147483647 w 372"/>
                <a:gd name="T91" fmla="*/ 2147483647 h 366"/>
                <a:gd name="T92" fmla="*/ 2147483647 w 372"/>
                <a:gd name="T93" fmla="*/ 2147483647 h 366"/>
                <a:gd name="T94" fmla="*/ 2147483647 w 372"/>
                <a:gd name="T95" fmla="*/ 2147483647 h 366"/>
                <a:gd name="T96" fmla="*/ 2147483647 w 372"/>
                <a:gd name="T97" fmla="*/ 2147483647 h 366"/>
                <a:gd name="T98" fmla="*/ 2147483647 w 372"/>
                <a:gd name="T99" fmla="*/ 2147483647 h 366"/>
                <a:gd name="T100" fmla="*/ 2147483647 w 372"/>
                <a:gd name="T101" fmla="*/ 2147483647 h 366"/>
                <a:gd name="T102" fmla="*/ 2147483647 w 372"/>
                <a:gd name="T103" fmla="*/ 2147483647 h 366"/>
                <a:gd name="T104" fmla="*/ 2147483647 w 372"/>
                <a:gd name="T105" fmla="*/ 2147483647 h 366"/>
                <a:gd name="T106" fmla="*/ 2147483647 w 372"/>
                <a:gd name="T107" fmla="*/ 2147483647 h 366"/>
                <a:gd name="T108" fmla="*/ 2147483647 w 372"/>
                <a:gd name="T109" fmla="*/ 2147483647 h 366"/>
                <a:gd name="T110" fmla="*/ 2147483647 w 372"/>
                <a:gd name="T111" fmla="*/ 2147483647 h 366"/>
                <a:gd name="T112" fmla="*/ 0 w 372"/>
                <a:gd name="T113" fmla="*/ 2147483647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366"/>
                <a:gd name="T173" fmla="*/ 372 w 372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366">
                  <a:moveTo>
                    <a:pt x="0" y="1"/>
                  </a:moveTo>
                  <a:lnTo>
                    <a:pt x="100" y="0"/>
                  </a:lnTo>
                  <a:lnTo>
                    <a:pt x="141" y="3"/>
                  </a:lnTo>
                  <a:lnTo>
                    <a:pt x="168" y="4"/>
                  </a:lnTo>
                  <a:lnTo>
                    <a:pt x="306" y="4"/>
                  </a:lnTo>
                  <a:lnTo>
                    <a:pt x="306" y="45"/>
                  </a:lnTo>
                  <a:lnTo>
                    <a:pt x="316" y="61"/>
                  </a:lnTo>
                  <a:lnTo>
                    <a:pt x="321" y="90"/>
                  </a:lnTo>
                  <a:lnTo>
                    <a:pt x="324" y="103"/>
                  </a:lnTo>
                  <a:lnTo>
                    <a:pt x="333" y="111"/>
                  </a:lnTo>
                  <a:lnTo>
                    <a:pt x="348" y="139"/>
                  </a:lnTo>
                  <a:lnTo>
                    <a:pt x="340" y="156"/>
                  </a:lnTo>
                  <a:lnTo>
                    <a:pt x="345" y="166"/>
                  </a:lnTo>
                  <a:lnTo>
                    <a:pt x="355" y="172"/>
                  </a:lnTo>
                  <a:lnTo>
                    <a:pt x="361" y="192"/>
                  </a:lnTo>
                  <a:lnTo>
                    <a:pt x="355" y="210"/>
                  </a:lnTo>
                  <a:lnTo>
                    <a:pt x="346" y="217"/>
                  </a:lnTo>
                  <a:lnTo>
                    <a:pt x="345" y="238"/>
                  </a:lnTo>
                  <a:lnTo>
                    <a:pt x="348" y="252"/>
                  </a:lnTo>
                  <a:lnTo>
                    <a:pt x="358" y="259"/>
                  </a:lnTo>
                  <a:lnTo>
                    <a:pt x="372" y="279"/>
                  </a:lnTo>
                  <a:lnTo>
                    <a:pt x="286" y="277"/>
                  </a:lnTo>
                  <a:lnTo>
                    <a:pt x="280" y="351"/>
                  </a:lnTo>
                  <a:lnTo>
                    <a:pt x="268" y="340"/>
                  </a:lnTo>
                  <a:lnTo>
                    <a:pt x="256" y="358"/>
                  </a:lnTo>
                  <a:lnTo>
                    <a:pt x="249" y="364"/>
                  </a:lnTo>
                  <a:lnTo>
                    <a:pt x="240" y="360"/>
                  </a:lnTo>
                  <a:lnTo>
                    <a:pt x="229" y="357"/>
                  </a:lnTo>
                  <a:lnTo>
                    <a:pt x="223" y="366"/>
                  </a:lnTo>
                  <a:lnTo>
                    <a:pt x="213" y="360"/>
                  </a:lnTo>
                  <a:lnTo>
                    <a:pt x="201" y="352"/>
                  </a:lnTo>
                  <a:lnTo>
                    <a:pt x="198" y="345"/>
                  </a:lnTo>
                  <a:lnTo>
                    <a:pt x="193" y="330"/>
                  </a:lnTo>
                  <a:lnTo>
                    <a:pt x="192" y="324"/>
                  </a:lnTo>
                  <a:lnTo>
                    <a:pt x="195" y="316"/>
                  </a:lnTo>
                  <a:lnTo>
                    <a:pt x="183" y="318"/>
                  </a:lnTo>
                  <a:lnTo>
                    <a:pt x="181" y="301"/>
                  </a:lnTo>
                  <a:lnTo>
                    <a:pt x="175" y="288"/>
                  </a:lnTo>
                  <a:lnTo>
                    <a:pt x="153" y="268"/>
                  </a:lnTo>
                  <a:lnTo>
                    <a:pt x="151" y="258"/>
                  </a:lnTo>
                  <a:lnTo>
                    <a:pt x="142" y="261"/>
                  </a:lnTo>
                  <a:lnTo>
                    <a:pt x="129" y="259"/>
                  </a:lnTo>
                  <a:lnTo>
                    <a:pt x="114" y="247"/>
                  </a:lnTo>
                  <a:lnTo>
                    <a:pt x="108" y="229"/>
                  </a:lnTo>
                  <a:lnTo>
                    <a:pt x="100" y="213"/>
                  </a:lnTo>
                  <a:lnTo>
                    <a:pt x="97" y="190"/>
                  </a:lnTo>
                  <a:lnTo>
                    <a:pt x="76" y="184"/>
                  </a:lnTo>
                  <a:lnTo>
                    <a:pt x="72" y="166"/>
                  </a:lnTo>
                  <a:lnTo>
                    <a:pt x="49" y="138"/>
                  </a:lnTo>
                  <a:lnTo>
                    <a:pt x="55" y="124"/>
                  </a:lnTo>
                  <a:lnTo>
                    <a:pt x="70" y="112"/>
                  </a:lnTo>
                  <a:lnTo>
                    <a:pt x="67" y="103"/>
                  </a:lnTo>
                  <a:lnTo>
                    <a:pt x="66" y="87"/>
                  </a:lnTo>
                  <a:lnTo>
                    <a:pt x="63" y="72"/>
                  </a:lnTo>
                  <a:lnTo>
                    <a:pt x="52" y="54"/>
                  </a:lnTo>
                  <a:lnTo>
                    <a:pt x="12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5" name="Freeform 90"/>
            <p:cNvSpPr>
              <a:spLocks noChangeAspect="1"/>
            </p:cNvSpPr>
            <p:nvPr/>
          </p:nvSpPr>
          <p:spPr bwMode="auto">
            <a:xfrm>
              <a:off x="464" y="1304"/>
              <a:ext cx="526" cy="663"/>
            </a:xfrm>
            <a:custGeom>
              <a:avLst/>
              <a:gdLst>
                <a:gd name="T0" fmla="*/ 0 w 491"/>
                <a:gd name="T1" fmla="*/ 0 h 706"/>
                <a:gd name="T2" fmla="*/ 2147483647 w 491"/>
                <a:gd name="T3" fmla="*/ 2147483647 h 706"/>
                <a:gd name="T4" fmla="*/ 2147483647 w 491"/>
                <a:gd name="T5" fmla="*/ 2147483647 h 706"/>
                <a:gd name="T6" fmla="*/ 2147483647 w 491"/>
                <a:gd name="T7" fmla="*/ 2147483647 h 706"/>
                <a:gd name="T8" fmla="*/ 2147483647 w 491"/>
                <a:gd name="T9" fmla="*/ 2147483647 h 706"/>
                <a:gd name="T10" fmla="*/ 2147483647 w 491"/>
                <a:gd name="T11" fmla="*/ 2147483647 h 706"/>
                <a:gd name="T12" fmla="*/ 2147483647 w 491"/>
                <a:gd name="T13" fmla="*/ 2147483647 h 706"/>
                <a:gd name="T14" fmla="*/ 2147483647 w 491"/>
                <a:gd name="T15" fmla="*/ 2147483647 h 706"/>
                <a:gd name="T16" fmla="*/ 2147483647 w 491"/>
                <a:gd name="T17" fmla="*/ 2147483647 h 706"/>
                <a:gd name="T18" fmla="*/ 2147483647 w 491"/>
                <a:gd name="T19" fmla="*/ 2147483647 h 706"/>
                <a:gd name="T20" fmla="*/ 2147483647 w 491"/>
                <a:gd name="T21" fmla="*/ 2147483647 h 706"/>
                <a:gd name="T22" fmla="*/ 2147483647 w 491"/>
                <a:gd name="T23" fmla="*/ 2147483647 h 706"/>
                <a:gd name="T24" fmla="*/ 2147483647 w 491"/>
                <a:gd name="T25" fmla="*/ 2147483647 h 706"/>
                <a:gd name="T26" fmla="*/ 2147483647 w 491"/>
                <a:gd name="T27" fmla="*/ 2147483647 h 706"/>
                <a:gd name="T28" fmla="*/ 2147483647 w 491"/>
                <a:gd name="T29" fmla="*/ 2147483647 h 706"/>
                <a:gd name="T30" fmla="*/ 2147483647 w 491"/>
                <a:gd name="T31" fmla="*/ 2147483647 h 706"/>
                <a:gd name="T32" fmla="*/ 2147483647 w 491"/>
                <a:gd name="T33" fmla="*/ 2147483647 h 706"/>
                <a:gd name="T34" fmla="*/ 2147483647 w 491"/>
                <a:gd name="T35" fmla="*/ 2147483647 h 706"/>
                <a:gd name="T36" fmla="*/ 2147483647 w 491"/>
                <a:gd name="T37" fmla="*/ 2147483647 h 706"/>
                <a:gd name="T38" fmla="*/ 2147483647 w 491"/>
                <a:gd name="T39" fmla="*/ 2147483647 h 706"/>
                <a:gd name="T40" fmla="*/ 2147483647 w 491"/>
                <a:gd name="T41" fmla="*/ 2147483647 h 706"/>
                <a:gd name="T42" fmla="*/ 2147483647 w 491"/>
                <a:gd name="T43" fmla="*/ 2147483647 h 706"/>
                <a:gd name="T44" fmla="*/ 2147483647 w 491"/>
                <a:gd name="T45" fmla="*/ 2147483647 h 706"/>
                <a:gd name="T46" fmla="*/ 2147483647 w 491"/>
                <a:gd name="T47" fmla="*/ 2147483647 h 706"/>
                <a:gd name="T48" fmla="*/ 2147483647 w 491"/>
                <a:gd name="T49" fmla="*/ 2147483647 h 706"/>
                <a:gd name="T50" fmla="*/ 2147483647 w 491"/>
                <a:gd name="T51" fmla="*/ 2147483647 h 706"/>
                <a:gd name="T52" fmla="*/ 2147483647 w 491"/>
                <a:gd name="T53" fmla="*/ 2147483647 h 706"/>
                <a:gd name="T54" fmla="*/ 2147483647 w 491"/>
                <a:gd name="T55" fmla="*/ 2147483647 h 706"/>
                <a:gd name="T56" fmla="*/ 2147483647 w 491"/>
                <a:gd name="T57" fmla="*/ 2147483647 h 706"/>
                <a:gd name="T58" fmla="*/ 2147483647 w 491"/>
                <a:gd name="T59" fmla="*/ 2147483647 h 706"/>
                <a:gd name="T60" fmla="*/ 2147483647 w 491"/>
                <a:gd name="T61" fmla="*/ 2147483647 h 706"/>
                <a:gd name="T62" fmla="*/ 2147483647 w 491"/>
                <a:gd name="T63" fmla="*/ 2147483647 h 706"/>
                <a:gd name="T64" fmla="*/ 2147483647 w 491"/>
                <a:gd name="T65" fmla="*/ 2147483647 h 706"/>
                <a:gd name="T66" fmla="*/ 2147483647 w 491"/>
                <a:gd name="T67" fmla="*/ 2147483647 h 706"/>
                <a:gd name="T68" fmla="*/ 2147483647 w 491"/>
                <a:gd name="T69" fmla="*/ 2147483647 h 706"/>
                <a:gd name="T70" fmla="*/ 2147483647 w 491"/>
                <a:gd name="T71" fmla="*/ 2147483647 h 706"/>
                <a:gd name="T72" fmla="*/ 2147483647 w 491"/>
                <a:gd name="T73" fmla="*/ 2147483647 h 706"/>
                <a:gd name="T74" fmla="*/ 2147483647 w 491"/>
                <a:gd name="T75" fmla="*/ 2147483647 h 706"/>
                <a:gd name="T76" fmla="*/ 2147483647 w 491"/>
                <a:gd name="T77" fmla="*/ 2147483647 h 706"/>
                <a:gd name="T78" fmla="*/ 2147483647 w 491"/>
                <a:gd name="T79" fmla="*/ 2147483647 h 706"/>
                <a:gd name="T80" fmla="*/ 2147483647 w 491"/>
                <a:gd name="T81" fmla="*/ 2147483647 h 706"/>
                <a:gd name="T82" fmla="*/ 2147483647 w 491"/>
                <a:gd name="T83" fmla="*/ 2147483647 h 706"/>
                <a:gd name="T84" fmla="*/ 2147483647 w 491"/>
                <a:gd name="T85" fmla="*/ 2147483647 h 706"/>
                <a:gd name="T86" fmla="*/ 2147483647 w 491"/>
                <a:gd name="T87" fmla="*/ 2147483647 h 706"/>
                <a:gd name="T88" fmla="*/ 2147483647 w 491"/>
                <a:gd name="T89" fmla="*/ 2147483647 h 706"/>
                <a:gd name="T90" fmla="*/ 2147483647 w 491"/>
                <a:gd name="T91" fmla="*/ 2147483647 h 706"/>
                <a:gd name="T92" fmla="*/ 2147483647 w 491"/>
                <a:gd name="T93" fmla="*/ 2147483647 h 706"/>
                <a:gd name="T94" fmla="*/ 2147483647 w 491"/>
                <a:gd name="T95" fmla="*/ 2147483647 h 706"/>
                <a:gd name="T96" fmla="*/ 2147483647 w 491"/>
                <a:gd name="T97" fmla="*/ 2147483647 h 706"/>
                <a:gd name="T98" fmla="*/ 2147483647 w 491"/>
                <a:gd name="T99" fmla="*/ 2147483647 h 706"/>
                <a:gd name="T100" fmla="*/ 2147483647 w 491"/>
                <a:gd name="T101" fmla="*/ 2147483647 h 706"/>
                <a:gd name="T102" fmla="*/ 2147483647 w 491"/>
                <a:gd name="T103" fmla="*/ 2147483647 h 706"/>
                <a:gd name="T104" fmla="*/ 2147483647 w 491"/>
                <a:gd name="T105" fmla="*/ 2147483647 h 706"/>
                <a:gd name="T106" fmla="*/ 2147483647 w 491"/>
                <a:gd name="T107" fmla="*/ 2147483647 h 706"/>
                <a:gd name="T108" fmla="*/ 2147483647 w 491"/>
                <a:gd name="T109" fmla="*/ 2147483647 h 706"/>
                <a:gd name="T110" fmla="*/ 2147483647 w 491"/>
                <a:gd name="T111" fmla="*/ 2147483647 h 706"/>
                <a:gd name="T112" fmla="*/ 2147483647 w 491"/>
                <a:gd name="T113" fmla="*/ 2147483647 h 706"/>
                <a:gd name="T114" fmla="*/ 2147483647 w 491"/>
                <a:gd name="T115" fmla="*/ 2147483647 h 706"/>
                <a:gd name="T116" fmla="*/ 2147483647 w 491"/>
                <a:gd name="T117" fmla="*/ 2147483647 h 706"/>
                <a:gd name="T118" fmla="*/ 0 w 491"/>
                <a:gd name="T119" fmla="*/ 0 h 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1"/>
                <a:gd name="T181" fmla="*/ 0 h 706"/>
                <a:gd name="T182" fmla="*/ 491 w 491"/>
                <a:gd name="T183" fmla="*/ 706 h 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1" h="706">
                  <a:moveTo>
                    <a:pt x="0" y="0"/>
                  </a:moveTo>
                  <a:lnTo>
                    <a:pt x="5" y="27"/>
                  </a:lnTo>
                  <a:lnTo>
                    <a:pt x="23" y="39"/>
                  </a:lnTo>
                  <a:lnTo>
                    <a:pt x="27" y="90"/>
                  </a:lnTo>
                  <a:lnTo>
                    <a:pt x="42" y="109"/>
                  </a:lnTo>
                  <a:lnTo>
                    <a:pt x="51" y="154"/>
                  </a:lnTo>
                  <a:lnTo>
                    <a:pt x="47" y="166"/>
                  </a:lnTo>
                  <a:lnTo>
                    <a:pt x="51" y="177"/>
                  </a:lnTo>
                  <a:lnTo>
                    <a:pt x="53" y="187"/>
                  </a:lnTo>
                  <a:lnTo>
                    <a:pt x="51" y="198"/>
                  </a:lnTo>
                  <a:lnTo>
                    <a:pt x="36" y="223"/>
                  </a:lnTo>
                  <a:lnTo>
                    <a:pt x="35" y="250"/>
                  </a:lnTo>
                  <a:lnTo>
                    <a:pt x="42" y="271"/>
                  </a:lnTo>
                  <a:lnTo>
                    <a:pt x="47" y="297"/>
                  </a:lnTo>
                  <a:lnTo>
                    <a:pt x="69" y="319"/>
                  </a:lnTo>
                  <a:lnTo>
                    <a:pt x="95" y="319"/>
                  </a:lnTo>
                  <a:lnTo>
                    <a:pt x="107" y="337"/>
                  </a:lnTo>
                  <a:lnTo>
                    <a:pt x="119" y="352"/>
                  </a:lnTo>
                  <a:lnTo>
                    <a:pt x="111" y="358"/>
                  </a:lnTo>
                  <a:lnTo>
                    <a:pt x="101" y="370"/>
                  </a:lnTo>
                  <a:lnTo>
                    <a:pt x="98" y="382"/>
                  </a:lnTo>
                  <a:lnTo>
                    <a:pt x="98" y="400"/>
                  </a:lnTo>
                  <a:lnTo>
                    <a:pt x="119" y="400"/>
                  </a:lnTo>
                  <a:lnTo>
                    <a:pt x="119" y="414"/>
                  </a:lnTo>
                  <a:lnTo>
                    <a:pt x="126" y="418"/>
                  </a:lnTo>
                  <a:lnTo>
                    <a:pt x="126" y="441"/>
                  </a:lnTo>
                  <a:lnTo>
                    <a:pt x="150" y="460"/>
                  </a:lnTo>
                  <a:lnTo>
                    <a:pt x="149" y="486"/>
                  </a:lnTo>
                  <a:lnTo>
                    <a:pt x="167" y="484"/>
                  </a:lnTo>
                  <a:lnTo>
                    <a:pt x="159" y="496"/>
                  </a:lnTo>
                  <a:lnTo>
                    <a:pt x="149" y="513"/>
                  </a:lnTo>
                  <a:lnTo>
                    <a:pt x="144" y="544"/>
                  </a:lnTo>
                  <a:lnTo>
                    <a:pt x="149" y="573"/>
                  </a:lnTo>
                  <a:lnTo>
                    <a:pt x="179" y="586"/>
                  </a:lnTo>
                  <a:lnTo>
                    <a:pt x="192" y="595"/>
                  </a:lnTo>
                  <a:lnTo>
                    <a:pt x="194" y="627"/>
                  </a:lnTo>
                  <a:lnTo>
                    <a:pt x="207" y="637"/>
                  </a:lnTo>
                  <a:lnTo>
                    <a:pt x="201" y="658"/>
                  </a:lnTo>
                  <a:lnTo>
                    <a:pt x="209" y="706"/>
                  </a:lnTo>
                  <a:lnTo>
                    <a:pt x="225" y="696"/>
                  </a:lnTo>
                  <a:lnTo>
                    <a:pt x="234" y="693"/>
                  </a:lnTo>
                  <a:lnTo>
                    <a:pt x="242" y="675"/>
                  </a:lnTo>
                  <a:lnTo>
                    <a:pt x="248" y="658"/>
                  </a:lnTo>
                  <a:lnTo>
                    <a:pt x="245" y="645"/>
                  </a:lnTo>
                  <a:lnTo>
                    <a:pt x="251" y="634"/>
                  </a:lnTo>
                  <a:lnTo>
                    <a:pt x="245" y="630"/>
                  </a:lnTo>
                  <a:lnTo>
                    <a:pt x="243" y="618"/>
                  </a:lnTo>
                  <a:lnTo>
                    <a:pt x="248" y="618"/>
                  </a:lnTo>
                  <a:lnTo>
                    <a:pt x="257" y="609"/>
                  </a:lnTo>
                  <a:lnTo>
                    <a:pt x="257" y="598"/>
                  </a:lnTo>
                  <a:lnTo>
                    <a:pt x="258" y="585"/>
                  </a:lnTo>
                  <a:lnTo>
                    <a:pt x="329" y="586"/>
                  </a:lnTo>
                  <a:lnTo>
                    <a:pt x="372" y="495"/>
                  </a:lnTo>
                  <a:lnTo>
                    <a:pt x="491" y="495"/>
                  </a:lnTo>
                  <a:lnTo>
                    <a:pt x="491" y="319"/>
                  </a:lnTo>
                  <a:lnTo>
                    <a:pt x="408" y="319"/>
                  </a:lnTo>
                  <a:lnTo>
                    <a:pt x="408" y="139"/>
                  </a:lnTo>
                  <a:lnTo>
                    <a:pt x="329" y="139"/>
                  </a:lnTo>
                  <a:lnTo>
                    <a:pt x="33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6" name="Freeform 91"/>
            <p:cNvSpPr>
              <a:spLocks noChangeAspect="1"/>
            </p:cNvSpPr>
            <p:nvPr/>
          </p:nvSpPr>
          <p:spPr bwMode="auto">
            <a:xfrm>
              <a:off x="1201" y="1012"/>
              <a:ext cx="549" cy="430"/>
            </a:xfrm>
            <a:custGeom>
              <a:avLst/>
              <a:gdLst>
                <a:gd name="T0" fmla="*/ 2147483647 w 513"/>
                <a:gd name="T1" fmla="*/ 0 h 459"/>
                <a:gd name="T2" fmla="*/ 2147483647 w 513"/>
                <a:gd name="T3" fmla="*/ 2147483647 h 459"/>
                <a:gd name="T4" fmla="*/ 2147483647 w 513"/>
                <a:gd name="T5" fmla="*/ 2147483647 h 459"/>
                <a:gd name="T6" fmla="*/ 2147483647 w 513"/>
                <a:gd name="T7" fmla="*/ 2147483647 h 459"/>
                <a:gd name="T8" fmla="*/ 2147483647 w 513"/>
                <a:gd name="T9" fmla="*/ 2147483647 h 459"/>
                <a:gd name="T10" fmla="*/ 2147483647 w 513"/>
                <a:gd name="T11" fmla="*/ 2147483647 h 459"/>
                <a:gd name="T12" fmla="*/ 2147483647 w 513"/>
                <a:gd name="T13" fmla="*/ 2147483647 h 459"/>
                <a:gd name="T14" fmla="*/ 2147483647 w 513"/>
                <a:gd name="T15" fmla="*/ 2147483647 h 459"/>
                <a:gd name="T16" fmla="*/ 2147483647 w 513"/>
                <a:gd name="T17" fmla="*/ 2147483647 h 459"/>
                <a:gd name="T18" fmla="*/ 2147483647 w 513"/>
                <a:gd name="T19" fmla="*/ 2147483647 h 459"/>
                <a:gd name="T20" fmla="*/ 2147483647 w 513"/>
                <a:gd name="T21" fmla="*/ 2147483647 h 459"/>
                <a:gd name="T22" fmla="*/ 2147483647 w 513"/>
                <a:gd name="T23" fmla="*/ 2147483647 h 459"/>
                <a:gd name="T24" fmla="*/ 2147483647 w 513"/>
                <a:gd name="T25" fmla="*/ 2147483647 h 459"/>
                <a:gd name="T26" fmla="*/ 2147483647 w 513"/>
                <a:gd name="T27" fmla="*/ 2147483647 h 459"/>
                <a:gd name="T28" fmla="*/ 2147483647 w 513"/>
                <a:gd name="T29" fmla="*/ 2147483647 h 459"/>
                <a:gd name="T30" fmla="*/ 2147483647 w 513"/>
                <a:gd name="T31" fmla="*/ 2147483647 h 459"/>
                <a:gd name="T32" fmla="*/ 2147483647 w 513"/>
                <a:gd name="T33" fmla="*/ 2147483647 h 459"/>
                <a:gd name="T34" fmla="*/ 2147483647 w 513"/>
                <a:gd name="T35" fmla="*/ 2147483647 h 459"/>
                <a:gd name="T36" fmla="*/ 2147483647 w 513"/>
                <a:gd name="T37" fmla="*/ 2147483647 h 459"/>
                <a:gd name="T38" fmla="*/ 2147483647 w 513"/>
                <a:gd name="T39" fmla="*/ 2147483647 h 459"/>
                <a:gd name="T40" fmla="*/ 2147483647 w 513"/>
                <a:gd name="T41" fmla="*/ 2147483647 h 459"/>
                <a:gd name="T42" fmla="*/ 2147483647 w 513"/>
                <a:gd name="T43" fmla="*/ 2147483647 h 459"/>
                <a:gd name="T44" fmla="*/ 2147483647 w 513"/>
                <a:gd name="T45" fmla="*/ 2147483647 h 459"/>
                <a:gd name="T46" fmla="*/ 2147483647 w 513"/>
                <a:gd name="T47" fmla="*/ 2147483647 h 459"/>
                <a:gd name="T48" fmla="*/ 2147483647 w 513"/>
                <a:gd name="T49" fmla="*/ 2147483647 h 459"/>
                <a:gd name="T50" fmla="*/ 2147483647 w 513"/>
                <a:gd name="T51" fmla="*/ 2147483647 h 459"/>
                <a:gd name="T52" fmla="*/ 2147483647 w 513"/>
                <a:gd name="T53" fmla="*/ 2147483647 h 459"/>
                <a:gd name="T54" fmla="*/ 2147483647 w 513"/>
                <a:gd name="T55" fmla="*/ 2147483647 h 459"/>
                <a:gd name="T56" fmla="*/ 2147483647 w 513"/>
                <a:gd name="T57" fmla="*/ 2147483647 h 459"/>
                <a:gd name="T58" fmla="*/ 2147483647 w 513"/>
                <a:gd name="T59" fmla="*/ 2147483647 h 459"/>
                <a:gd name="T60" fmla="*/ 2147483647 w 513"/>
                <a:gd name="T61" fmla="*/ 2147483647 h 459"/>
                <a:gd name="T62" fmla="*/ 2147483647 w 513"/>
                <a:gd name="T63" fmla="*/ 2147483647 h 459"/>
                <a:gd name="T64" fmla="*/ 2147483647 w 513"/>
                <a:gd name="T65" fmla="*/ 2147483647 h 459"/>
                <a:gd name="T66" fmla="*/ 2147483647 w 513"/>
                <a:gd name="T67" fmla="*/ 2147483647 h 459"/>
                <a:gd name="T68" fmla="*/ 2147483647 w 513"/>
                <a:gd name="T69" fmla="*/ 2147483647 h 459"/>
                <a:gd name="T70" fmla="*/ 2147483647 w 513"/>
                <a:gd name="T71" fmla="*/ 2147483647 h 459"/>
                <a:gd name="T72" fmla="*/ 0 w 513"/>
                <a:gd name="T73" fmla="*/ 2147483647 h 459"/>
                <a:gd name="T74" fmla="*/ 2147483647 w 513"/>
                <a:gd name="T75" fmla="*/ 2147483647 h 459"/>
                <a:gd name="T76" fmla="*/ 2147483647 w 513"/>
                <a:gd name="T77" fmla="*/ 2147483647 h 459"/>
                <a:gd name="T78" fmla="*/ 2147483647 w 513"/>
                <a:gd name="T79" fmla="*/ 2147483647 h 459"/>
                <a:gd name="T80" fmla="*/ 2147483647 w 513"/>
                <a:gd name="T81" fmla="*/ 2147483647 h 459"/>
                <a:gd name="T82" fmla="*/ 2147483647 w 513"/>
                <a:gd name="T83" fmla="*/ 2147483647 h 459"/>
                <a:gd name="T84" fmla="*/ 2147483647 w 513"/>
                <a:gd name="T85" fmla="*/ 2147483647 h 459"/>
                <a:gd name="T86" fmla="*/ 2147483647 w 513"/>
                <a:gd name="T87" fmla="*/ 2147483647 h 459"/>
                <a:gd name="T88" fmla="*/ 2147483647 w 513"/>
                <a:gd name="T89" fmla="*/ 2147483647 h 459"/>
                <a:gd name="T90" fmla="*/ 2147483647 w 513"/>
                <a:gd name="T91" fmla="*/ 2147483647 h 459"/>
                <a:gd name="T92" fmla="*/ 2147483647 w 513"/>
                <a:gd name="T93" fmla="*/ 2147483647 h 459"/>
                <a:gd name="T94" fmla="*/ 2147483647 w 513"/>
                <a:gd name="T95" fmla="*/ 2147483647 h 459"/>
                <a:gd name="T96" fmla="*/ 2147483647 w 513"/>
                <a:gd name="T97" fmla="*/ 2147483647 h 459"/>
                <a:gd name="T98" fmla="*/ 2147483647 w 513"/>
                <a:gd name="T99" fmla="*/ 2147483647 h 459"/>
                <a:gd name="T100" fmla="*/ 2147483647 w 513"/>
                <a:gd name="T101" fmla="*/ 2147483647 h 459"/>
                <a:gd name="T102" fmla="*/ 2147483647 w 513"/>
                <a:gd name="T103" fmla="*/ 2147483647 h 459"/>
                <a:gd name="T104" fmla="*/ 2147483647 w 513"/>
                <a:gd name="T105" fmla="*/ 2147483647 h 459"/>
                <a:gd name="T106" fmla="*/ 2147483647 w 513"/>
                <a:gd name="T107" fmla="*/ 2147483647 h 459"/>
                <a:gd name="T108" fmla="*/ 2147483647 w 513"/>
                <a:gd name="T109" fmla="*/ 0 h 459"/>
                <a:gd name="T110" fmla="*/ 2147483647 w 513"/>
                <a:gd name="T111" fmla="*/ 0 h 4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3"/>
                <a:gd name="T169" fmla="*/ 0 h 459"/>
                <a:gd name="T170" fmla="*/ 513 w 513"/>
                <a:gd name="T171" fmla="*/ 459 h 4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3" h="459">
                  <a:moveTo>
                    <a:pt x="33" y="0"/>
                  </a:moveTo>
                  <a:lnTo>
                    <a:pt x="35" y="19"/>
                  </a:lnTo>
                  <a:lnTo>
                    <a:pt x="44" y="37"/>
                  </a:lnTo>
                  <a:lnTo>
                    <a:pt x="51" y="49"/>
                  </a:lnTo>
                  <a:lnTo>
                    <a:pt x="56" y="63"/>
                  </a:lnTo>
                  <a:lnTo>
                    <a:pt x="54" y="75"/>
                  </a:lnTo>
                  <a:lnTo>
                    <a:pt x="60" y="84"/>
                  </a:lnTo>
                  <a:lnTo>
                    <a:pt x="66" y="114"/>
                  </a:lnTo>
                  <a:lnTo>
                    <a:pt x="71" y="123"/>
                  </a:lnTo>
                  <a:lnTo>
                    <a:pt x="71" y="139"/>
                  </a:lnTo>
                  <a:lnTo>
                    <a:pt x="68" y="150"/>
                  </a:lnTo>
                  <a:lnTo>
                    <a:pt x="59" y="157"/>
                  </a:lnTo>
                  <a:lnTo>
                    <a:pt x="60" y="166"/>
                  </a:lnTo>
                  <a:lnTo>
                    <a:pt x="71" y="171"/>
                  </a:lnTo>
                  <a:lnTo>
                    <a:pt x="74" y="204"/>
                  </a:lnTo>
                  <a:lnTo>
                    <a:pt x="81" y="211"/>
                  </a:lnTo>
                  <a:lnTo>
                    <a:pt x="74" y="217"/>
                  </a:lnTo>
                  <a:lnTo>
                    <a:pt x="66" y="241"/>
                  </a:lnTo>
                  <a:lnTo>
                    <a:pt x="72" y="256"/>
                  </a:lnTo>
                  <a:lnTo>
                    <a:pt x="60" y="264"/>
                  </a:lnTo>
                  <a:lnTo>
                    <a:pt x="57" y="291"/>
                  </a:lnTo>
                  <a:lnTo>
                    <a:pt x="62" y="306"/>
                  </a:lnTo>
                  <a:lnTo>
                    <a:pt x="53" y="309"/>
                  </a:lnTo>
                  <a:lnTo>
                    <a:pt x="26" y="306"/>
                  </a:lnTo>
                  <a:lnTo>
                    <a:pt x="24" y="321"/>
                  </a:lnTo>
                  <a:lnTo>
                    <a:pt x="33" y="333"/>
                  </a:lnTo>
                  <a:lnTo>
                    <a:pt x="32" y="342"/>
                  </a:lnTo>
                  <a:lnTo>
                    <a:pt x="23" y="340"/>
                  </a:lnTo>
                  <a:lnTo>
                    <a:pt x="27" y="354"/>
                  </a:lnTo>
                  <a:lnTo>
                    <a:pt x="23" y="363"/>
                  </a:lnTo>
                  <a:lnTo>
                    <a:pt x="21" y="373"/>
                  </a:lnTo>
                  <a:lnTo>
                    <a:pt x="18" y="385"/>
                  </a:lnTo>
                  <a:lnTo>
                    <a:pt x="9" y="388"/>
                  </a:lnTo>
                  <a:lnTo>
                    <a:pt x="3" y="406"/>
                  </a:lnTo>
                  <a:lnTo>
                    <a:pt x="8" y="414"/>
                  </a:lnTo>
                  <a:lnTo>
                    <a:pt x="5" y="442"/>
                  </a:lnTo>
                  <a:lnTo>
                    <a:pt x="0" y="453"/>
                  </a:lnTo>
                  <a:lnTo>
                    <a:pt x="11" y="459"/>
                  </a:lnTo>
                  <a:lnTo>
                    <a:pt x="278" y="456"/>
                  </a:lnTo>
                  <a:lnTo>
                    <a:pt x="276" y="363"/>
                  </a:lnTo>
                  <a:lnTo>
                    <a:pt x="474" y="363"/>
                  </a:lnTo>
                  <a:lnTo>
                    <a:pt x="476" y="349"/>
                  </a:lnTo>
                  <a:lnTo>
                    <a:pt x="485" y="348"/>
                  </a:lnTo>
                  <a:lnTo>
                    <a:pt x="492" y="343"/>
                  </a:lnTo>
                  <a:lnTo>
                    <a:pt x="492" y="322"/>
                  </a:lnTo>
                  <a:lnTo>
                    <a:pt x="497" y="315"/>
                  </a:lnTo>
                  <a:lnTo>
                    <a:pt x="500" y="306"/>
                  </a:lnTo>
                  <a:lnTo>
                    <a:pt x="494" y="297"/>
                  </a:lnTo>
                  <a:lnTo>
                    <a:pt x="504" y="297"/>
                  </a:lnTo>
                  <a:lnTo>
                    <a:pt x="506" y="289"/>
                  </a:lnTo>
                  <a:lnTo>
                    <a:pt x="504" y="279"/>
                  </a:lnTo>
                  <a:lnTo>
                    <a:pt x="506" y="273"/>
                  </a:lnTo>
                  <a:lnTo>
                    <a:pt x="506" y="262"/>
                  </a:lnTo>
                  <a:lnTo>
                    <a:pt x="513" y="264"/>
                  </a:lnTo>
                  <a:lnTo>
                    <a:pt x="5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7" name="Freeform 92"/>
            <p:cNvSpPr>
              <a:spLocks noChangeAspect="1"/>
            </p:cNvSpPr>
            <p:nvPr/>
          </p:nvSpPr>
          <p:spPr bwMode="auto">
            <a:xfrm>
              <a:off x="707" y="1766"/>
              <a:ext cx="627" cy="483"/>
            </a:xfrm>
            <a:custGeom>
              <a:avLst/>
              <a:gdLst>
                <a:gd name="T0" fmla="*/ 2147483647 w 585"/>
                <a:gd name="T1" fmla="*/ 0 h 516"/>
                <a:gd name="T2" fmla="*/ 2147483647 w 585"/>
                <a:gd name="T3" fmla="*/ 2147483647 h 516"/>
                <a:gd name="T4" fmla="*/ 2147483647 w 585"/>
                <a:gd name="T5" fmla="*/ 2147483647 h 516"/>
                <a:gd name="T6" fmla="*/ 2147483647 w 585"/>
                <a:gd name="T7" fmla="*/ 2147483647 h 516"/>
                <a:gd name="T8" fmla="*/ 2147483647 w 585"/>
                <a:gd name="T9" fmla="*/ 2147483647 h 516"/>
                <a:gd name="T10" fmla="*/ 2147483647 w 585"/>
                <a:gd name="T11" fmla="*/ 2147483647 h 516"/>
                <a:gd name="T12" fmla="*/ 2147483647 w 585"/>
                <a:gd name="T13" fmla="*/ 2147483647 h 516"/>
                <a:gd name="T14" fmla="*/ 2147483647 w 585"/>
                <a:gd name="T15" fmla="*/ 2147483647 h 516"/>
                <a:gd name="T16" fmla="*/ 2147483647 w 585"/>
                <a:gd name="T17" fmla="*/ 2147483647 h 516"/>
                <a:gd name="T18" fmla="*/ 2147483647 w 585"/>
                <a:gd name="T19" fmla="*/ 2147483647 h 516"/>
                <a:gd name="T20" fmla="*/ 2147483647 w 585"/>
                <a:gd name="T21" fmla="*/ 2147483647 h 516"/>
                <a:gd name="T22" fmla="*/ 2147483647 w 585"/>
                <a:gd name="T23" fmla="*/ 2147483647 h 516"/>
                <a:gd name="T24" fmla="*/ 2147483647 w 585"/>
                <a:gd name="T25" fmla="*/ 2147483647 h 516"/>
                <a:gd name="T26" fmla="*/ 2147483647 w 585"/>
                <a:gd name="T27" fmla="*/ 2147483647 h 516"/>
                <a:gd name="T28" fmla="*/ 2147483647 w 585"/>
                <a:gd name="T29" fmla="*/ 2147483647 h 516"/>
                <a:gd name="T30" fmla="*/ 2147483647 w 585"/>
                <a:gd name="T31" fmla="*/ 2147483647 h 516"/>
                <a:gd name="T32" fmla="*/ 2147483647 w 585"/>
                <a:gd name="T33" fmla="*/ 2147483647 h 516"/>
                <a:gd name="T34" fmla="*/ 2147483647 w 585"/>
                <a:gd name="T35" fmla="*/ 2147483647 h 516"/>
                <a:gd name="T36" fmla="*/ 2147483647 w 585"/>
                <a:gd name="T37" fmla="*/ 2147483647 h 516"/>
                <a:gd name="T38" fmla="*/ 2147483647 w 585"/>
                <a:gd name="T39" fmla="*/ 2147483647 h 516"/>
                <a:gd name="T40" fmla="*/ 2147483647 w 585"/>
                <a:gd name="T41" fmla="*/ 2147483647 h 516"/>
                <a:gd name="T42" fmla="*/ 2147483647 w 585"/>
                <a:gd name="T43" fmla="*/ 2147483647 h 516"/>
                <a:gd name="T44" fmla="*/ 0 w 585"/>
                <a:gd name="T45" fmla="*/ 2147483647 h 516"/>
                <a:gd name="T46" fmla="*/ 2147483647 w 585"/>
                <a:gd name="T47" fmla="*/ 2147483647 h 516"/>
                <a:gd name="T48" fmla="*/ 2147483647 w 585"/>
                <a:gd name="T49" fmla="*/ 2147483647 h 516"/>
                <a:gd name="T50" fmla="*/ 2147483647 w 585"/>
                <a:gd name="T51" fmla="*/ 2147483647 h 516"/>
                <a:gd name="T52" fmla="*/ 2147483647 w 585"/>
                <a:gd name="T53" fmla="*/ 2147483647 h 516"/>
                <a:gd name="T54" fmla="*/ 2147483647 w 585"/>
                <a:gd name="T55" fmla="*/ 2147483647 h 516"/>
                <a:gd name="T56" fmla="*/ 2147483647 w 585"/>
                <a:gd name="T57" fmla="*/ 2147483647 h 516"/>
                <a:gd name="T58" fmla="*/ 2147483647 w 585"/>
                <a:gd name="T59" fmla="*/ 2147483647 h 516"/>
                <a:gd name="T60" fmla="*/ 2147483647 w 585"/>
                <a:gd name="T61" fmla="*/ 2147483647 h 516"/>
                <a:gd name="T62" fmla="*/ 2147483647 w 585"/>
                <a:gd name="T63" fmla="*/ 2147483647 h 516"/>
                <a:gd name="T64" fmla="*/ 2147483647 w 585"/>
                <a:gd name="T65" fmla="*/ 2147483647 h 516"/>
                <a:gd name="T66" fmla="*/ 2147483647 w 585"/>
                <a:gd name="T67" fmla="*/ 2147483647 h 516"/>
                <a:gd name="T68" fmla="*/ 2147483647 w 585"/>
                <a:gd name="T69" fmla="*/ 2147483647 h 516"/>
                <a:gd name="T70" fmla="*/ 2147483647 w 585"/>
                <a:gd name="T71" fmla="*/ 2147483647 h 516"/>
                <a:gd name="T72" fmla="*/ 2147483647 w 585"/>
                <a:gd name="T73" fmla="*/ 2147483647 h 5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5"/>
                <a:gd name="T112" fmla="*/ 0 h 516"/>
                <a:gd name="T113" fmla="*/ 585 w 585"/>
                <a:gd name="T114" fmla="*/ 516 h 5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5" h="516">
                  <a:moveTo>
                    <a:pt x="265" y="0"/>
                  </a:moveTo>
                  <a:lnTo>
                    <a:pt x="409" y="0"/>
                  </a:lnTo>
                  <a:lnTo>
                    <a:pt x="427" y="6"/>
                  </a:lnTo>
                  <a:lnTo>
                    <a:pt x="451" y="5"/>
                  </a:lnTo>
                  <a:lnTo>
                    <a:pt x="459" y="20"/>
                  </a:lnTo>
                  <a:lnTo>
                    <a:pt x="457" y="26"/>
                  </a:lnTo>
                  <a:lnTo>
                    <a:pt x="474" y="26"/>
                  </a:lnTo>
                  <a:lnTo>
                    <a:pt x="474" y="35"/>
                  </a:lnTo>
                  <a:lnTo>
                    <a:pt x="496" y="35"/>
                  </a:lnTo>
                  <a:lnTo>
                    <a:pt x="498" y="41"/>
                  </a:lnTo>
                  <a:lnTo>
                    <a:pt x="523" y="41"/>
                  </a:lnTo>
                  <a:lnTo>
                    <a:pt x="525" y="48"/>
                  </a:lnTo>
                  <a:lnTo>
                    <a:pt x="540" y="48"/>
                  </a:lnTo>
                  <a:lnTo>
                    <a:pt x="540" y="77"/>
                  </a:lnTo>
                  <a:lnTo>
                    <a:pt x="550" y="80"/>
                  </a:lnTo>
                  <a:lnTo>
                    <a:pt x="552" y="92"/>
                  </a:lnTo>
                  <a:lnTo>
                    <a:pt x="564" y="93"/>
                  </a:lnTo>
                  <a:lnTo>
                    <a:pt x="564" y="114"/>
                  </a:lnTo>
                  <a:lnTo>
                    <a:pt x="580" y="116"/>
                  </a:lnTo>
                  <a:lnTo>
                    <a:pt x="580" y="359"/>
                  </a:lnTo>
                  <a:lnTo>
                    <a:pt x="582" y="360"/>
                  </a:lnTo>
                  <a:lnTo>
                    <a:pt x="585" y="497"/>
                  </a:lnTo>
                  <a:lnTo>
                    <a:pt x="342" y="497"/>
                  </a:lnTo>
                  <a:lnTo>
                    <a:pt x="340" y="492"/>
                  </a:lnTo>
                  <a:lnTo>
                    <a:pt x="121" y="492"/>
                  </a:lnTo>
                  <a:lnTo>
                    <a:pt x="108" y="492"/>
                  </a:lnTo>
                  <a:lnTo>
                    <a:pt x="99" y="500"/>
                  </a:lnTo>
                  <a:lnTo>
                    <a:pt x="73" y="516"/>
                  </a:lnTo>
                  <a:lnTo>
                    <a:pt x="57" y="509"/>
                  </a:lnTo>
                  <a:lnTo>
                    <a:pt x="42" y="504"/>
                  </a:lnTo>
                  <a:lnTo>
                    <a:pt x="34" y="492"/>
                  </a:lnTo>
                  <a:lnTo>
                    <a:pt x="24" y="492"/>
                  </a:lnTo>
                  <a:lnTo>
                    <a:pt x="18" y="497"/>
                  </a:lnTo>
                  <a:lnTo>
                    <a:pt x="9" y="510"/>
                  </a:lnTo>
                  <a:lnTo>
                    <a:pt x="3" y="494"/>
                  </a:lnTo>
                  <a:lnTo>
                    <a:pt x="4" y="477"/>
                  </a:lnTo>
                  <a:lnTo>
                    <a:pt x="13" y="471"/>
                  </a:lnTo>
                  <a:lnTo>
                    <a:pt x="9" y="458"/>
                  </a:lnTo>
                  <a:lnTo>
                    <a:pt x="13" y="449"/>
                  </a:lnTo>
                  <a:lnTo>
                    <a:pt x="24" y="444"/>
                  </a:lnTo>
                  <a:lnTo>
                    <a:pt x="31" y="440"/>
                  </a:lnTo>
                  <a:lnTo>
                    <a:pt x="31" y="425"/>
                  </a:lnTo>
                  <a:lnTo>
                    <a:pt x="22" y="417"/>
                  </a:lnTo>
                  <a:lnTo>
                    <a:pt x="12" y="401"/>
                  </a:lnTo>
                  <a:lnTo>
                    <a:pt x="3" y="386"/>
                  </a:lnTo>
                  <a:lnTo>
                    <a:pt x="0" y="372"/>
                  </a:lnTo>
                  <a:lnTo>
                    <a:pt x="4" y="365"/>
                  </a:lnTo>
                  <a:lnTo>
                    <a:pt x="22" y="369"/>
                  </a:lnTo>
                  <a:lnTo>
                    <a:pt x="28" y="360"/>
                  </a:lnTo>
                  <a:lnTo>
                    <a:pt x="42" y="356"/>
                  </a:lnTo>
                  <a:lnTo>
                    <a:pt x="48" y="342"/>
                  </a:lnTo>
                  <a:lnTo>
                    <a:pt x="43" y="333"/>
                  </a:lnTo>
                  <a:lnTo>
                    <a:pt x="34" y="324"/>
                  </a:lnTo>
                  <a:lnTo>
                    <a:pt x="40" y="311"/>
                  </a:lnTo>
                  <a:lnTo>
                    <a:pt x="36" y="300"/>
                  </a:lnTo>
                  <a:lnTo>
                    <a:pt x="24" y="294"/>
                  </a:lnTo>
                  <a:lnTo>
                    <a:pt x="16" y="287"/>
                  </a:lnTo>
                  <a:lnTo>
                    <a:pt x="19" y="282"/>
                  </a:lnTo>
                  <a:lnTo>
                    <a:pt x="12" y="279"/>
                  </a:lnTo>
                  <a:lnTo>
                    <a:pt x="16" y="269"/>
                  </a:lnTo>
                  <a:lnTo>
                    <a:pt x="22" y="258"/>
                  </a:lnTo>
                  <a:lnTo>
                    <a:pt x="28" y="245"/>
                  </a:lnTo>
                  <a:lnTo>
                    <a:pt x="22" y="228"/>
                  </a:lnTo>
                  <a:lnTo>
                    <a:pt x="18" y="218"/>
                  </a:lnTo>
                  <a:lnTo>
                    <a:pt x="7" y="201"/>
                  </a:lnTo>
                  <a:lnTo>
                    <a:pt x="21" y="167"/>
                  </a:lnTo>
                  <a:lnTo>
                    <a:pt x="21" y="150"/>
                  </a:lnTo>
                  <a:lnTo>
                    <a:pt x="24" y="143"/>
                  </a:lnTo>
                  <a:lnTo>
                    <a:pt x="16" y="137"/>
                  </a:lnTo>
                  <a:lnTo>
                    <a:pt x="16" y="126"/>
                  </a:lnTo>
                  <a:lnTo>
                    <a:pt x="30" y="117"/>
                  </a:lnTo>
                  <a:lnTo>
                    <a:pt x="31" y="93"/>
                  </a:lnTo>
                  <a:lnTo>
                    <a:pt x="103" y="93"/>
                  </a:lnTo>
                  <a:lnTo>
                    <a:pt x="147" y="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8" name="Freeform 93"/>
            <p:cNvSpPr>
              <a:spLocks noChangeAspect="1"/>
            </p:cNvSpPr>
            <p:nvPr/>
          </p:nvSpPr>
          <p:spPr bwMode="auto">
            <a:xfrm>
              <a:off x="1660" y="444"/>
              <a:ext cx="421" cy="457"/>
            </a:xfrm>
            <a:custGeom>
              <a:avLst/>
              <a:gdLst>
                <a:gd name="T0" fmla="*/ 2147483647 w 392"/>
                <a:gd name="T1" fmla="*/ 2147483647 h 487"/>
                <a:gd name="T2" fmla="*/ 2147483647 w 392"/>
                <a:gd name="T3" fmla="*/ 2147483647 h 487"/>
                <a:gd name="T4" fmla="*/ 2147483647 w 392"/>
                <a:gd name="T5" fmla="*/ 2147483647 h 487"/>
                <a:gd name="T6" fmla="*/ 2147483647 w 392"/>
                <a:gd name="T7" fmla="*/ 2147483647 h 487"/>
                <a:gd name="T8" fmla="*/ 2147483647 w 392"/>
                <a:gd name="T9" fmla="*/ 0 h 487"/>
                <a:gd name="T10" fmla="*/ 2147483647 w 392"/>
                <a:gd name="T11" fmla="*/ 2147483647 h 487"/>
                <a:gd name="T12" fmla="*/ 2147483647 w 392"/>
                <a:gd name="T13" fmla="*/ 2147483647 h 487"/>
                <a:gd name="T14" fmla="*/ 2147483647 w 392"/>
                <a:gd name="T15" fmla="*/ 2147483647 h 487"/>
                <a:gd name="T16" fmla="*/ 2147483647 w 392"/>
                <a:gd name="T17" fmla="*/ 2147483647 h 487"/>
                <a:gd name="T18" fmla="*/ 2147483647 w 392"/>
                <a:gd name="T19" fmla="*/ 2147483647 h 487"/>
                <a:gd name="T20" fmla="*/ 2147483647 w 392"/>
                <a:gd name="T21" fmla="*/ 2147483647 h 487"/>
                <a:gd name="T22" fmla="*/ 2147483647 w 392"/>
                <a:gd name="T23" fmla="*/ 2147483647 h 487"/>
                <a:gd name="T24" fmla="*/ 2147483647 w 392"/>
                <a:gd name="T25" fmla="*/ 2147483647 h 487"/>
                <a:gd name="T26" fmla="*/ 2147483647 w 392"/>
                <a:gd name="T27" fmla="*/ 2147483647 h 487"/>
                <a:gd name="T28" fmla="*/ 2147483647 w 392"/>
                <a:gd name="T29" fmla="*/ 2147483647 h 487"/>
                <a:gd name="T30" fmla="*/ 2147483647 w 392"/>
                <a:gd name="T31" fmla="*/ 2147483647 h 487"/>
                <a:gd name="T32" fmla="*/ 2147483647 w 392"/>
                <a:gd name="T33" fmla="*/ 2147483647 h 487"/>
                <a:gd name="T34" fmla="*/ 2147483647 w 392"/>
                <a:gd name="T35" fmla="*/ 2147483647 h 487"/>
                <a:gd name="T36" fmla="*/ 2147483647 w 392"/>
                <a:gd name="T37" fmla="*/ 2147483647 h 487"/>
                <a:gd name="T38" fmla="*/ 2147483647 w 392"/>
                <a:gd name="T39" fmla="*/ 2147483647 h 487"/>
                <a:gd name="T40" fmla="*/ 2147483647 w 392"/>
                <a:gd name="T41" fmla="*/ 2147483647 h 487"/>
                <a:gd name="T42" fmla="*/ 2147483647 w 392"/>
                <a:gd name="T43" fmla="*/ 2147483647 h 487"/>
                <a:gd name="T44" fmla="*/ 2147483647 w 392"/>
                <a:gd name="T45" fmla="*/ 2147483647 h 487"/>
                <a:gd name="T46" fmla="*/ 2147483647 w 392"/>
                <a:gd name="T47" fmla="*/ 2147483647 h 487"/>
                <a:gd name="T48" fmla="*/ 2147483647 w 392"/>
                <a:gd name="T49" fmla="*/ 2147483647 h 487"/>
                <a:gd name="T50" fmla="*/ 2147483647 w 392"/>
                <a:gd name="T51" fmla="*/ 2147483647 h 487"/>
                <a:gd name="T52" fmla="*/ 2147483647 w 392"/>
                <a:gd name="T53" fmla="*/ 2147483647 h 487"/>
                <a:gd name="T54" fmla="*/ 2147483647 w 392"/>
                <a:gd name="T55" fmla="*/ 2147483647 h 487"/>
                <a:gd name="T56" fmla="*/ 2147483647 w 392"/>
                <a:gd name="T57" fmla="*/ 2147483647 h 487"/>
                <a:gd name="T58" fmla="*/ 2147483647 w 392"/>
                <a:gd name="T59" fmla="*/ 2147483647 h 487"/>
                <a:gd name="T60" fmla="*/ 0 w 392"/>
                <a:gd name="T61" fmla="*/ 2147483647 h 487"/>
                <a:gd name="T62" fmla="*/ 2147483647 w 392"/>
                <a:gd name="T63" fmla="*/ 2147483647 h 487"/>
                <a:gd name="T64" fmla="*/ 2147483647 w 392"/>
                <a:gd name="T65" fmla="*/ 2147483647 h 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2"/>
                <a:gd name="T100" fmla="*/ 0 h 487"/>
                <a:gd name="T101" fmla="*/ 392 w 392"/>
                <a:gd name="T102" fmla="*/ 487 h 4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2" h="487">
                  <a:moveTo>
                    <a:pt x="146" y="138"/>
                  </a:moveTo>
                  <a:lnTo>
                    <a:pt x="143" y="115"/>
                  </a:lnTo>
                  <a:lnTo>
                    <a:pt x="210" y="66"/>
                  </a:lnTo>
                  <a:lnTo>
                    <a:pt x="204" y="58"/>
                  </a:lnTo>
                  <a:lnTo>
                    <a:pt x="209" y="49"/>
                  </a:lnTo>
                  <a:lnTo>
                    <a:pt x="224" y="51"/>
                  </a:lnTo>
                  <a:lnTo>
                    <a:pt x="230" y="40"/>
                  </a:lnTo>
                  <a:lnTo>
                    <a:pt x="246" y="37"/>
                  </a:lnTo>
                  <a:lnTo>
                    <a:pt x="257" y="6"/>
                  </a:lnTo>
                  <a:lnTo>
                    <a:pt x="270" y="0"/>
                  </a:lnTo>
                  <a:lnTo>
                    <a:pt x="272" y="15"/>
                  </a:lnTo>
                  <a:lnTo>
                    <a:pt x="272" y="27"/>
                  </a:lnTo>
                  <a:lnTo>
                    <a:pt x="281" y="36"/>
                  </a:lnTo>
                  <a:lnTo>
                    <a:pt x="287" y="28"/>
                  </a:lnTo>
                  <a:lnTo>
                    <a:pt x="284" y="18"/>
                  </a:lnTo>
                  <a:lnTo>
                    <a:pt x="291" y="13"/>
                  </a:lnTo>
                  <a:lnTo>
                    <a:pt x="300" y="22"/>
                  </a:lnTo>
                  <a:lnTo>
                    <a:pt x="308" y="15"/>
                  </a:lnTo>
                  <a:lnTo>
                    <a:pt x="320" y="22"/>
                  </a:lnTo>
                  <a:lnTo>
                    <a:pt x="333" y="16"/>
                  </a:lnTo>
                  <a:lnTo>
                    <a:pt x="342" y="46"/>
                  </a:lnTo>
                  <a:lnTo>
                    <a:pt x="359" y="57"/>
                  </a:lnTo>
                  <a:lnTo>
                    <a:pt x="360" y="72"/>
                  </a:lnTo>
                  <a:lnTo>
                    <a:pt x="371" y="63"/>
                  </a:lnTo>
                  <a:lnTo>
                    <a:pt x="380" y="63"/>
                  </a:lnTo>
                  <a:lnTo>
                    <a:pt x="386" y="72"/>
                  </a:lnTo>
                  <a:lnTo>
                    <a:pt x="375" y="82"/>
                  </a:lnTo>
                  <a:lnTo>
                    <a:pt x="374" y="90"/>
                  </a:lnTo>
                  <a:lnTo>
                    <a:pt x="378" y="99"/>
                  </a:lnTo>
                  <a:lnTo>
                    <a:pt x="375" y="111"/>
                  </a:lnTo>
                  <a:lnTo>
                    <a:pt x="368" y="118"/>
                  </a:lnTo>
                  <a:lnTo>
                    <a:pt x="368" y="148"/>
                  </a:lnTo>
                  <a:lnTo>
                    <a:pt x="377" y="150"/>
                  </a:lnTo>
                  <a:lnTo>
                    <a:pt x="375" y="159"/>
                  </a:lnTo>
                  <a:lnTo>
                    <a:pt x="380" y="184"/>
                  </a:lnTo>
                  <a:lnTo>
                    <a:pt x="390" y="198"/>
                  </a:lnTo>
                  <a:lnTo>
                    <a:pt x="392" y="220"/>
                  </a:lnTo>
                  <a:lnTo>
                    <a:pt x="381" y="231"/>
                  </a:lnTo>
                  <a:lnTo>
                    <a:pt x="371" y="241"/>
                  </a:lnTo>
                  <a:lnTo>
                    <a:pt x="363" y="258"/>
                  </a:lnTo>
                  <a:lnTo>
                    <a:pt x="363" y="282"/>
                  </a:lnTo>
                  <a:lnTo>
                    <a:pt x="348" y="295"/>
                  </a:lnTo>
                  <a:lnTo>
                    <a:pt x="338" y="319"/>
                  </a:lnTo>
                  <a:lnTo>
                    <a:pt x="321" y="349"/>
                  </a:lnTo>
                  <a:lnTo>
                    <a:pt x="311" y="373"/>
                  </a:lnTo>
                  <a:lnTo>
                    <a:pt x="315" y="387"/>
                  </a:lnTo>
                  <a:lnTo>
                    <a:pt x="309" y="397"/>
                  </a:lnTo>
                  <a:lnTo>
                    <a:pt x="309" y="414"/>
                  </a:lnTo>
                  <a:lnTo>
                    <a:pt x="306" y="430"/>
                  </a:lnTo>
                  <a:lnTo>
                    <a:pt x="303" y="447"/>
                  </a:lnTo>
                  <a:lnTo>
                    <a:pt x="302" y="459"/>
                  </a:lnTo>
                  <a:lnTo>
                    <a:pt x="294" y="466"/>
                  </a:lnTo>
                  <a:lnTo>
                    <a:pt x="242" y="465"/>
                  </a:lnTo>
                  <a:lnTo>
                    <a:pt x="239" y="484"/>
                  </a:lnTo>
                  <a:lnTo>
                    <a:pt x="206" y="487"/>
                  </a:lnTo>
                  <a:lnTo>
                    <a:pt x="204" y="480"/>
                  </a:lnTo>
                  <a:lnTo>
                    <a:pt x="197" y="475"/>
                  </a:lnTo>
                  <a:lnTo>
                    <a:pt x="192" y="469"/>
                  </a:lnTo>
                  <a:lnTo>
                    <a:pt x="80" y="468"/>
                  </a:lnTo>
                  <a:lnTo>
                    <a:pt x="80" y="423"/>
                  </a:lnTo>
                  <a:lnTo>
                    <a:pt x="2" y="328"/>
                  </a:lnTo>
                  <a:lnTo>
                    <a:pt x="0" y="145"/>
                  </a:lnTo>
                  <a:lnTo>
                    <a:pt x="84" y="144"/>
                  </a:lnTo>
                  <a:lnTo>
                    <a:pt x="95" y="141"/>
                  </a:lnTo>
                  <a:lnTo>
                    <a:pt x="110" y="147"/>
                  </a:lnTo>
                  <a:lnTo>
                    <a:pt x="146" y="138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29" name="Freeform 94"/>
            <p:cNvSpPr>
              <a:spLocks noChangeAspect="1"/>
            </p:cNvSpPr>
            <p:nvPr/>
          </p:nvSpPr>
          <p:spPr bwMode="auto">
            <a:xfrm>
              <a:off x="2364" y="590"/>
              <a:ext cx="526" cy="357"/>
            </a:xfrm>
            <a:custGeom>
              <a:avLst/>
              <a:gdLst>
                <a:gd name="T0" fmla="*/ 2147483647 w 490"/>
                <a:gd name="T1" fmla="*/ 2147483647 h 381"/>
                <a:gd name="T2" fmla="*/ 2147483647 w 490"/>
                <a:gd name="T3" fmla="*/ 2147483647 h 381"/>
                <a:gd name="T4" fmla="*/ 2147483647 w 490"/>
                <a:gd name="T5" fmla="*/ 0 h 381"/>
                <a:gd name="T6" fmla="*/ 2147483647 w 490"/>
                <a:gd name="T7" fmla="*/ 2147483647 h 381"/>
                <a:gd name="T8" fmla="*/ 2147483647 w 490"/>
                <a:gd name="T9" fmla="*/ 2147483647 h 381"/>
                <a:gd name="T10" fmla="*/ 2147483647 w 490"/>
                <a:gd name="T11" fmla="*/ 2147483647 h 381"/>
                <a:gd name="T12" fmla="*/ 2147483647 w 490"/>
                <a:gd name="T13" fmla="*/ 2147483647 h 381"/>
                <a:gd name="T14" fmla="*/ 2147483647 w 490"/>
                <a:gd name="T15" fmla="*/ 2147483647 h 381"/>
                <a:gd name="T16" fmla="*/ 2147483647 w 490"/>
                <a:gd name="T17" fmla="*/ 2147483647 h 381"/>
                <a:gd name="T18" fmla="*/ 2147483647 w 490"/>
                <a:gd name="T19" fmla="*/ 2147483647 h 381"/>
                <a:gd name="T20" fmla="*/ 2147483647 w 490"/>
                <a:gd name="T21" fmla="*/ 2147483647 h 381"/>
                <a:gd name="T22" fmla="*/ 2147483647 w 490"/>
                <a:gd name="T23" fmla="*/ 2147483647 h 381"/>
                <a:gd name="T24" fmla="*/ 2147483647 w 490"/>
                <a:gd name="T25" fmla="*/ 2147483647 h 381"/>
                <a:gd name="T26" fmla="*/ 2147483647 w 490"/>
                <a:gd name="T27" fmla="*/ 2147483647 h 381"/>
                <a:gd name="T28" fmla="*/ 2147483647 w 490"/>
                <a:gd name="T29" fmla="*/ 2147483647 h 381"/>
                <a:gd name="T30" fmla="*/ 2147483647 w 490"/>
                <a:gd name="T31" fmla="*/ 2147483647 h 381"/>
                <a:gd name="T32" fmla="*/ 2147483647 w 490"/>
                <a:gd name="T33" fmla="*/ 2147483647 h 381"/>
                <a:gd name="T34" fmla="*/ 2147483647 w 490"/>
                <a:gd name="T35" fmla="*/ 2147483647 h 381"/>
                <a:gd name="T36" fmla="*/ 2147483647 w 490"/>
                <a:gd name="T37" fmla="*/ 2147483647 h 381"/>
                <a:gd name="T38" fmla="*/ 2147483647 w 490"/>
                <a:gd name="T39" fmla="*/ 2147483647 h 381"/>
                <a:gd name="T40" fmla="*/ 2147483647 w 490"/>
                <a:gd name="T41" fmla="*/ 2147483647 h 381"/>
                <a:gd name="T42" fmla="*/ 2147483647 w 490"/>
                <a:gd name="T43" fmla="*/ 2147483647 h 381"/>
                <a:gd name="T44" fmla="*/ 2147483647 w 490"/>
                <a:gd name="T45" fmla="*/ 2147483647 h 381"/>
                <a:gd name="T46" fmla="*/ 2147483647 w 490"/>
                <a:gd name="T47" fmla="*/ 2147483647 h 381"/>
                <a:gd name="T48" fmla="*/ 2147483647 w 490"/>
                <a:gd name="T49" fmla="*/ 2147483647 h 381"/>
                <a:gd name="T50" fmla="*/ 2147483647 w 490"/>
                <a:gd name="T51" fmla="*/ 2147483647 h 381"/>
                <a:gd name="T52" fmla="*/ 2147483647 w 490"/>
                <a:gd name="T53" fmla="*/ 2147483647 h 381"/>
                <a:gd name="T54" fmla="*/ 2147483647 w 490"/>
                <a:gd name="T55" fmla="*/ 2147483647 h 381"/>
                <a:gd name="T56" fmla="*/ 2147483647 w 490"/>
                <a:gd name="T57" fmla="*/ 2147483647 h 381"/>
                <a:gd name="T58" fmla="*/ 2147483647 w 490"/>
                <a:gd name="T59" fmla="*/ 2147483647 h 381"/>
                <a:gd name="T60" fmla="*/ 2147483647 w 490"/>
                <a:gd name="T61" fmla="*/ 2147483647 h 381"/>
                <a:gd name="T62" fmla="*/ 2147483647 w 490"/>
                <a:gd name="T63" fmla="*/ 2147483647 h 381"/>
                <a:gd name="T64" fmla="*/ 2147483647 w 490"/>
                <a:gd name="T65" fmla="*/ 2147483647 h 381"/>
                <a:gd name="T66" fmla="*/ 2147483647 w 490"/>
                <a:gd name="T67" fmla="*/ 2147483647 h 381"/>
                <a:gd name="T68" fmla="*/ 2147483647 w 490"/>
                <a:gd name="T69" fmla="*/ 2147483647 h 381"/>
                <a:gd name="T70" fmla="*/ 2147483647 w 490"/>
                <a:gd name="T71" fmla="*/ 2147483647 h 381"/>
                <a:gd name="T72" fmla="*/ 2147483647 w 490"/>
                <a:gd name="T73" fmla="*/ 2147483647 h 381"/>
                <a:gd name="T74" fmla="*/ 2147483647 w 490"/>
                <a:gd name="T75" fmla="*/ 2147483647 h 381"/>
                <a:gd name="T76" fmla="*/ 2147483647 w 490"/>
                <a:gd name="T77" fmla="*/ 2147483647 h 381"/>
                <a:gd name="T78" fmla="*/ 2147483647 w 490"/>
                <a:gd name="T79" fmla="*/ 2147483647 h 381"/>
                <a:gd name="T80" fmla="*/ 2147483647 w 490"/>
                <a:gd name="T81" fmla="*/ 2147483647 h 381"/>
                <a:gd name="T82" fmla="*/ 2147483647 w 490"/>
                <a:gd name="T83" fmla="*/ 2147483647 h 381"/>
                <a:gd name="T84" fmla="*/ 2147483647 w 490"/>
                <a:gd name="T85" fmla="*/ 2147483647 h 381"/>
                <a:gd name="T86" fmla="*/ 2147483647 w 490"/>
                <a:gd name="T87" fmla="*/ 2147483647 h 381"/>
                <a:gd name="T88" fmla="*/ 2147483647 w 490"/>
                <a:gd name="T89" fmla="*/ 2147483647 h 381"/>
                <a:gd name="T90" fmla="*/ 2147483647 w 490"/>
                <a:gd name="T91" fmla="*/ 2147483647 h 381"/>
                <a:gd name="T92" fmla="*/ 2147483647 w 490"/>
                <a:gd name="T93" fmla="*/ 2147483647 h 381"/>
                <a:gd name="T94" fmla="*/ 2147483647 w 490"/>
                <a:gd name="T95" fmla="*/ 2147483647 h 381"/>
                <a:gd name="T96" fmla="*/ 2147483647 w 490"/>
                <a:gd name="T97" fmla="*/ 2147483647 h 381"/>
                <a:gd name="T98" fmla="*/ 2147483647 w 490"/>
                <a:gd name="T99" fmla="*/ 2147483647 h 381"/>
                <a:gd name="T100" fmla="*/ 2147483647 w 490"/>
                <a:gd name="T101" fmla="*/ 2147483647 h 381"/>
                <a:gd name="T102" fmla="*/ 2147483647 w 490"/>
                <a:gd name="T103" fmla="*/ 2147483647 h 381"/>
                <a:gd name="T104" fmla="*/ 2147483647 w 490"/>
                <a:gd name="T105" fmla="*/ 2147483647 h 381"/>
                <a:gd name="T106" fmla="*/ 2147483647 w 490"/>
                <a:gd name="T107" fmla="*/ 2147483647 h 381"/>
                <a:gd name="T108" fmla="*/ 2147483647 w 490"/>
                <a:gd name="T109" fmla="*/ 2147483647 h 381"/>
                <a:gd name="T110" fmla="*/ 2147483647 w 490"/>
                <a:gd name="T111" fmla="*/ 2147483647 h 381"/>
                <a:gd name="T112" fmla="*/ 2147483647 w 490"/>
                <a:gd name="T113" fmla="*/ 2147483647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381"/>
                <a:gd name="T173" fmla="*/ 490 w 490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381">
                  <a:moveTo>
                    <a:pt x="63" y="32"/>
                  </a:moveTo>
                  <a:lnTo>
                    <a:pt x="309" y="24"/>
                  </a:lnTo>
                  <a:lnTo>
                    <a:pt x="319" y="11"/>
                  </a:lnTo>
                  <a:lnTo>
                    <a:pt x="327" y="9"/>
                  </a:lnTo>
                  <a:lnTo>
                    <a:pt x="331" y="0"/>
                  </a:lnTo>
                  <a:lnTo>
                    <a:pt x="354" y="0"/>
                  </a:lnTo>
                  <a:lnTo>
                    <a:pt x="370" y="21"/>
                  </a:lnTo>
                  <a:lnTo>
                    <a:pt x="387" y="41"/>
                  </a:lnTo>
                  <a:lnTo>
                    <a:pt x="408" y="50"/>
                  </a:lnTo>
                  <a:lnTo>
                    <a:pt x="415" y="63"/>
                  </a:lnTo>
                  <a:lnTo>
                    <a:pt x="412" y="78"/>
                  </a:lnTo>
                  <a:lnTo>
                    <a:pt x="400" y="80"/>
                  </a:lnTo>
                  <a:lnTo>
                    <a:pt x="385" y="74"/>
                  </a:lnTo>
                  <a:lnTo>
                    <a:pt x="372" y="63"/>
                  </a:lnTo>
                  <a:lnTo>
                    <a:pt x="363" y="47"/>
                  </a:lnTo>
                  <a:lnTo>
                    <a:pt x="352" y="24"/>
                  </a:lnTo>
                  <a:lnTo>
                    <a:pt x="345" y="12"/>
                  </a:lnTo>
                  <a:lnTo>
                    <a:pt x="339" y="9"/>
                  </a:lnTo>
                  <a:lnTo>
                    <a:pt x="336" y="24"/>
                  </a:lnTo>
                  <a:lnTo>
                    <a:pt x="336" y="42"/>
                  </a:lnTo>
                  <a:lnTo>
                    <a:pt x="327" y="57"/>
                  </a:lnTo>
                  <a:lnTo>
                    <a:pt x="325" y="81"/>
                  </a:lnTo>
                  <a:lnTo>
                    <a:pt x="333" y="101"/>
                  </a:lnTo>
                  <a:lnTo>
                    <a:pt x="345" y="117"/>
                  </a:lnTo>
                  <a:lnTo>
                    <a:pt x="361" y="129"/>
                  </a:lnTo>
                  <a:lnTo>
                    <a:pt x="385" y="137"/>
                  </a:lnTo>
                  <a:lnTo>
                    <a:pt x="405" y="147"/>
                  </a:lnTo>
                  <a:lnTo>
                    <a:pt x="417" y="162"/>
                  </a:lnTo>
                  <a:lnTo>
                    <a:pt x="415" y="188"/>
                  </a:lnTo>
                  <a:lnTo>
                    <a:pt x="406" y="201"/>
                  </a:lnTo>
                  <a:lnTo>
                    <a:pt x="406" y="216"/>
                  </a:lnTo>
                  <a:lnTo>
                    <a:pt x="424" y="225"/>
                  </a:lnTo>
                  <a:lnTo>
                    <a:pt x="453" y="228"/>
                  </a:lnTo>
                  <a:lnTo>
                    <a:pt x="475" y="227"/>
                  </a:lnTo>
                  <a:lnTo>
                    <a:pt x="483" y="236"/>
                  </a:lnTo>
                  <a:lnTo>
                    <a:pt x="490" y="249"/>
                  </a:lnTo>
                  <a:lnTo>
                    <a:pt x="483" y="270"/>
                  </a:lnTo>
                  <a:lnTo>
                    <a:pt x="456" y="273"/>
                  </a:lnTo>
                  <a:lnTo>
                    <a:pt x="442" y="270"/>
                  </a:lnTo>
                  <a:lnTo>
                    <a:pt x="430" y="270"/>
                  </a:lnTo>
                  <a:lnTo>
                    <a:pt x="424" y="282"/>
                  </a:lnTo>
                  <a:lnTo>
                    <a:pt x="430" y="297"/>
                  </a:lnTo>
                  <a:lnTo>
                    <a:pt x="436" y="317"/>
                  </a:lnTo>
                  <a:lnTo>
                    <a:pt x="436" y="336"/>
                  </a:lnTo>
                  <a:lnTo>
                    <a:pt x="435" y="350"/>
                  </a:lnTo>
                  <a:lnTo>
                    <a:pt x="430" y="362"/>
                  </a:lnTo>
                  <a:lnTo>
                    <a:pt x="423" y="377"/>
                  </a:lnTo>
                  <a:lnTo>
                    <a:pt x="408" y="381"/>
                  </a:lnTo>
                  <a:lnTo>
                    <a:pt x="394" y="381"/>
                  </a:lnTo>
                  <a:lnTo>
                    <a:pt x="379" y="378"/>
                  </a:lnTo>
                  <a:lnTo>
                    <a:pt x="369" y="365"/>
                  </a:lnTo>
                  <a:lnTo>
                    <a:pt x="360" y="347"/>
                  </a:lnTo>
                  <a:lnTo>
                    <a:pt x="348" y="347"/>
                  </a:lnTo>
                  <a:lnTo>
                    <a:pt x="339" y="356"/>
                  </a:lnTo>
                  <a:lnTo>
                    <a:pt x="327" y="357"/>
                  </a:lnTo>
                  <a:lnTo>
                    <a:pt x="324" y="344"/>
                  </a:lnTo>
                  <a:lnTo>
                    <a:pt x="322" y="332"/>
                  </a:lnTo>
                  <a:lnTo>
                    <a:pt x="312" y="323"/>
                  </a:lnTo>
                  <a:lnTo>
                    <a:pt x="300" y="329"/>
                  </a:lnTo>
                  <a:lnTo>
                    <a:pt x="288" y="333"/>
                  </a:lnTo>
                  <a:lnTo>
                    <a:pt x="273" y="335"/>
                  </a:lnTo>
                  <a:lnTo>
                    <a:pt x="264" y="339"/>
                  </a:lnTo>
                  <a:lnTo>
                    <a:pt x="252" y="347"/>
                  </a:lnTo>
                  <a:lnTo>
                    <a:pt x="246" y="359"/>
                  </a:lnTo>
                  <a:lnTo>
                    <a:pt x="241" y="369"/>
                  </a:lnTo>
                  <a:lnTo>
                    <a:pt x="217" y="359"/>
                  </a:lnTo>
                  <a:lnTo>
                    <a:pt x="211" y="348"/>
                  </a:lnTo>
                  <a:lnTo>
                    <a:pt x="201" y="359"/>
                  </a:lnTo>
                  <a:lnTo>
                    <a:pt x="192" y="359"/>
                  </a:lnTo>
                  <a:lnTo>
                    <a:pt x="181" y="365"/>
                  </a:lnTo>
                  <a:lnTo>
                    <a:pt x="172" y="380"/>
                  </a:lnTo>
                  <a:lnTo>
                    <a:pt x="10" y="381"/>
                  </a:lnTo>
                  <a:lnTo>
                    <a:pt x="4" y="377"/>
                  </a:lnTo>
                  <a:lnTo>
                    <a:pt x="9" y="366"/>
                  </a:lnTo>
                  <a:lnTo>
                    <a:pt x="25" y="359"/>
                  </a:lnTo>
                  <a:lnTo>
                    <a:pt x="31" y="348"/>
                  </a:lnTo>
                  <a:lnTo>
                    <a:pt x="24" y="345"/>
                  </a:lnTo>
                  <a:lnTo>
                    <a:pt x="9" y="348"/>
                  </a:lnTo>
                  <a:lnTo>
                    <a:pt x="0" y="335"/>
                  </a:lnTo>
                  <a:lnTo>
                    <a:pt x="4" y="323"/>
                  </a:lnTo>
                  <a:lnTo>
                    <a:pt x="22" y="327"/>
                  </a:lnTo>
                  <a:lnTo>
                    <a:pt x="21" y="299"/>
                  </a:lnTo>
                  <a:lnTo>
                    <a:pt x="18" y="285"/>
                  </a:lnTo>
                  <a:lnTo>
                    <a:pt x="24" y="279"/>
                  </a:lnTo>
                  <a:lnTo>
                    <a:pt x="37" y="288"/>
                  </a:lnTo>
                  <a:lnTo>
                    <a:pt x="43" y="282"/>
                  </a:lnTo>
                  <a:lnTo>
                    <a:pt x="39" y="264"/>
                  </a:lnTo>
                  <a:lnTo>
                    <a:pt x="48" y="263"/>
                  </a:lnTo>
                  <a:lnTo>
                    <a:pt x="60" y="260"/>
                  </a:lnTo>
                  <a:lnTo>
                    <a:pt x="60" y="246"/>
                  </a:lnTo>
                  <a:lnTo>
                    <a:pt x="58" y="237"/>
                  </a:lnTo>
                  <a:lnTo>
                    <a:pt x="43" y="240"/>
                  </a:lnTo>
                  <a:lnTo>
                    <a:pt x="42" y="233"/>
                  </a:lnTo>
                  <a:lnTo>
                    <a:pt x="42" y="221"/>
                  </a:lnTo>
                  <a:lnTo>
                    <a:pt x="51" y="212"/>
                  </a:lnTo>
                  <a:lnTo>
                    <a:pt x="55" y="225"/>
                  </a:lnTo>
                  <a:lnTo>
                    <a:pt x="66" y="227"/>
                  </a:lnTo>
                  <a:lnTo>
                    <a:pt x="78" y="218"/>
                  </a:lnTo>
                  <a:lnTo>
                    <a:pt x="73" y="203"/>
                  </a:lnTo>
                  <a:lnTo>
                    <a:pt x="60" y="192"/>
                  </a:lnTo>
                  <a:lnTo>
                    <a:pt x="45" y="170"/>
                  </a:lnTo>
                  <a:lnTo>
                    <a:pt x="55" y="168"/>
                  </a:lnTo>
                  <a:lnTo>
                    <a:pt x="51" y="158"/>
                  </a:lnTo>
                  <a:lnTo>
                    <a:pt x="45" y="147"/>
                  </a:lnTo>
                  <a:lnTo>
                    <a:pt x="49" y="137"/>
                  </a:lnTo>
                  <a:lnTo>
                    <a:pt x="55" y="144"/>
                  </a:lnTo>
                  <a:lnTo>
                    <a:pt x="61" y="140"/>
                  </a:lnTo>
                  <a:lnTo>
                    <a:pt x="55" y="128"/>
                  </a:lnTo>
                  <a:lnTo>
                    <a:pt x="52" y="111"/>
                  </a:lnTo>
                  <a:lnTo>
                    <a:pt x="51" y="99"/>
                  </a:lnTo>
                  <a:lnTo>
                    <a:pt x="49" y="78"/>
                  </a:lnTo>
                  <a:lnTo>
                    <a:pt x="52" y="63"/>
                  </a:lnTo>
                  <a:lnTo>
                    <a:pt x="58" y="4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0" name="Freeform 95"/>
            <p:cNvSpPr>
              <a:spLocks noChangeAspect="1"/>
            </p:cNvSpPr>
            <p:nvPr/>
          </p:nvSpPr>
          <p:spPr bwMode="auto">
            <a:xfrm>
              <a:off x="1976" y="496"/>
              <a:ext cx="479" cy="497"/>
            </a:xfrm>
            <a:custGeom>
              <a:avLst/>
              <a:gdLst>
                <a:gd name="T0" fmla="*/ 2147483647 w 447"/>
                <a:gd name="T1" fmla="*/ 2147483647 h 531"/>
                <a:gd name="T2" fmla="*/ 2147483647 w 447"/>
                <a:gd name="T3" fmla="*/ 2147483647 h 531"/>
                <a:gd name="T4" fmla="*/ 2147483647 w 447"/>
                <a:gd name="T5" fmla="*/ 2147483647 h 531"/>
                <a:gd name="T6" fmla="*/ 2147483647 w 447"/>
                <a:gd name="T7" fmla="*/ 2147483647 h 531"/>
                <a:gd name="T8" fmla="*/ 2147483647 w 447"/>
                <a:gd name="T9" fmla="*/ 2147483647 h 531"/>
                <a:gd name="T10" fmla="*/ 2147483647 w 447"/>
                <a:gd name="T11" fmla="*/ 2147483647 h 531"/>
                <a:gd name="T12" fmla="*/ 2147483647 w 447"/>
                <a:gd name="T13" fmla="*/ 2147483647 h 531"/>
                <a:gd name="T14" fmla="*/ 2147483647 w 447"/>
                <a:gd name="T15" fmla="*/ 2147483647 h 531"/>
                <a:gd name="T16" fmla="*/ 2147483647 w 447"/>
                <a:gd name="T17" fmla="*/ 2147483647 h 531"/>
                <a:gd name="T18" fmla="*/ 2147483647 w 447"/>
                <a:gd name="T19" fmla="*/ 2147483647 h 531"/>
                <a:gd name="T20" fmla="*/ 2147483647 w 447"/>
                <a:gd name="T21" fmla="*/ 2147483647 h 531"/>
                <a:gd name="T22" fmla="*/ 2147483647 w 447"/>
                <a:gd name="T23" fmla="*/ 2147483647 h 531"/>
                <a:gd name="T24" fmla="*/ 2147483647 w 447"/>
                <a:gd name="T25" fmla="*/ 2147483647 h 531"/>
                <a:gd name="T26" fmla="*/ 2147483647 w 447"/>
                <a:gd name="T27" fmla="*/ 2147483647 h 531"/>
                <a:gd name="T28" fmla="*/ 2147483647 w 447"/>
                <a:gd name="T29" fmla="*/ 2147483647 h 531"/>
                <a:gd name="T30" fmla="*/ 2147483647 w 447"/>
                <a:gd name="T31" fmla="*/ 2147483647 h 531"/>
                <a:gd name="T32" fmla="*/ 2147483647 w 447"/>
                <a:gd name="T33" fmla="*/ 2147483647 h 531"/>
                <a:gd name="T34" fmla="*/ 2147483647 w 447"/>
                <a:gd name="T35" fmla="*/ 2147483647 h 531"/>
                <a:gd name="T36" fmla="*/ 2147483647 w 447"/>
                <a:gd name="T37" fmla="*/ 2147483647 h 531"/>
                <a:gd name="T38" fmla="*/ 2147483647 w 447"/>
                <a:gd name="T39" fmla="*/ 2147483647 h 531"/>
                <a:gd name="T40" fmla="*/ 2147483647 w 447"/>
                <a:gd name="T41" fmla="*/ 2147483647 h 531"/>
                <a:gd name="T42" fmla="*/ 2147483647 w 447"/>
                <a:gd name="T43" fmla="*/ 2147483647 h 531"/>
                <a:gd name="T44" fmla="*/ 2147483647 w 447"/>
                <a:gd name="T45" fmla="*/ 2147483647 h 531"/>
                <a:gd name="T46" fmla="*/ 2147483647 w 447"/>
                <a:gd name="T47" fmla="*/ 2147483647 h 531"/>
                <a:gd name="T48" fmla="*/ 2147483647 w 447"/>
                <a:gd name="T49" fmla="*/ 2147483647 h 531"/>
                <a:gd name="T50" fmla="*/ 2147483647 w 447"/>
                <a:gd name="T51" fmla="*/ 2147483647 h 531"/>
                <a:gd name="T52" fmla="*/ 2147483647 w 447"/>
                <a:gd name="T53" fmla="*/ 2147483647 h 531"/>
                <a:gd name="T54" fmla="*/ 2147483647 w 447"/>
                <a:gd name="T55" fmla="*/ 2147483647 h 531"/>
                <a:gd name="T56" fmla="*/ 2147483647 w 447"/>
                <a:gd name="T57" fmla="*/ 2147483647 h 531"/>
                <a:gd name="T58" fmla="*/ 2147483647 w 447"/>
                <a:gd name="T59" fmla="*/ 2147483647 h 531"/>
                <a:gd name="T60" fmla="*/ 2147483647 w 447"/>
                <a:gd name="T61" fmla="*/ 2147483647 h 531"/>
                <a:gd name="T62" fmla="*/ 2147483647 w 447"/>
                <a:gd name="T63" fmla="*/ 2147483647 h 531"/>
                <a:gd name="T64" fmla="*/ 2147483647 w 447"/>
                <a:gd name="T65" fmla="*/ 2147483647 h 531"/>
                <a:gd name="T66" fmla="*/ 2147483647 w 447"/>
                <a:gd name="T67" fmla="*/ 2147483647 h 531"/>
                <a:gd name="T68" fmla="*/ 2147483647 w 447"/>
                <a:gd name="T69" fmla="*/ 2147483647 h 531"/>
                <a:gd name="T70" fmla="*/ 2147483647 w 447"/>
                <a:gd name="T71" fmla="*/ 2147483647 h 531"/>
                <a:gd name="T72" fmla="*/ 2147483647 w 447"/>
                <a:gd name="T73" fmla="*/ 0 h 531"/>
                <a:gd name="T74" fmla="*/ 2147483647 w 447"/>
                <a:gd name="T75" fmla="*/ 2147483647 h 531"/>
                <a:gd name="T76" fmla="*/ 2147483647 w 447"/>
                <a:gd name="T77" fmla="*/ 2147483647 h 531"/>
                <a:gd name="T78" fmla="*/ 2147483647 w 447"/>
                <a:gd name="T79" fmla="*/ 2147483647 h 531"/>
                <a:gd name="T80" fmla="*/ 2147483647 w 447"/>
                <a:gd name="T81" fmla="*/ 2147483647 h 531"/>
                <a:gd name="T82" fmla="*/ 2147483647 w 447"/>
                <a:gd name="T83" fmla="*/ 2147483647 h 531"/>
                <a:gd name="T84" fmla="*/ 2147483647 w 447"/>
                <a:gd name="T85" fmla="*/ 2147483647 h 531"/>
                <a:gd name="T86" fmla="*/ 2147483647 w 447"/>
                <a:gd name="T87" fmla="*/ 2147483647 h 531"/>
                <a:gd name="T88" fmla="*/ 2147483647 w 447"/>
                <a:gd name="T89" fmla="*/ 2147483647 h 531"/>
                <a:gd name="T90" fmla="*/ 2147483647 w 447"/>
                <a:gd name="T91" fmla="*/ 2147483647 h 531"/>
                <a:gd name="T92" fmla="*/ 2147483647 w 447"/>
                <a:gd name="T93" fmla="*/ 2147483647 h 531"/>
                <a:gd name="T94" fmla="*/ 2147483647 w 447"/>
                <a:gd name="T95" fmla="*/ 2147483647 h 531"/>
                <a:gd name="T96" fmla="*/ 2147483647 w 447"/>
                <a:gd name="T97" fmla="*/ 2147483647 h 531"/>
                <a:gd name="T98" fmla="*/ 2147483647 w 447"/>
                <a:gd name="T99" fmla="*/ 2147483647 h 531"/>
                <a:gd name="T100" fmla="*/ 2147483647 w 447"/>
                <a:gd name="T101" fmla="*/ 2147483647 h 531"/>
                <a:gd name="T102" fmla="*/ 2147483647 w 447"/>
                <a:gd name="T103" fmla="*/ 2147483647 h 531"/>
                <a:gd name="T104" fmla="*/ 2147483647 w 447"/>
                <a:gd name="T105" fmla="*/ 2147483647 h 531"/>
                <a:gd name="T106" fmla="*/ 2147483647 w 447"/>
                <a:gd name="T107" fmla="*/ 2147483647 h 531"/>
                <a:gd name="T108" fmla="*/ 0 w 447"/>
                <a:gd name="T109" fmla="*/ 2147483647 h 5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7"/>
                <a:gd name="T166" fmla="*/ 0 h 531"/>
                <a:gd name="T167" fmla="*/ 447 w 447"/>
                <a:gd name="T168" fmla="*/ 531 h 5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7" h="531">
                  <a:moveTo>
                    <a:pt x="0" y="412"/>
                  </a:moveTo>
                  <a:lnTo>
                    <a:pt x="33" y="409"/>
                  </a:lnTo>
                  <a:lnTo>
                    <a:pt x="33" y="421"/>
                  </a:lnTo>
                  <a:lnTo>
                    <a:pt x="27" y="429"/>
                  </a:lnTo>
                  <a:lnTo>
                    <a:pt x="24" y="441"/>
                  </a:lnTo>
                  <a:lnTo>
                    <a:pt x="33" y="438"/>
                  </a:lnTo>
                  <a:lnTo>
                    <a:pt x="27" y="456"/>
                  </a:lnTo>
                  <a:lnTo>
                    <a:pt x="26" y="463"/>
                  </a:lnTo>
                  <a:lnTo>
                    <a:pt x="32" y="466"/>
                  </a:lnTo>
                  <a:lnTo>
                    <a:pt x="41" y="465"/>
                  </a:lnTo>
                  <a:lnTo>
                    <a:pt x="41" y="475"/>
                  </a:lnTo>
                  <a:lnTo>
                    <a:pt x="27" y="475"/>
                  </a:lnTo>
                  <a:lnTo>
                    <a:pt x="30" y="483"/>
                  </a:lnTo>
                  <a:lnTo>
                    <a:pt x="18" y="489"/>
                  </a:lnTo>
                  <a:lnTo>
                    <a:pt x="27" y="498"/>
                  </a:lnTo>
                  <a:lnTo>
                    <a:pt x="36" y="492"/>
                  </a:lnTo>
                  <a:lnTo>
                    <a:pt x="42" y="484"/>
                  </a:lnTo>
                  <a:lnTo>
                    <a:pt x="51" y="486"/>
                  </a:lnTo>
                  <a:lnTo>
                    <a:pt x="44" y="504"/>
                  </a:lnTo>
                  <a:lnTo>
                    <a:pt x="44" y="514"/>
                  </a:lnTo>
                  <a:lnTo>
                    <a:pt x="42" y="526"/>
                  </a:lnTo>
                  <a:lnTo>
                    <a:pt x="51" y="523"/>
                  </a:lnTo>
                  <a:lnTo>
                    <a:pt x="60" y="520"/>
                  </a:lnTo>
                  <a:lnTo>
                    <a:pt x="71" y="517"/>
                  </a:lnTo>
                  <a:lnTo>
                    <a:pt x="77" y="523"/>
                  </a:lnTo>
                  <a:lnTo>
                    <a:pt x="86" y="523"/>
                  </a:lnTo>
                  <a:lnTo>
                    <a:pt x="96" y="526"/>
                  </a:lnTo>
                  <a:lnTo>
                    <a:pt x="104" y="525"/>
                  </a:lnTo>
                  <a:lnTo>
                    <a:pt x="110" y="531"/>
                  </a:lnTo>
                  <a:lnTo>
                    <a:pt x="116" y="519"/>
                  </a:lnTo>
                  <a:lnTo>
                    <a:pt x="129" y="519"/>
                  </a:lnTo>
                  <a:lnTo>
                    <a:pt x="146" y="516"/>
                  </a:lnTo>
                  <a:lnTo>
                    <a:pt x="152" y="504"/>
                  </a:lnTo>
                  <a:lnTo>
                    <a:pt x="156" y="487"/>
                  </a:lnTo>
                  <a:lnTo>
                    <a:pt x="159" y="478"/>
                  </a:lnTo>
                  <a:lnTo>
                    <a:pt x="167" y="471"/>
                  </a:lnTo>
                  <a:lnTo>
                    <a:pt x="183" y="463"/>
                  </a:lnTo>
                  <a:lnTo>
                    <a:pt x="183" y="450"/>
                  </a:lnTo>
                  <a:lnTo>
                    <a:pt x="194" y="447"/>
                  </a:lnTo>
                  <a:lnTo>
                    <a:pt x="195" y="426"/>
                  </a:lnTo>
                  <a:lnTo>
                    <a:pt x="191" y="412"/>
                  </a:lnTo>
                  <a:lnTo>
                    <a:pt x="200" y="399"/>
                  </a:lnTo>
                  <a:lnTo>
                    <a:pt x="200" y="387"/>
                  </a:lnTo>
                  <a:lnTo>
                    <a:pt x="206" y="369"/>
                  </a:lnTo>
                  <a:lnTo>
                    <a:pt x="200" y="352"/>
                  </a:lnTo>
                  <a:lnTo>
                    <a:pt x="206" y="349"/>
                  </a:lnTo>
                  <a:lnTo>
                    <a:pt x="213" y="346"/>
                  </a:lnTo>
                  <a:lnTo>
                    <a:pt x="231" y="348"/>
                  </a:lnTo>
                  <a:lnTo>
                    <a:pt x="239" y="339"/>
                  </a:lnTo>
                  <a:lnTo>
                    <a:pt x="246" y="340"/>
                  </a:lnTo>
                  <a:lnTo>
                    <a:pt x="243" y="325"/>
                  </a:lnTo>
                  <a:lnTo>
                    <a:pt x="252" y="315"/>
                  </a:lnTo>
                  <a:lnTo>
                    <a:pt x="266" y="309"/>
                  </a:lnTo>
                  <a:lnTo>
                    <a:pt x="264" y="297"/>
                  </a:lnTo>
                  <a:lnTo>
                    <a:pt x="276" y="291"/>
                  </a:lnTo>
                  <a:lnTo>
                    <a:pt x="287" y="288"/>
                  </a:lnTo>
                  <a:lnTo>
                    <a:pt x="294" y="274"/>
                  </a:lnTo>
                  <a:lnTo>
                    <a:pt x="308" y="274"/>
                  </a:lnTo>
                  <a:lnTo>
                    <a:pt x="407" y="273"/>
                  </a:lnTo>
                  <a:lnTo>
                    <a:pt x="419" y="268"/>
                  </a:lnTo>
                  <a:lnTo>
                    <a:pt x="408" y="250"/>
                  </a:lnTo>
                  <a:lnTo>
                    <a:pt x="410" y="238"/>
                  </a:lnTo>
                  <a:lnTo>
                    <a:pt x="416" y="244"/>
                  </a:lnTo>
                  <a:lnTo>
                    <a:pt x="425" y="241"/>
                  </a:lnTo>
                  <a:lnTo>
                    <a:pt x="413" y="222"/>
                  </a:lnTo>
                  <a:lnTo>
                    <a:pt x="413" y="208"/>
                  </a:lnTo>
                  <a:lnTo>
                    <a:pt x="411" y="171"/>
                  </a:lnTo>
                  <a:lnTo>
                    <a:pt x="425" y="133"/>
                  </a:lnTo>
                  <a:lnTo>
                    <a:pt x="446" y="124"/>
                  </a:lnTo>
                  <a:lnTo>
                    <a:pt x="441" y="114"/>
                  </a:lnTo>
                  <a:lnTo>
                    <a:pt x="447" y="106"/>
                  </a:lnTo>
                  <a:lnTo>
                    <a:pt x="435" y="88"/>
                  </a:lnTo>
                  <a:lnTo>
                    <a:pt x="324" y="96"/>
                  </a:lnTo>
                  <a:lnTo>
                    <a:pt x="324" y="0"/>
                  </a:lnTo>
                  <a:lnTo>
                    <a:pt x="293" y="1"/>
                  </a:lnTo>
                  <a:lnTo>
                    <a:pt x="290" y="9"/>
                  </a:lnTo>
                  <a:lnTo>
                    <a:pt x="285" y="40"/>
                  </a:lnTo>
                  <a:lnTo>
                    <a:pt x="278" y="45"/>
                  </a:lnTo>
                  <a:lnTo>
                    <a:pt x="270" y="64"/>
                  </a:lnTo>
                  <a:lnTo>
                    <a:pt x="260" y="61"/>
                  </a:lnTo>
                  <a:lnTo>
                    <a:pt x="254" y="70"/>
                  </a:lnTo>
                  <a:lnTo>
                    <a:pt x="246" y="66"/>
                  </a:lnTo>
                  <a:lnTo>
                    <a:pt x="234" y="69"/>
                  </a:lnTo>
                  <a:lnTo>
                    <a:pt x="218" y="91"/>
                  </a:lnTo>
                  <a:lnTo>
                    <a:pt x="218" y="108"/>
                  </a:lnTo>
                  <a:lnTo>
                    <a:pt x="213" y="123"/>
                  </a:lnTo>
                  <a:lnTo>
                    <a:pt x="197" y="124"/>
                  </a:lnTo>
                  <a:lnTo>
                    <a:pt x="168" y="111"/>
                  </a:lnTo>
                  <a:lnTo>
                    <a:pt x="156" y="109"/>
                  </a:lnTo>
                  <a:lnTo>
                    <a:pt x="161" y="118"/>
                  </a:lnTo>
                  <a:lnTo>
                    <a:pt x="144" y="135"/>
                  </a:lnTo>
                  <a:lnTo>
                    <a:pt x="138" y="148"/>
                  </a:lnTo>
                  <a:lnTo>
                    <a:pt x="144" y="163"/>
                  </a:lnTo>
                  <a:lnTo>
                    <a:pt x="132" y="171"/>
                  </a:lnTo>
                  <a:lnTo>
                    <a:pt x="120" y="150"/>
                  </a:lnTo>
                  <a:lnTo>
                    <a:pt x="108" y="138"/>
                  </a:lnTo>
                  <a:lnTo>
                    <a:pt x="98" y="145"/>
                  </a:lnTo>
                  <a:lnTo>
                    <a:pt x="98" y="169"/>
                  </a:lnTo>
                  <a:lnTo>
                    <a:pt x="80" y="186"/>
                  </a:lnTo>
                  <a:lnTo>
                    <a:pt x="69" y="202"/>
                  </a:lnTo>
                  <a:lnTo>
                    <a:pt x="71" y="229"/>
                  </a:lnTo>
                  <a:lnTo>
                    <a:pt x="56" y="241"/>
                  </a:lnTo>
                  <a:lnTo>
                    <a:pt x="44" y="265"/>
                  </a:lnTo>
                  <a:lnTo>
                    <a:pt x="18" y="316"/>
                  </a:lnTo>
                  <a:lnTo>
                    <a:pt x="20" y="328"/>
                  </a:lnTo>
                  <a:lnTo>
                    <a:pt x="21" y="336"/>
                  </a:lnTo>
                  <a:lnTo>
                    <a:pt x="15" y="342"/>
                  </a:lnTo>
                  <a:lnTo>
                    <a:pt x="14" y="361"/>
                  </a:lnTo>
                  <a:lnTo>
                    <a:pt x="8" y="40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1" name="Freeform 96"/>
            <p:cNvSpPr>
              <a:spLocks noChangeAspect="1"/>
            </p:cNvSpPr>
            <p:nvPr/>
          </p:nvSpPr>
          <p:spPr bwMode="auto">
            <a:xfrm>
              <a:off x="2345" y="892"/>
              <a:ext cx="465" cy="500"/>
            </a:xfrm>
            <a:custGeom>
              <a:avLst/>
              <a:gdLst>
                <a:gd name="T0" fmla="*/ 2147483647 w 434"/>
                <a:gd name="T1" fmla="*/ 2147483647 h 535"/>
                <a:gd name="T2" fmla="*/ 2147483647 w 434"/>
                <a:gd name="T3" fmla="*/ 2147483647 h 535"/>
                <a:gd name="T4" fmla="*/ 2147483647 w 434"/>
                <a:gd name="T5" fmla="*/ 2147483647 h 535"/>
                <a:gd name="T6" fmla="*/ 2147483647 w 434"/>
                <a:gd name="T7" fmla="*/ 2147483647 h 535"/>
                <a:gd name="T8" fmla="*/ 2147483647 w 434"/>
                <a:gd name="T9" fmla="*/ 2147483647 h 535"/>
                <a:gd name="T10" fmla="*/ 2147483647 w 434"/>
                <a:gd name="T11" fmla="*/ 2147483647 h 535"/>
                <a:gd name="T12" fmla="*/ 2147483647 w 434"/>
                <a:gd name="T13" fmla="*/ 2147483647 h 535"/>
                <a:gd name="T14" fmla="*/ 2147483647 w 434"/>
                <a:gd name="T15" fmla="*/ 2147483647 h 535"/>
                <a:gd name="T16" fmla="*/ 2147483647 w 434"/>
                <a:gd name="T17" fmla="*/ 2147483647 h 535"/>
                <a:gd name="T18" fmla="*/ 2147483647 w 434"/>
                <a:gd name="T19" fmla="*/ 2147483647 h 535"/>
                <a:gd name="T20" fmla="*/ 2147483647 w 434"/>
                <a:gd name="T21" fmla="*/ 2147483647 h 535"/>
                <a:gd name="T22" fmla="*/ 2147483647 w 434"/>
                <a:gd name="T23" fmla="*/ 2147483647 h 535"/>
                <a:gd name="T24" fmla="*/ 2147483647 w 434"/>
                <a:gd name="T25" fmla="*/ 2147483647 h 535"/>
                <a:gd name="T26" fmla="*/ 2147483647 w 434"/>
                <a:gd name="T27" fmla="*/ 2147483647 h 535"/>
                <a:gd name="T28" fmla="*/ 2147483647 w 434"/>
                <a:gd name="T29" fmla="*/ 2147483647 h 535"/>
                <a:gd name="T30" fmla="*/ 2147483647 w 434"/>
                <a:gd name="T31" fmla="*/ 2147483647 h 535"/>
                <a:gd name="T32" fmla="*/ 2147483647 w 434"/>
                <a:gd name="T33" fmla="*/ 2147483647 h 535"/>
                <a:gd name="T34" fmla="*/ 2147483647 w 434"/>
                <a:gd name="T35" fmla="*/ 2147483647 h 535"/>
                <a:gd name="T36" fmla="*/ 2147483647 w 434"/>
                <a:gd name="T37" fmla="*/ 2147483647 h 535"/>
                <a:gd name="T38" fmla="*/ 2147483647 w 434"/>
                <a:gd name="T39" fmla="*/ 2147483647 h 535"/>
                <a:gd name="T40" fmla="*/ 2147483647 w 434"/>
                <a:gd name="T41" fmla="*/ 2147483647 h 535"/>
                <a:gd name="T42" fmla="*/ 2147483647 w 434"/>
                <a:gd name="T43" fmla="*/ 2147483647 h 535"/>
                <a:gd name="T44" fmla="*/ 2147483647 w 434"/>
                <a:gd name="T45" fmla="*/ 2147483647 h 535"/>
                <a:gd name="T46" fmla="*/ 2147483647 w 434"/>
                <a:gd name="T47" fmla="*/ 2147483647 h 535"/>
                <a:gd name="T48" fmla="*/ 2147483647 w 434"/>
                <a:gd name="T49" fmla="*/ 2147483647 h 535"/>
                <a:gd name="T50" fmla="*/ 2147483647 w 434"/>
                <a:gd name="T51" fmla="*/ 2147483647 h 535"/>
                <a:gd name="T52" fmla="*/ 2147483647 w 434"/>
                <a:gd name="T53" fmla="*/ 2147483647 h 535"/>
                <a:gd name="T54" fmla="*/ 2147483647 w 434"/>
                <a:gd name="T55" fmla="*/ 2147483647 h 535"/>
                <a:gd name="T56" fmla="*/ 2147483647 w 434"/>
                <a:gd name="T57" fmla="*/ 2147483647 h 535"/>
                <a:gd name="T58" fmla="*/ 2147483647 w 434"/>
                <a:gd name="T59" fmla="*/ 2147483647 h 535"/>
                <a:gd name="T60" fmla="*/ 2147483647 w 434"/>
                <a:gd name="T61" fmla="*/ 2147483647 h 535"/>
                <a:gd name="T62" fmla="*/ 2147483647 w 434"/>
                <a:gd name="T63" fmla="*/ 2147483647 h 535"/>
                <a:gd name="T64" fmla="*/ 2147483647 w 434"/>
                <a:gd name="T65" fmla="*/ 2147483647 h 535"/>
                <a:gd name="T66" fmla="*/ 2147483647 w 434"/>
                <a:gd name="T67" fmla="*/ 2147483647 h 535"/>
                <a:gd name="T68" fmla="*/ 2147483647 w 434"/>
                <a:gd name="T69" fmla="*/ 2147483647 h 535"/>
                <a:gd name="T70" fmla="*/ 2147483647 w 434"/>
                <a:gd name="T71" fmla="*/ 2147483647 h 535"/>
                <a:gd name="T72" fmla="*/ 2147483647 w 434"/>
                <a:gd name="T73" fmla="*/ 2147483647 h 535"/>
                <a:gd name="T74" fmla="*/ 2147483647 w 434"/>
                <a:gd name="T75" fmla="*/ 2147483647 h 535"/>
                <a:gd name="T76" fmla="*/ 2147483647 w 434"/>
                <a:gd name="T77" fmla="*/ 2147483647 h 535"/>
                <a:gd name="T78" fmla="*/ 2147483647 w 434"/>
                <a:gd name="T79" fmla="*/ 2147483647 h 535"/>
                <a:gd name="T80" fmla="*/ 2147483647 w 434"/>
                <a:gd name="T81" fmla="*/ 2147483647 h 535"/>
                <a:gd name="T82" fmla="*/ 2147483647 w 434"/>
                <a:gd name="T83" fmla="*/ 2147483647 h 535"/>
                <a:gd name="T84" fmla="*/ 2147483647 w 434"/>
                <a:gd name="T85" fmla="*/ 2147483647 h 535"/>
                <a:gd name="T86" fmla="*/ 2147483647 w 434"/>
                <a:gd name="T87" fmla="*/ 2147483647 h 535"/>
                <a:gd name="T88" fmla="*/ 2147483647 w 434"/>
                <a:gd name="T89" fmla="*/ 2147483647 h 535"/>
                <a:gd name="T90" fmla="*/ 2147483647 w 434"/>
                <a:gd name="T91" fmla="*/ 2147483647 h 535"/>
                <a:gd name="T92" fmla="*/ 2147483647 w 434"/>
                <a:gd name="T93" fmla="*/ 2147483647 h 535"/>
                <a:gd name="T94" fmla="*/ 2147483647 w 434"/>
                <a:gd name="T95" fmla="*/ 2147483647 h 535"/>
                <a:gd name="T96" fmla="*/ 2147483647 w 434"/>
                <a:gd name="T97" fmla="*/ 2147483647 h 535"/>
                <a:gd name="T98" fmla="*/ 2147483647 w 434"/>
                <a:gd name="T99" fmla="*/ 2147483647 h 535"/>
                <a:gd name="T100" fmla="*/ 2147483647 w 434"/>
                <a:gd name="T101" fmla="*/ 2147483647 h 5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535"/>
                <a:gd name="T155" fmla="*/ 434 w 434"/>
                <a:gd name="T156" fmla="*/ 535 h 5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535">
                  <a:moveTo>
                    <a:pt x="54" y="153"/>
                  </a:moveTo>
                  <a:lnTo>
                    <a:pt x="54" y="141"/>
                  </a:lnTo>
                  <a:lnTo>
                    <a:pt x="56" y="130"/>
                  </a:lnTo>
                  <a:lnTo>
                    <a:pt x="54" y="118"/>
                  </a:lnTo>
                  <a:lnTo>
                    <a:pt x="62" y="118"/>
                  </a:lnTo>
                  <a:lnTo>
                    <a:pt x="63" y="111"/>
                  </a:lnTo>
                  <a:lnTo>
                    <a:pt x="63" y="58"/>
                  </a:lnTo>
                  <a:lnTo>
                    <a:pt x="189" y="58"/>
                  </a:lnTo>
                  <a:lnTo>
                    <a:pt x="198" y="43"/>
                  </a:lnTo>
                  <a:lnTo>
                    <a:pt x="210" y="37"/>
                  </a:lnTo>
                  <a:lnTo>
                    <a:pt x="221" y="37"/>
                  </a:lnTo>
                  <a:lnTo>
                    <a:pt x="227" y="25"/>
                  </a:lnTo>
                  <a:lnTo>
                    <a:pt x="236" y="37"/>
                  </a:lnTo>
                  <a:lnTo>
                    <a:pt x="260" y="49"/>
                  </a:lnTo>
                  <a:lnTo>
                    <a:pt x="263" y="34"/>
                  </a:lnTo>
                  <a:lnTo>
                    <a:pt x="272" y="22"/>
                  </a:lnTo>
                  <a:lnTo>
                    <a:pt x="293" y="12"/>
                  </a:lnTo>
                  <a:lnTo>
                    <a:pt x="312" y="9"/>
                  </a:lnTo>
                  <a:lnTo>
                    <a:pt x="330" y="0"/>
                  </a:lnTo>
                  <a:lnTo>
                    <a:pt x="341" y="12"/>
                  </a:lnTo>
                  <a:lnTo>
                    <a:pt x="344" y="37"/>
                  </a:lnTo>
                  <a:lnTo>
                    <a:pt x="327" y="40"/>
                  </a:lnTo>
                  <a:lnTo>
                    <a:pt x="317" y="48"/>
                  </a:lnTo>
                  <a:lnTo>
                    <a:pt x="306" y="64"/>
                  </a:lnTo>
                  <a:lnTo>
                    <a:pt x="300" y="93"/>
                  </a:lnTo>
                  <a:lnTo>
                    <a:pt x="306" y="118"/>
                  </a:lnTo>
                  <a:lnTo>
                    <a:pt x="318" y="126"/>
                  </a:lnTo>
                  <a:lnTo>
                    <a:pt x="345" y="130"/>
                  </a:lnTo>
                  <a:lnTo>
                    <a:pt x="365" y="111"/>
                  </a:lnTo>
                  <a:lnTo>
                    <a:pt x="374" y="111"/>
                  </a:lnTo>
                  <a:lnTo>
                    <a:pt x="386" y="121"/>
                  </a:lnTo>
                  <a:lnTo>
                    <a:pt x="396" y="124"/>
                  </a:lnTo>
                  <a:lnTo>
                    <a:pt x="395" y="81"/>
                  </a:lnTo>
                  <a:lnTo>
                    <a:pt x="402" y="79"/>
                  </a:lnTo>
                  <a:lnTo>
                    <a:pt x="416" y="91"/>
                  </a:lnTo>
                  <a:lnTo>
                    <a:pt x="434" y="100"/>
                  </a:lnTo>
                  <a:lnTo>
                    <a:pt x="426" y="120"/>
                  </a:lnTo>
                  <a:lnTo>
                    <a:pt x="417" y="124"/>
                  </a:lnTo>
                  <a:lnTo>
                    <a:pt x="408" y="156"/>
                  </a:lnTo>
                  <a:lnTo>
                    <a:pt x="398" y="165"/>
                  </a:lnTo>
                  <a:lnTo>
                    <a:pt x="375" y="171"/>
                  </a:lnTo>
                  <a:lnTo>
                    <a:pt x="366" y="175"/>
                  </a:lnTo>
                  <a:lnTo>
                    <a:pt x="378" y="190"/>
                  </a:lnTo>
                  <a:lnTo>
                    <a:pt x="384" y="205"/>
                  </a:lnTo>
                  <a:lnTo>
                    <a:pt x="369" y="216"/>
                  </a:lnTo>
                  <a:lnTo>
                    <a:pt x="353" y="213"/>
                  </a:lnTo>
                  <a:lnTo>
                    <a:pt x="336" y="193"/>
                  </a:lnTo>
                  <a:lnTo>
                    <a:pt x="317" y="196"/>
                  </a:lnTo>
                  <a:lnTo>
                    <a:pt x="314" y="213"/>
                  </a:lnTo>
                  <a:lnTo>
                    <a:pt x="318" y="220"/>
                  </a:lnTo>
                  <a:lnTo>
                    <a:pt x="332" y="228"/>
                  </a:lnTo>
                  <a:lnTo>
                    <a:pt x="351" y="229"/>
                  </a:lnTo>
                  <a:lnTo>
                    <a:pt x="371" y="238"/>
                  </a:lnTo>
                  <a:lnTo>
                    <a:pt x="378" y="247"/>
                  </a:lnTo>
                  <a:lnTo>
                    <a:pt x="360" y="280"/>
                  </a:lnTo>
                  <a:lnTo>
                    <a:pt x="347" y="286"/>
                  </a:lnTo>
                  <a:lnTo>
                    <a:pt x="327" y="283"/>
                  </a:lnTo>
                  <a:lnTo>
                    <a:pt x="312" y="297"/>
                  </a:lnTo>
                  <a:lnTo>
                    <a:pt x="297" y="313"/>
                  </a:lnTo>
                  <a:lnTo>
                    <a:pt x="296" y="342"/>
                  </a:lnTo>
                  <a:lnTo>
                    <a:pt x="288" y="364"/>
                  </a:lnTo>
                  <a:lnTo>
                    <a:pt x="276" y="381"/>
                  </a:lnTo>
                  <a:lnTo>
                    <a:pt x="272" y="388"/>
                  </a:lnTo>
                  <a:lnTo>
                    <a:pt x="270" y="405"/>
                  </a:lnTo>
                  <a:lnTo>
                    <a:pt x="260" y="417"/>
                  </a:lnTo>
                  <a:lnTo>
                    <a:pt x="239" y="423"/>
                  </a:lnTo>
                  <a:lnTo>
                    <a:pt x="224" y="417"/>
                  </a:lnTo>
                  <a:lnTo>
                    <a:pt x="186" y="433"/>
                  </a:lnTo>
                  <a:lnTo>
                    <a:pt x="174" y="474"/>
                  </a:lnTo>
                  <a:lnTo>
                    <a:pt x="165" y="513"/>
                  </a:lnTo>
                  <a:lnTo>
                    <a:pt x="161" y="532"/>
                  </a:lnTo>
                  <a:lnTo>
                    <a:pt x="146" y="535"/>
                  </a:lnTo>
                  <a:lnTo>
                    <a:pt x="141" y="528"/>
                  </a:lnTo>
                  <a:lnTo>
                    <a:pt x="120" y="531"/>
                  </a:lnTo>
                  <a:lnTo>
                    <a:pt x="27" y="532"/>
                  </a:lnTo>
                  <a:lnTo>
                    <a:pt x="8" y="493"/>
                  </a:lnTo>
                  <a:lnTo>
                    <a:pt x="3" y="474"/>
                  </a:lnTo>
                  <a:lnTo>
                    <a:pt x="8" y="465"/>
                  </a:lnTo>
                  <a:lnTo>
                    <a:pt x="9" y="435"/>
                  </a:lnTo>
                  <a:lnTo>
                    <a:pt x="9" y="420"/>
                  </a:lnTo>
                  <a:lnTo>
                    <a:pt x="0" y="420"/>
                  </a:lnTo>
                  <a:lnTo>
                    <a:pt x="2" y="411"/>
                  </a:lnTo>
                  <a:lnTo>
                    <a:pt x="3" y="399"/>
                  </a:lnTo>
                  <a:lnTo>
                    <a:pt x="6" y="388"/>
                  </a:lnTo>
                  <a:lnTo>
                    <a:pt x="30" y="363"/>
                  </a:lnTo>
                  <a:lnTo>
                    <a:pt x="44" y="364"/>
                  </a:lnTo>
                  <a:lnTo>
                    <a:pt x="48" y="351"/>
                  </a:lnTo>
                  <a:lnTo>
                    <a:pt x="54" y="322"/>
                  </a:lnTo>
                  <a:lnTo>
                    <a:pt x="42" y="315"/>
                  </a:lnTo>
                  <a:lnTo>
                    <a:pt x="50" y="295"/>
                  </a:lnTo>
                  <a:lnTo>
                    <a:pt x="54" y="282"/>
                  </a:lnTo>
                  <a:lnTo>
                    <a:pt x="63" y="280"/>
                  </a:lnTo>
                  <a:lnTo>
                    <a:pt x="63" y="270"/>
                  </a:lnTo>
                  <a:lnTo>
                    <a:pt x="54" y="252"/>
                  </a:lnTo>
                  <a:lnTo>
                    <a:pt x="54" y="237"/>
                  </a:lnTo>
                  <a:lnTo>
                    <a:pt x="60" y="219"/>
                  </a:lnTo>
                  <a:lnTo>
                    <a:pt x="62" y="204"/>
                  </a:lnTo>
                  <a:lnTo>
                    <a:pt x="68" y="192"/>
                  </a:lnTo>
                  <a:lnTo>
                    <a:pt x="69" y="180"/>
                  </a:lnTo>
                  <a:lnTo>
                    <a:pt x="54" y="175"/>
                  </a:lnTo>
                  <a:lnTo>
                    <a:pt x="54" y="166"/>
                  </a:lnTo>
                  <a:lnTo>
                    <a:pt x="57" y="159"/>
                  </a:lnTo>
                  <a:lnTo>
                    <a:pt x="54" y="15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2" name="Freeform 97"/>
            <p:cNvSpPr>
              <a:spLocks noChangeAspect="1"/>
            </p:cNvSpPr>
            <p:nvPr/>
          </p:nvSpPr>
          <p:spPr bwMode="auto">
            <a:xfrm>
              <a:off x="2063" y="751"/>
              <a:ext cx="382" cy="523"/>
            </a:xfrm>
            <a:custGeom>
              <a:avLst/>
              <a:gdLst>
                <a:gd name="T0" fmla="*/ 2147483647 w 357"/>
                <a:gd name="T1" fmla="*/ 2147483647 h 559"/>
                <a:gd name="T2" fmla="*/ 2147483647 w 357"/>
                <a:gd name="T3" fmla="*/ 2147483647 h 559"/>
                <a:gd name="T4" fmla="*/ 2147483647 w 357"/>
                <a:gd name="T5" fmla="*/ 2147483647 h 559"/>
                <a:gd name="T6" fmla="*/ 2147483647 w 357"/>
                <a:gd name="T7" fmla="*/ 2147483647 h 559"/>
                <a:gd name="T8" fmla="*/ 2147483647 w 357"/>
                <a:gd name="T9" fmla="*/ 2147483647 h 559"/>
                <a:gd name="T10" fmla="*/ 2147483647 w 357"/>
                <a:gd name="T11" fmla="*/ 2147483647 h 559"/>
                <a:gd name="T12" fmla="*/ 2147483647 w 357"/>
                <a:gd name="T13" fmla="*/ 2147483647 h 559"/>
                <a:gd name="T14" fmla="*/ 2147483647 w 357"/>
                <a:gd name="T15" fmla="*/ 2147483647 h 559"/>
                <a:gd name="T16" fmla="*/ 2147483647 w 357"/>
                <a:gd name="T17" fmla="*/ 2147483647 h 559"/>
                <a:gd name="T18" fmla="*/ 2147483647 w 357"/>
                <a:gd name="T19" fmla="*/ 2147483647 h 559"/>
                <a:gd name="T20" fmla="*/ 2147483647 w 357"/>
                <a:gd name="T21" fmla="*/ 2147483647 h 559"/>
                <a:gd name="T22" fmla="*/ 2147483647 w 357"/>
                <a:gd name="T23" fmla="*/ 2147483647 h 559"/>
                <a:gd name="T24" fmla="*/ 2147483647 w 357"/>
                <a:gd name="T25" fmla="*/ 2147483647 h 559"/>
                <a:gd name="T26" fmla="*/ 2147483647 w 357"/>
                <a:gd name="T27" fmla="*/ 2147483647 h 559"/>
                <a:gd name="T28" fmla="*/ 2147483647 w 357"/>
                <a:gd name="T29" fmla="*/ 2147483647 h 559"/>
                <a:gd name="T30" fmla="*/ 2147483647 w 357"/>
                <a:gd name="T31" fmla="*/ 2147483647 h 559"/>
                <a:gd name="T32" fmla="*/ 2147483647 w 357"/>
                <a:gd name="T33" fmla="*/ 2147483647 h 559"/>
                <a:gd name="T34" fmla="*/ 2147483647 w 357"/>
                <a:gd name="T35" fmla="*/ 2147483647 h 559"/>
                <a:gd name="T36" fmla="*/ 2147483647 w 357"/>
                <a:gd name="T37" fmla="*/ 2147483647 h 559"/>
                <a:gd name="T38" fmla="*/ 2147483647 w 357"/>
                <a:gd name="T39" fmla="*/ 2147483647 h 559"/>
                <a:gd name="T40" fmla="*/ 2147483647 w 357"/>
                <a:gd name="T41" fmla="*/ 2147483647 h 559"/>
                <a:gd name="T42" fmla="*/ 2147483647 w 357"/>
                <a:gd name="T43" fmla="*/ 2147483647 h 559"/>
                <a:gd name="T44" fmla="*/ 2147483647 w 357"/>
                <a:gd name="T45" fmla="*/ 2147483647 h 559"/>
                <a:gd name="T46" fmla="*/ 2147483647 w 357"/>
                <a:gd name="T47" fmla="*/ 2147483647 h 559"/>
                <a:gd name="T48" fmla="*/ 2147483647 w 357"/>
                <a:gd name="T49" fmla="*/ 2147483647 h 559"/>
                <a:gd name="T50" fmla="*/ 2147483647 w 357"/>
                <a:gd name="T51" fmla="*/ 2147483647 h 559"/>
                <a:gd name="T52" fmla="*/ 2147483647 w 357"/>
                <a:gd name="T53" fmla="*/ 2147483647 h 559"/>
                <a:gd name="T54" fmla="*/ 2147483647 w 357"/>
                <a:gd name="T55" fmla="*/ 2147483647 h 559"/>
                <a:gd name="T56" fmla="*/ 2147483647 w 357"/>
                <a:gd name="T57" fmla="*/ 2147483647 h 559"/>
                <a:gd name="T58" fmla="*/ 2147483647 w 357"/>
                <a:gd name="T59" fmla="*/ 2147483647 h 559"/>
                <a:gd name="T60" fmla="*/ 2147483647 w 357"/>
                <a:gd name="T61" fmla="*/ 2147483647 h 559"/>
                <a:gd name="T62" fmla="*/ 2147483647 w 357"/>
                <a:gd name="T63" fmla="*/ 2147483647 h 559"/>
                <a:gd name="T64" fmla="*/ 2147483647 w 357"/>
                <a:gd name="T65" fmla="*/ 2147483647 h 559"/>
                <a:gd name="T66" fmla="*/ 2147483647 w 357"/>
                <a:gd name="T67" fmla="*/ 2147483647 h 559"/>
                <a:gd name="T68" fmla="*/ 2147483647 w 357"/>
                <a:gd name="T69" fmla="*/ 2147483647 h 559"/>
                <a:gd name="T70" fmla="*/ 2147483647 w 357"/>
                <a:gd name="T71" fmla="*/ 2147483647 h 559"/>
                <a:gd name="T72" fmla="*/ 2147483647 w 357"/>
                <a:gd name="T73" fmla="*/ 2147483647 h 559"/>
                <a:gd name="T74" fmla="*/ 2147483647 w 357"/>
                <a:gd name="T75" fmla="*/ 2147483647 h 559"/>
                <a:gd name="T76" fmla="*/ 2147483647 w 357"/>
                <a:gd name="T77" fmla="*/ 2147483647 h 559"/>
                <a:gd name="T78" fmla="*/ 2147483647 w 357"/>
                <a:gd name="T79" fmla="*/ 2147483647 h 559"/>
                <a:gd name="T80" fmla="*/ 2147483647 w 357"/>
                <a:gd name="T81" fmla="*/ 2147483647 h 559"/>
                <a:gd name="T82" fmla="*/ 2147483647 w 357"/>
                <a:gd name="T83" fmla="*/ 2147483647 h 559"/>
                <a:gd name="T84" fmla="*/ 2147483647 w 357"/>
                <a:gd name="T85" fmla="*/ 2147483647 h 559"/>
                <a:gd name="T86" fmla="*/ 2147483647 w 357"/>
                <a:gd name="T87" fmla="*/ 2147483647 h 559"/>
                <a:gd name="T88" fmla="*/ 2147483647 w 357"/>
                <a:gd name="T89" fmla="*/ 2147483647 h 5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7"/>
                <a:gd name="T136" fmla="*/ 0 h 559"/>
                <a:gd name="T137" fmla="*/ 357 w 357"/>
                <a:gd name="T138" fmla="*/ 559 h 5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7" h="559">
                  <a:moveTo>
                    <a:pt x="30" y="258"/>
                  </a:moveTo>
                  <a:lnTo>
                    <a:pt x="36" y="246"/>
                  </a:lnTo>
                  <a:lnTo>
                    <a:pt x="49" y="246"/>
                  </a:lnTo>
                  <a:lnTo>
                    <a:pt x="66" y="243"/>
                  </a:lnTo>
                  <a:lnTo>
                    <a:pt x="72" y="231"/>
                  </a:lnTo>
                  <a:lnTo>
                    <a:pt x="76" y="214"/>
                  </a:lnTo>
                  <a:lnTo>
                    <a:pt x="79" y="205"/>
                  </a:lnTo>
                  <a:lnTo>
                    <a:pt x="87" y="198"/>
                  </a:lnTo>
                  <a:lnTo>
                    <a:pt x="103" y="190"/>
                  </a:lnTo>
                  <a:lnTo>
                    <a:pt x="103" y="177"/>
                  </a:lnTo>
                  <a:lnTo>
                    <a:pt x="114" y="174"/>
                  </a:lnTo>
                  <a:lnTo>
                    <a:pt x="115" y="153"/>
                  </a:lnTo>
                  <a:lnTo>
                    <a:pt x="111" y="139"/>
                  </a:lnTo>
                  <a:lnTo>
                    <a:pt x="120" y="126"/>
                  </a:lnTo>
                  <a:lnTo>
                    <a:pt x="120" y="114"/>
                  </a:lnTo>
                  <a:lnTo>
                    <a:pt x="126" y="96"/>
                  </a:lnTo>
                  <a:lnTo>
                    <a:pt x="120" y="79"/>
                  </a:lnTo>
                  <a:lnTo>
                    <a:pt x="126" y="76"/>
                  </a:lnTo>
                  <a:lnTo>
                    <a:pt x="133" y="73"/>
                  </a:lnTo>
                  <a:lnTo>
                    <a:pt x="151" y="75"/>
                  </a:lnTo>
                  <a:lnTo>
                    <a:pt x="159" y="66"/>
                  </a:lnTo>
                  <a:lnTo>
                    <a:pt x="166" y="67"/>
                  </a:lnTo>
                  <a:lnTo>
                    <a:pt x="163" y="52"/>
                  </a:lnTo>
                  <a:lnTo>
                    <a:pt x="172" y="42"/>
                  </a:lnTo>
                  <a:lnTo>
                    <a:pt x="186" y="36"/>
                  </a:lnTo>
                  <a:lnTo>
                    <a:pt x="184" y="24"/>
                  </a:lnTo>
                  <a:lnTo>
                    <a:pt x="196" y="18"/>
                  </a:lnTo>
                  <a:lnTo>
                    <a:pt x="207" y="15"/>
                  </a:lnTo>
                  <a:lnTo>
                    <a:pt x="214" y="1"/>
                  </a:lnTo>
                  <a:lnTo>
                    <a:pt x="228" y="1"/>
                  </a:lnTo>
                  <a:lnTo>
                    <a:pt x="327" y="0"/>
                  </a:lnTo>
                  <a:lnTo>
                    <a:pt x="342" y="21"/>
                  </a:lnTo>
                  <a:lnTo>
                    <a:pt x="353" y="30"/>
                  </a:lnTo>
                  <a:lnTo>
                    <a:pt x="357" y="46"/>
                  </a:lnTo>
                  <a:lnTo>
                    <a:pt x="348" y="54"/>
                  </a:lnTo>
                  <a:lnTo>
                    <a:pt x="335" y="54"/>
                  </a:lnTo>
                  <a:lnTo>
                    <a:pt x="332" y="42"/>
                  </a:lnTo>
                  <a:lnTo>
                    <a:pt x="323" y="52"/>
                  </a:lnTo>
                  <a:lnTo>
                    <a:pt x="323" y="67"/>
                  </a:lnTo>
                  <a:lnTo>
                    <a:pt x="339" y="67"/>
                  </a:lnTo>
                  <a:lnTo>
                    <a:pt x="342" y="88"/>
                  </a:lnTo>
                  <a:lnTo>
                    <a:pt x="324" y="90"/>
                  </a:lnTo>
                  <a:lnTo>
                    <a:pt x="323" y="109"/>
                  </a:lnTo>
                  <a:lnTo>
                    <a:pt x="320" y="117"/>
                  </a:lnTo>
                  <a:lnTo>
                    <a:pt x="305" y="109"/>
                  </a:lnTo>
                  <a:lnTo>
                    <a:pt x="297" y="114"/>
                  </a:lnTo>
                  <a:lnTo>
                    <a:pt x="303" y="126"/>
                  </a:lnTo>
                  <a:lnTo>
                    <a:pt x="302" y="153"/>
                  </a:lnTo>
                  <a:lnTo>
                    <a:pt x="285" y="153"/>
                  </a:lnTo>
                  <a:lnTo>
                    <a:pt x="281" y="160"/>
                  </a:lnTo>
                  <a:lnTo>
                    <a:pt x="288" y="178"/>
                  </a:lnTo>
                  <a:lnTo>
                    <a:pt x="308" y="174"/>
                  </a:lnTo>
                  <a:lnTo>
                    <a:pt x="314" y="177"/>
                  </a:lnTo>
                  <a:lnTo>
                    <a:pt x="303" y="189"/>
                  </a:lnTo>
                  <a:lnTo>
                    <a:pt x="291" y="192"/>
                  </a:lnTo>
                  <a:lnTo>
                    <a:pt x="284" y="204"/>
                  </a:lnTo>
                  <a:lnTo>
                    <a:pt x="288" y="208"/>
                  </a:lnTo>
                  <a:lnTo>
                    <a:pt x="329" y="208"/>
                  </a:lnTo>
                  <a:lnTo>
                    <a:pt x="329" y="267"/>
                  </a:lnTo>
                  <a:lnTo>
                    <a:pt x="318" y="270"/>
                  </a:lnTo>
                  <a:lnTo>
                    <a:pt x="318" y="283"/>
                  </a:lnTo>
                  <a:lnTo>
                    <a:pt x="321" y="312"/>
                  </a:lnTo>
                  <a:lnTo>
                    <a:pt x="317" y="316"/>
                  </a:lnTo>
                  <a:lnTo>
                    <a:pt x="318" y="327"/>
                  </a:lnTo>
                  <a:lnTo>
                    <a:pt x="332" y="331"/>
                  </a:lnTo>
                  <a:lnTo>
                    <a:pt x="330" y="345"/>
                  </a:lnTo>
                  <a:lnTo>
                    <a:pt x="326" y="352"/>
                  </a:lnTo>
                  <a:lnTo>
                    <a:pt x="323" y="367"/>
                  </a:lnTo>
                  <a:lnTo>
                    <a:pt x="318" y="382"/>
                  </a:lnTo>
                  <a:lnTo>
                    <a:pt x="317" y="400"/>
                  </a:lnTo>
                  <a:lnTo>
                    <a:pt x="324" y="417"/>
                  </a:lnTo>
                  <a:lnTo>
                    <a:pt x="327" y="429"/>
                  </a:lnTo>
                  <a:lnTo>
                    <a:pt x="315" y="433"/>
                  </a:lnTo>
                  <a:lnTo>
                    <a:pt x="309" y="456"/>
                  </a:lnTo>
                  <a:lnTo>
                    <a:pt x="305" y="468"/>
                  </a:lnTo>
                  <a:lnTo>
                    <a:pt x="317" y="474"/>
                  </a:lnTo>
                  <a:lnTo>
                    <a:pt x="314" y="501"/>
                  </a:lnTo>
                  <a:lnTo>
                    <a:pt x="305" y="514"/>
                  </a:lnTo>
                  <a:lnTo>
                    <a:pt x="294" y="513"/>
                  </a:lnTo>
                  <a:lnTo>
                    <a:pt x="275" y="531"/>
                  </a:lnTo>
                  <a:lnTo>
                    <a:pt x="266" y="547"/>
                  </a:lnTo>
                  <a:lnTo>
                    <a:pt x="249" y="549"/>
                  </a:lnTo>
                  <a:lnTo>
                    <a:pt x="251" y="457"/>
                  </a:lnTo>
                  <a:lnTo>
                    <a:pt x="210" y="456"/>
                  </a:lnTo>
                  <a:lnTo>
                    <a:pt x="210" y="475"/>
                  </a:lnTo>
                  <a:lnTo>
                    <a:pt x="203" y="486"/>
                  </a:lnTo>
                  <a:lnTo>
                    <a:pt x="200" y="502"/>
                  </a:lnTo>
                  <a:lnTo>
                    <a:pt x="182" y="505"/>
                  </a:lnTo>
                  <a:lnTo>
                    <a:pt x="180" y="508"/>
                  </a:lnTo>
                  <a:lnTo>
                    <a:pt x="174" y="522"/>
                  </a:lnTo>
                  <a:lnTo>
                    <a:pt x="168" y="534"/>
                  </a:lnTo>
                  <a:lnTo>
                    <a:pt x="158" y="538"/>
                  </a:lnTo>
                  <a:lnTo>
                    <a:pt x="153" y="552"/>
                  </a:lnTo>
                  <a:lnTo>
                    <a:pt x="137" y="552"/>
                  </a:lnTo>
                  <a:lnTo>
                    <a:pt x="129" y="544"/>
                  </a:lnTo>
                  <a:lnTo>
                    <a:pt x="114" y="559"/>
                  </a:lnTo>
                  <a:lnTo>
                    <a:pt x="111" y="556"/>
                  </a:lnTo>
                  <a:lnTo>
                    <a:pt x="113" y="544"/>
                  </a:lnTo>
                  <a:lnTo>
                    <a:pt x="102" y="543"/>
                  </a:lnTo>
                  <a:lnTo>
                    <a:pt x="96" y="534"/>
                  </a:lnTo>
                  <a:lnTo>
                    <a:pt x="99" y="525"/>
                  </a:lnTo>
                  <a:lnTo>
                    <a:pt x="93" y="514"/>
                  </a:lnTo>
                  <a:lnTo>
                    <a:pt x="89" y="507"/>
                  </a:lnTo>
                  <a:lnTo>
                    <a:pt x="83" y="511"/>
                  </a:lnTo>
                  <a:lnTo>
                    <a:pt x="78" y="508"/>
                  </a:lnTo>
                  <a:lnTo>
                    <a:pt x="74" y="501"/>
                  </a:lnTo>
                  <a:lnTo>
                    <a:pt x="77" y="493"/>
                  </a:lnTo>
                  <a:lnTo>
                    <a:pt x="69" y="492"/>
                  </a:lnTo>
                  <a:lnTo>
                    <a:pt x="65" y="489"/>
                  </a:lnTo>
                  <a:lnTo>
                    <a:pt x="60" y="480"/>
                  </a:lnTo>
                  <a:lnTo>
                    <a:pt x="60" y="471"/>
                  </a:lnTo>
                  <a:lnTo>
                    <a:pt x="48" y="471"/>
                  </a:lnTo>
                  <a:lnTo>
                    <a:pt x="47" y="462"/>
                  </a:lnTo>
                  <a:lnTo>
                    <a:pt x="35" y="454"/>
                  </a:lnTo>
                  <a:lnTo>
                    <a:pt x="23" y="432"/>
                  </a:lnTo>
                  <a:lnTo>
                    <a:pt x="26" y="420"/>
                  </a:lnTo>
                  <a:lnTo>
                    <a:pt x="27" y="409"/>
                  </a:lnTo>
                  <a:lnTo>
                    <a:pt x="24" y="396"/>
                  </a:lnTo>
                  <a:lnTo>
                    <a:pt x="24" y="385"/>
                  </a:lnTo>
                  <a:lnTo>
                    <a:pt x="15" y="378"/>
                  </a:lnTo>
                  <a:lnTo>
                    <a:pt x="9" y="363"/>
                  </a:lnTo>
                  <a:lnTo>
                    <a:pt x="0" y="355"/>
                  </a:lnTo>
                  <a:lnTo>
                    <a:pt x="3" y="346"/>
                  </a:lnTo>
                  <a:lnTo>
                    <a:pt x="14" y="340"/>
                  </a:lnTo>
                  <a:lnTo>
                    <a:pt x="27" y="346"/>
                  </a:lnTo>
                  <a:lnTo>
                    <a:pt x="26" y="339"/>
                  </a:lnTo>
                  <a:lnTo>
                    <a:pt x="33" y="333"/>
                  </a:lnTo>
                  <a:lnTo>
                    <a:pt x="42" y="336"/>
                  </a:lnTo>
                  <a:lnTo>
                    <a:pt x="41" y="313"/>
                  </a:lnTo>
                  <a:lnTo>
                    <a:pt x="41" y="292"/>
                  </a:lnTo>
                  <a:lnTo>
                    <a:pt x="35" y="298"/>
                  </a:lnTo>
                  <a:lnTo>
                    <a:pt x="35" y="285"/>
                  </a:lnTo>
                  <a:lnTo>
                    <a:pt x="27" y="279"/>
                  </a:lnTo>
                  <a:lnTo>
                    <a:pt x="24" y="270"/>
                  </a:lnTo>
                  <a:lnTo>
                    <a:pt x="30" y="25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3" name="Freeform 98"/>
            <p:cNvSpPr>
              <a:spLocks noChangeAspect="1"/>
            </p:cNvSpPr>
            <p:nvPr/>
          </p:nvSpPr>
          <p:spPr bwMode="auto">
            <a:xfrm>
              <a:off x="1749" y="879"/>
              <a:ext cx="359" cy="350"/>
            </a:xfrm>
            <a:custGeom>
              <a:avLst/>
              <a:gdLst>
                <a:gd name="T0" fmla="*/ 2147483647 w 334"/>
                <a:gd name="T1" fmla="*/ 2147483647 h 374"/>
                <a:gd name="T2" fmla="*/ 0 w 334"/>
                <a:gd name="T3" fmla="*/ 2147483647 h 374"/>
                <a:gd name="T4" fmla="*/ 2147483647 w 334"/>
                <a:gd name="T5" fmla="*/ 2147483647 h 374"/>
                <a:gd name="T6" fmla="*/ 2147483647 w 334"/>
                <a:gd name="T7" fmla="*/ 2147483647 h 374"/>
                <a:gd name="T8" fmla="*/ 2147483647 w 334"/>
                <a:gd name="T9" fmla="*/ 2147483647 h 374"/>
                <a:gd name="T10" fmla="*/ 2147483647 w 334"/>
                <a:gd name="T11" fmla="*/ 2147483647 h 374"/>
                <a:gd name="T12" fmla="*/ 2147483647 w 334"/>
                <a:gd name="T13" fmla="*/ 2147483647 h 374"/>
                <a:gd name="T14" fmla="*/ 2147483647 w 334"/>
                <a:gd name="T15" fmla="*/ 2147483647 h 374"/>
                <a:gd name="T16" fmla="*/ 2147483647 w 334"/>
                <a:gd name="T17" fmla="*/ 0 h 374"/>
                <a:gd name="T18" fmla="*/ 2147483647 w 334"/>
                <a:gd name="T19" fmla="*/ 2147483647 h 374"/>
                <a:gd name="T20" fmla="*/ 2147483647 w 334"/>
                <a:gd name="T21" fmla="*/ 2147483647 h 374"/>
                <a:gd name="T22" fmla="*/ 2147483647 w 334"/>
                <a:gd name="T23" fmla="*/ 2147483647 h 374"/>
                <a:gd name="T24" fmla="*/ 2147483647 w 334"/>
                <a:gd name="T25" fmla="*/ 2147483647 h 374"/>
                <a:gd name="T26" fmla="*/ 2147483647 w 334"/>
                <a:gd name="T27" fmla="*/ 2147483647 h 374"/>
                <a:gd name="T28" fmla="*/ 2147483647 w 334"/>
                <a:gd name="T29" fmla="*/ 2147483647 h 374"/>
                <a:gd name="T30" fmla="*/ 2147483647 w 334"/>
                <a:gd name="T31" fmla="*/ 2147483647 h 374"/>
                <a:gd name="T32" fmla="*/ 2147483647 w 334"/>
                <a:gd name="T33" fmla="*/ 2147483647 h 374"/>
                <a:gd name="T34" fmla="*/ 2147483647 w 334"/>
                <a:gd name="T35" fmla="*/ 2147483647 h 374"/>
                <a:gd name="T36" fmla="*/ 2147483647 w 334"/>
                <a:gd name="T37" fmla="*/ 2147483647 h 374"/>
                <a:gd name="T38" fmla="*/ 2147483647 w 334"/>
                <a:gd name="T39" fmla="*/ 2147483647 h 374"/>
                <a:gd name="T40" fmla="*/ 2147483647 w 334"/>
                <a:gd name="T41" fmla="*/ 2147483647 h 374"/>
                <a:gd name="T42" fmla="*/ 2147483647 w 334"/>
                <a:gd name="T43" fmla="*/ 2147483647 h 374"/>
                <a:gd name="T44" fmla="*/ 2147483647 w 334"/>
                <a:gd name="T45" fmla="*/ 2147483647 h 374"/>
                <a:gd name="T46" fmla="*/ 2147483647 w 334"/>
                <a:gd name="T47" fmla="*/ 2147483647 h 374"/>
                <a:gd name="T48" fmla="*/ 2147483647 w 334"/>
                <a:gd name="T49" fmla="*/ 2147483647 h 374"/>
                <a:gd name="T50" fmla="*/ 2147483647 w 334"/>
                <a:gd name="T51" fmla="*/ 2147483647 h 374"/>
                <a:gd name="T52" fmla="*/ 2147483647 w 334"/>
                <a:gd name="T53" fmla="*/ 2147483647 h 374"/>
                <a:gd name="T54" fmla="*/ 2147483647 w 334"/>
                <a:gd name="T55" fmla="*/ 2147483647 h 374"/>
                <a:gd name="T56" fmla="*/ 2147483647 w 334"/>
                <a:gd name="T57" fmla="*/ 2147483647 h 374"/>
                <a:gd name="T58" fmla="*/ 2147483647 w 334"/>
                <a:gd name="T59" fmla="*/ 2147483647 h 374"/>
                <a:gd name="T60" fmla="*/ 2147483647 w 334"/>
                <a:gd name="T61" fmla="*/ 2147483647 h 374"/>
                <a:gd name="T62" fmla="*/ 2147483647 w 334"/>
                <a:gd name="T63" fmla="*/ 2147483647 h 374"/>
                <a:gd name="T64" fmla="*/ 2147483647 w 334"/>
                <a:gd name="T65" fmla="*/ 2147483647 h 374"/>
                <a:gd name="T66" fmla="*/ 2147483647 w 334"/>
                <a:gd name="T67" fmla="*/ 2147483647 h 374"/>
                <a:gd name="T68" fmla="*/ 2147483647 w 334"/>
                <a:gd name="T69" fmla="*/ 2147483647 h 374"/>
                <a:gd name="T70" fmla="*/ 2147483647 w 334"/>
                <a:gd name="T71" fmla="*/ 2147483647 h 374"/>
                <a:gd name="T72" fmla="*/ 2147483647 w 334"/>
                <a:gd name="T73" fmla="*/ 2147483647 h 374"/>
                <a:gd name="T74" fmla="*/ 2147483647 w 334"/>
                <a:gd name="T75" fmla="*/ 2147483647 h 374"/>
                <a:gd name="T76" fmla="*/ 2147483647 w 334"/>
                <a:gd name="T77" fmla="*/ 2147483647 h 374"/>
                <a:gd name="T78" fmla="*/ 2147483647 w 334"/>
                <a:gd name="T79" fmla="*/ 2147483647 h 374"/>
                <a:gd name="T80" fmla="*/ 2147483647 w 334"/>
                <a:gd name="T81" fmla="*/ 2147483647 h 374"/>
                <a:gd name="T82" fmla="*/ 2147483647 w 334"/>
                <a:gd name="T83" fmla="*/ 2147483647 h 374"/>
                <a:gd name="T84" fmla="*/ 2147483647 w 334"/>
                <a:gd name="T85" fmla="*/ 2147483647 h 374"/>
                <a:gd name="T86" fmla="*/ 2147483647 w 334"/>
                <a:gd name="T87" fmla="*/ 2147483647 h 374"/>
                <a:gd name="T88" fmla="*/ 2147483647 w 334"/>
                <a:gd name="T89" fmla="*/ 2147483647 h 374"/>
                <a:gd name="T90" fmla="*/ 2147483647 w 334"/>
                <a:gd name="T91" fmla="*/ 2147483647 h 374"/>
                <a:gd name="T92" fmla="*/ 2147483647 w 334"/>
                <a:gd name="T93" fmla="*/ 2147483647 h 374"/>
                <a:gd name="T94" fmla="*/ 2147483647 w 334"/>
                <a:gd name="T95" fmla="*/ 2147483647 h 374"/>
                <a:gd name="T96" fmla="*/ 2147483647 w 334"/>
                <a:gd name="T97" fmla="*/ 2147483647 h 374"/>
                <a:gd name="T98" fmla="*/ 2147483647 w 334"/>
                <a:gd name="T99" fmla="*/ 2147483647 h 374"/>
                <a:gd name="T100" fmla="*/ 2147483647 w 334"/>
                <a:gd name="T101" fmla="*/ 2147483647 h 374"/>
                <a:gd name="T102" fmla="*/ 2147483647 w 334"/>
                <a:gd name="T103" fmla="*/ 2147483647 h 374"/>
                <a:gd name="T104" fmla="*/ 2147483647 w 334"/>
                <a:gd name="T105" fmla="*/ 2147483647 h 374"/>
                <a:gd name="T106" fmla="*/ 2147483647 w 334"/>
                <a:gd name="T107" fmla="*/ 2147483647 h 374"/>
                <a:gd name="T108" fmla="*/ 2147483647 w 334"/>
                <a:gd name="T109" fmla="*/ 2147483647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374"/>
                <a:gd name="T167" fmla="*/ 334 w 334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374">
                  <a:moveTo>
                    <a:pt x="1" y="374"/>
                  </a:moveTo>
                  <a:lnTo>
                    <a:pt x="0" y="3"/>
                  </a:lnTo>
                  <a:lnTo>
                    <a:pt x="111" y="6"/>
                  </a:lnTo>
                  <a:lnTo>
                    <a:pt x="123" y="17"/>
                  </a:lnTo>
                  <a:lnTo>
                    <a:pt x="124" y="26"/>
                  </a:lnTo>
                  <a:lnTo>
                    <a:pt x="156" y="21"/>
                  </a:lnTo>
                  <a:lnTo>
                    <a:pt x="160" y="3"/>
                  </a:lnTo>
                  <a:lnTo>
                    <a:pt x="211" y="2"/>
                  </a:lnTo>
                  <a:lnTo>
                    <a:pt x="246" y="0"/>
                  </a:lnTo>
                  <a:lnTo>
                    <a:pt x="246" y="15"/>
                  </a:lnTo>
                  <a:lnTo>
                    <a:pt x="238" y="18"/>
                  </a:lnTo>
                  <a:lnTo>
                    <a:pt x="237" y="27"/>
                  </a:lnTo>
                  <a:lnTo>
                    <a:pt x="246" y="30"/>
                  </a:lnTo>
                  <a:lnTo>
                    <a:pt x="238" y="48"/>
                  </a:lnTo>
                  <a:lnTo>
                    <a:pt x="241" y="56"/>
                  </a:lnTo>
                  <a:lnTo>
                    <a:pt x="253" y="56"/>
                  </a:lnTo>
                  <a:lnTo>
                    <a:pt x="252" y="65"/>
                  </a:lnTo>
                  <a:lnTo>
                    <a:pt x="238" y="66"/>
                  </a:lnTo>
                  <a:lnTo>
                    <a:pt x="240" y="74"/>
                  </a:lnTo>
                  <a:lnTo>
                    <a:pt x="231" y="80"/>
                  </a:lnTo>
                  <a:lnTo>
                    <a:pt x="237" y="87"/>
                  </a:lnTo>
                  <a:lnTo>
                    <a:pt x="249" y="84"/>
                  </a:lnTo>
                  <a:lnTo>
                    <a:pt x="253" y="74"/>
                  </a:lnTo>
                  <a:lnTo>
                    <a:pt x="261" y="77"/>
                  </a:lnTo>
                  <a:lnTo>
                    <a:pt x="255" y="89"/>
                  </a:lnTo>
                  <a:lnTo>
                    <a:pt x="255" y="99"/>
                  </a:lnTo>
                  <a:lnTo>
                    <a:pt x="252" y="119"/>
                  </a:lnTo>
                  <a:lnTo>
                    <a:pt x="280" y="110"/>
                  </a:lnTo>
                  <a:lnTo>
                    <a:pt x="288" y="116"/>
                  </a:lnTo>
                  <a:lnTo>
                    <a:pt x="298" y="113"/>
                  </a:lnTo>
                  <a:lnTo>
                    <a:pt x="309" y="116"/>
                  </a:lnTo>
                  <a:lnTo>
                    <a:pt x="315" y="116"/>
                  </a:lnTo>
                  <a:lnTo>
                    <a:pt x="319" y="120"/>
                  </a:lnTo>
                  <a:lnTo>
                    <a:pt x="316" y="132"/>
                  </a:lnTo>
                  <a:lnTo>
                    <a:pt x="319" y="143"/>
                  </a:lnTo>
                  <a:lnTo>
                    <a:pt x="325" y="149"/>
                  </a:lnTo>
                  <a:lnTo>
                    <a:pt x="325" y="161"/>
                  </a:lnTo>
                  <a:lnTo>
                    <a:pt x="333" y="156"/>
                  </a:lnTo>
                  <a:lnTo>
                    <a:pt x="334" y="201"/>
                  </a:lnTo>
                  <a:lnTo>
                    <a:pt x="327" y="197"/>
                  </a:lnTo>
                  <a:lnTo>
                    <a:pt x="319" y="206"/>
                  </a:lnTo>
                  <a:lnTo>
                    <a:pt x="318" y="210"/>
                  </a:lnTo>
                  <a:lnTo>
                    <a:pt x="309" y="201"/>
                  </a:lnTo>
                  <a:lnTo>
                    <a:pt x="294" y="215"/>
                  </a:lnTo>
                  <a:lnTo>
                    <a:pt x="303" y="227"/>
                  </a:lnTo>
                  <a:lnTo>
                    <a:pt x="307" y="245"/>
                  </a:lnTo>
                  <a:lnTo>
                    <a:pt x="318" y="251"/>
                  </a:lnTo>
                  <a:lnTo>
                    <a:pt x="318" y="263"/>
                  </a:lnTo>
                  <a:lnTo>
                    <a:pt x="321" y="275"/>
                  </a:lnTo>
                  <a:lnTo>
                    <a:pt x="321" y="288"/>
                  </a:lnTo>
                  <a:lnTo>
                    <a:pt x="313" y="297"/>
                  </a:lnTo>
                  <a:lnTo>
                    <a:pt x="328" y="318"/>
                  </a:lnTo>
                  <a:lnTo>
                    <a:pt x="312" y="320"/>
                  </a:lnTo>
                  <a:lnTo>
                    <a:pt x="315" y="366"/>
                  </a:lnTo>
                  <a:lnTo>
                    <a:pt x="1" y="37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4" name="Freeform 99"/>
            <p:cNvSpPr>
              <a:spLocks noChangeAspect="1"/>
            </p:cNvSpPr>
            <p:nvPr/>
          </p:nvSpPr>
          <p:spPr bwMode="auto">
            <a:xfrm>
              <a:off x="569" y="2227"/>
              <a:ext cx="634" cy="458"/>
            </a:xfrm>
            <a:custGeom>
              <a:avLst/>
              <a:gdLst>
                <a:gd name="T0" fmla="*/ 2147483647 w 592"/>
                <a:gd name="T1" fmla="*/ 2147483647 h 490"/>
                <a:gd name="T2" fmla="*/ 2147483647 w 592"/>
                <a:gd name="T3" fmla="*/ 2147483647 h 490"/>
                <a:gd name="T4" fmla="*/ 2147483647 w 592"/>
                <a:gd name="T5" fmla="*/ 2147483647 h 490"/>
                <a:gd name="T6" fmla="*/ 2147483647 w 592"/>
                <a:gd name="T7" fmla="*/ 2147483647 h 490"/>
                <a:gd name="T8" fmla="*/ 2147483647 w 592"/>
                <a:gd name="T9" fmla="*/ 2147483647 h 490"/>
                <a:gd name="T10" fmla="*/ 2147483647 w 592"/>
                <a:gd name="T11" fmla="*/ 2147483647 h 490"/>
                <a:gd name="T12" fmla="*/ 2147483647 w 592"/>
                <a:gd name="T13" fmla="*/ 2147483647 h 490"/>
                <a:gd name="T14" fmla="*/ 2147483647 w 592"/>
                <a:gd name="T15" fmla="*/ 2147483647 h 490"/>
                <a:gd name="T16" fmla="*/ 2147483647 w 592"/>
                <a:gd name="T17" fmla="*/ 2147483647 h 490"/>
                <a:gd name="T18" fmla="*/ 0 w 592"/>
                <a:gd name="T19" fmla="*/ 2147483647 h 490"/>
                <a:gd name="T20" fmla="*/ 2147483647 w 592"/>
                <a:gd name="T21" fmla="*/ 2147483647 h 490"/>
                <a:gd name="T22" fmla="*/ 2147483647 w 592"/>
                <a:gd name="T23" fmla="*/ 2147483647 h 490"/>
                <a:gd name="T24" fmla="*/ 2147483647 w 592"/>
                <a:gd name="T25" fmla="*/ 2147483647 h 490"/>
                <a:gd name="T26" fmla="*/ 2147483647 w 592"/>
                <a:gd name="T27" fmla="*/ 2147483647 h 490"/>
                <a:gd name="T28" fmla="*/ 2147483647 w 592"/>
                <a:gd name="T29" fmla="*/ 2147483647 h 490"/>
                <a:gd name="T30" fmla="*/ 2147483647 w 592"/>
                <a:gd name="T31" fmla="*/ 2147483647 h 490"/>
                <a:gd name="T32" fmla="*/ 2147483647 w 592"/>
                <a:gd name="T33" fmla="*/ 2147483647 h 490"/>
                <a:gd name="T34" fmla="*/ 2147483647 w 592"/>
                <a:gd name="T35" fmla="*/ 2147483647 h 490"/>
                <a:gd name="T36" fmla="*/ 2147483647 w 592"/>
                <a:gd name="T37" fmla="*/ 2147483647 h 490"/>
                <a:gd name="T38" fmla="*/ 2147483647 w 592"/>
                <a:gd name="T39" fmla="*/ 2147483647 h 490"/>
                <a:gd name="T40" fmla="*/ 2147483647 w 592"/>
                <a:gd name="T41" fmla="*/ 2147483647 h 490"/>
                <a:gd name="T42" fmla="*/ 0 w 592"/>
                <a:gd name="T43" fmla="*/ 2147483647 h 490"/>
                <a:gd name="T44" fmla="*/ 2147483647 w 592"/>
                <a:gd name="T45" fmla="*/ 2147483647 h 490"/>
                <a:gd name="T46" fmla="*/ 2147483647 w 592"/>
                <a:gd name="T47" fmla="*/ 2147483647 h 490"/>
                <a:gd name="T48" fmla="*/ 2147483647 w 592"/>
                <a:gd name="T49" fmla="*/ 2147483647 h 490"/>
                <a:gd name="T50" fmla="*/ 2147483647 w 592"/>
                <a:gd name="T51" fmla="*/ 2147483647 h 490"/>
                <a:gd name="T52" fmla="*/ 2147483647 w 592"/>
                <a:gd name="T53" fmla="*/ 2147483647 h 490"/>
                <a:gd name="T54" fmla="*/ 2147483647 w 592"/>
                <a:gd name="T55" fmla="*/ 2147483647 h 490"/>
                <a:gd name="T56" fmla="*/ 2147483647 w 592"/>
                <a:gd name="T57" fmla="*/ 2147483647 h 490"/>
                <a:gd name="T58" fmla="*/ 2147483647 w 592"/>
                <a:gd name="T59" fmla="*/ 2147483647 h 490"/>
                <a:gd name="T60" fmla="*/ 2147483647 w 592"/>
                <a:gd name="T61" fmla="*/ 2147483647 h 490"/>
                <a:gd name="T62" fmla="*/ 2147483647 w 592"/>
                <a:gd name="T63" fmla="*/ 2147483647 h 490"/>
                <a:gd name="T64" fmla="*/ 2147483647 w 592"/>
                <a:gd name="T65" fmla="*/ 2147483647 h 490"/>
                <a:gd name="T66" fmla="*/ 2147483647 w 592"/>
                <a:gd name="T67" fmla="*/ 2147483647 h 490"/>
                <a:gd name="T68" fmla="*/ 2147483647 w 592"/>
                <a:gd name="T69" fmla="*/ 2147483647 h 490"/>
                <a:gd name="T70" fmla="*/ 2147483647 w 592"/>
                <a:gd name="T71" fmla="*/ 2147483647 h 490"/>
                <a:gd name="T72" fmla="*/ 2147483647 w 592"/>
                <a:gd name="T73" fmla="*/ 2147483647 h 490"/>
                <a:gd name="T74" fmla="*/ 2147483647 w 592"/>
                <a:gd name="T75" fmla="*/ 2147483647 h 490"/>
                <a:gd name="T76" fmla="*/ 2147483647 w 592"/>
                <a:gd name="T77" fmla="*/ 2147483647 h 490"/>
                <a:gd name="T78" fmla="*/ 2147483647 w 592"/>
                <a:gd name="T79" fmla="*/ 2147483647 h 490"/>
                <a:gd name="T80" fmla="*/ 2147483647 w 592"/>
                <a:gd name="T81" fmla="*/ 2147483647 h 490"/>
                <a:gd name="T82" fmla="*/ 2147483647 w 592"/>
                <a:gd name="T83" fmla="*/ 2147483647 h 490"/>
                <a:gd name="T84" fmla="*/ 2147483647 w 592"/>
                <a:gd name="T85" fmla="*/ 2147483647 h 490"/>
                <a:gd name="T86" fmla="*/ 2147483647 w 592"/>
                <a:gd name="T87" fmla="*/ 2147483647 h 490"/>
                <a:gd name="T88" fmla="*/ 2147483647 w 592"/>
                <a:gd name="T89" fmla="*/ 2147483647 h 490"/>
                <a:gd name="T90" fmla="*/ 2147483647 w 592"/>
                <a:gd name="T91" fmla="*/ 2147483647 h 490"/>
                <a:gd name="T92" fmla="*/ 2147483647 w 592"/>
                <a:gd name="T93" fmla="*/ 2147483647 h 490"/>
                <a:gd name="T94" fmla="*/ 2147483647 w 592"/>
                <a:gd name="T95" fmla="*/ 2147483647 h 490"/>
                <a:gd name="T96" fmla="*/ 2147483647 w 592"/>
                <a:gd name="T97" fmla="*/ 2147483647 h 490"/>
                <a:gd name="T98" fmla="*/ 2147483647 w 592"/>
                <a:gd name="T99" fmla="*/ 2147483647 h 490"/>
                <a:gd name="T100" fmla="*/ 2147483647 w 592"/>
                <a:gd name="T101" fmla="*/ 0 h 490"/>
                <a:gd name="T102" fmla="*/ 2147483647 w 592"/>
                <a:gd name="T103" fmla="*/ 2147483647 h 490"/>
                <a:gd name="T104" fmla="*/ 2147483647 w 592"/>
                <a:gd name="T105" fmla="*/ 2147483647 h 490"/>
                <a:gd name="T106" fmla="*/ 2147483647 w 592"/>
                <a:gd name="T107" fmla="*/ 2147483647 h 490"/>
                <a:gd name="T108" fmla="*/ 2147483647 w 592"/>
                <a:gd name="T109" fmla="*/ 2147483647 h 490"/>
                <a:gd name="T110" fmla="*/ 2147483647 w 592"/>
                <a:gd name="T111" fmla="*/ 0 h 490"/>
                <a:gd name="T112" fmla="*/ 2147483647 w 592"/>
                <a:gd name="T113" fmla="*/ 2147483647 h 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2"/>
                <a:gd name="T172" fmla="*/ 0 h 490"/>
                <a:gd name="T173" fmla="*/ 592 w 592"/>
                <a:gd name="T174" fmla="*/ 490 h 4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2" h="490">
                  <a:moveTo>
                    <a:pt x="471" y="7"/>
                  </a:moveTo>
                  <a:lnTo>
                    <a:pt x="592" y="7"/>
                  </a:lnTo>
                  <a:lnTo>
                    <a:pt x="591" y="292"/>
                  </a:lnTo>
                  <a:lnTo>
                    <a:pt x="475" y="292"/>
                  </a:lnTo>
                  <a:lnTo>
                    <a:pt x="475" y="490"/>
                  </a:lnTo>
                  <a:lnTo>
                    <a:pt x="276" y="490"/>
                  </a:lnTo>
                  <a:lnTo>
                    <a:pt x="276" y="402"/>
                  </a:lnTo>
                  <a:lnTo>
                    <a:pt x="195" y="403"/>
                  </a:lnTo>
                  <a:lnTo>
                    <a:pt x="196" y="487"/>
                  </a:lnTo>
                  <a:lnTo>
                    <a:pt x="0" y="490"/>
                  </a:lnTo>
                  <a:lnTo>
                    <a:pt x="7" y="477"/>
                  </a:lnTo>
                  <a:lnTo>
                    <a:pt x="12" y="466"/>
                  </a:lnTo>
                  <a:lnTo>
                    <a:pt x="25" y="463"/>
                  </a:lnTo>
                  <a:lnTo>
                    <a:pt x="28" y="450"/>
                  </a:lnTo>
                  <a:lnTo>
                    <a:pt x="25" y="441"/>
                  </a:lnTo>
                  <a:lnTo>
                    <a:pt x="27" y="430"/>
                  </a:lnTo>
                  <a:lnTo>
                    <a:pt x="18" y="418"/>
                  </a:lnTo>
                  <a:lnTo>
                    <a:pt x="19" y="393"/>
                  </a:lnTo>
                  <a:lnTo>
                    <a:pt x="24" y="384"/>
                  </a:lnTo>
                  <a:lnTo>
                    <a:pt x="21" y="375"/>
                  </a:lnTo>
                  <a:lnTo>
                    <a:pt x="10" y="367"/>
                  </a:lnTo>
                  <a:lnTo>
                    <a:pt x="0" y="355"/>
                  </a:lnTo>
                  <a:lnTo>
                    <a:pt x="6" y="340"/>
                  </a:lnTo>
                  <a:lnTo>
                    <a:pt x="10" y="331"/>
                  </a:lnTo>
                  <a:lnTo>
                    <a:pt x="10" y="318"/>
                  </a:lnTo>
                  <a:lnTo>
                    <a:pt x="16" y="304"/>
                  </a:lnTo>
                  <a:lnTo>
                    <a:pt x="28" y="300"/>
                  </a:lnTo>
                  <a:lnTo>
                    <a:pt x="40" y="300"/>
                  </a:lnTo>
                  <a:lnTo>
                    <a:pt x="42" y="294"/>
                  </a:lnTo>
                  <a:lnTo>
                    <a:pt x="43" y="283"/>
                  </a:lnTo>
                  <a:lnTo>
                    <a:pt x="42" y="274"/>
                  </a:lnTo>
                  <a:lnTo>
                    <a:pt x="36" y="262"/>
                  </a:lnTo>
                  <a:lnTo>
                    <a:pt x="43" y="259"/>
                  </a:lnTo>
                  <a:lnTo>
                    <a:pt x="45" y="246"/>
                  </a:lnTo>
                  <a:lnTo>
                    <a:pt x="60" y="222"/>
                  </a:lnTo>
                  <a:lnTo>
                    <a:pt x="75" y="222"/>
                  </a:lnTo>
                  <a:lnTo>
                    <a:pt x="90" y="199"/>
                  </a:lnTo>
                  <a:lnTo>
                    <a:pt x="88" y="186"/>
                  </a:lnTo>
                  <a:lnTo>
                    <a:pt x="97" y="163"/>
                  </a:lnTo>
                  <a:lnTo>
                    <a:pt x="99" y="145"/>
                  </a:lnTo>
                  <a:lnTo>
                    <a:pt x="103" y="130"/>
                  </a:lnTo>
                  <a:lnTo>
                    <a:pt x="115" y="126"/>
                  </a:lnTo>
                  <a:lnTo>
                    <a:pt x="118" y="111"/>
                  </a:lnTo>
                  <a:lnTo>
                    <a:pt x="124" y="88"/>
                  </a:lnTo>
                  <a:lnTo>
                    <a:pt x="136" y="87"/>
                  </a:lnTo>
                  <a:lnTo>
                    <a:pt x="139" y="70"/>
                  </a:lnTo>
                  <a:lnTo>
                    <a:pt x="133" y="64"/>
                  </a:lnTo>
                  <a:lnTo>
                    <a:pt x="133" y="40"/>
                  </a:lnTo>
                  <a:lnTo>
                    <a:pt x="136" y="18"/>
                  </a:lnTo>
                  <a:lnTo>
                    <a:pt x="148" y="4"/>
                  </a:lnTo>
                  <a:lnTo>
                    <a:pt x="165" y="0"/>
                  </a:lnTo>
                  <a:lnTo>
                    <a:pt x="171" y="13"/>
                  </a:lnTo>
                  <a:lnTo>
                    <a:pt x="199" y="24"/>
                  </a:lnTo>
                  <a:lnTo>
                    <a:pt x="232" y="7"/>
                  </a:lnTo>
                  <a:lnTo>
                    <a:pt x="237" y="1"/>
                  </a:lnTo>
                  <a:lnTo>
                    <a:pt x="469" y="0"/>
                  </a:lnTo>
                  <a:lnTo>
                    <a:pt x="471" y="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5" name="Freeform 100"/>
            <p:cNvSpPr>
              <a:spLocks noChangeAspect="1"/>
            </p:cNvSpPr>
            <p:nvPr/>
          </p:nvSpPr>
          <p:spPr bwMode="auto">
            <a:xfrm>
              <a:off x="1079" y="2210"/>
              <a:ext cx="457" cy="456"/>
            </a:xfrm>
            <a:custGeom>
              <a:avLst/>
              <a:gdLst>
                <a:gd name="T0" fmla="*/ 2147483647 w 426"/>
                <a:gd name="T1" fmla="*/ 2147483647 h 486"/>
                <a:gd name="T2" fmla="*/ 2147483647 w 426"/>
                <a:gd name="T3" fmla="*/ 2147483647 h 486"/>
                <a:gd name="T4" fmla="*/ 2147483647 w 426"/>
                <a:gd name="T5" fmla="*/ 2147483647 h 486"/>
                <a:gd name="T6" fmla="*/ 2147483647 w 426"/>
                <a:gd name="T7" fmla="*/ 2147483647 h 486"/>
                <a:gd name="T8" fmla="*/ 2147483647 w 426"/>
                <a:gd name="T9" fmla="*/ 2147483647 h 486"/>
                <a:gd name="T10" fmla="*/ 2147483647 w 426"/>
                <a:gd name="T11" fmla="*/ 2147483647 h 486"/>
                <a:gd name="T12" fmla="*/ 2147483647 w 426"/>
                <a:gd name="T13" fmla="*/ 0 h 486"/>
                <a:gd name="T14" fmla="*/ 2147483647 w 426"/>
                <a:gd name="T15" fmla="*/ 2147483647 h 486"/>
                <a:gd name="T16" fmla="*/ 2147483647 w 426"/>
                <a:gd name="T17" fmla="*/ 2147483647 h 486"/>
                <a:gd name="T18" fmla="*/ 2147483647 w 426"/>
                <a:gd name="T19" fmla="*/ 2147483647 h 486"/>
                <a:gd name="T20" fmla="*/ 2147483647 w 426"/>
                <a:gd name="T21" fmla="*/ 2147483647 h 486"/>
                <a:gd name="T22" fmla="*/ 2147483647 w 426"/>
                <a:gd name="T23" fmla="*/ 2147483647 h 486"/>
                <a:gd name="T24" fmla="*/ 2147483647 w 426"/>
                <a:gd name="T25" fmla="*/ 2147483647 h 486"/>
                <a:gd name="T26" fmla="*/ 2147483647 w 426"/>
                <a:gd name="T27" fmla="*/ 2147483647 h 486"/>
                <a:gd name="T28" fmla="*/ 2147483647 w 426"/>
                <a:gd name="T29" fmla="*/ 2147483647 h 486"/>
                <a:gd name="T30" fmla="*/ 2147483647 w 426"/>
                <a:gd name="T31" fmla="*/ 2147483647 h 486"/>
                <a:gd name="T32" fmla="*/ 2147483647 w 426"/>
                <a:gd name="T33" fmla="*/ 2147483647 h 486"/>
                <a:gd name="T34" fmla="*/ 2147483647 w 426"/>
                <a:gd name="T35" fmla="*/ 2147483647 h 486"/>
                <a:gd name="T36" fmla="*/ 2147483647 w 426"/>
                <a:gd name="T37" fmla="*/ 2147483647 h 486"/>
                <a:gd name="T38" fmla="*/ 2147483647 w 426"/>
                <a:gd name="T39" fmla="*/ 2147483647 h 486"/>
                <a:gd name="T40" fmla="*/ 2147483647 w 426"/>
                <a:gd name="T41" fmla="*/ 2147483647 h 486"/>
                <a:gd name="T42" fmla="*/ 0 w 426"/>
                <a:gd name="T43" fmla="*/ 2147483647 h 486"/>
                <a:gd name="T44" fmla="*/ 0 w 426"/>
                <a:gd name="T45" fmla="*/ 2147483647 h 486"/>
                <a:gd name="T46" fmla="*/ 2147483647 w 426"/>
                <a:gd name="T47" fmla="*/ 2147483647 h 486"/>
                <a:gd name="T48" fmla="*/ 2147483647 w 426"/>
                <a:gd name="T49" fmla="*/ 2147483647 h 486"/>
                <a:gd name="T50" fmla="*/ 2147483647 w 426"/>
                <a:gd name="T51" fmla="*/ 2147483647 h 4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6"/>
                <a:gd name="T79" fmla="*/ 0 h 486"/>
                <a:gd name="T80" fmla="*/ 426 w 426"/>
                <a:gd name="T81" fmla="*/ 486 h 4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6" h="486">
                  <a:moveTo>
                    <a:pt x="239" y="23"/>
                  </a:moveTo>
                  <a:lnTo>
                    <a:pt x="239" y="11"/>
                  </a:lnTo>
                  <a:lnTo>
                    <a:pt x="287" y="11"/>
                  </a:lnTo>
                  <a:lnTo>
                    <a:pt x="288" y="9"/>
                  </a:lnTo>
                  <a:lnTo>
                    <a:pt x="318" y="8"/>
                  </a:lnTo>
                  <a:lnTo>
                    <a:pt x="318" y="2"/>
                  </a:lnTo>
                  <a:lnTo>
                    <a:pt x="413" y="0"/>
                  </a:lnTo>
                  <a:lnTo>
                    <a:pt x="416" y="321"/>
                  </a:lnTo>
                  <a:lnTo>
                    <a:pt x="426" y="338"/>
                  </a:lnTo>
                  <a:lnTo>
                    <a:pt x="422" y="348"/>
                  </a:lnTo>
                  <a:lnTo>
                    <a:pt x="416" y="360"/>
                  </a:lnTo>
                  <a:lnTo>
                    <a:pt x="408" y="375"/>
                  </a:lnTo>
                  <a:lnTo>
                    <a:pt x="402" y="377"/>
                  </a:lnTo>
                  <a:lnTo>
                    <a:pt x="396" y="389"/>
                  </a:lnTo>
                  <a:lnTo>
                    <a:pt x="402" y="399"/>
                  </a:lnTo>
                  <a:lnTo>
                    <a:pt x="401" y="408"/>
                  </a:lnTo>
                  <a:lnTo>
                    <a:pt x="396" y="420"/>
                  </a:lnTo>
                  <a:lnTo>
                    <a:pt x="276" y="419"/>
                  </a:lnTo>
                  <a:lnTo>
                    <a:pt x="275" y="471"/>
                  </a:lnTo>
                  <a:lnTo>
                    <a:pt x="48" y="470"/>
                  </a:lnTo>
                  <a:lnTo>
                    <a:pt x="47" y="485"/>
                  </a:lnTo>
                  <a:lnTo>
                    <a:pt x="0" y="486"/>
                  </a:lnTo>
                  <a:lnTo>
                    <a:pt x="0" y="309"/>
                  </a:lnTo>
                  <a:lnTo>
                    <a:pt x="116" y="309"/>
                  </a:lnTo>
                  <a:lnTo>
                    <a:pt x="116" y="23"/>
                  </a:lnTo>
                  <a:lnTo>
                    <a:pt x="239" y="2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6" name="Freeform 101"/>
            <p:cNvSpPr>
              <a:spLocks noChangeAspect="1"/>
            </p:cNvSpPr>
            <p:nvPr/>
          </p:nvSpPr>
          <p:spPr bwMode="auto">
            <a:xfrm>
              <a:off x="543" y="2604"/>
              <a:ext cx="734" cy="430"/>
            </a:xfrm>
            <a:custGeom>
              <a:avLst/>
              <a:gdLst>
                <a:gd name="T0" fmla="*/ 2147483647 w 802"/>
                <a:gd name="T1" fmla="*/ 2147483647 h 460"/>
                <a:gd name="T2" fmla="*/ 2147483647 w 802"/>
                <a:gd name="T3" fmla="*/ 2147483647 h 460"/>
                <a:gd name="T4" fmla="*/ 2147483647 w 802"/>
                <a:gd name="T5" fmla="*/ 0 h 460"/>
                <a:gd name="T6" fmla="*/ 2147483647 w 802"/>
                <a:gd name="T7" fmla="*/ 0 h 460"/>
                <a:gd name="T8" fmla="*/ 2147483647 w 802"/>
                <a:gd name="T9" fmla="*/ 2147483647 h 460"/>
                <a:gd name="T10" fmla="*/ 2147483647 w 802"/>
                <a:gd name="T11" fmla="*/ 2147483647 h 460"/>
                <a:gd name="T12" fmla="*/ 2147483647 w 802"/>
                <a:gd name="T13" fmla="*/ 2147483647 h 460"/>
                <a:gd name="T14" fmla="*/ 2147483647 w 802"/>
                <a:gd name="T15" fmla="*/ 2147483647 h 460"/>
                <a:gd name="T16" fmla="*/ 2147483647 w 802"/>
                <a:gd name="T17" fmla="*/ 2147483647 h 460"/>
                <a:gd name="T18" fmla="*/ 2147483647 w 802"/>
                <a:gd name="T19" fmla="*/ 2147483647 h 460"/>
                <a:gd name="T20" fmla="*/ 2147483647 w 802"/>
                <a:gd name="T21" fmla="*/ 2147483647 h 460"/>
                <a:gd name="T22" fmla="*/ 2147483647 w 802"/>
                <a:gd name="T23" fmla="*/ 2147483647 h 460"/>
                <a:gd name="T24" fmla="*/ 2147483647 w 802"/>
                <a:gd name="T25" fmla="*/ 2147483647 h 460"/>
                <a:gd name="T26" fmla="*/ 2147483647 w 802"/>
                <a:gd name="T27" fmla="*/ 2147483647 h 460"/>
                <a:gd name="T28" fmla="*/ 2147483647 w 802"/>
                <a:gd name="T29" fmla="*/ 2147483647 h 460"/>
                <a:gd name="T30" fmla="*/ 2147483647 w 802"/>
                <a:gd name="T31" fmla="*/ 2147483647 h 460"/>
                <a:gd name="T32" fmla="*/ 2147483647 w 802"/>
                <a:gd name="T33" fmla="*/ 2147483647 h 460"/>
                <a:gd name="T34" fmla="*/ 2147483647 w 802"/>
                <a:gd name="T35" fmla="*/ 2147483647 h 460"/>
                <a:gd name="T36" fmla="*/ 2147483647 w 802"/>
                <a:gd name="T37" fmla="*/ 2147483647 h 460"/>
                <a:gd name="T38" fmla="*/ 2147483647 w 802"/>
                <a:gd name="T39" fmla="*/ 2147483647 h 460"/>
                <a:gd name="T40" fmla="*/ 2147483647 w 802"/>
                <a:gd name="T41" fmla="*/ 2147483647 h 460"/>
                <a:gd name="T42" fmla="*/ 2147483647 w 802"/>
                <a:gd name="T43" fmla="*/ 2147483647 h 460"/>
                <a:gd name="T44" fmla="*/ 2147483647 w 802"/>
                <a:gd name="T45" fmla="*/ 2147483647 h 460"/>
                <a:gd name="T46" fmla="*/ 2147483647 w 802"/>
                <a:gd name="T47" fmla="*/ 2147483647 h 460"/>
                <a:gd name="T48" fmla="*/ 2147483647 w 802"/>
                <a:gd name="T49" fmla="*/ 2147483647 h 460"/>
                <a:gd name="T50" fmla="*/ 2147483647 w 802"/>
                <a:gd name="T51" fmla="*/ 2147483647 h 460"/>
                <a:gd name="T52" fmla="*/ 2147483647 w 802"/>
                <a:gd name="T53" fmla="*/ 2147483647 h 460"/>
                <a:gd name="T54" fmla="*/ 2147483647 w 802"/>
                <a:gd name="T55" fmla="*/ 2147483647 h 460"/>
                <a:gd name="T56" fmla="*/ 2147483647 w 802"/>
                <a:gd name="T57" fmla="*/ 2147483647 h 460"/>
                <a:gd name="T58" fmla="*/ 2147483647 w 802"/>
                <a:gd name="T59" fmla="*/ 2147483647 h 460"/>
                <a:gd name="T60" fmla="*/ 2147483647 w 802"/>
                <a:gd name="T61" fmla="*/ 2147483647 h 460"/>
                <a:gd name="T62" fmla="*/ 2147483647 w 802"/>
                <a:gd name="T63" fmla="*/ 2147483647 h 460"/>
                <a:gd name="T64" fmla="*/ 2147483647 w 802"/>
                <a:gd name="T65" fmla="*/ 2147483647 h 460"/>
                <a:gd name="T66" fmla="*/ 2147483647 w 802"/>
                <a:gd name="T67" fmla="*/ 2147483647 h 460"/>
                <a:gd name="T68" fmla="*/ 2147483647 w 802"/>
                <a:gd name="T69" fmla="*/ 2147483647 h 460"/>
                <a:gd name="T70" fmla="*/ 2147483647 w 802"/>
                <a:gd name="T71" fmla="*/ 2147483647 h 460"/>
                <a:gd name="T72" fmla="*/ 2147483647 w 802"/>
                <a:gd name="T73" fmla="*/ 2147483647 h 460"/>
                <a:gd name="T74" fmla="*/ 2147483647 w 802"/>
                <a:gd name="T75" fmla="*/ 2147483647 h 460"/>
                <a:gd name="T76" fmla="*/ 2147483647 w 802"/>
                <a:gd name="T77" fmla="*/ 2147483647 h 460"/>
                <a:gd name="T78" fmla="*/ 2147483647 w 802"/>
                <a:gd name="T79" fmla="*/ 2147483647 h 460"/>
                <a:gd name="T80" fmla="*/ 2147483647 w 802"/>
                <a:gd name="T81" fmla="*/ 2147483647 h 460"/>
                <a:gd name="T82" fmla="*/ 2147483647 w 802"/>
                <a:gd name="T83" fmla="*/ 2147483647 h 460"/>
                <a:gd name="T84" fmla="*/ 2147483647 w 802"/>
                <a:gd name="T85" fmla="*/ 2147483647 h 460"/>
                <a:gd name="T86" fmla="*/ 2147483647 w 802"/>
                <a:gd name="T87" fmla="*/ 2147483647 h 460"/>
                <a:gd name="T88" fmla="*/ 2147483647 w 802"/>
                <a:gd name="T89" fmla="*/ 2147483647 h 460"/>
                <a:gd name="T90" fmla="*/ 2147483647 w 802"/>
                <a:gd name="T91" fmla="*/ 2147483647 h 460"/>
                <a:gd name="T92" fmla="*/ 2147483647 w 802"/>
                <a:gd name="T93" fmla="*/ 2147483647 h 460"/>
                <a:gd name="T94" fmla="*/ 2147483647 w 802"/>
                <a:gd name="T95" fmla="*/ 2147483647 h 460"/>
                <a:gd name="T96" fmla="*/ 2147483647 w 802"/>
                <a:gd name="T97" fmla="*/ 2147483647 h 460"/>
                <a:gd name="T98" fmla="*/ 2147483647 w 802"/>
                <a:gd name="T99" fmla="*/ 2147483647 h 460"/>
                <a:gd name="T100" fmla="*/ 2147483647 w 802"/>
                <a:gd name="T101" fmla="*/ 2147483647 h 460"/>
                <a:gd name="T102" fmla="*/ 2147483647 w 802"/>
                <a:gd name="T103" fmla="*/ 2147483647 h 460"/>
                <a:gd name="T104" fmla="*/ 2147483647 w 802"/>
                <a:gd name="T105" fmla="*/ 2147483647 h 460"/>
                <a:gd name="T106" fmla="*/ 0 w 802"/>
                <a:gd name="T107" fmla="*/ 2147483647 h 460"/>
                <a:gd name="T108" fmla="*/ 2147483647 w 802"/>
                <a:gd name="T109" fmla="*/ 2147483647 h 460"/>
                <a:gd name="T110" fmla="*/ 2147483647 w 802"/>
                <a:gd name="T111" fmla="*/ 2147483647 h 460"/>
                <a:gd name="T112" fmla="*/ 2147483647 w 802"/>
                <a:gd name="T113" fmla="*/ 2147483647 h 460"/>
                <a:gd name="T114" fmla="*/ 2147483647 w 802"/>
                <a:gd name="T115" fmla="*/ 2147483647 h 460"/>
                <a:gd name="T116" fmla="*/ 2147483647 w 802"/>
                <a:gd name="T117" fmla="*/ 2147483647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2"/>
                <a:gd name="T178" fmla="*/ 0 h 460"/>
                <a:gd name="T179" fmla="*/ 802 w 802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2" h="460">
                  <a:moveTo>
                    <a:pt x="25" y="88"/>
                  </a:moveTo>
                  <a:lnTo>
                    <a:pt x="258" y="85"/>
                  </a:lnTo>
                  <a:lnTo>
                    <a:pt x="258" y="0"/>
                  </a:lnTo>
                  <a:lnTo>
                    <a:pt x="352" y="0"/>
                  </a:lnTo>
                  <a:lnTo>
                    <a:pt x="353" y="88"/>
                  </a:lnTo>
                  <a:lnTo>
                    <a:pt x="584" y="88"/>
                  </a:lnTo>
                  <a:lnTo>
                    <a:pt x="585" y="112"/>
                  </a:lnTo>
                  <a:lnTo>
                    <a:pt x="679" y="111"/>
                  </a:lnTo>
                  <a:lnTo>
                    <a:pt x="677" y="232"/>
                  </a:lnTo>
                  <a:lnTo>
                    <a:pt x="707" y="231"/>
                  </a:lnTo>
                  <a:lnTo>
                    <a:pt x="705" y="337"/>
                  </a:lnTo>
                  <a:lnTo>
                    <a:pt x="802" y="339"/>
                  </a:lnTo>
                  <a:lnTo>
                    <a:pt x="801" y="364"/>
                  </a:lnTo>
                  <a:lnTo>
                    <a:pt x="786" y="364"/>
                  </a:lnTo>
                  <a:lnTo>
                    <a:pt x="784" y="379"/>
                  </a:lnTo>
                  <a:lnTo>
                    <a:pt x="795" y="400"/>
                  </a:lnTo>
                  <a:lnTo>
                    <a:pt x="802" y="415"/>
                  </a:lnTo>
                  <a:lnTo>
                    <a:pt x="698" y="414"/>
                  </a:lnTo>
                  <a:lnTo>
                    <a:pt x="700" y="459"/>
                  </a:lnTo>
                  <a:lnTo>
                    <a:pt x="582" y="460"/>
                  </a:lnTo>
                  <a:lnTo>
                    <a:pt x="582" y="444"/>
                  </a:lnTo>
                  <a:lnTo>
                    <a:pt x="436" y="447"/>
                  </a:lnTo>
                  <a:lnTo>
                    <a:pt x="420" y="439"/>
                  </a:lnTo>
                  <a:lnTo>
                    <a:pt x="413" y="432"/>
                  </a:lnTo>
                  <a:lnTo>
                    <a:pt x="401" y="439"/>
                  </a:lnTo>
                  <a:lnTo>
                    <a:pt x="399" y="447"/>
                  </a:lnTo>
                  <a:lnTo>
                    <a:pt x="25" y="447"/>
                  </a:lnTo>
                  <a:lnTo>
                    <a:pt x="32" y="432"/>
                  </a:lnTo>
                  <a:lnTo>
                    <a:pt x="33" y="421"/>
                  </a:lnTo>
                  <a:lnTo>
                    <a:pt x="26" y="415"/>
                  </a:lnTo>
                  <a:lnTo>
                    <a:pt x="25" y="405"/>
                  </a:lnTo>
                  <a:lnTo>
                    <a:pt x="33" y="391"/>
                  </a:lnTo>
                  <a:lnTo>
                    <a:pt x="43" y="379"/>
                  </a:lnTo>
                  <a:lnTo>
                    <a:pt x="49" y="358"/>
                  </a:lnTo>
                  <a:lnTo>
                    <a:pt x="56" y="355"/>
                  </a:lnTo>
                  <a:lnTo>
                    <a:pt x="50" y="343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61" y="316"/>
                  </a:lnTo>
                  <a:lnTo>
                    <a:pt x="61" y="301"/>
                  </a:lnTo>
                  <a:lnTo>
                    <a:pt x="79" y="288"/>
                  </a:lnTo>
                  <a:lnTo>
                    <a:pt x="84" y="271"/>
                  </a:lnTo>
                  <a:lnTo>
                    <a:pt x="77" y="255"/>
                  </a:lnTo>
                  <a:lnTo>
                    <a:pt x="75" y="243"/>
                  </a:lnTo>
                  <a:lnTo>
                    <a:pt x="68" y="229"/>
                  </a:lnTo>
                  <a:lnTo>
                    <a:pt x="64" y="219"/>
                  </a:lnTo>
                  <a:lnTo>
                    <a:pt x="56" y="216"/>
                  </a:lnTo>
                  <a:lnTo>
                    <a:pt x="49" y="205"/>
                  </a:lnTo>
                  <a:lnTo>
                    <a:pt x="33" y="198"/>
                  </a:lnTo>
                  <a:lnTo>
                    <a:pt x="19" y="186"/>
                  </a:lnTo>
                  <a:lnTo>
                    <a:pt x="18" y="174"/>
                  </a:lnTo>
                  <a:lnTo>
                    <a:pt x="12" y="159"/>
                  </a:lnTo>
                  <a:lnTo>
                    <a:pt x="1" y="157"/>
                  </a:lnTo>
                  <a:lnTo>
                    <a:pt x="0" y="147"/>
                  </a:lnTo>
                  <a:lnTo>
                    <a:pt x="5" y="133"/>
                  </a:lnTo>
                  <a:lnTo>
                    <a:pt x="12" y="126"/>
                  </a:lnTo>
                  <a:lnTo>
                    <a:pt x="11" y="114"/>
                  </a:lnTo>
                  <a:lnTo>
                    <a:pt x="8" y="102"/>
                  </a:lnTo>
                  <a:lnTo>
                    <a:pt x="25" y="88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7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8" name="Freeform 103"/>
            <p:cNvSpPr>
              <a:spLocks noChangeAspect="1"/>
            </p:cNvSpPr>
            <p:nvPr/>
          </p:nvSpPr>
          <p:spPr bwMode="auto">
            <a:xfrm>
              <a:off x="814" y="1010"/>
              <a:ext cx="608" cy="774"/>
            </a:xfrm>
            <a:custGeom>
              <a:avLst/>
              <a:gdLst>
                <a:gd name="T0" fmla="*/ 2147483647 w 566"/>
                <a:gd name="T1" fmla="*/ 2147483647 h 826"/>
                <a:gd name="T2" fmla="*/ 2147483647 w 566"/>
                <a:gd name="T3" fmla="*/ 2147483647 h 826"/>
                <a:gd name="T4" fmla="*/ 2147483647 w 566"/>
                <a:gd name="T5" fmla="*/ 2147483647 h 826"/>
                <a:gd name="T6" fmla="*/ 2147483647 w 566"/>
                <a:gd name="T7" fmla="*/ 2147483647 h 826"/>
                <a:gd name="T8" fmla="*/ 2147483647 w 566"/>
                <a:gd name="T9" fmla="*/ 2147483647 h 826"/>
                <a:gd name="T10" fmla="*/ 2147483647 w 566"/>
                <a:gd name="T11" fmla="*/ 2147483647 h 826"/>
                <a:gd name="T12" fmla="*/ 2147483647 w 566"/>
                <a:gd name="T13" fmla="*/ 2147483647 h 826"/>
                <a:gd name="T14" fmla="*/ 2147483647 w 566"/>
                <a:gd name="T15" fmla="*/ 2147483647 h 826"/>
                <a:gd name="T16" fmla="*/ 2147483647 w 566"/>
                <a:gd name="T17" fmla="*/ 2147483647 h 826"/>
                <a:gd name="T18" fmla="*/ 2147483647 w 566"/>
                <a:gd name="T19" fmla="*/ 2147483647 h 826"/>
                <a:gd name="T20" fmla="*/ 2147483647 w 566"/>
                <a:gd name="T21" fmla="*/ 2147483647 h 826"/>
                <a:gd name="T22" fmla="*/ 2147483647 w 566"/>
                <a:gd name="T23" fmla="*/ 2147483647 h 826"/>
                <a:gd name="T24" fmla="*/ 2147483647 w 566"/>
                <a:gd name="T25" fmla="*/ 2147483647 h 826"/>
                <a:gd name="T26" fmla="*/ 2147483647 w 566"/>
                <a:gd name="T27" fmla="*/ 2147483647 h 826"/>
                <a:gd name="T28" fmla="*/ 2147483647 w 566"/>
                <a:gd name="T29" fmla="*/ 0 h 826"/>
                <a:gd name="T30" fmla="*/ 2147483647 w 566"/>
                <a:gd name="T31" fmla="*/ 2147483647 h 826"/>
                <a:gd name="T32" fmla="*/ 2147483647 w 566"/>
                <a:gd name="T33" fmla="*/ 2147483647 h 826"/>
                <a:gd name="T34" fmla="*/ 2147483647 w 566"/>
                <a:gd name="T35" fmla="*/ 2147483647 h 826"/>
                <a:gd name="T36" fmla="*/ 2147483647 w 566"/>
                <a:gd name="T37" fmla="*/ 2147483647 h 826"/>
                <a:gd name="T38" fmla="*/ 2147483647 w 566"/>
                <a:gd name="T39" fmla="*/ 2147483647 h 826"/>
                <a:gd name="T40" fmla="*/ 2147483647 w 566"/>
                <a:gd name="T41" fmla="*/ 2147483647 h 826"/>
                <a:gd name="T42" fmla="*/ 2147483647 w 566"/>
                <a:gd name="T43" fmla="*/ 2147483647 h 826"/>
                <a:gd name="T44" fmla="*/ 2147483647 w 566"/>
                <a:gd name="T45" fmla="*/ 2147483647 h 826"/>
                <a:gd name="T46" fmla="*/ 2147483647 w 566"/>
                <a:gd name="T47" fmla="*/ 2147483647 h 826"/>
                <a:gd name="T48" fmla="*/ 2147483647 w 566"/>
                <a:gd name="T49" fmla="*/ 2147483647 h 826"/>
                <a:gd name="T50" fmla="*/ 2147483647 w 566"/>
                <a:gd name="T51" fmla="*/ 2147483647 h 826"/>
                <a:gd name="T52" fmla="*/ 2147483647 w 566"/>
                <a:gd name="T53" fmla="*/ 2147483647 h 826"/>
                <a:gd name="T54" fmla="*/ 2147483647 w 566"/>
                <a:gd name="T55" fmla="*/ 2147483647 h 826"/>
                <a:gd name="T56" fmla="*/ 2147483647 w 566"/>
                <a:gd name="T57" fmla="*/ 2147483647 h 826"/>
                <a:gd name="T58" fmla="*/ 2147483647 w 566"/>
                <a:gd name="T59" fmla="*/ 2147483647 h 826"/>
                <a:gd name="T60" fmla="*/ 2147483647 w 566"/>
                <a:gd name="T61" fmla="*/ 2147483647 h 826"/>
                <a:gd name="T62" fmla="*/ 2147483647 w 566"/>
                <a:gd name="T63" fmla="*/ 2147483647 h 826"/>
                <a:gd name="T64" fmla="*/ 2147483647 w 566"/>
                <a:gd name="T65" fmla="*/ 2147483647 h 826"/>
                <a:gd name="T66" fmla="*/ 2147483647 w 566"/>
                <a:gd name="T67" fmla="*/ 2147483647 h 826"/>
                <a:gd name="T68" fmla="*/ 2147483647 w 566"/>
                <a:gd name="T69" fmla="*/ 2147483647 h 826"/>
                <a:gd name="T70" fmla="*/ 2147483647 w 566"/>
                <a:gd name="T71" fmla="*/ 2147483647 h 826"/>
                <a:gd name="T72" fmla="*/ 2147483647 w 566"/>
                <a:gd name="T73" fmla="*/ 2147483647 h 826"/>
                <a:gd name="T74" fmla="*/ 2147483647 w 566"/>
                <a:gd name="T75" fmla="*/ 2147483647 h 826"/>
                <a:gd name="T76" fmla="*/ 2147483647 w 566"/>
                <a:gd name="T77" fmla="*/ 2147483647 h 826"/>
                <a:gd name="T78" fmla="*/ 2147483647 w 566"/>
                <a:gd name="T79" fmla="*/ 2147483647 h 826"/>
                <a:gd name="T80" fmla="*/ 2147483647 w 566"/>
                <a:gd name="T81" fmla="*/ 2147483647 h 826"/>
                <a:gd name="T82" fmla="*/ 2147483647 w 566"/>
                <a:gd name="T83" fmla="*/ 2147483647 h 826"/>
                <a:gd name="T84" fmla="*/ 2147483647 w 566"/>
                <a:gd name="T85" fmla="*/ 2147483647 h 826"/>
                <a:gd name="T86" fmla="*/ 2147483647 w 566"/>
                <a:gd name="T87" fmla="*/ 2147483647 h 826"/>
                <a:gd name="T88" fmla="*/ 2147483647 w 566"/>
                <a:gd name="T89" fmla="*/ 2147483647 h 826"/>
                <a:gd name="T90" fmla="*/ 2147483647 w 566"/>
                <a:gd name="T91" fmla="*/ 2147483647 h 826"/>
                <a:gd name="T92" fmla="*/ 2147483647 w 566"/>
                <a:gd name="T93" fmla="*/ 2147483647 h 826"/>
                <a:gd name="T94" fmla="*/ 2147483647 w 566"/>
                <a:gd name="T95" fmla="*/ 2147483647 h 826"/>
                <a:gd name="T96" fmla="*/ 2147483647 w 566"/>
                <a:gd name="T97" fmla="*/ 2147483647 h 826"/>
                <a:gd name="T98" fmla="*/ 2147483647 w 566"/>
                <a:gd name="T99" fmla="*/ 2147483647 h 826"/>
                <a:gd name="T100" fmla="*/ 2147483647 w 566"/>
                <a:gd name="T101" fmla="*/ 2147483647 h 826"/>
                <a:gd name="T102" fmla="*/ 2147483647 w 566"/>
                <a:gd name="T103" fmla="*/ 2147483647 h 826"/>
                <a:gd name="T104" fmla="*/ 2147483647 w 566"/>
                <a:gd name="T105" fmla="*/ 2147483647 h 826"/>
                <a:gd name="T106" fmla="*/ 2147483647 w 566"/>
                <a:gd name="T107" fmla="*/ 2147483647 h 826"/>
                <a:gd name="T108" fmla="*/ 2147483647 w 566"/>
                <a:gd name="T109" fmla="*/ 2147483647 h 826"/>
                <a:gd name="T110" fmla="*/ 2147483647 w 566"/>
                <a:gd name="T111" fmla="*/ 2147483647 h 826"/>
                <a:gd name="T112" fmla="*/ 2147483647 w 566"/>
                <a:gd name="T113" fmla="*/ 2147483647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6"/>
                <a:gd name="T172" fmla="*/ 0 h 826"/>
                <a:gd name="T173" fmla="*/ 566 w 566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6" h="826">
                  <a:moveTo>
                    <a:pt x="0" y="451"/>
                  </a:moveTo>
                  <a:lnTo>
                    <a:pt x="3" y="241"/>
                  </a:lnTo>
                  <a:lnTo>
                    <a:pt x="23" y="228"/>
                  </a:lnTo>
                  <a:lnTo>
                    <a:pt x="30" y="238"/>
                  </a:lnTo>
                  <a:lnTo>
                    <a:pt x="41" y="232"/>
                  </a:lnTo>
                  <a:lnTo>
                    <a:pt x="50" y="234"/>
                  </a:lnTo>
                  <a:lnTo>
                    <a:pt x="56" y="220"/>
                  </a:lnTo>
                  <a:lnTo>
                    <a:pt x="69" y="223"/>
                  </a:lnTo>
                  <a:lnTo>
                    <a:pt x="69" y="234"/>
                  </a:lnTo>
                  <a:lnTo>
                    <a:pt x="75" y="255"/>
                  </a:lnTo>
                  <a:lnTo>
                    <a:pt x="98" y="270"/>
                  </a:lnTo>
                  <a:lnTo>
                    <a:pt x="108" y="261"/>
                  </a:lnTo>
                  <a:lnTo>
                    <a:pt x="128" y="267"/>
                  </a:lnTo>
                  <a:lnTo>
                    <a:pt x="143" y="243"/>
                  </a:lnTo>
                  <a:lnTo>
                    <a:pt x="155" y="258"/>
                  </a:lnTo>
                  <a:lnTo>
                    <a:pt x="161" y="181"/>
                  </a:lnTo>
                  <a:lnTo>
                    <a:pt x="246" y="181"/>
                  </a:lnTo>
                  <a:lnTo>
                    <a:pt x="236" y="162"/>
                  </a:lnTo>
                  <a:lnTo>
                    <a:pt x="225" y="156"/>
                  </a:lnTo>
                  <a:lnTo>
                    <a:pt x="221" y="145"/>
                  </a:lnTo>
                  <a:lnTo>
                    <a:pt x="221" y="121"/>
                  </a:lnTo>
                  <a:lnTo>
                    <a:pt x="230" y="11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25" y="69"/>
                  </a:lnTo>
                  <a:lnTo>
                    <a:pt x="216" y="60"/>
                  </a:lnTo>
                  <a:lnTo>
                    <a:pt x="225" y="46"/>
                  </a:lnTo>
                  <a:lnTo>
                    <a:pt x="212" y="18"/>
                  </a:lnTo>
                  <a:lnTo>
                    <a:pt x="203" y="9"/>
                  </a:lnTo>
                  <a:lnTo>
                    <a:pt x="201" y="0"/>
                  </a:lnTo>
                  <a:lnTo>
                    <a:pt x="396" y="0"/>
                  </a:lnTo>
                  <a:lnTo>
                    <a:pt x="392" y="12"/>
                  </a:lnTo>
                  <a:lnTo>
                    <a:pt x="410" y="46"/>
                  </a:lnTo>
                  <a:lnTo>
                    <a:pt x="420" y="60"/>
                  </a:lnTo>
                  <a:lnTo>
                    <a:pt x="414" y="67"/>
                  </a:lnTo>
                  <a:lnTo>
                    <a:pt x="416" y="78"/>
                  </a:lnTo>
                  <a:lnTo>
                    <a:pt x="423" y="85"/>
                  </a:lnTo>
                  <a:lnTo>
                    <a:pt x="423" y="99"/>
                  </a:lnTo>
                  <a:lnTo>
                    <a:pt x="425" y="114"/>
                  </a:lnTo>
                  <a:lnTo>
                    <a:pt x="431" y="120"/>
                  </a:lnTo>
                  <a:lnTo>
                    <a:pt x="431" y="147"/>
                  </a:lnTo>
                  <a:lnTo>
                    <a:pt x="422" y="159"/>
                  </a:lnTo>
                  <a:lnTo>
                    <a:pt x="417" y="166"/>
                  </a:lnTo>
                  <a:lnTo>
                    <a:pt x="432" y="172"/>
                  </a:lnTo>
                  <a:lnTo>
                    <a:pt x="434" y="202"/>
                  </a:lnTo>
                  <a:lnTo>
                    <a:pt x="440" y="210"/>
                  </a:lnTo>
                  <a:lnTo>
                    <a:pt x="435" y="216"/>
                  </a:lnTo>
                  <a:lnTo>
                    <a:pt x="426" y="238"/>
                  </a:lnTo>
                  <a:lnTo>
                    <a:pt x="431" y="255"/>
                  </a:lnTo>
                  <a:lnTo>
                    <a:pt x="420" y="259"/>
                  </a:lnTo>
                  <a:lnTo>
                    <a:pt x="416" y="291"/>
                  </a:lnTo>
                  <a:lnTo>
                    <a:pt x="422" y="303"/>
                  </a:lnTo>
                  <a:lnTo>
                    <a:pt x="410" y="310"/>
                  </a:lnTo>
                  <a:lnTo>
                    <a:pt x="384" y="306"/>
                  </a:lnTo>
                  <a:lnTo>
                    <a:pt x="384" y="322"/>
                  </a:lnTo>
                  <a:lnTo>
                    <a:pt x="392" y="333"/>
                  </a:lnTo>
                  <a:lnTo>
                    <a:pt x="390" y="342"/>
                  </a:lnTo>
                  <a:lnTo>
                    <a:pt x="383" y="342"/>
                  </a:lnTo>
                  <a:lnTo>
                    <a:pt x="384" y="357"/>
                  </a:lnTo>
                  <a:lnTo>
                    <a:pt x="380" y="372"/>
                  </a:lnTo>
                  <a:lnTo>
                    <a:pt x="377" y="387"/>
                  </a:lnTo>
                  <a:lnTo>
                    <a:pt x="366" y="390"/>
                  </a:lnTo>
                  <a:lnTo>
                    <a:pt x="363" y="406"/>
                  </a:lnTo>
                  <a:lnTo>
                    <a:pt x="368" y="415"/>
                  </a:lnTo>
                  <a:lnTo>
                    <a:pt x="365" y="445"/>
                  </a:lnTo>
                  <a:lnTo>
                    <a:pt x="360" y="451"/>
                  </a:lnTo>
                  <a:lnTo>
                    <a:pt x="374" y="463"/>
                  </a:lnTo>
                  <a:lnTo>
                    <a:pt x="369" y="486"/>
                  </a:lnTo>
                  <a:lnTo>
                    <a:pt x="380" y="493"/>
                  </a:lnTo>
                  <a:lnTo>
                    <a:pt x="396" y="493"/>
                  </a:lnTo>
                  <a:lnTo>
                    <a:pt x="404" y="507"/>
                  </a:lnTo>
                  <a:lnTo>
                    <a:pt x="416" y="513"/>
                  </a:lnTo>
                  <a:lnTo>
                    <a:pt x="411" y="534"/>
                  </a:lnTo>
                  <a:lnTo>
                    <a:pt x="411" y="543"/>
                  </a:lnTo>
                  <a:lnTo>
                    <a:pt x="422" y="553"/>
                  </a:lnTo>
                  <a:lnTo>
                    <a:pt x="447" y="556"/>
                  </a:lnTo>
                  <a:lnTo>
                    <a:pt x="470" y="568"/>
                  </a:lnTo>
                  <a:lnTo>
                    <a:pt x="482" y="573"/>
                  </a:lnTo>
                  <a:lnTo>
                    <a:pt x="501" y="574"/>
                  </a:lnTo>
                  <a:lnTo>
                    <a:pt x="510" y="598"/>
                  </a:lnTo>
                  <a:lnTo>
                    <a:pt x="525" y="610"/>
                  </a:lnTo>
                  <a:lnTo>
                    <a:pt x="531" y="616"/>
                  </a:lnTo>
                  <a:lnTo>
                    <a:pt x="528" y="625"/>
                  </a:lnTo>
                  <a:lnTo>
                    <a:pt x="540" y="630"/>
                  </a:lnTo>
                  <a:lnTo>
                    <a:pt x="557" y="642"/>
                  </a:lnTo>
                  <a:lnTo>
                    <a:pt x="566" y="651"/>
                  </a:lnTo>
                  <a:lnTo>
                    <a:pt x="528" y="684"/>
                  </a:lnTo>
                  <a:lnTo>
                    <a:pt x="528" y="696"/>
                  </a:lnTo>
                  <a:lnTo>
                    <a:pt x="518" y="697"/>
                  </a:lnTo>
                  <a:lnTo>
                    <a:pt x="510" y="702"/>
                  </a:lnTo>
                  <a:lnTo>
                    <a:pt x="504" y="708"/>
                  </a:lnTo>
                  <a:lnTo>
                    <a:pt x="501" y="714"/>
                  </a:lnTo>
                  <a:lnTo>
                    <a:pt x="494" y="714"/>
                  </a:lnTo>
                  <a:lnTo>
                    <a:pt x="489" y="727"/>
                  </a:lnTo>
                  <a:lnTo>
                    <a:pt x="476" y="729"/>
                  </a:lnTo>
                  <a:lnTo>
                    <a:pt x="477" y="736"/>
                  </a:lnTo>
                  <a:lnTo>
                    <a:pt x="461" y="738"/>
                  </a:lnTo>
                  <a:lnTo>
                    <a:pt x="462" y="751"/>
                  </a:lnTo>
                  <a:lnTo>
                    <a:pt x="443" y="751"/>
                  </a:lnTo>
                  <a:lnTo>
                    <a:pt x="441" y="766"/>
                  </a:lnTo>
                  <a:lnTo>
                    <a:pt x="431" y="768"/>
                  </a:lnTo>
                  <a:lnTo>
                    <a:pt x="429" y="781"/>
                  </a:lnTo>
                  <a:lnTo>
                    <a:pt x="413" y="780"/>
                  </a:lnTo>
                  <a:lnTo>
                    <a:pt x="411" y="804"/>
                  </a:lnTo>
                  <a:lnTo>
                    <a:pt x="387" y="804"/>
                  </a:lnTo>
                  <a:lnTo>
                    <a:pt x="386" y="826"/>
                  </a:lnTo>
                  <a:lnTo>
                    <a:pt x="362" y="823"/>
                  </a:lnTo>
                  <a:lnTo>
                    <a:pt x="351" y="810"/>
                  </a:lnTo>
                  <a:lnTo>
                    <a:pt x="326" y="811"/>
                  </a:lnTo>
                  <a:lnTo>
                    <a:pt x="309" y="804"/>
                  </a:lnTo>
                  <a:lnTo>
                    <a:pt x="164" y="807"/>
                  </a:lnTo>
                  <a:lnTo>
                    <a:pt x="162" y="631"/>
                  </a:lnTo>
                  <a:lnTo>
                    <a:pt x="81" y="631"/>
                  </a:lnTo>
                  <a:lnTo>
                    <a:pt x="80" y="453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39" name="Freeform 104"/>
            <p:cNvSpPr>
              <a:spLocks noChangeAspect="1"/>
            </p:cNvSpPr>
            <p:nvPr/>
          </p:nvSpPr>
          <p:spPr bwMode="auto">
            <a:xfrm>
              <a:off x="1212" y="1350"/>
              <a:ext cx="630" cy="394"/>
            </a:xfrm>
            <a:custGeom>
              <a:avLst/>
              <a:gdLst>
                <a:gd name="T0" fmla="*/ 2147483647 w 690"/>
                <a:gd name="T1" fmla="*/ 2147483647 h 419"/>
                <a:gd name="T2" fmla="*/ 2147483647 w 690"/>
                <a:gd name="T3" fmla="*/ 2147483647 h 419"/>
                <a:gd name="T4" fmla="*/ 2147483647 w 690"/>
                <a:gd name="T5" fmla="*/ 2147483647 h 419"/>
                <a:gd name="T6" fmla="*/ 2147483647 w 690"/>
                <a:gd name="T7" fmla="*/ 2147483647 h 419"/>
                <a:gd name="T8" fmla="*/ 2147483647 w 690"/>
                <a:gd name="T9" fmla="*/ 2147483647 h 419"/>
                <a:gd name="T10" fmla="*/ 2147483647 w 690"/>
                <a:gd name="T11" fmla="*/ 2147483647 h 419"/>
                <a:gd name="T12" fmla="*/ 2147483647 w 690"/>
                <a:gd name="T13" fmla="*/ 2147483647 h 419"/>
                <a:gd name="T14" fmla="*/ 2147483647 w 690"/>
                <a:gd name="T15" fmla="*/ 2147483647 h 419"/>
                <a:gd name="T16" fmla="*/ 2147483647 w 690"/>
                <a:gd name="T17" fmla="*/ 2147483647 h 419"/>
                <a:gd name="T18" fmla="*/ 2147483647 w 690"/>
                <a:gd name="T19" fmla="*/ 2147483647 h 419"/>
                <a:gd name="T20" fmla="*/ 2147483647 w 690"/>
                <a:gd name="T21" fmla="*/ 2147483647 h 419"/>
                <a:gd name="T22" fmla="*/ 2147483647 w 690"/>
                <a:gd name="T23" fmla="*/ 2147483647 h 419"/>
                <a:gd name="T24" fmla="*/ 2147483647 w 690"/>
                <a:gd name="T25" fmla="*/ 2147483647 h 419"/>
                <a:gd name="T26" fmla="*/ 2147483647 w 690"/>
                <a:gd name="T27" fmla="*/ 2147483647 h 419"/>
                <a:gd name="T28" fmla="*/ 2147483647 w 690"/>
                <a:gd name="T29" fmla="*/ 2147483647 h 419"/>
                <a:gd name="T30" fmla="*/ 2147483647 w 690"/>
                <a:gd name="T31" fmla="*/ 2147483647 h 419"/>
                <a:gd name="T32" fmla="*/ 2147483647 w 690"/>
                <a:gd name="T33" fmla="*/ 2147483647 h 419"/>
                <a:gd name="T34" fmla="*/ 2147483647 w 690"/>
                <a:gd name="T35" fmla="*/ 2147483647 h 419"/>
                <a:gd name="T36" fmla="*/ 2147483647 w 690"/>
                <a:gd name="T37" fmla="*/ 2147483647 h 419"/>
                <a:gd name="T38" fmla="*/ 2147483647 w 690"/>
                <a:gd name="T39" fmla="*/ 2147483647 h 419"/>
                <a:gd name="T40" fmla="*/ 2147483647 w 690"/>
                <a:gd name="T41" fmla="*/ 2147483647 h 419"/>
                <a:gd name="T42" fmla="*/ 2147483647 w 690"/>
                <a:gd name="T43" fmla="*/ 2147483647 h 419"/>
                <a:gd name="T44" fmla="*/ 2147483647 w 690"/>
                <a:gd name="T45" fmla="*/ 2147483647 h 419"/>
                <a:gd name="T46" fmla="*/ 2147483647 w 690"/>
                <a:gd name="T47" fmla="*/ 2147483647 h 419"/>
                <a:gd name="T48" fmla="*/ 2147483647 w 690"/>
                <a:gd name="T49" fmla="*/ 2147483647 h 419"/>
                <a:gd name="T50" fmla="*/ 2147483647 w 690"/>
                <a:gd name="T51" fmla="*/ 2147483647 h 419"/>
                <a:gd name="T52" fmla="*/ 2147483647 w 690"/>
                <a:gd name="T53" fmla="*/ 2147483647 h 419"/>
                <a:gd name="T54" fmla="*/ 2147483647 w 690"/>
                <a:gd name="T55" fmla="*/ 2147483647 h 419"/>
                <a:gd name="T56" fmla="*/ 2147483647 w 690"/>
                <a:gd name="T57" fmla="*/ 2147483647 h 419"/>
                <a:gd name="T58" fmla="*/ 2147483647 w 690"/>
                <a:gd name="T59" fmla="*/ 2147483647 h 419"/>
                <a:gd name="T60" fmla="*/ 2147483647 w 690"/>
                <a:gd name="T61" fmla="*/ 2147483647 h 419"/>
                <a:gd name="T62" fmla="*/ 2147483647 w 690"/>
                <a:gd name="T63" fmla="*/ 2147483647 h 419"/>
                <a:gd name="T64" fmla="*/ 2147483647 w 690"/>
                <a:gd name="T65" fmla="*/ 2147483647 h 419"/>
                <a:gd name="T66" fmla="*/ 2147483647 w 690"/>
                <a:gd name="T67" fmla="*/ 2147483647 h 419"/>
                <a:gd name="T68" fmla="*/ 2147483647 w 690"/>
                <a:gd name="T69" fmla="*/ 2147483647 h 419"/>
                <a:gd name="T70" fmla="*/ 2147483647 w 690"/>
                <a:gd name="T71" fmla="*/ 2147483647 h 419"/>
                <a:gd name="T72" fmla="*/ 2147483647 w 690"/>
                <a:gd name="T73" fmla="*/ 2147483647 h 419"/>
                <a:gd name="T74" fmla="*/ 2147483647 w 690"/>
                <a:gd name="T75" fmla="*/ 2147483647 h 419"/>
                <a:gd name="T76" fmla="*/ 2147483647 w 690"/>
                <a:gd name="T77" fmla="*/ 2147483647 h 419"/>
                <a:gd name="T78" fmla="*/ 2147483647 w 690"/>
                <a:gd name="T79" fmla="*/ 2147483647 h 419"/>
                <a:gd name="T80" fmla="*/ 2147483647 w 690"/>
                <a:gd name="T81" fmla="*/ 2147483647 h 419"/>
                <a:gd name="T82" fmla="*/ 2147483647 w 690"/>
                <a:gd name="T83" fmla="*/ 2147483647 h 419"/>
                <a:gd name="T84" fmla="*/ 2147483647 w 690"/>
                <a:gd name="T85" fmla="*/ 2147483647 h 419"/>
                <a:gd name="T86" fmla="*/ 0 w 690"/>
                <a:gd name="T87" fmla="*/ 2147483647 h 419"/>
                <a:gd name="T88" fmla="*/ 2147483647 w 690"/>
                <a:gd name="T89" fmla="*/ 2147483647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0"/>
                <a:gd name="T136" fmla="*/ 0 h 419"/>
                <a:gd name="T137" fmla="*/ 690 w 690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0" h="419">
                  <a:moveTo>
                    <a:pt x="312" y="95"/>
                  </a:moveTo>
                  <a:lnTo>
                    <a:pt x="313" y="2"/>
                  </a:lnTo>
                  <a:lnTo>
                    <a:pt x="543" y="0"/>
                  </a:lnTo>
                  <a:lnTo>
                    <a:pt x="546" y="20"/>
                  </a:lnTo>
                  <a:lnTo>
                    <a:pt x="554" y="18"/>
                  </a:lnTo>
                  <a:lnTo>
                    <a:pt x="557" y="26"/>
                  </a:lnTo>
                  <a:lnTo>
                    <a:pt x="563" y="35"/>
                  </a:lnTo>
                  <a:lnTo>
                    <a:pt x="568" y="39"/>
                  </a:lnTo>
                  <a:lnTo>
                    <a:pt x="553" y="54"/>
                  </a:lnTo>
                  <a:lnTo>
                    <a:pt x="554" y="60"/>
                  </a:lnTo>
                  <a:lnTo>
                    <a:pt x="550" y="72"/>
                  </a:lnTo>
                  <a:lnTo>
                    <a:pt x="542" y="77"/>
                  </a:lnTo>
                  <a:lnTo>
                    <a:pt x="535" y="99"/>
                  </a:lnTo>
                  <a:lnTo>
                    <a:pt x="554" y="105"/>
                  </a:lnTo>
                  <a:lnTo>
                    <a:pt x="560" y="116"/>
                  </a:lnTo>
                  <a:lnTo>
                    <a:pt x="550" y="120"/>
                  </a:lnTo>
                  <a:lnTo>
                    <a:pt x="553" y="129"/>
                  </a:lnTo>
                  <a:lnTo>
                    <a:pt x="542" y="129"/>
                  </a:lnTo>
                  <a:lnTo>
                    <a:pt x="542" y="149"/>
                  </a:lnTo>
                  <a:lnTo>
                    <a:pt x="546" y="146"/>
                  </a:lnTo>
                  <a:lnTo>
                    <a:pt x="542" y="161"/>
                  </a:lnTo>
                  <a:lnTo>
                    <a:pt x="546" y="168"/>
                  </a:lnTo>
                  <a:lnTo>
                    <a:pt x="556" y="173"/>
                  </a:lnTo>
                  <a:lnTo>
                    <a:pt x="556" y="180"/>
                  </a:lnTo>
                  <a:lnTo>
                    <a:pt x="542" y="173"/>
                  </a:lnTo>
                  <a:lnTo>
                    <a:pt x="536" y="186"/>
                  </a:lnTo>
                  <a:lnTo>
                    <a:pt x="528" y="185"/>
                  </a:lnTo>
                  <a:lnTo>
                    <a:pt x="556" y="209"/>
                  </a:lnTo>
                  <a:lnTo>
                    <a:pt x="598" y="216"/>
                  </a:lnTo>
                  <a:lnTo>
                    <a:pt x="591" y="222"/>
                  </a:lnTo>
                  <a:lnTo>
                    <a:pt x="577" y="230"/>
                  </a:lnTo>
                  <a:lnTo>
                    <a:pt x="579" y="234"/>
                  </a:lnTo>
                  <a:lnTo>
                    <a:pt x="595" y="234"/>
                  </a:lnTo>
                  <a:lnTo>
                    <a:pt x="603" y="240"/>
                  </a:lnTo>
                  <a:lnTo>
                    <a:pt x="598" y="251"/>
                  </a:lnTo>
                  <a:lnTo>
                    <a:pt x="591" y="254"/>
                  </a:lnTo>
                  <a:lnTo>
                    <a:pt x="602" y="263"/>
                  </a:lnTo>
                  <a:lnTo>
                    <a:pt x="609" y="267"/>
                  </a:lnTo>
                  <a:lnTo>
                    <a:pt x="617" y="264"/>
                  </a:lnTo>
                  <a:lnTo>
                    <a:pt x="627" y="273"/>
                  </a:lnTo>
                  <a:lnTo>
                    <a:pt x="630" y="282"/>
                  </a:lnTo>
                  <a:lnTo>
                    <a:pt x="627" y="294"/>
                  </a:lnTo>
                  <a:lnTo>
                    <a:pt x="621" y="302"/>
                  </a:lnTo>
                  <a:lnTo>
                    <a:pt x="630" y="312"/>
                  </a:lnTo>
                  <a:lnTo>
                    <a:pt x="648" y="312"/>
                  </a:lnTo>
                  <a:lnTo>
                    <a:pt x="649" y="300"/>
                  </a:lnTo>
                  <a:lnTo>
                    <a:pt x="656" y="303"/>
                  </a:lnTo>
                  <a:lnTo>
                    <a:pt x="655" y="317"/>
                  </a:lnTo>
                  <a:lnTo>
                    <a:pt x="652" y="326"/>
                  </a:lnTo>
                  <a:lnTo>
                    <a:pt x="662" y="330"/>
                  </a:lnTo>
                  <a:lnTo>
                    <a:pt x="669" y="327"/>
                  </a:lnTo>
                  <a:lnTo>
                    <a:pt x="663" y="315"/>
                  </a:lnTo>
                  <a:lnTo>
                    <a:pt x="672" y="317"/>
                  </a:lnTo>
                  <a:lnTo>
                    <a:pt x="679" y="317"/>
                  </a:lnTo>
                  <a:lnTo>
                    <a:pt x="690" y="327"/>
                  </a:lnTo>
                  <a:lnTo>
                    <a:pt x="690" y="332"/>
                  </a:lnTo>
                  <a:lnTo>
                    <a:pt x="307" y="414"/>
                  </a:lnTo>
                  <a:lnTo>
                    <a:pt x="282" y="419"/>
                  </a:lnTo>
                  <a:lnTo>
                    <a:pt x="278" y="405"/>
                  </a:lnTo>
                  <a:lnTo>
                    <a:pt x="261" y="414"/>
                  </a:lnTo>
                  <a:lnTo>
                    <a:pt x="251" y="408"/>
                  </a:lnTo>
                  <a:lnTo>
                    <a:pt x="269" y="395"/>
                  </a:lnTo>
                  <a:lnTo>
                    <a:pt x="257" y="386"/>
                  </a:lnTo>
                  <a:lnTo>
                    <a:pt x="251" y="375"/>
                  </a:lnTo>
                  <a:lnTo>
                    <a:pt x="258" y="366"/>
                  </a:lnTo>
                  <a:lnTo>
                    <a:pt x="244" y="360"/>
                  </a:lnTo>
                  <a:lnTo>
                    <a:pt x="237" y="345"/>
                  </a:lnTo>
                  <a:lnTo>
                    <a:pt x="251" y="339"/>
                  </a:lnTo>
                  <a:lnTo>
                    <a:pt x="261" y="336"/>
                  </a:lnTo>
                  <a:lnTo>
                    <a:pt x="246" y="321"/>
                  </a:lnTo>
                  <a:lnTo>
                    <a:pt x="253" y="315"/>
                  </a:lnTo>
                  <a:lnTo>
                    <a:pt x="239" y="309"/>
                  </a:lnTo>
                  <a:lnTo>
                    <a:pt x="232" y="291"/>
                  </a:lnTo>
                  <a:lnTo>
                    <a:pt x="209" y="272"/>
                  </a:lnTo>
                  <a:lnTo>
                    <a:pt x="187" y="264"/>
                  </a:lnTo>
                  <a:lnTo>
                    <a:pt x="188" y="255"/>
                  </a:lnTo>
                  <a:lnTo>
                    <a:pt x="163" y="237"/>
                  </a:lnTo>
                  <a:lnTo>
                    <a:pt x="153" y="212"/>
                  </a:lnTo>
                  <a:lnTo>
                    <a:pt x="121" y="209"/>
                  </a:lnTo>
                  <a:lnTo>
                    <a:pt x="93" y="198"/>
                  </a:lnTo>
                  <a:lnTo>
                    <a:pt x="86" y="194"/>
                  </a:lnTo>
                  <a:lnTo>
                    <a:pt x="65" y="191"/>
                  </a:lnTo>
                  <a:lnTo>
                    <a:pt x="47" y="183"/>
                  </a:lnTo>
                  <a:lnTo>
                    <a:pt x="50" y="150"/>
                  </a:lnTo>
                  <a:lnTo>
                    <a:pt x="42" y="146"/>
                  </a:lnTo>
                  <a:lnTo>
                    <a:pt x="33" y="134"/>
                  </a:lnTo>
                  <a:lnTo>
                    <a:pt x="15" y="131"/>
                  </a:lnTo>
                  <a:lnTo>
                    <a:pt x="0" y="126"/>
                  </a:lnTo>
                  <a:lnTo>
                    <a:pt x="4" y="105"/>
                  </a:lnTo>
                  <a:lnTo>
                    <a:pt x="5" y="96"/>
                  </a:lnTo>
                  <a:lnTo>
                    <a:pt x="312" y="9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0" name="Freeform 105"/>
            <p:cNvSpPr>
              <a:spLocks noChangeAspect="1"/>
            </p:cNvSpPr>
            <p:nvPr/>
          </p:nvSpPr>
          <p:spPr bwMode="auto">
            <a:xfrm>
              <a:off x="1195" y="1626"/>
              <a:ext cx="752" cy="595"/>
            </a:xfrm>
            <a:custGeom>
              <a:avLst/>
              <a:gdLst>
                <a:gd name="T0" fmla="*/ 2147483647 w 822"/>
                <a:gd name="T1" fmla="*/ 2147483647 h 636"/>
                <a:gd name="T2" fmla="*/ 2147483647 w 822"/>
                <a:gd name="T3" fmla="*/ 2147483647 h 636"/>
                <a:gd name="T4" fmla="*/ 2147483647 w 822"/>
                <a:gd name="T5" fmla="*/ 2147483647 h 636"/>
                <a:gd name="T6" fmla="*/ 2147483647 w 822"/>
                <a:gd name="T7" fmla="*/ 2147483647 h 636"/>
                <a:gd name="T8" fmla="*/ 2147483647 w 822"/>
                <a:gd name="T9" fmla="*/ 2147483647 h 636"/>
                <a:gd name="T10" fmla="*/ 2147483647 w 822"/>
                <a:gd name="T11" fmla="*/ 2147483647 h 636"/>
                <a:gd name="T12" fmla="*/ 2147483647 w 822"/>
                <a:gd name="T13" fmla="*/ 2147483647 h 636"/>
                <a:gd name="T14" fmla="*/ 2147483647 w 822"/>
                <a:gd name="T15" fmla="*/ 2147483647 h 636"/>
                <a:gd name="T16" fmla="*/ 2147483647 w 822"/>
                <a:gd name="T17" fmla="*/ 2147483647 h 636"/>
                <a:gd name="T18" fmla="*/ 2147483647 w 822"/>
                <a:gd name="T19" fmla="*/ 2147483647 h 636"/>
                <a:gd name="T20" fmla="*/ 2147483647 w 822"/>
                <a:gd name="T21" fmla="*/ 2147483647 h 636"/>
                <a:gd name="T22" fmla="*/ 2147483647 w 822"/>
                <a:gd name="T23" fmla="*/ 2147483647 h 636"/>
                <a:gd name="T24" fmla="*/ 2147483647 w 822"/>
                <a:gd name="T25" fmla="*/ 2147483647 h 636"/>
                <a:gd name="T26" fmla="*/ 2147483647 w 822"/>
                <a:gd name="T27" fmla="*/ 2147483647 h 636"/>
                <a:gd name="T28" fmla="*/ 2147483647 w 822"/>
                <a:gd name="T29" fmla="*/ 2147483647 h 636"/>
                <a:gd name="T30" fmla="*/ 2147483647 w 822"/>
                <a:gd name="T31" fmla="*/ 2147483647 h 636"/>
                <a:gd name="T32" fmla="*/ 2147483647 w 822"/>
                <a:gd name="T33" fmla="*/ 2147483647 h 636"/>
                <a:gd name="T34" fmla="*/ 2147483647 w 822"/>
                <a:gd name="T35" fmla="*/ 2147483647 h 636"/>
                <a:gd name="T36" fmla="*/ 2147483647 w 822"/>
                <a:gd name="T37" fmla="*/ 2147483647 h 636"/>
                <a:gd name="T38" fmla="*/ 2147483647 w 822"/>
                <a:gd name="T39" fmla="*/ 2147483647 h 636"/>
                <a:gd name="T40" fmla="*/ 2147483647 w 822"/>
                <a:gd name="T41" fmla="*/ 2147483647 h 636"/>
                <a:gd name="T42" fmla="*/ 2147483647 w 822"/>
                <a:gd name="T43" fmla="*/ 2147483647 h 636"/>
                <a:gd name="T44" fmla="*/ 2147483647 w 822"/>
                <a:gd name="T45" fmla="*/ 2147483647 h 636"/>
                <a:gd name="T46" fmla="*/ 2147483647 w 822"/>
                <a:gd name="T47" fmla="*/ 2147483647 h 636"/>
                <a:gd name="T48" fmla="*/ 2147483647 w 822"/>
                <a:gd name="T49" fmla="*/ 2147483647 h 636"/>
                <a:gd name="T50" fmla="*/ 2147483647 w 822"/>
                <a:gd name="T51" fmla="*/ 2147483647 h 636"/>
                <a:gd name="T52" fmla="*/ 2147483647 w 822"/>
                <a:gd name="T53" fmla="*/ 2147483647 h 636"/>
                <a:gd name="T54" fmla="*/ 2147483647 w 822"/>
                <a:gd name="T55" fmla="*/ 2147483647 h 636"/>
                <a:gd name="T56" fmla="*/ 2147483647 w 822"/>
                <a:gd name="T57" fmla="*/ 2147483647 h 636"/>
                <a:gd name="T58" fmla="*/ 2147483647 w 822"/>
                <a:gd name="T59" fmla="*/ 2147483647 h 636"/>
                <a:gd name="T60" fmla="*/ 2147483647 w 822"/>
                <a:gd name="T61" fmla="*/ 2147483647 h 636"/>
                <a:gd name="T62" fmla="*/ 2147483647 w 822"/>
                <a:gd name="T63" fmla="*/ 2147483647 h 636"/>
                <a:gd name="T64" fmla="*/ 2147483647 w 822"/>
                <a:gd name="T65" fmla="*/ 2147483647 h 636"/>
                <a:gd name="T66" fmla="*/ 2147483647 w 822"/>
                <a:gd name="T67" fmla="*/ 2147483647 h 636"/>
                <a:gd name="T68" fmla="*/ 2147483647 w 822"/>
                <a:gd name="T69" fmla="*/ 2147483647 h 636"/>
                <a:gd name="T70" fmla="*/ 2147483647 w 822"/>
                <a:gd name="T71" fmla="*/ 2147483647 h 636"/>
                <a:gd name="T72" fmla="*/ 2147483647 w 822"/>
                <a:gd name="T73" fmla="*/ 2147483647 h 636"/>
                <a:gd name="T74" fmla="*/ 2147483647 w 822"/>
                <a:gd name="T75" fmla="*/ 2147483647 h 636"/>
                <a:gd name="T76" fmla="*/ 2147483647 w 822"/>
                <a:gd name="T77" fmla="*/ 2147483647 h 636"/>
                <a:gd name="T78" fmla="*/ 2147483647 w 822"/>
                <a:gd name="T79" fmla="*/ 2147483647 h 636"/>
                <a:gd name="T80" fmla="*/ 2147483647 w 822"/>
                <a:gd name="T81" fmla="*/ 2147483647 h 636"/>
                <a:gd name="T82" fmla="*/ 2147483647 w 822"/>
                <a:gd name="T83" fmla="*/ 2147483647 h 636"/>
                <a:gd name="T84" fmla="*/ 2147483647 w 822"/>
                <a:gd name="T85" fmla="*/ 2147483647 h 636"/>
                <a:gd name="T86" fmla="*/ 0 w 822"/>
                <a:gd name="T87" fmla="*/ 2147483647 h 636"/>
                <a:gd name="T88" fmla="*/ 2147483647 w 822"/>
                <a:gd name="T89" fmla="*/ 2147483647 h 636"/>
                <a:gd name="T90" fmla="*/ 2147483647 w 822"/>
                <a:gd name="T91" fmla="*/ 2147483647 h 636"/>
                <a:gd name="T92" fmla="*/ 2147483647 w 822"/>
                <a:gd name="T93" fmla="*/ 2147483647 h 636"/>
                <a:gd name="T94" fmla="*/ 2147483647 w 822"/>
                <a:gd name="T95" fmla="*/ 2147483647 h 636"/>
                <a:gd name="T96" fmla="*/ 2147483647 w 822"/>
                <a:gd name="T97" fmla="*/ 2147483647 h 636"/>
                <a:gd name="T98" fmla="*/ 2147483647 w 822"/>
                <a:gd name="T99" fmla="*/ 2147483647 h 636"/>
                <a:gd name="T100" fmla="*/ 2147483647 w 822"/>
                <a:gd name="T101" fmla="*/ 2147483647 h 636"/>
                <a:gd name="T102" fmla="*/ 2147483647 w 822"/>
                <a:gd name="T103" fmla="*/ 2147483647 h 636"/>
                <a:gd name="T104" fmla="*/ 2147483647 w 822"/>
                <a:gd name="T105" fmla="*/ 2147483647 h 636"/>
                <a:gd name="T106" fmla="*/ 2147483647 w 822"/>
                <a:gd name="T107" fmla="*/ 2147483647 h 636"/>
                <a:gd name="T108" fmla="*/ 2147483647 w 822"/>
                <a:gd name="T109" fmla="*/ 2147483647 h 636"/>
                <a:gd name="T110" fmla="*/ 2147483647 w 822"/>
                <a:gd name="T111" fmla="*/ 2147483647 h 636"/>
                <a:gd name="T112" fmla="*/ 2147483647 w 822"/>
                <a:gd name="T113" fmla="*/ 2147483647 h 636"/>
                <a:gd name="T114" fmla="*/ 2147483647 w 822"/>
                <a:gd name="T115" fmla="*/ 2147483647 h 636"/>
                <a:gd name="T116" fmla="*/ 2147483647 w 822"/>
                <a:gd name="T117" fmla="*/ 2147483647 h 6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2"/>
                <a:gd name="T178" fmla="*/ 0 h 636"/>
                <a:gd name="T179" fmla="*/ 822 w 822"/>
                <a:gd name="T180" fmla="*/ 636 h 6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2" h="636">
                  <a:moveTo>
                    <a:pt x="264" y="91"/>
                  </a:moveTo>
                  <a:lnTo>
                    <a:pt x="279" y="100"/>
                  </a:lnTo>
                  <a:lnTo>
                    <a:pt x="262" y="117"/>
                  </a:lnTo>
                  <a:lnTo>
                    <a:pt x="271" y="123"/>
                  </a:lnTo>
                  <a:lnTo>
                    <a:pt x="288" y="114"/>
                  </a:lnTo>
                  <a:lnTo>
                    <a:pt x="295" y="126"/>
                  </a:lnTo>
                  <a:lnTo>
                    <a:pt x="703" y="39"/>
                  </a:lnTo>
                  <a:lnTo>
                    <a:pt x="714" y="36"/>
                  </a:lnTo>
                  <a:lnTo>
                    <a:pt x="717" y="40"/>
                  </a:lnTo>
                  <a:lnTo>
                    <a:pt x="721" y="39"/>
                  </a:lnTo>
                  <a:lnTo>
                    <a:pt x="729" y="40"/>
                  </a:lnTo>
                  <a:lnTo>
                    <a:pt x="733" y="43"/>
                  </a:lnTo>
                  <a:lnTo>
                    <a:pt x="742" y="45"/>
                  </a:lnTo>
                  <a:lnTo>
                    <a:pt x="733" y="60"/>
                  </a:lnTo>
                  <a:lnTo>
                    <a:pt x="750" y="66"/>
                  </a:lnTo>
                  <a:lnTo>
                    <a:pt x="745" y="82"/>
                  </a:lnTo>
                  <a:lnTo>
                    <a:pt x="753" y="94"/>
                  </a:lnTo>
                  <a:lnTo>
                    <a:pt x="760" y="114"/>
                  </a:lnTo>
                  <a:lnTo>
                    <a:pt x="769" y="120"/>
                  </a:lnTo>
                  <a:lnTo>
                    <a:pt x="786" y="126"/>
                  </a:lnTo>
                  <a:lnTo>
                    <a:pt x="783" y="136"/>
                  </a:lnTo>
                  <a:lnTo>
                    <a:pt x="790" y="142"/>
                  </a:lnTo>
                  <a:lnTo>
                    <a:pt x="802" y="138"/>
                  </a:lnTo>
                  <a:lnTo>
                    <a:pt x="805" y="148"/>
                  </a:lnTo>
                  <a:lnTo>
                    <a:pt x="816" y="148"/>
                  </a:lnTo>
                  <a:lnTo>
                    <a:pt x="822" y="168"/>
                  </a:lnTo>
                  <a:lnTo>
                    <a:pt x="813" y="178"/>
                  </a:lnTo>
                  <a:lnTo>
                    <a:pt x="804" y="186"/>
                  </a:lnTo>
                  <a:lnTo>
                    <a:pt x="795" y="196"/>
                  </a:lnTo>
                  <a:lnTo>
                    <a:pt x="778" y="205"/>
                  </a:lnTo>
                  <a:lnTo>
                    <a:pt x="762" y="211"/>
                  </a:lnTo>
                  <a:lnTo>
                    <a:pt x="748" y="217"/>
                  </a:lnTo>
                  <a:lnTo>
                    <a:pt x="735" y="207"/>
                  </a:lnTo>
                  <a:lnTo>
                    <a:pt x="727" y="193"/>
                  </a:lnTo>
                  <a:lnTo>
                    <a:pt x="717" y="183"/>
                  </a:lnTo>
                  <a:lnTo>
                    <a:pt x="705" y="189"/>
                  </a:lnTo>
                  <a:lnTo>
                    <a:pt x="694" y="184"/>
                  </a:lnTo>
                  <a:lnTo>
                    <a:pt x="679" y="198"/>
                  </a:lnTo>
                  <a:lnTo>
                    <a:pt x="684" y="373"/>
                  </a:lnTo>
                  <a:lnTo>
                    <a:pt x="691" y="375"/>
                  </a:lnTo>
                  <a:lnTo>
                    <a:pt x="684" y="382"/>
                  </a:lnTo>
                  <a:lnTo>
                    <a:pt x="702" y="541"/>
                  </a:lnTo>
                  <a:lnTo>
                    <a:pt x="706" y="549"/>
                  </a:lnTo>
                  <a:lnTo>
                    <a:pt x="706" y="559"/>
                  </a:lnTo>
                  <a:lnTo>
                    <a:pt x="595" y="559"/>
                  </a:lnTo>
                  <a:lnTo>
                    <a:pt x="592" y="549"/>
                  </a:lnTo>
                  <a:lnTo>
                    <a:pt x="583" y="550"/>
                  </a:lnTo>
                  <a:lnTo>
                    <a:pt x="586" y="541"/>
                  </a:lnTo>
                  <a:lnTo>
                    <a:pt x="574" y="538"/>
                  </a:lnTo>
                  <a:lnTo>
                    <a:pt x="571" y="531"/>
                  </a:lnTo>
                  <a:lnTo>
                    <a:pt x="561" y="531"/>
                  </a:lnTo>
                  <a:lnTo>
                    <a:pt x="544" y="520"/>
                  </a:lnTo>
                  <a:lnTo>
                    <a:pt x="526" y="528"/>
                  </a:lnTo>
                  <a:lnTo>
                    <a:pt x="519" y="544"/>
                  </a:lnTo>
                  <a:lnTo>
                    <a:pt x="490" y="555"/>
                  </a:lnTo>
                  <a:lnTo>
                    <a:pt x="481" y="565"/>
                  </a:lnTo>
                  <a:lnTo>
                    <a:pt x="471" y="564"/>
                  </a:lnTo>
                  <a:lnTo>
                    <a:pt x="462" y="571"/>
                  </a:lnTo>
                  <a:lnTo>
                    <a:pt x="459" y="579"/>
                  </a:lnTo>
                  <a:lnTo>
                    <a:pt x="457" y="607"/>
                  </a:lnTo>
                  <a:lnTo>
                    <a:pt x="441" y="624"/>
                  </a:lnTo>
                  <a:lnTo>
                    <a:pt x="420" y="630"/>
                  </a:lnTo>
                  <a:lnTo>
                    <a:pt x="411" y="622"/>
                  </a:lnTo>
                  <a:lnTo>
                    <a:pt x="402" y="624"/>
                  </a:lnTo>
                  <a:lnTo>
                    <a:pt x="397" y="621"/>
                  </a:lnTo>
                  <a:lnTo>
                    <a:pt x="388" y="625"/>
                  </a:lnTo>
                  <a:lnTo>
                    <a:pt x="351" y="624"/>
                  </a:lnTo>
                  <a:lnTo>
                    <a:pt x="246" y="625"/>
                  </a:lnTo>
                  <a:lnTo>
                    <a:pt x="244" y="631"/>
                  </a:lnTo>
                  <a:lnTo>
                    <a:pt x="205" y="634"/>
                  </a:lnTo>
                  <a:lnTo>
                    <a:pt x="202" y="636"/>
                  </a:lnTo>
                  <a:lnTo>
                    <a:pt x="144" y="634"/>
                  </a:lnTo>
                  <a:lnTo>
                    <a:pt x="144" y="511"/>
                  </a:lnTo>
                  <a:lnTo>
                    <a:pt x="139" y="511"/>
                  </a:lnTo>
                  <a:lnTo>
                    <a:pt x="139" y="268"/>
                  </a:lnTo>
                  <a:lnTo>
                    <a:pt x="121" y="265"/>
                  </a:lnTo>
                  <a:lnTo>
                    <a:pt x="121" y="249"/>
                  </a:lnTo>
                  <a:lnTo>
                    <a:pt x="111" y="244"/>
                  </a:lnTo>
                  <a:lnTo>
                    <a:pt x="105" y="232"/>
                  </a:lnTo>
                  <a:lnTo>
                    <a:pt x="93" y="231"/>
                  </a:lnTo>
                  <a:lnTo>
                    <a:pt x="94" y="198"/>
                  </a:lnTo>
                  <a:lnTo>
                    <a:pt x="79" y="198"/>
                  </a:lnTo>
                  <a:lnTo>
                    <a:pt x="73" y="193"/>
                  </a:lnTo>
                  <a:lnTo>
                    <a:pt x="48" y="192"/>
                  </a:lnTo>
                  <a:lnTo>
                    <a:pt x="46" y="186"/>
                  </a:lnTo>
                  <a:lnTo>
                    <a:pt x="19" y="187"/>
                  </a:lnTo>
                  <a:lnTo>
                    <a:pt x="16" y="178"/>
                  </a:lnTo>
                  <a:lnTo>
                    <a:pt x="0" y="177"/>
                  </a:lnTo>
                  <a:lnTo>
                    <a:pt x="1" y="169"/>
                  </a:lnTo>
                  <a:lnTo>
                    <a:pt x="30" y="169"/>
                  </a:lnTo>
                  <a:lnTo>
                    <a:pt x="33" y="151"/>
                  </a:lnTo>
                  <a:lnTo>
                    <a:pt x="58" y="150"/>
                  </a:lnTo>
                  <a:lnTo>
                    <a:pt x="61" y="127"/>
                  </a:lnTo>
                  <a:lnTo>
                    <a:pt x="81" y="127"/>
                  </a:lnTo>
                  <a:lnTo>
                    <a:pt x="84" y="114"/>
                  </a:lnTo>
                  <a:lnTo>
                    <a:pt x="94" y="112"/>
                  </a:lnTo>
                  <a:lnTo>
                    <a:pt x="100" y="99"/>
                  </a:lnTo>
                  <a:lnTo>
                    <a:pt x="118" y="97"/>
                  </a:lnTo>
                  <a:lnTo>
                    <a:pt x="118" y="85"/>
                  </a:lnTo>
                  <a:lnTo>
                    <a:pt x="138" y="84"/>
                  </a:lnTo>
                  <a:lnTo>
                    <a:pt x="135" y="75"/>
                  </a:lnTo>
                  <a:lnTo>
                    <a:pt x="150" y="75"/>
                  </a:lnTo>
                  <a:lnTo>
                    <a:pt x="157" y="61"/>
                  </a:lnTo>
                  <a:lnTo>
                    <a:pt x="166" y="60"/>
                  </a:lnTo>
                  <a:lnTo>
                    <a:pt x="174" y="49"/>
                  </a:lnTo>
                  <a:lnTo>
                    <a:pt x="184" y="42"/>
                  </a:lnTo>
                  <a:lnTo>
                    <a:pt x="196" y="43"/>
                  </a:lnTo>
                  <a:lnTo>
                    <a:pt x="196" y="27"/>
                  </a:lnTo>
                  <a:lnTo>
                    <a:pt x="241" y="0"/>
                  </a:lnTo>
                  <a:lnTo>
                    <a:pt x="249" y="13"/>
                  </a:lnTo>
                  <a:lnTo>
                    <a:pt x="262" y="21"/>
                  </a:lnTo>
                  <a:lnTo>
                    <a:pt x="259" y="27"/>
                  </a:lnTo>
                  <a:lnTo>
                    <a:pt x="271" y="43"/>
                  </a:lnTo>
                  <a:lnTo>
                    <a:pt x="250" y="51"/>
                  </a:lnTo>
                  <a:lnTo>
                    <a:pt x="255" y="67"/>
                  </a:lnTo>
                  <a:lnTo>
                    <a:pt x="268" y="72"/>
                  </a:lnTo>
                  <a:lnTo>
                    <a:pt x="262" y="82"/>
                  </a:lnTo>
                  <a:lnTo>
                    <a:pt x="264" y="91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66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1" name="Freeform 106"/>
            <p:cNvSpPr>
              <a:spLocks noChangeAspect="1"/>
            </p:cNvSpPr>
            <p:nvPr/>
          </p:nvSpPr>
          <p:spPr bwMode="auto">
            <a:xfrm>
              <a:off x="1696" y="1224"/>
              <a:ext cx="312" cy="579"/>
            </a:xfrm>
            <a:custGeom>
              <a:avLst/>
              <a:gdLst>
                <a:gd name="T0" fmla="*/ 2147483647 w 342"/>
                <a:gd name="T1" fmla="*/ 0 h 618"/>
                <a:gd name="T2" fmla="*/ 2147483647 w 342"/>
                <a:gd name="T3" fmla="*/ 2147483647 h 618"/>
                <a:gd name="T4" fmla="*/ 2147483647 w 342"/>
                <a:gd name="T5" fmla="*/ 2147483647 h 618"/>
                <a:gd name="T6" fmla="*/ 2147483647 w 342"/>
                <a:gd name="T7" fmla="*/ 2147483647 h 618"/>
                <a:gd name="T8" fmla="*/ 2147483647 w 342"/>
                <a:gd name="T9" fmla="*/ 2147483647 h 618"/>
                <a:gd name="T10" fmla="*/ 2147483647 w 342"/>
                <a:gd name="T11" fmla="*/ 2147483647 h 618"/>
                <a:gd name="T12" fmla="*/ 2147483647 w 342"/>
                <a:gd name="T13" fmla="*/ 2147483647 h 618"/>
                <a:gd name="T14" fmla="*/ 2147483647 w 342"/>
                <a:gd name="T15" fmla="*/ 2147483647 h 618"/>
                <a:gd name="T16" fmla="*/ 2147483647 w 342"/>
                <a:gd name="T17" fmla="*/ 2147483647 h 618"/>
                <a:gd name="T18" fmla="*/ 2147483647 w 342"/>
                <a:gd name="T19" fmla="*/ 2147483647 h 618"/>
                <a:gd name="T20" fmla="*/ 2147483647 w 342"/>
                <a:gd name="T21" fmla="*/ 2147483647 h 618"/>
                <a:gd name="T22" fmla="*/ 2147483647 w 342"/>
                <a:gd name="T23" fmla="*/ 2147483647 h 618"/>
                <a:gd name="T24" fmla="*/ 2147483647 w 342"/>
                <a:gd name="T25" fmla="*/ 2147483647 h 618"/>
                <a:gd name="T26" fmla="*/ 2147483647 w 342"/>
                <a:gd name="T27" fmla="*/ 2147483647 h 618"/>
                <a:gd name="T28" fmla="*/ 2147483647 w 342"/>
                <a:gd name="T29" fmla="*/ 2147483647 h 618"/>
                <a:gd name="T30" fmla="*/ 2147483647 w 342"/>
                <a:gd name="T31" fmla="*/ 2147483647 h 618"/>
                <a:gd name="T32" fmla="*/ 2147483647 w 342"/>
                <a:gd name="T33" fmla="*/ 2147483647 h 618"/>
                <a:gd name="T34" fmla="*/ 2147483647 w 342"/>
                <a:gd name="T35" fmla="*/ 2147483647 h 618"/>
                <a:gd name="T36" fmla="*/ 2147483647 w 342"/>
                <a:gd name="T37" fmla="*/ 2147483647 h 618"/>
                <a:gd name="T38" fmla="*/ 2147483647 w 342"/>
                <a:gd name="T39" fmla="*/ 2147483647 h 618"/>
                <a:gd name="T40" fmla="*/ 2147483647 w 342"/>
                <a:gd name="T41" fmla="*/ 2147483647 h 618"/>
                <a:gd name="T42" fmla="*/ 2147483647 w 342"/>
                <a:gd name="T43" fmla="*/ 2147483647 h 618"/>
                <a:gd name="T44" fmla="*/ 2147483647 w 342"/>
                <a:gd name="T45" fmla="*/ 2147483647 h 618"/>
                <a:gd name="T46" fmla="*/ 2147483647 w 342"/>
                <a:gd name="T47" fmla="*/ 2147483647 h 618"/>
                <a:gd name="T48" fmla="*/ 2147483647 w 342"/>
                <a:gd name="T49" fmla="*/ 2147483647 h 618"/>
                <a:gd name="T50" fmla="*/ 2147483647 w 342"/>
                <a:gd name="T51" fmla="*/ 2147483647 h 618"/>
                <a:gd name="T52" fmla="*/ 0 w 342"/>
                <a:gd name="T53" fmla="*/ 2147483647 h 618"/>
                <a:gd name="T54" fmla="*/ 2147483647 w 342"/>
                <a:gd name="T55" fmla="*/ 2147483647 h 618"/>
                <a:gd name="T56" fmla="*/ 2147483647 w 342"/>
                <a:gd name="T57" fmla="*/ 2147483647 h 618"/>
                <a:gd name="T58" fmla="*/ 2147483647 w 342"/>
                <a:gd name="T59" fmla="*/ 2147483647 h 618"/>
                <a:gd name="T60" fmla="*/ 2147483647 w 342"/>
                <a:gd name="T61" fmla="*/ 2147483647 h 618"/>
                <a:gd name="T62" fmla="*/ 2147483647 w 342"/>
                <a:gd name="T63" fmla="*/ 2147483647 h 618"/>
                <a:gd name="T64" fmla="*/ 2147483647 w 342"/>
                <a:gd name="T65" fmla="*/ 2147483647 h 618"/>
                <a:gd name="T66" fmla="*/ 2147483647 w 342"/>
                <a:gd name="T67" fmla="*/ 2147483647 h 618"/>
                <a:gd name="T68" fmla="*/ 2147483647 w 342"/>
                <a:gd name="T69" fmla="*/ 2147483647 h 618"/>
                <a:gd name="T70" fmla="*/ 2147483647 w 342"/>
                <a:gd name="T71" fmla="*/ 2147483647 h 618"/>
                <a:gd name="T72" fmla="*/ 2147483647 w 342"/>
                <a:gd name="T73" fmla="*/ 2147483647 h 618"/>
                <a:gd name="T74" fmla="*/ 2147483647 w 342"/>
                <a:gd name="T75" fmla="*/ 2147483647 h 618"/>
                <a:gd name="T76" fmla="*/ 2147483647 w 342"/>
                <a:gd name="T77" fmla="*/ 2147483647 h 618"/>
                <a:gd name="T78" fmla="*/ 2147483647 w 342"/>
                <a:gd name="T79" fmla="*/ 2147483647 h 618"/>
                <a:gd name="T80" fmla="*/ 2147483647 w 342"/>
                <a:gd name="T81" fmla="*/ 2147483647 h 618"/>
                <a:gd name="T82" fmla="*/ 2147483647 w 342"/>
                <a:gd name="T83" fmla="*/ 2147483647 h 618"/>
                <a:gd name="T84" fmla="*/ 2147483647 w 342"/>
                <a:gd name="T85" fmla="*/ 2147483647 h 618"/>
                <a:gd name="T86" fmla="*/ 2147483647 w 342"/>
                <a:gd name="T87" fmla="*/ 2147483647 h 618"/>
                <a:gd name="T88" fmla="*/ 2147483647 w 342"/>
                <a:gd name="T89" fmla="*/ 2147483647 h 618"/>
                <a:gd name="T90" fmla="*/ 2147483647 w 342"/>
                <a:gd name="T91" fmla="*/ 2147483647 h 6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2"/>
                <a:gd name="T139" fmla="*/ 0 h 618"/>
                <a:gd name="T140" fmla="*/ 342 w 342"/>
                <a:gd name="T141" fmla="*/ 618 h 6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2" h="618">
                  <a:moveTo>
                    <a:pt x="60" y="2"/>
                  </a:moveTo>
                  <a:lnTo>
                    <a:pt x="338" y="0"/>
                  </a:lnTo>
                  <a:lnTo>
                    <a:pt x="339" y="137"/>
                  </a:lnTo>
                  <a:lnTo>
                    <a:pt x="342" y="618"/>
                  </a:lnTo>
                  <a:lnTo>
                    <a:pt x="335" y="614"/>
                  </a:lnTo>
                  <a:lnTo>
                    <a:pt x="329" y="599"/>
                  </a:lnTo>
                  <a:lnTo>
                    <a:pt x="318" y="600"/>
                  </a:lnTo>
                  <a:lnTo>
                    <a:pt x="315" y="608"/>
                  </a:lnTo>
                  <a:lnTo>
                    <a:pt x="306" y="606"/>
                  </a:lnTo>
                  <a:lnTo>
                    <a:pt x="284" y="618"/>
                  </a:lnTo>
                  <a:lnTo>
                    <a:pt x="270" y="606"/>
                  </a:lnTo>
                  <a:lnTo>
                    <a:pt x="281" y="596"/>
                  </a:lnTo>
                  <a:lnTo>
                    <a:pt x="276" y="576"/>
                  </a:lnTo>
                  <a:lnTo>
                    <a:pt x="266" y="576"/>
                  </a:lnTo>
                  <a:lnTo>
                    <a:pt x="264" y="566"/>
                  </a:lnTo>
                  <a:lnTo>
                    <a:pt x="249" y="569"/>
                  </a:lnTo>
                  <a:lnTo>
                    <a:pt x="242" y="563"/>
                  </a:lnTo>
                  <a:lnTo>
                    <a:pt x="246" y="552"/>
                  </a:lnTo>
                  <a:lnTo>
                    <a:pt x="221" y="546"/>
                  </a:lnTo>
                  <a:lnTo>
                    <a:pt x="215" y="525"/>
                  </a:lnTo>
                  <a:lnTo>
                    <a:pt x="206" y="513"/>
                  </a:lnTo>
                  <a:lnTo>
                    <a:pt x="207" y="495"/>
                  </a:lnTo>
                  <a:lnTo>
                    <a:pt x="195" y="488"/>
                  </a:lnTo>
                  <a:lnTo>
                    <a:pt x="200" y="474"/>
                  </a:lnTo>
                  <a:lnTo>
                    <a:pt x="188" y="468"/>
                  </a:lnTo>
                  <a:lnTo>
                    <a:pt x="180" y="468"/>
                  </a:lnTo>
                  <a:lnTo>
                    <a:pt x="176" y="464"/>
                  </a:lnTo>
                  <a:lnTo>
                    <a:pt x="165" y="465"/>
                  </a:lnTo>
                  <a:lnTo>
                    <a:pt x="147" y="453"/>
                  </a:lnTo>
                  <a:lnTo>
                    <a:pt x="137" y="450"/>
                  </a:lnTo>
                  <a:lnTo>
                    <a:pt x="137" y="461"/>
                  </a:lnTo>
                  <a:lnTo>
                    <a:pt x="132" y="464"/>
                  </a:lnTo>
                  <a:lnTo>
                    <a:pt x="120" y="458"/>
                  </a:lnTo>
                  <a:lnTo>
                    <a:pt x="126" y="447"/>
                  </a:lnTo>
                  <a:lnTo>
                    <a:pt x="126" y="438"/>
                  </a:lnTo>
                  <a:lnTo>
                    <a:pt x="120" y="435"/>
                  </a:lnTo>
                  <a:lnTo>
                    <a:pt x="117" y="447"/>
                  </a:lnTo>
                  <a:lnTo>
                    <a:pt x="99" y="446"/>
                  </a:lnTo>
                  <a:lnTo>
                    <a:pt x="93" y="437"/>
                  </a:lnTo>
                  <a:lnTo>
                    <a:pt x="99" y="426"/>
                  </a:lnTo>
                  <a:lnTo>
                    <a:pt x="99" y="414"/>
                  </a:lnTo>
                  <a:lnTo>
                    <a:pt x="95" y="405"/>
                  </a:lnTo>
                  <a:lnTo>
                    <a:pt x="87" y="399"/>
                  </a:lnTo>
                  <a:lnTo>
                    <a:pt x="78" y="401"/>
                  </a:lnTo>
                  <a:lnTo>
                    <a:pt x="65" y="389"/>
                  </a:lnTo>
                  <a:lnTo>
                    <a:pt x="72" y="381"/>
                  </a:lnTo>
                  <a:lnTo>
                    <a:pt x="74" y="372"/>
                  </a:lnTo>
                  <a:lnTo>
                    <a:pt x="65" y="369"/>
                  </a:lnTo>
                  <a:lnTo>
                    <a:pt x="51" y="369"/>
                  </a:lnTo>
                  <a:lnTo>
                    <a:pt x="50" y="363"/>
                  </a:lnTo>
                  <a:lnTo>
                    <a:pt x="65" y="357"/>
                  </a:lnTo>
                  <a:lnTo>
                    <a:pt x="68" y="350"/>
                  </a:lnTo>
                  <a:lnTo>
                    <a:pt x="29" y="344"/>
                  </a:lnTo>
                  <a:lnTo>
                    <a:pt x="0" y="321"/>
                  </a:lnTo>
                  <a:lnTo>
                    <a:pt x="9" y="320"/>
                  </a:lnTo>
                  <a:lnTo>
                    <a:pt x="14" y="309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18" y="302"/>
                  </a:lnTo>
                  <a:lnTo>
                    <a:pt x="14" y="293"/>
                  </a:lnTo>
                  <a:lnTo>
                    <a:pt x="17" y="285"/>
                  </a:lnTo>
                  <a:lnTo>
                    <a:pt x="14" y="281"/>
                  </a:lnTo>
                  <a:lnTo>
                    <a:pt x="14" y="264"/>
                  </a:lnTo>
                  <a:lnTo>
                    <a:pt x="24" y="263"/>
                  </a:lnTo>
                  <a:lnTo>
                    <a:pt x="23" y="255"/>
                  </a:lnTo>
                  <a:lnTo>
                    <a:pt x="30" y="249"/>
                  </a:lnTo>
                  <a:lnTo>
                    <a:pt x="26" y="239"/>
                  </a:lnTo>
                  <a:lnTo>
                    <a:pt x="5" y="234"/>
                  </a:lnTo>
                  <a:lnTo>
                    <a:pt x="15" y="210"/>
                  </a:lnTo>
                  <a:lnTo>
                    <a:pt x="21" y="207"/>
                  </a:lnTo>
                  <a:lnTo>
                    <a:pt x="26" y="197"/>
                  </a:lnTo>
                  <a:lnTo>
                    <a:pt x="24" y="188"/>
                  </a:lnTo>
                  <a:lnTo>
                    <a:pt x="41" y="174"/>
                  </a:lnTo>
                  <a:lnTo>
                    <a:pt x="33" y="170"/>
                  </a:lnTo>
                  <a:lnTo>
                    <a:pt x="26" y="153"/>
                  </a:lnTo>
                  <a:lnTo>
                    <a:pt x="18" y="153"/>
                  </a:lnTo>
                  <a:lnTo>
                    <a:pt x="17" y="147"/>
                  </a:lnTo>
                  <a:lnTo>
                    <a:pt x="15" y="135"/>
                  </a:lnTo>
                  <a:lnTo>
                    <a:pt x="18" y="123"/>
                  </a:lnTo>
                  <a:lnTo>
                    <a:pt x="30" y="120"/>
                  </a:lnTo>
                  <a:lnTo>
                    <a:pt x="35" y="116"/>
                  </a:lnTo>
                  <a:lnTo>
                    <a:pt x="35" y="93"/>
                  </a:lnTo>
                  <a:lnTo>
                    <a:pt x="45" y="86"/>
                  </a:lnTo>
                  <a:lnTo>
                    <a:pt x="45" y="80"/>
                  </a:lnTo>
                  <a:lnTo>
                    <a:pt x="39" y="71"/>
                  </a:lnTo>
                  <a:lnTo>
                    <a:pt x="51" y="69"/>
                  </a:lnTo>
                  <a:lnTo>
                    <a:pt x="53" y="63"/>
                  </a:lnTo>
                  <a:lnTo>
                    <a:pt x="51" y="54"/>
                  </a:lnTo>
                  <a:lnTo>
                    <a:pt x="53" y="47"/>
                  </a:lnTo>
                  <a:lnTo>
                    <a:pt x="51" y="35"/>
                  </a:lnTo>
                  <a:lnTo>
                    <a:pt x="60" y="35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2" name="Freeform 107"/>
            <p:cNvSpPr>
              <a:spLocks noChangeAspect="1"/>
            </p:cNvSpPr>
            <p:nvPr/>
          </p:nvSpPr>
          <p:spPr bwMode="auto">
            <a:xfrm>
              <a:off x="2000" y="1176"/>
              <a:ext cx="383" cy="723"/>
            </a:xfrm>
            <a:custGeom>
              <a:avLst/>
              <a:gdLst>
                <a:gd name="T0" fmla="*/ 2147483647 w 420"/>
                <a:gd name="T1" fmla="*/ 2147483647 h 771"/>
                <a:gd name="T2" fmla="*/ 2147483647 w 420"/>
                <a:gd name="T3" fmla="*/ 2147483647 h 771"/>
                <a:gd name="T4" fmla="*/ 2147483647 w 420"/>
                <a:gd name="T5" fmla="*/ 2147483647 h 771"/>
                <a:gd name="T6" fmla="*/ 2147483647 w 420"/>
                <a:gd name="T7" fmla="*/ 2147483647 h 771"/>
                <a:gd name="T8" fmla="*/ 2147483647 w 420"/>
                <a:gd name="T9" fmla="*/ 2147483647 h 771"/>
                <a:gd name="T10" fmla="*/ 2147483647 w 420"/>
                <a:gd name="T11" fmla="*/ 2147483647 h 771"/>
                <a:gd name="T12" fmla="*/ 2147483647 w 420"/>
                <a:gd name="T13" fmla="*/ 2147483647 h 771"/>
                <a:gd name="T14" fmla="*/ 2147483647 w 420"/>
                <a:gd name="T15" fmla="*/ 2147483647 h 771"/>
                <a:gd name="T16" fmla="*/ 2147483647 w 420"/>
                <a:gd name="T17" fmla="*/ 2147483647 h 771"/>
                <a:gd name="T18" fmla="*/ 2147483647 w 420"/>
                <a:gd name="T19" fmla="*/ 2147483647 h 771"/>
                <a:gd name="T20" fmla="*/ 2147483647 w 420"/>
                <a:gd name="T21" fmla="*/ 2147483647 h 771"/>
                <a:gd name="T22" fmla="*/ 2147483647 w 420"/>
                <a:gd name="T23" fmla="*/ 2147483647 h 771"/>
                <a:gd name="T24" fmla="*/ 2147483647 w 420"/>
                <a:gd name="T25" fmla="*/ 2147483647 h 771"/>
                <a:gd name="T26" fmla="*/ 2147483647 w 420"/>
                <a:gd name="T27" fmla="*/ 2147483647 h 771"/>
                <a:gd name="T28" fmla="*/ 2147483647 w 420"/>
                <a:gd name="T29" fmla="*/ 2147483647 h 771"/>
                <a:gd name="T30" fmla="*/ 2147483647 w 420"/>
                <a:gd name="T31" fmla="*/ 2147483647 h 771"/>
                <a:gd name="T32" fmla="*/ 2147483647 w 420"/>
                <a:gd name="T33" fmla="*/ 2147483647 h 771"/>
                <a:gd name="T34" fmla="*/ 2147483647 w 420"/>
                <a:gd name="T35" fmla="*/ 2147483647 h 771"/>
                <a:gd name="T36" fmla="*/ 2147483647 w 420"/>
                <a:gd name="T37" fmla="*/ 2147483647 h 771"/>
                <a:gd name="T38" fmla="*/ 2147483647 w 420"/>
                <a:gd name="T39" fmla="*/ 2147483647 h 771"/>
                <a:gd name="T40" fmla="*/ 2147483647 w 420"/>
                <a:gd name="T41" fmla="*/ 2147483647 h 771"/>
                <a:gd name="T42" fmla="*/ 2147483647 w 420"/>
                <a:gd name="T43" fmla="*/ 2147483647 h 771"/>
                <a:gd name="T44" fmla="*/ 2147483647 w 420"/>
                <a:gd name="T45" fmla="*/ 2147483647 h 771"/>
                <a:gd name="T46" fmla="*/ 2147483647 w 420"/>
                <a:gd name="T47" fmla="*/ 2147483647 h 771"/>
                <a:gd name="T48" fmla="*/ 2147483647 w 420"/>
                <a:gd name="T49" fmla="*/ 2147483647 h 771"/>
                <a:gd name="T50" fmla="*/ 2147483647 w 420"/>
                <a:gd name="T51" fmla="*/ 2147483647 h 771"/>
                <a:gd name="T52" fmla="*/ 2147483647 w 420"/>
                <a:gd name="T53" fmla="*/ 2147483647 h 771"/>
                <a:gd name="T54" fmla="*/ 2147483647 w 420"/>
                <a:gd name="T55" fmla="*/ 2147483647 h 771"/>
                <a:gd name="T56" fmla="*/ 2147483647 w 420"/>
                <a:gd name="T57" fmla="*/ 2147483647 h 771"/>
                <a:gd name="T58" fmla="*/ 2147483647 w 420"/>
                <a:gd name="T59" fmla="*/ 2147483647 h 771"/>
                <a:gd name="T60" fmla="*/ 2147483647 w 420"/>
                <a:gd name="T61" fmla="*/ 2147483647 h 771"/>
                <a:gd name="T62" fmla="*/ 2147483647 w 420"/>
                <a:gd name="T63" fmla="*/ 2147483647 h 771"/>
                <a:gd name="T64" fmla="*/ 2147483647 w 420"/>
                <a:gd name="T65" fmla="*/ 2147483647 h 771"/>
                <a:gd name="T66" fmla="*/ 2147483647 w 420"/>
                <a:gd name="T67" fmla="*/ 2147483647 h 771"/>
                <a:gd name="T68" fmla="*/ 2147483647 w 420"/>
                <a:gd name="T69" fmla="*/ 2147483647 h 771"/>
                <a:gd name="T70" fmla="*/ 2147483647 w 420"/>
                <a:gd name="T71" fmla="*/ 2147483647 h 771"/>
                <a:gd name="T72" fmla="*/ 2147483647 w 420"/>
                <a:gd name="T73" fmla="*/ 2147483647 h 771"/>
                <a:gd name="T74" fmla="*/ 2147483647 w 420"/>
                <a:gd name="T75" fmla="*/ 2147483647 h 771"/>
                <a:gd name="T76" fmla="*/ 2147483647 w 420"/>
                <a:gd name="T77" fmla="*/ 2147483647 h 771"/>
                <a:gd name="T78" fmla="*/ 2147483647 w 420"/>
                <a:gd name="T79" fmla="*/ 2147483647 h 771"/>
                <a:gd name="T80" fmla="*/ 2147483647 w 420"/>
                <a:gd name="T81" fmla="*/ 2147483647 h 771"/>
                <a:gd name="T82" fmla="*/ 2147483647 w 420"/>
                <a:gd name="T83" fmla="*/ 2147483647 h 771"/>
                <a:gd name="T84" fmla="*/ 2147483647 w 420"/>
                <a:gd name="T85" fmla="*/ 2147483647 h 771"/>
                <a:gd name="T86" fmla="*/ 2147483647 w 420"/>
                <a:gd name="T87" fmla="*/ 2147483647 h 771"/>
                <a:gd name="T88" fmla="*/ 2147483647 w 420"/>
                <a:gd name="T89" fmla="*/ 2147483647 h 771"/>
                <a:gd name="T90" fmla="*/ 2147483647 w 420"/>
                <a:gd name="T91" fmla="*/ 2147483647 h 771"/>
                <a:gd name="T92" fmla="*/ 2147483647 w 420"/>
                <a:gd name="T93" fmla="*/ 2147483647 h 771"/>
                <a:gd name="T94" fmla="*/ 2147483647 w 420"/>
                <a:gd name="T95" fmla="*/ 2147483647 h 771"/>
                <a:gd name="T96" fmla="*/ 2147483647 w 420"/>
                <a:gd name="T97" fmla="*/ 2147483647 h 7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771"/>
                <a:gd name="T149" fmla="*/ 420 w 420"/>
                <a:gd name="T150" fmla="*/ 771 h 7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771">
                  <a:moveTo>
                    <a:pt x="8" y="671"/>
                  </a:moveTo>
                  <a:lnTo>
                    <a:pt x="5" y="51"/>
                  </a:lnTo>
                  <a:lnTo>
                    <a:pt x="96" y="48"/>
                  </a:lnTo>
                  <a:lnTo>
                    <a:pt x="90" y="3"/>
                  </a:lnTo>
                  <a:lnTo>
                    <a:pt x="111" y="0"/>
                  </a:lnTo>
                  <a:lnTo>
                    <a:pt x="126" y="8"/>
                  </a:lnTo>
                  <a:lnTo>
                    <a:pt x="126" y="17"/>
                  </a:lnTo>
                  <a:lnTo>
                    <a:pt x="141" y="17"/>
                  </a:lnTo>
                  <a:lnTo>
                    <a:pt x="140" y="32"/>
                  </a:lnTo>
                  <a:lnTo>
                    <a:pt x="149" y="38"/>
                  </a:lnTo>
                  <a:lnTo>
                    <a:pt x="159" y="38"/>
                  </a:lnTo>
                  <a:lnTo>
                    <a:pt x="159" y="53"/>
                  </a:lnTo>
                  <a:lnTo>
                    <a:pt x="170" y="57"/>
                  </a:lnTo>
                  <a:lnTo>
                    <a:pt x="176" y="51"/>
                  </a:lnTo>
                  <a:lnTo>
                    <a:pt x="185" y="72"/>
                  </a:lnTo>
                  <a:lnTo>
                    <a:pt x="182" y="84"/>
                  </a:lnTo>
                  <a:lnTo>
                    <a:pt x="191" y="90"/>
                  </a:lnTo>
                  <a:lnTo>
                    <a:pt x="203" y="90"/>
                  </a:lnTo>
                  <a:lnTo>
                    <a:pt x="203" y="104"/>
                  </a:lnTo>
                  <a:lnTo>
                    <a:pt x="221" y="92"/>
                  </a:lnTo>
                  <a:lnTo>
                    <a:pt x="233" y="98"/>
                  </a:lnTo>
                  <a:lnTo>
                    <a:pt x="249" y="96"/>
                  </a:lnTo>
                  <a:lnTo>
                    <a:pt x="254" y="86"/>
                  </a:lnTo>
                  <a:lnTo>
                    <a:pt x="267" y="80"/>
                  </a:lnTo>
                  <a:lnTo>
                    <a:pt x="284" y="48"/>
                  </a:lnTo>
                  <a:lnTo>
                    <a:pt x="306" y="47"/>
                  </a:lnTo>
                  <a:lnTo>
                    <a:pt x="306" y="32"/>
                  </a:lnTo>
                  <a:lnTo>
                    <a:pt x="315" y="21"/>
                  </a:lnTo>
                  <a:lnTo>
                    <a:pt x="315" y="2"/>
                  </a:lnTo>
                  <a:lnTo>
                    <a:pt x="363" y="2"/>
                  </a:lnTo>
                  <a:lnTo>
                    <a:pt x="363" y="95"/>
                  </a:lnTo>
                  <a:lnTo>
                    <a:pt x="380" y="95"/>
                  </a:lnTo>
                  <a:lnTo>
                    <a:pt x="378" y="117"/>
                  </a:lnTo>
                  <a:lnTo>
                    <a:pt x="392" y="117"/>
                  </a:lnTo>
                  <a:lnTo>
                    <a:pt x="389" y="165"/>
                  </a:lnTo>
                  <a:lnTo>
                    <a:pt x="383" y="174"/>
                  </a:lnTo>
                  <a:lnTo>
                    <a:pt x="386" y="186"/>
                  </a:lnTo>
                  <a:lnTo>
                    <a:pt x="414" y="230"/>
                  </a:lnTo>
                  <a:lnTo>
                    <a:pt x="420" y="245"/>
                  </a:lnTo>
                  <a:lnTo>
                    <a:pt x="417" y="252"/>
                  </a:lnTo>
                  <a:lnTo>
                    <a:pt x="405" y="260"/>
                  </a:lnTo>
                  <a:lnTo>
                    <a:pt x="383" y="242"/>
                  </a:lnTo>
                  <a:lnTo>
                    <a:pt x="383" y="233"/>
                  </a:lnTo>
                  <a:lnTo>
                    <a:pt x="377" y="222"/>
                  </a:lnTo>
                  <a:lnTo>
                    <a:pt x="362" y="219"/>
                  </a:lnTo>
                  <a:lnTo>
                    <a:pt x="354" y="228"/>
                  </a:lnTo>
                  <a:lnTo>
                    <a:pt x="347" y="242"/>
                  </a:lnTo>
                  <a:lnTo>
                    <a:pt x="336" y="251"/>
                  </a:lnTo>
                  <a:lnTo>
                    <a:pt x="320" y="255"/>
                  </a:lnTo>
                  <a:lnTo>
                    <a:pt x="309" y="252"/>
                  </a:lnTo>
                  <a:lnTo>
                    <a:pt x="297" y="243"/>
                  </a:lnTo>
                  <a:lnTo>
                    <a:pt x="288" y="239"/>
                  </a:lnTo>
                  <a:lnTo>
                    <a:pt x="276" y="248"/>
                  </a:lnTo>
                  <a:lnTo>
                    <a:pt x="273" y="260"/>
                  </a:lnTo>
                  <a:lnTo>
                    <a:pt x="272" y="284"/>
                  </a:lnTo>
                  <a:lnTo>
                    <a:pt x="264" y="315"/>
                  </a:lnTo>
                  <a:lnTo>
                    <a:pt x="270" y="339"/>
                  </a:lnTo>
                  <a:lnTo>
                    <a:pt x="267" y="354"/>
                  </a:lnTo>
                  <a:lnTo>
                    <a:pt x="252" y="363"/>
                  </a:lnTo>
                  <a:lnTo>
                    <a:pt x="243" y="374"/>
                  </a:lnTo>
                  <a:lnTo>
                    <a:pt x="234" y="375"/>
                  </a:lnTo>
                  <a:lnTo>
                    <a:pt x="227" y="366"/>
                  </a:lnTo>
                  <a:lnTo>
                    <a:pt x="218" y="341"/>
                  </a:lnTo>
                  <a:lnTo>
                    <a:pt x="210" y="339"/>
                  </a:lnTo>
                  <a:lnTo>
                    <a:pt x="185" y="353"/>
                  </a:lnTo>
                  <a:lnTo>
                    <a:pt x="179" y="363"/>
                  </a:lnTo>
                  <a:lnTo>
                    <a:pt x="167" y="381"/>
                  </a:lnTo>
                  <a:lnTo>
                    <a:pt x="164" y="402"/>
                  </a:lnTo>
                  <a:lnTo>
                    <a:pt x="162" y="431"/>
                  </a:lnTo>
                  <a:lnTo>
                    <a:pt x="183" y="444"/>
                  </a:lnTo>
                  <a:lnTo>
                    <a:pt x="206" y="459"/>
                  </a:lnTo>
                  <a:lnTo>
                    <a:pt x="209" y="477"/>
                  </a:lnTo>
                  <a:lnTo>
                    <a:pt x="201" y="494"/>
                  </a:lnTo>
                  <a:lnTo>
                    <a:pt x="192" y="506"/>
                  </a:lnTo>
                  <a:lnTo>
                    <a:pt x="180" y="516"/>
                  </a:lnTo>
                  <a:lnTo>
                    <a:pt x="188" y="527"/>
                  </a:lnTo>
                  <a:lnTo>
                    <a:pt x="207" y="530"/>
                  </a:lnTo>
                  <a:lnTo>
                    <a:pt x="246" y="534"/>
                  </a:lnTo>
                  <a:lnTo>
                    <a:pt x="251" y="537"/>
                  </a:lnTo>
                  <a:lnTo>
                    <a:pt x="257" y="549"/>
                  </a:lnTo>
                  <a:lnTo>
                    <a:pt x="252" y="564"/>
                  </a:lnTo>
                  <a:lnTo>
                    <a:pt x="239" y="569"/>
                  </a:lnTo>
                  <a:lnTo>
                    <a:pt x="221" y="570"/>
                  </a:lnTo>
                  <a:lnTo>
                    <a:pt x="206" y="560"/>
                  </a:lnTo>
                  <a:lnTo>
                    <a:pt x="188" y="561"/>
                  </a:lnTo>
                  <a:lnTo>
                    <a:pt x="177" y="557"/>
                  </a:lnTo>
                  <a:lnTo>
                    <a:pt x="177" y="548"/>
                  </a:lnTo>
                  <a:lnTo>
                    <a:pt x="173" y="537"/>
                  </a:lnTo>
                  <a:lnTo>
                    <a:pt x="165" y="518"/>
                  </a:lnTo>
                  <a:lnTo>
                    <a:pt x="156" y="501"/>
                  </a:lnTo>
                  <a:lnTo>
                    <a:pt x="144" y="498"/>
                  </a:lnTo>
                  <a:lnTo>
                    <a:pt x="135" y="510"/>
                  </a:lnTo>
                  <a:lnTo>
                    <a:pt x="134" y="519"/>
                  </a:lnTo>
                  <a:lnTo>
                    <a:pt x="126" y="536"/>
                  </a:lnTo>
                  <a:lnTo>
                    <a:pt x="134" y="558"/>
                  </a:lnTo>
                  <a:lnTo>
                    <a:pt x="137" y="584"/>
                  </a:lnTo>
                  <a:lnTo>
                    <a:pt x="149" y="596"/>
                  </a:lnTo>
                  <a:lnTo>
                    <a:pt x="168" y="605"/>
                  </a:lnTo>
                  <a:lnTo>
                    <a:pt x="185" y="605"/>
                  </a:lnTo>
                  <a:lnTo>
                    <a:pt x="206" y="608"/>
                  </a:lnTo>
                  <a:lnTo>
                    <a:pt x="206" y="618"/>
                  </a:lnTo>
                  <a:lnTo>
                    <a:pt x="197" y="626"/>
                  </a:lnTo>
                  <a:lnTo>
                    <a:pt x="186" y="626"/>
                  </a:lnTo>
                  <a:lnTo>
                    <a:pt x="174" y="629"/>
                  </a:lnTo>
                  <a:lnTo>
                    <a:pt x="161" y="620"/>
                  </a:lnTo>
                  <a:lnTo>
                    <a:pt x="144" y="624"/>
                  </a:lnTo>
                  <a:lnTo>
                    <a:pt x="132" y="641"/>
                  </a:lnTo>
                  <a:lnTo>
                    <a:pt x="129" y="698"/>
                  </a:lnTo>
                  <a:lnTo>
                    <a:pt x="140" y="707"/>
                  </a:lnTo>
                  <a:lnTo>
                    <a:pt x="153" y="705"/>
                  </a:lnTo>
                  <a:lnTo>
                    <a:pt x="170" y="710"/>
                  </a:lnTo>
                  <a:lnTo>
                    <a:pt x="164" y="728"/>
                  </a:lnTo>
                  <a:lnTo>
                    <a:pt x="156" y="732"/>
                  </a:lnTo>
                  <a:lnTo>
                    <a:pt x="144" y="740"/>
                  </a:lnTo>
                  <a:lnTo>
                    <a:pt x="135" y="735"/>
                  </a:lnTo>
                  <a:lnTo>
                    <a:pt x="128" y="725"/>
                  </a:lnTo>
                  <a:lnTo>
                    <a:pt x="122" y="705"/>
                  </a:lnTo>
                  <a:lnTo>
                    <a:pt x="104" y="699"/>
                  </a:lnTo>
                  <a:lnTo>
                    <a:pt x="84" y="698"/>
                  </a:lnTo>
                  <a:lnTo>
                    <a:pt x="75" y="713"/>
                  </a:lnTo>
                  <a:lnTo>
                    <a:pt x="69" y="729"/>
                  </a:lnTo>
                  <a:lnTo>
                    <a:pt x="75" y="735"/>
                  </a:lnTo>
                  <a:lnTo>
                    <a:pt x="80" y="755"/>
                  </a:lnTo>
                  <a:lnTo>
                    <a:pt x="89" y="758"/>
                  </a:lnTo>
                  <a:lnTo>
                    <a:pt x="87" y="764"/>
                  </a:lnTo>
                  <a:lnTo>
                    <a:pt x="78" y="767"/>
                  </a:lnTo>
                  <a:lnTo>
                    <a:pt x="71" y="771"/>
                  </a:lnTo>
                  <a:lnTo>
                    <a:pt x="68" y="752"/>
                  </a:lnTo>
                  <a:lnTo>
                    <a:pt x="60" y="747"/>
                  </a:lnTo>
                  <a:lnTo>
                    <a:pt x="51" y="753"/>
                  </a:lnTo>
                  <a:lnTo>
                    <a:pt x="44" y="770"/>
                  </a:lnTo>
                  <a:lnTo>
                    <a:pt x="27" y="768"/>
                  </a:lnTo>
                  <a:lnTo>
                    <a:pt x="26" y="753"/>
                  </a:lnTo>
                  <a:lnTo>
                    <a:pt x="15" y="750"/>
                  </a:lnTo>
                  <a:lnTo>
                    <a:pt x="30" y="741"/>
                  </a:lnTo>
                  <a:lnTo>
                    <a:pt x="18" y="738"/>
                  </a:lnTo>
                  <a:lnTo>
                    <a:pt x="24" y="719"/>
                  </a:lnTo>
                  <a:lnTo>
                    <a:pt x="18" y="722"/>
                  </a:lnTo>
                  <a:lnTo>
                    <a:pt x="11" y="714"/>
                  </a:lnTo>
                  <a:lnTo>
                    <a:pt x="0" y="710"/>
                  </a:lnTo>
                  <a:lnTo>
                    <a:pt x="8" y="702"/>
                  </a:lnTo>
                  <a:lnTo>
                    <a:pt x="3" y="695"/>
                  </a:lnTo>
                  <a:lnTo>
                    <a:pt x="9" y="690"/>
                  </a:lnTo>
                  <a:lnTo>
                    <a:pt x="20" y="695"/>
                  </a:lnTo>
                  <a:lnTo>
                    <a:pt x="23" y="693"/>
                  </a:lnTo>
                  <a:lnTo>
                    <a:pt x="14" y="678"/>
                  </a:lnTo>
                  <a:lnTo>
                    <a:pt x="18" y="674"/>
                  </a:lnTo>
                  <a:lnTo>
                    <a:pt x="15" y="666"/>
                  </a:lnTo>
                  <a:lnTo>
                    <a:pt x="8" y="67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3" name="Freeform 108"/>
            <p:cNvSpPr>
              <a:spLocks noChangeAspect="1"/>
            </p:cNvSpPr>
            <p:nvPr/>
          </p:nvSpPr>
          <p:spPr bwMode="auto">
            <a:xfrm>
              <a:off x="1786" y="1785"/>
              <a:ext cx="487" cy="475"/>
            </a:xfrm>
            <a:custGeom>
              <a:avLst/>
              <a:gdLst>
                <a:gd name="T0" fmla="*/ 2147483647 w 533"/>
                <a:gd name="T1" fmla="*/ 2147483647 h 507"/>
                <a:gd name="T2" fmla="*/ 2147483647 w 533"/>
                <a:gd name="T3" fmla="*/ 2147483647 h 507"/>
                <a:gd name="T4" fmla="*/ 2147483647 w 533"/>
                <a:gd name="T5" fmla="*/ 2147483647 h 507"/>
                <a:gd name="T6" fmla="*/ 2147483647 w 533"/>
                <a:gd name="T7" fmla="*/ 2147483647 h 507"/>
                <a:gd name="T8" fmla="*/ 2147483647 w 533"/>
                <a:gd name="T9" fmla="*/ 2147483647 h 507"/>
                <a:gd name="T10" fmla="*/ 2147483647 w 533"/>
                <a:gd name="T11" fmla="*/ 2147483647 h 507"/>
                <a:gd name="T12" fmla="*/ 2147483647 w 533"/>
                <a:gd name="T13" fmla="*/ 0 h 507"/>
                <a:gd name="T14" fmla="*/ 2147483647 w 533"/>
                <a:gd name="T15" fmla="*/ 2147483647 h 507"/>
                <a:gd name="T16" fmla="*/ 2147483647 w 533"/>
                <a:gd name="T17" fmla="*/ 2147483647 h 507"/>
                <a:gd name="T18" fmla="*/ 2147483647 w 533"/>
                <a:gd name="T19" fmla="*/ 2147483647 h 507"/>
                <a:gd name="T20" fmla="*/ 2147483647 w 533"/>
                <a:gd name="T21" fmla="*/ 2147483647 h 507"/>
                <a:gd name="T22" fmla="*/ 2147483647 w 533"/>
                <a:gd name="T23" fmla="*/ 2147483647 h 507"/>
                <a:gd name="T24" fmla="*/ 2147483647 w 533"/>
                <a:gd name="T25" fmla="*/ 2147483647 h 507"/>
                <a:gd name="T26" fmla="*/ 2147483647 w 533"/>
                <a:gd name="T27" fmla="*/ 2147483647 h 507"/>
                <a:gd name="T28" fmla="*/ 2147483647 w 533"/>
                <a:gd name="T29" fmla="*/ 2147483647 h 507"/>
                <a:gd name="T30" fmla="*/ 2147483647 w 533"/>
                <a:gd name="T31" fmla="*/ 2147483647 h 507"/>
                <a:gd name="T32" fmla="*/ 2147483647 w 533"/>
                <a:gd name="T33" fmla="*/ 2147483647 h 507"/>
                <a:gd name="T34" fmla="*/ 2147483647 w 533"/>
                <a:gd name="T35" fmla="*/ 2147483647 h 507"/>
                <a:gd name="T36" fmla="*/ 2147483647 w 533"/>
                <a:gd name="T37" fmla="*/ 2147483647 h 507"/>
                <a:gd name="T38" fmla="*/ 2147483647 w 533"/>
                <a:gd name="T39" fmla="*/ 2147483647 h 507"/>
                <a:gd name="T40" fmla="*/ 2147483647 w 533"/>
                <a:gd name="T41" fmla="*/ 2147483647 h 507"/>
                <a:gd name="T42" fmla="*/ 2147483647 w 533"/>
                <a:gd name="T43" fmla="*/ 2147483647 h 507"/>
                <a:gd name="T44" fmla="*/ 2147483647 w 533"/>
                <a:gd name="T45" fmla="*/ 2147483647 h 507"/>
                <a:gd name="T46" fmla="*/ 2147483647 w 533"/>
                <a:gd name="T47" fmla="*/ 2147483647 h 507"/>
                <a:gd name="T48" fmla="*/ 2147483647 w 533"/>
                <a:gd name="T49" fmla="*/ 2147483647 h 507"/>
                <a:gd name="T50" fmla="*/ 2147483647 w 533"/>
                <a:gd name="T51" fmla="*/ 2147483647 h 507"/>
                <a:gd name="T52" fmla="*/ 2147483647 w 533"/>
                <a:gd name="T53" fmla="*/ 2147483647 h 507"/>
                <a:gd name="T54" fmla="*/ 2147483647 w 533"/>
                <a:gd name="T55" fmla="*/ 2147483647 h 507"/>
                <a:gd name="T56" fmla="*/ 2147483647 w 533"/>
                <a:gd name="T57" fmla="*/ 2147483647 h 507"/>
                <a:gd name="T58" fmla="*/ 2147483647 w 533"/>
                <a:gd name="T59" fmla="*/ 2147483647 h 507"/>
                <a:gd name="T60" fmla="*/ 2147483647 w 533"/>
                <a:gd name="T61" fmla="*/ 2147483647 h 507"/>
                <a:gd name="T62" fmla="*/ 2147483647 w 533"/>
                <a:gd name="T63" fmla="*/ 2147483647 h 507"/>
                <a:gd name="T64" fmla="*/ 2147483647 w 533"/>
                <a:gd name="T65" fmla="*/ 2147483647 h 507"/>
                <a:gd name="T66" fmla="*/ 2147483647 w 533"/>
                <a:gd name="T67" fmla="*/ 2147483647 h 507"/>
                <a:gd name="T68" fmla="*/ 2147483647 w 533"/>
                <a:gd name="T69" fmla="*/ 2147483647 h 507"/>
                <a:gd name="T70" fmla="*/ 2147483647 w 533"/>
                <a:gd name="T71" fmla="*/ 2147483647 h 507"/>
                <a:gd name="T72" fmla="*/ 2147483647 w 533"/>
                <a:gd name="T73" fmla="*/ 2147483647 h 507"/>
                <a:gd name="T74" fmla="*/ 2147483647 w 533"/>
                <a:gd name="T75" fmla="*/ 2147483647 h 507"/>
                <a:gd name="T76" fmla="*/ 2147483647 w 533"/>
                <a:gd name="T77" fmla="*/ 2147483647 h 507"/>
                <a:gd name="T78" fmla="*/ 2147483647 w 533"/>
                <a:gd name="T79" fmla="*/ 2147483647 h 507"/>
                <a:gd name="T80" fmla="*/ 2147483647 w 533"/>
                <a:gd name="T81" fmla="*/ 2147483647 h 507"/>
                <a:gd name="T82" fmla="*/ 2147483647 w 533"/>
                <a:gd name="T83" fmla="*/ 2147483647 h 507"/>
                <a:gd name="T84" fmla="*/ 2147483647 w 533"/>
                <a:gd name="T85" fmla="*/ 2147483647 h 507"/>
                <a:gd name="T86" fmla="*/ 2147483647 w 533"/>
                <a:gd name="T87" fmla="*/ 2147483647 h 507"/>
                <a:gd name="T88" fmla="*/ 2147483647 w 533"/>
                <a:gd name="T89" fmla="*/ 2147483647 h 507"/>
                <a:gd name="T90" fmla="*/ 2147483647 w 533"/>
                <a:gd name="T91" fmla="*/ 2147483647 h 507"/>
                <a:gd name="T92" fmla="*/ 2147483647 w 533"/>
                <a:gd name="T93" fmla="*/ 2147483647 h 507"/>
                <a:gd name="T94" fmla="*/ 2147483647 w 533"/>
                <a:gd name="T95" fmla="*/ 2147483647 h 507"/>
                <a:gd name="T96" fmla="*/ 2147483647 w 533"/>
                <a:gd name="T97" fmla="*/ 2147483647 h 507"/>
                <a:gd name="T98" fmla="*/ 0 w 533"/>
                <a:gd name="T99" fmla="*/ 2147483647 h 507"/>
                <a:gd name="T100" fmla="*/ 2147483647 w 533"/>
                <a:gd name="T101" fmla="*/ 2147483647 h 507"/>
                <a:gd name="T102" fmla="*/ 2147483647 w 533"/>
                <a:gd name="T103" fmla="*/ 2147483647 h 507"/>
                <a:gd name="T104" fmla="*/ 2147483647 w 533"/>
                <a:gd name="T105" fmla="*/ 2147483647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3"/>
                <a:gd name="T160" fmla="*/ 0 h 507"/>
                <a:gd name="T161" fmla="*/ 533 w 533"/>
                <a:gd name="T162" fmla="*/ 507 h 5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3" h="507">
                  <a:moveTo>
                    <a:pt x="38" y="28"/>
                  </a:moveTo>
                  <a:lnTo>
                    <a:pt x="51" y="13"/>
                  </a:lnTo>
                  <a:lnTo>
                    <a:pt x="65" y="18"/>
                  </a:lnTo>
                  <a:lnTo>
                    <a:pt x="77" y="13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107" y="45"/>
                  </a:lnTo>
                  <a:lnTo>
                    <a:pt x="155" y="28"/>
                  </a:lnTo>
                  <a:lnTo>
                    <a:pt x="171" y="7"/>
                  </a:lnTo>
                  <a:lnTo>
                    <a:pt x="182" y="19"/>
                  </a:lnTo>
                  <a:lnTo>
                    <a:pt x="207" y="7"/>
                  </a:lnTo>
                  <a:lnTo>
                    <a:pt x="216" y="1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36" y="16"/>
                  </a:lnTo>
                  <a:lnTo>
                    <a:pt x="242" y="19"/>
                  </a:lnTo>
                  <a:lnTo>
                    <a:pt x="251" y="16"/>
                  </a:lnTo>
                  <a:lnTo>
                    <a:pt x="252" y="21"/>
                  </a:lnTo>
                  <a:lnTo>
                    <a:pt x="248" y="28"/>
                  </a:lnTo>
                  <a:lnTo>
                    <a:pt x="258" y="43"/>
                  </a:lnTo>
                  <a:lnTo>
                    <a:pt x="254" y="45"/>
                  </a:lnTo>
                  <a:lnTo>
                    <a:pt x="243" y="40"/>
                  </a:lnTo>
                  <a:lnTo>
                    <a:pt x="237" y="43"/>
                  </a:lnTo>
                  <a:lnTo>
                    <a:pt x="242" y="51"/>
                  </a:lnTo>
                  <a:lnTo>
                    <a:pt x="236" y="61"/>
                  </a:lnTo>
                  <a:lnTo>
                    <a:pt x="245" y="66"/>
                  </a:lnTo>
                  <a:lnTo>
                    <a:pt x="251" y="70"/>
                  </a:lnTo>
                  <a:lnTo>
                    <a:pt x="258" y="67"/>
                  </a:lnTo>
                  <a:lnTo>
                    <a:pt x="254" y="87"/>
                  </a:lnTo>
                  <a:lnTo>
                    <a:pt x="263" y="90"/>
                  </a:lnTo>
                  <a:lnTo>
                    <a:pt x="249" y="100"/>
                  </a:lnTo>
                  <a:lnTo>
                    <a:pt x="261" y="102"/>
                  </a:lnTo>
                  <a:lnTo>
                    <a:pt x="261" y="118"/>
                  </a:lnTo>
                  <a:lnTo>
                    <a:pt x="278" y="118"/>
                  </a:lnTo>
                  <a:lnTo>
                    <a:pt x="287" y="100"/>
                  </a:lnTo>
                  <a:lnTo>
                    <a:pt x="296" y="99"/>
                  </a:lnTo>
                  <a:lnTo>
                    <a:pt x="302" y="102"/>
                  </a:lnTo>
                  <a:lnTo>
                    <a:pt x="302" y="111"/>
                  </a:lnTo>
                  <a:lnTo>
                    <a:pt x="306" y="120"/>
                  </a:lnTo>
                  <a:lnTo>
                    <a:pt x="323" y="112"/>
                  </a:lnTo>
                  <a:lnTo>
                    <a:pt x="324" y="108"/>
                  </a:lnTo>
                  <a:lnTo>
                    <a:pt x="315" y="103"/>
                  </a:lnTo>
                  <a:lnTo>
                    <a:pt x="309" y="85"/>
                  </a:lnTo>
                  <a:lnTo>
                    <a:pt x="303" y="78"/>
                  </a:lnTo>
                  <a:lnTo>
                    <a:pt x="311" y="63"/>
                  </a:lnTo>
                  <a:lnTo>
                    <a:pt x="320" y="48"/>
                  </a:lnTo>
                  <a:lnTo>
                    <a:pt x="342" y="51"/>
                  </a:lnTo>
                  <a:lnTo>
                    <a:pt x="356" y="58"/>
                  </a:lnTo>
                  <a:lnTo>
                    <a:pt x="365" y="82"/>
                  </a:lnTo>
                  <a:lnTo>
                    <a:pt x="378" y="88"/>
                  </a:lnTo>
                  <a:lnTo>
                    <a:pt x="390" y="85"/>
                  </a:lnTo>
                  <a:lnTo>
                    <a:pt x="398" y="97"/>
                  </a:lnTo>
                  <a:lnTo>
                    <a:pt x="410" y="102"/>
                  </a:lnTo>
                  <a:lnTo>
                    <a:pt x="410" y="114"/>
                  </a:lnTo>
                  <a:lnTo>
                    <a:pt x="420" y="120"/>
                  </a:lnTo>
                  <a:lnTo>
                    <a:pt x="435" y="127"/>
                  </a:lnTo>
                  <a:lnTo>
                    <a:pt x="447" y="127"/>
                  </a:lnTo>
                  <a:lnTo>
                    <a:pt x="458" y="129"/>
                  </a:lnTo>
                  <a:lnTo>
                    <a:pt x="473" y="138"/>
                  </a:lnTo>
                  <a:lnTo>
                    <a:pt x="477" y="145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09" y="141"/>
                  </a:lnTo>
                  <a:lnTo>
                    <a:pt x="522" y="148"/>
                  </a:lnTo>
                  <a:lnTo>
                    <a:pt x="530" y="157"/>
                  </a:lnTo>
                  <a:lnTo>
                    <a:pt x="533" y="163"/>
                  </a:lnTo>
                  <a:lnTo>
                    <a:pt x="528" y="174"/>
                  </a:lnTo>
                  <a:lnTo>
                    <a:pt x="528" y="187"/>
                  </a:lnTo>
                  <a:lnTo>
                    <a:pt x="509" y="192"/>
                  </a:lnTo>
                  <a:lnTo>
                    <a:pt x="500" y="204"/>
                  </a:lnTo>
                  <a:lnTo>
                    <a:pt x="498" y="216"/>
                  </a:lnTo>
                  <a:lnTo>
                    <a:pt x="498" y="231"/>
                  </a:lnTo>
                  <a:lnTo>
                    <a:pt x="507" y="238"/>
                  </a:lnTo>
                  <a:lnTo>
                    <a:pt x="510" y="249"/>
                  </a:lnTo>
                  <a:lnTo>
                    <a:pt x="504" y="255"/>
                  </a:lnTo>
                  <a:lnTo>
                    <a:pt x="497" y="262"/>
                  </a:lnTo>
                  <a:lnTo>
                    <a:pt x="498" y="268"/>
                  </a:lnTo>
                  <a:lnTo>
                    <a:pt x="506" y="274"/>
                  </a:lnTo>
                  <a:lnTo>
                    <a:pt x="500" y="289"/>
                  </a:lnTo>
                  <a:lnTo>
                    <a:pt x="495" y="309"/>
                  </a:lnTo>
                  <a:lnTo>
                    <a:pt x="485" y="316"/>
                  </a:lnTo>
                  <a:lnTo>
                    <a:pt x="473" y="328"/>
                  </a:lnTo>
                  <a:lnTo>
                    <a:pt x="470" y="336"/>
                  </a:lnTo>
                  <a:lnTo>
                    <a:pt x="453" y="345"/>
                  </a:lnTo>
                  <a:lnTo>
                    <a:pt x="446" y="352"/>
                  </a:lnTo>
                  <a:lnTo>
                    <a:pt x="444" y="361"/>
                  </a:lnTo>
                  <a:lnTo>
                    <a:pt x="443" y="369"/>
                  </a:lnTo>
                  <a:lnTo>
                    <a:pt x="429" y="369"/>
                  </a:lnTo>
                  <a:lnTo>
                    <a:pt x="423" y="375"/>
                  </a:lnTo>
                  <a:lnTo>
                    <a:pt x="417" y="382"/>
                  </a:lnTo>
                  <a:lnTo>
                    <a:pt x="423" y="396"/>
                  </a:lnTo>
                  <a:lnTo>
                    <a:pt x="425" y="451"/>
                  </a:lnTo>
                  <a:lnTo>
                    <a:pt x="423" y="492"/>
                  </a:lnTo>
                  <a:lnTo>
                    <a:pt x="405" y="492"/>
                  </a:lnTo>
                  <a:lnTo>
                    <a:pt x="405" y="501"/>
                  </a:lnTo>
                  <a:lnTo>
                    <a:pt x="411" y="507"/>
                  </a:lnTo>
                  <a:lnTo>
                    <a:pt x="41" y="501"/>
                  </a:lnTo>
                  <a:lnTo>
                    <a:pt x="39" y="459"/>
                  </a:lnTo>
                  <a:lnTo>
                    <a:pt x="2" y="412"/>
                  </a:lnTo>
                  <a:lnTo>
                    <a:pt x="0" y="387"/>
                  </a:lnTo>
                  <a:lnTo>
                    <a:pt x="68" y="387"/>
                  </a:lnTo>
                  <a:lnTo>
                    <a:pt x="66" y="375"/>
                  </a:lnTo>
                  <a:lnTo>
                    <a:pt x="60" y="372"/>
                  </a:lnTo>
                  <a:lnTo>
                    <a:pt x="42" y="211"/>
                  </a:lnTo>
                  <a:lnTo>
                    <a:pt x="51" y="204"/>
                  </a:lnTo>
                  <a:lnTo>
                    <a:pt x="44" y="199"/>
                  </a:lnTo>
                  <a:lnTo>
                    <a:pt x="38" y="2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4" name="Freeform 109"/>
            <p:cNvSpPr>
              <a:spLocks noChangeAspect="1"/>
            </p:cNvSpPr>
            <p:nvPr/>
          </p:nvSpPr>
          <p:spPr bwMode="auto">
            <a:xfrm>
              <a:off x="1503" y="2113"/>
              <a:ext cx="376" cy="494"/>
            </a:xfrm>
            <a:custGeom>
              <a:avLst/>
              <a:gdLst>
                <a:gd name="T0" fmla="*/ 2147483647 w 412"/>
                <a:gd name="T1" fmla="*/ 2147483647 h 528"/>
                <a:gd name="T2" fmla="*/ 2147483647 w 412"/>
                <a:gd name="T3" fmla="*/ 2147483647 h 528"/>
                <a:gd name="T4" fmla="*/ 2147483647 w 412"/>
                <a:gd name="T5" fmla="*/ 2147483647 h 528"/>
                <a:gd name="T6" fmla="*/ 2147483647 w 412"/>
                <a:gd name="T7" fmla="*/ 2147483647 h 528"/>
                <a:gd name="T8" fmla="*/ 2147483647 w 412"/>
                <a:gd name="T9" fmla="*/ 2147483647 h 528"/>
                <a:gd name="T10" fmla="*/ 2147483647 w 412"/>
                <a:gd name="T11" fmla="*/ 2147483647 h 528"/>
                <a:gd name="T12" fmla="*/ 2147483647 w 412"/>
                <a:gd name="T13" fmla="*/ 2147483647 h 528"/>
                <a:gd name="T14" fmla="*/ 2147483647 w 412"/>
                <a:gd name="T15" fmla="*/ 2147483647 h 528"/>
                <a:gd name="T16" fmla="*/ 2147483647 w 412"/>
                <a:gd name="T17" fmla="*/ 2147483647 h 528"/>
                <a:gd name="T18" fmla="*/ 2147483647 w 412"/>
                <a:gd name="T19" fmla="*/ 2147483647 h 528"/>
                <a:gd name="T20" fmla="*/ 2147483647 w 412"/>
                <a:gd name="T21" fmla="*/ 2147483647 h 528"/>
                <a:gd name="T22" fmla="*/ 2147483647 w 412"/>
                <a:gd name="T23" fmla="*/ 2147483647 h 528"/>
                <a:gd name="T24" fmla="*/ 2147483647 w 412"/>
                <a:gd name="T25" fmla="*/ 2147483647 h 528"/>
                <a:gd name="T26" fmla="*/ 2147483647 w 412"/>
                <a:gd name="T27" fmla="*/ 2147483647 h 528"/>
                <a:gd name="T28" fmla="*/ 2147483647 w 412"/>
                <a:gd name="T29" fmla="*/ 2147483647 h 528"/>
                <a:gd name="T30" fmla="*/ 2147483647 w 412"/>
                <a:gd name="T31" fmla="*/ 2147483647 h 528"/>
                <a:gd name="T32" fmla="*/ 2147483647 w 412"/>
                <a:gd name="T33" fmla="*/ 2147483647 h 528"/>
                <a:gd name="T34" fmla="*/ 2147483647 w 412"/>
                <a:gd name="T35" fmla="*/ 2147483647 h 528"/>
                <a:gd name="T36" fmla="*/ 2147483647 w 412"/>
                <a:gd name="T37" fmla="*/ 2147483647 h 528"/>
                <a:gd name="T38" fmla="*/ 2147483647 w 412"/>
                <a:gd name="T39" fmla="*/ 2147483647 h 528"/>
                <a:gd name="T40" fmla="*/ 2147483647 w 412"/>
                <a:gd name="T41" fmla="*/ 2147483647 h 528"/>
                <a:gd name="T42" fmla="*/ 2147483647 w 412"/>
                <a:gd name="T43" fmla="*/ 2147483647 h 528"/>
                <a:gd name="T44" fmla="*/ 2147483647 w 412"/>
                <a:gd name="T45" fmla="*/ 2147483647 h 528"/>
                <a:gd name="T46" fmla="*/ 0 w 412"/>
                <a:gd name="T47" fmla="*/ 2147483647 h 528"/>
                <a:gd name="T48" fmla="*/ 2147483647 w 412"/>
                <a:gd name="T49" fmla="*/ 2147483647 h 528"/>
                <a:gd name="T50" fmla="*/ 2147483647 w 412"/>
                <a:gd name="T51" fmla="*/ 2147483647 h 528"/>
                <a:gd name="T52" fmla="*/ 2147483647 w 412"/>
                <a:gd name="T53" fmla="*/ 2147483647 h 528"/>
                <a:gd name="T54" fmla="*/ 2147483647 w 412"/>
                <a:gd name="T55" fmla="*/ 2147483647 h 528"/>
                <a:gd name="T56" fmla="*/ 2147483647 w 412"/>
                <a:gd name="T57" fmla="*/ 2147483647 h 528"/>
                <a:gd name="T58" fmla="*/ 2147483647 w 412"/>
                <a:gd name="T59" fmla="*/ 2147483647 h 528"/>
                <a:gd name="T60" fmla="*/ 2147483647 w 412"/>
                <a:gd name="T61" fmla="*/ 2147483647 h 528"/>
                <a:gd name="T62" fmla="*/ 2147483647 w 412"/>
                <a:gd name="T63" fmla="*/ 2147483647 h 528"/>
                <a:gd name="T64" fmla="*/ 2147483647 w 412"/>
                <a:gd name="T65" fmla="*/ 2147483647 h 528"/>
                <a:gd name="T66" fmla="*/ 2147483647 w 412"/>
                <a:gd name="T67" fmla="*/ 2147483647 h 528"/>
                <a:gd name="T68" fmla="*/ 2147483647 w 412"/>
                <a:gd name="T69" fmla="*/ 2147483647 h 528"/>
                <a:gd name="T70" fmla="*/ 2147483647 w 412"/>
                <a:gd name="T71" fmla="*/ 2147483647 h 528"/>
                <a:gd name="T72" fmla="*/ 2147483647 w 412"/>
                <a:gd name="T73" fmla="*/ 2147483647 h 528"/>
                <a:gd name="T74" fmla="*/ 2147483647 w 412"/>
                <a:gd name="T75" fmla="*/ 2147483647 h 528"/>
                <a:gd name="T76" fmla="*/ 2147483647 w 412"/>
                <a:gd name="T77" fmla="*/ 2147483647 h 528"/>
                <a:gd name="T78" fmla="*/ 2147483647 w 412"/>
                <a:gd name="T79" fmla="*/ 2147483647 h 528"/>
                <a:gd name="T80" fmla="*/ 2147483647 w 412"/>
                <a:gd name="T81" fmla="*/ 2147483647 h 528"/>
                <a:gd name="T82" fmla="*/ 2147483647 w 412"/>
                <a:gd name="T83" fmla="*/ 2147483647 h 528"/>
                <a:gd name="T84" fmla="*/ 2147483647 w 412"/>
                <a:gd name="T85" fmla="*/ 2147483647 h 528"/>
                <a:gd name="T86" fmla="*/ 2147483647 w 412"/>
                <a:gd name="T87" fmla="*/ 2147483647 h 528"/>
                <a:gd name="T88" fmla="*/ 2147483647 w 412"/>
                <a:gd name="T89" fmla="*/ 0 h 528"/>
                <a:gd name="T90" fmla="*/ 2147483647 w 412"/>
                <a:gd name="T91" fmla="*/ 2147483647 h 528"/>
                <a:gd name="T92" fmla="*/ 2147483647 w 412"/>
                <a:gd name="T93" fmla="*/ 2147483647 h 528"/>
                <a:gd name="T94" fmla="*/ 2147483647 w 412"/>
                <a:gd name="T95" fmla="*/ 2147483647 h 528"/>
                <a:gd name="T96" fmla="*/ 2147483647 w 412"/>
                <a:gd name="T97" fmla="*/ 2147483647 h 528"/>
                <a:gd name="T98" fmla="*/ 2147483647 w 412"/>
                <a:gd name="T99" fmla="*/ 2147483647 h 528"/>
                <a:gd name="T100" fmla="*/ 2147483647 w 412"/>
                <a:gd name="T101" fmla="*/ 2147483647 h 528"/>
                <a:gd name="T102" fmla="*/ 2147483647 w 412"/>
                <a:gd name="T103" fmla="*/ 2147483647 h 528"/>
                <a:gd name="T104" fmla="*/ 2147483647 w 412"/>
                <a:gd name="T105" fmla="*/ 2147483647 h 528"/>
                <a:gd name="T106" fmla="*/ 2147483647 w 412"/>
                <a:gd name="T107" fmla="*/ 2147483647 h 528"/>
                <a:gd name="T108" fmla="*/ 2147483647 w 412"/>
                <a:gd name="T109" fmla="*/ 2147483647 h 528"/>
                <a:gd name="T110" fmla="*/ 2147483647 w 412"/>
                <a:gd name="T111" fmla="*/ 2147483647 h 5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2"/>
                <a:gd name="T169" fmla="*/ 0 h 528"/>
                <a:gd name="T170" fmla="*/ 412 w 412"/>
                <a:gd name="T171" fmla="*/ 528 h 5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2" h="528">
                  <a:moveTo>
                    <a:pt x="351" y="152"/>
                  </a:moveTo>
                  <a:lnTo>
                    <a:pt x="376" y="152"/>
                  </a:lnTo>
                  <a:lnTo>
                    <a:pt x="375" y="212"/>
                  </a:lnTo>
                  <a:lnTo>
                    <a:pt x="378" y="219"/>
                  </a:lnTo>
                  <a:lnTo>
                    <a:pt x="412" y="237"/>
                  </a:lnTo>
                  <a:lnTo>
                    <a:pt x="411" y="332"/>
                  </a:lnTo>
                  <a:lnTo>
                    <a:pt x="406" y="341"/>
                  </a:lnTo>
                  <a:lnTo>
                    <a:pt x="391" y="348"/>
                  </a:lnTo>
                  <a:lnTo>
                    <a:pt x="384" y="357"/>
                  </a:lnTo>
                  <a:lnTo>
                    <a:pt x="384" y="381"/>
                  </a:lnTo>
                  <a:lnTo>
                    <a:pt x="378" y="389"/>
                  </a:lnTo>
                  <a:lnTo>
                    <a:pt x="379" y="441"/>
                  </a:lnTo>
                  <a:lnTo>
                    <a:pt x="331" y="440"/>
                  </a:lnTo>
                  <a:lnTo>
                    <a:pt x="333" y="468"/>
                  </a:lnTo>
                  <a:lnTo>
                    <a:pt x="186" y="471"/>
                  </a:lnTo>
                  <a:lnTo>
                    <a:pt x="178" y="476"/>
                  </a:lnTo>
                  <a:lnTo>
                    <a:pt x="168" y="474"/>
                  </a:lnTo>
                  <a:lnTo>
                    <a:pt x="162" y="476"/>
                  </a:lnTo>
                  <a:lnTo>
                    <a:pt x="156" y="482"/>
                  </a:lnTo>
                  <a:lnTo>
                    <a:pt x="148" y="492"/>
                  </a:lnTo>
                  <a:lnTo>
                    <a:pt x="148" y="513"/>
                  </a:lnTo>
                  <a:lnTo>
                    <a:pt x="138" y="515"/>
                  </a:lnTo>
                  <a:lnTo>
                    <a:pt x="123" y="528"/>
                  </a:lnTo>
                  <a:lnTo>
                    <a:pt x="0" y="527"/>
                  </a:lnTo>
                  <a:lnTo>
                    <a:pt x="10" y="506"/>
                  </a:lnTo>
                  <a:lnTo>
                    <a:pt x="3" y="494"/>
                  </a:lnTo>
                  <a:lnTo>
                    <a:pt x="7" y="485"/>
                  </a:lnTo>
                  <a:lnTo>
                    <a:pt x="12" y="483"/>
                  </a:lnTo>
                  <a:lnTo>
                    <a:pt x="36" y="444"/>
                  </a:lnTo>
                  <a:lnTo>
                    <a:pt x="24" y="425"/>
                  </a:lnTo>
                  <a:lnTo>
                    <a:pt x="21" y="104"/>
                  </a:lnTo>
                  <a:lnTo>
                    <a:pt x="58" y="105"/>
                  </a:lnTo>
                  <a:lnTo>
                    <a:pt x="63" y="101"/>
                  </a:lnTo>
                  <a:lnTo>
                    <a:pt x="70" y="104"/>
                  </a:lnTo>
                  <a:lnTo>
                    <a:pt x="79" y="101"/>
                  </a:lnTo>
                  <a:lnTo>
                    <a:pt x="88" y="110"/>
                  </a:lnTo>
                  <a:lnTo>
                    <a:pt x="111" y="105"/>
                  </a:lnTo>
                  <a:lnTo>
                    <a:pt x="126" y="89"/>
                  </a:lnTo>
                  <a:lnTo>
                    <a:pt x="129" y="56"/>
                  </a:lnTo>
                  <a:lnTo>
                    <a:pt x="141" y="42"/>
                  </a:lnTo>
                  <a:lnTo>
                    <a:pt x="150" y="44"/>
                  </a:lnTo>
                  <a:lnTo>
                    <a:pt x="159" y="33"/>
                  </a:lnTo>
                  <a:lnTo>
                    <a:pt x="192" y="23"/>
                  </a:lnTo>
                  <a:lnTo>
                    <a:pt x="196" y="8"/>
                  </a:lnTo>
                  <a:lnTo>
                    <a:pt x="214" y="0"/>
                  </a:lnTo>
                  <a:lnTo>
                    <a:pt x="231" y="9"/>
                  </a:lnTo>
                  <a:lnTo>
                    <a:pt x="240" y="11"/>
                  </a:lnTo>
                  <a:lnTo>
                    <a:pt x="243" y="17"/>
                  </a:lnTo>
                  <a:lnTo>
                    <a:pt x="255" y="20"/>
                  </a:lnTo>
                  <a:lnTo>
                    <a:pt x="252" y="29"/>
                  </a:lnTo>
                  <a:lnTo>
                    <a:pt x="261" y="29"/>
                  </a:lnTo>
                  <a:lnTo>
                    <a:pt x="265" y="38"/>
                  </a:lnTo>
                  <a:lnTo>
                    <a:pt x="313" y="39"/>
                  </a:lnTo>
                  <a:lnTo>
                    <a:pt x="312" y="63"/>
                  </a:lnTo>
                  <a:lnTo>
                    <a:pt x="351" y="113"/>
                  </a:lnTo>
                  <a:lnTo>
                    <a:pt x="351" y="1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5" name="Freeform 110"/>
            <p:cNvSpPr>
              <a:spLocks noChangeAspect="1"/>
            </p:cNvSpPr>
            <p:nvPr/>
          </p:nvSpPr>
          <p:spPr bwMode="auto">
            <a:xfrm>
              <a:off x="1078" y="2605"/>
              <a:ext cx="456" cy="428"/>
            </a:xfrm>
            <a:custGeom>
              <a:avLst/>
              <a:gdLst>
                <a:gd name="T0" fmla="*/ 2147483647 w 499"/>
                <a:gd name="T1" fmla="*/ 2147483647 h 458"/>
                <a:gd name="T2" fmla="*/ 2147483647 w 499"/>
                <a:gd name="T3" fmla="*/ 0 h 458"/>
                <a:gd name="T4" fmla="*/ 2147483647 w 499"/>
                <a:gd name="T5" fmla="*/ 2147483647 h 458"/>
                <a:gd name="T6" fmla="*/ 2147483647 w 499"/>
                <a:gd name="T7" fmla="*/ 2147483647 h 458"/>
                <a:gd name="T8" fmla="*/ 2147483647 w 499"/>
                <a:gd name="T9" fmla="*/ 2147483647 h 458"/>
                <a:gd name="T10" fmla="*/ 2147483647 w 499"/>
                <a:gd name="T11" fmla="*/ 2147483647 h 458"/>
                <a:gd name="T12" fmla="*/ 2147483647 w 499"/>
                <a:gd name="T13" fmla="*/ 2147483647 h 458"/>
                <a:gd name="T14" fmla="*/ 2147483647 w 499"/>
                <a:gd name="T15" fmla="*/ 2147483647 h 458"/>
                <a:gd name="T16" fmla="*/ 2147483647 w 499"/>
                <a:gd name="T17" fmla="*/ 2147483647 h 458"/>
                <a:gd name="T18" fmla="*/ 2147483647 w 499"/>
                <a:gd name="T19" fmla="*/ 2147483647 h 458"/>
                <a:gd name="T20" fmla="*/ 2147483647 w 499"/>
                <a:gd name="T21" fmla="*/ 2147483647 h 458"/>
                <a:gd name="T22" fmla="*/ 2147483647 w 499"/>
                <a:gd name="T23" fmla="*/ 2147483647 h 458"/>
                <a:gd name="T24" fmla="*/ 2147483647 w 499"/>
                <a:gd name="T25" fmla="*/ 2147483647 h 458"/>
                <a:gd name="T26" fmla="*/ 2147483647 w 499"/>
                <a:gd name="T27" fmla="*/ 2147483647 h 458"/>
                <a:gd name="T28" fmla="*/ 2147483647 w 499"/>
                <a:gd name="T29" fmla="*/ 2147483647 h 458"/>
                <a:gd name="T30" fmla="*/ 2147483647 w 499"/>
                <a:gd name="T31" fmla="*/ 2147483647 h 458"/>
                <a:gd name="T32" fmla="*/ 2147483647 w 499"/>
                <a:gd name="T33" fmla="*/ 2147483647 h 458"/>
                <a:gd name="T34" fmla="*/ 2147483647 w 499"/>
                <a:gd name="T35" fmla="*/ 2147483647 h 458"/>
                <a:gd name="T36" fmla="*/ 2147483647 w 499"/>
                <a:gd name="T37" fmla="*/ 2147483647 h 458"/>
                <a:gd name="T38" fmla="*/ 2147483647 w 499"/>
                <a:gd name="T39" fmla="*/ 2147483647 h 458"/>
                <a:gd name="T40" fmla="*/ 2147483647 w 499"/>
                <a:gd name="T41" fmla="*/ 2147483647 h 458"/>
                <a:gd name="T42" fmla="*/ 2147483647 w 499"/>
                <a:gd name="T43" fmla="*/ 2147483647 h 458"/>
                <a:gd name="T44" fmla="*/ 2147483647 w 499"/>
                <a:gd name="T45" fmla="*/ 2147483647 h 458"/>
                <a:gd name="T46" fmla="*/ 2147483647 w 499"/>
                <a:gd name="T47" fmla="*/ 2147483647 h 458"/>
                <a:gd name="T48" fmla="*/ 2147483647 w 499"/>
                <a:gd name="T49" fmla="*/ 2147483647 h 458"/>
                <a:gd name="T50" fmla="*/ 2147483647 w 499"/>
                <a:gd name="T51" fmla="*/ 2147483647 h 458"/>
                <a:gd name="T52" fmla="*/ 2147483647 w 499"/>
                <a:gd name="T53" fmla="*/ 2147483647 h 458"/>
                <a:gd name="T54" fmla="*/ 2147483647 w 499"/>
                <a:gd name="T55" fmla="*/ 2147483647 h 458"/>
                <a:gd name="T56" fmla="*/ 2147483647 w 499"/>
                <a:gd name="T57" fmla="*/ 2147483647 h 458"/>
                <a:gd name="T58" fmla="*/ 2147483647 w 499"/>
                <a:gd name="T59" fmla="*/ 2147483647 h 458"/>
                <a:gd name="T60" fmla="*/ 2147483647 w 499"/>
                <a:gd name="T61" fmla="*/ 2147483647 h 458"/>
                <a:gd name="T62" fmla="*/ 2147483647 w 499"/>
                <a:gd name="T63" fmla="*/ 2147483647 h 458"/>
                <a:gd name="T64" fmla="*/ 2147483647 w 499"/>
                <a:gd name="T65" fmla="*/ 2147483647 h 458"/>
                <a:gd name="T66" fmla="*/ 2147483647 w 499"/>
                <a:gd name="T67" fmla="*/ 2147483647 h 458"/>
                <a:gd name="T68" fmla="*/ 2147483647 w 499"/>
                <a:gd name="T69" fmla="*/ 2147483647 h 458"/>
                <a:gd name="T70" fmla="*/ 2147483647 w 499"/>
                <a:gd name="T71" fmla="*/ 2147483647 h 458"/>
                <a:gd name="T72" fmla="*/ 0 w 499"/>
                <a:gd name="T73" fmla="*/ 2147483647 h 458"/>
                <a:gd name="T74" fmla="*/ 2147483647 w 499"/>
                <a:gd name="T75" fmla="*/ 2147483647 h 4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9"/>
                <a:gd name="T115" fmla="*/ 0 h 458"/>
                <a:gd name="T116" fmla="*/ 499 w 499"/>
                <a:gd name="T117" fmla="*/ 458 h 4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9" h="458">
                  <a:moveTo>
                    <a:pt x="58" y="50"/>
                  </a:moveTo>
                  <a:lnTo>
                    <a:pt x="324" y="51"/>
                  </a:lnTo>
                  <a:lnTo>
                    <a:pt x="324" y="0"/>
                  </a:lnTo>
                  <a:lnTo>
                    <a:pt x="466" y="0"/>
                  </a:lnTo>
                  <a:lnTo>
                    <a:pt x="460" y="6"/>
                  </a:lnTo>
                  <a:lnTo>
                    <a:pt x="462" y="14"/>
                  </a:lnTo>
                  <a:lnTo>
                    <a:pt x="468" y="27"/>
                  </a:lnTo>
                  <a:lnTo>
                    <a:pt x="472" y="36"/>
                  </a:lnTo>
                  <a:lnTo>
                    <a:pt x="484" y="45"/>
                  </a:lnTo>
                  <a:lnTo>
                    <a:pt x="492" y="63"/>
                  </a:lnTo>
                  <a:lnTo>
                    <a:pt x="486" y="69"/>
                  </a:lnTo>
                  <a:lnTo>
                    <a:pt x="484" y="80"/>
                  </a:lnTo>
                  <a:lnTo>
                    <a:pt x="484" y="98"/>
                  </a:lnTo>
                  <a:lnTo>
                    <a:pt x="468" y="104"/>
                  </a:lnTo>
                  <a:lnTo>
                    <a:pt x="460" y="111"/>
                  </a:lnTo>
                  <a:lnTo>
                    <a:pt x="465" y="120"/>
                  </a:lnTo>
                  <a:lnTo>
                    <a:pt x="465" y="129"/>
                  </a:lnTo>
                  <a:lnTo>
                    <a:pt x="463" y="140"/>
                  </a:lnTo>
                  <a:lnTo>
                    <a:pt x="469" y="150"/>
                  </a:lnTo>
                  <a:lnTo>
                    <a:pt x="469" y="159"/>
                  </a:lnTo>
                  <a:lnTo>
                    <a:pt x="465" y="167"/>
                  </a:lnTo>
                  <a:lnTo>
                    <a:pt x="459" y="173"/>
                  </a:lnTo>
                  <a:lnTo>
                    <a:pt x="466" y="182"/>
                  </a:lnTo>
                  <a:lnTo>
                    <a:pt x="463" y="194"/>
                  </a:lnTo>
                  <a:lnTo>
                    <a:pt x="465" y="207"/>
                  </a:lnTo>
                  <a:lnTo>
                    <a:pt x="469" y="213"/>
                  </a:lnTo>
                  <a:lnTo>
                    <a:pt x="465" y="219"/>
                  </a:lnTo>
                  <a:lnTo>
                    <a:pt x="465" y="239"/>
                  </a:lnTo>
                  <a:lnTo>
                    <a:pt x="466" y="260"/>
                  </a:lnTo>
                  <a:lnTo>
                    <a:pt x="477" y="269"/>
                  </a:lnTo>
                  <a:lnTo>
                    <a:pt x="475" y="276"/>
                  </a:lnTo>
                  <a:lnTo>
                    <a:pt x="484" y="287"/>
                  </a:lnTo>
                  <a:lnTo>
                    <a:pt x="495" y="287"/>
                  </a:lnTo>
                  <a:lnTo>
                    <a:pt x="499" y="288"/>
                  </a:lnTo>
                  <a:lnTo>
                    <a:pt x="492" y="294"/>
                  </a:lnTo>
                  <a:lnTo>
                    <a:pt x="490" y="299"/>
                  </a:lnTo>
                  <a:lnTo>
                    <a:pt x="493" y="306"/>
                  </a:lnTo>
                  <a:lnTo>
                    <a:pt x="495" y="312"/>
                  </a:lnTo>
                  <a:lnTo>
                    <a:pt x="480" y="317"/>
                  </a:lnTo>
                  <a:lnTo>
                    <a:pt x="469" y="318"/>
                  </a:lnTo>
                  <a:lnTo>
                    <a:pt x="474" y="326"/>
                  </a:lnTo>
                  <a:lnTo>
                    <a:pt x="475" y="335"/>
                  </a:lnTo>
                  <a:lnTo>
                    <a:pt x="474" y="345"/>
                  </a:lnTo>
                  <a:lnTo>
                    <a:pt x="462" y="350"/>
                  </a:lnTo>
                  <a:lnTo>
                    <a:pt x="459" y="357"/>
                  </a:lnTo>
                  <a:lnTo>
                    <a:pt x="465" y="363"/>
                  </a:lnTo>
                  <a:lnTo>
                    <a:pt x="459" y="369"/>
                  </a:lnTo>
                  <a:lnTo>
                    <a:pt x="463" y="374"/>
                  </a:lnTo>
                  <a:lnTo>
                    <a:pt x="463" y="383"/>
                  </a:lnTo>
                  <a:lnTo>
                    <a:pt x="466" y="387"/>
                  </a:lnTo>
                  <a:lnTo>
                    <a:pt x="468" y="404"/>
                  </a:lnTo>
                  <a:lnTo>
                    <a:pt x="460" y="408"/>
                  </a:lnTo>
                  <a:lnTo>
                    <a:pt x="454" y="422"/>
                  </a:lnTo>
                  <a:lnTo>
                    <a:pt x="445" y="423"/>
                  </a:lnTo>
                  <a:lnTo>
                    <a:pt x="438" y="423"/>
                  </a:lnTo>
                  <a:lnTo>
                    <a:pt x="435" y="419"/>
                  </a:lnTo>
                  <a:lnTo>
                    <a:pt x="430" y="426"/>
                  </a:lnTo>
                  <a:lnTo>
                    <a:pt x="421" y="428"/>
                  </a:lnTo>
                  <a:lnTo>
                    <a:pt x="397" y="435"/>
                  </a:lnTo>
                  <a:lnTo>
                    <a:pt x="393" y="438"/>
                  </a:lnTo>
                  <a:lnTo>
                    <a:pt x="384" y="441"/>
                  </a:lnTo>
                  <a:lnTo>
                    <a:pt x="361" y="458"/>
                  </a:lnTo>
                  <a:lnTo>
                    <a:pt x="115" y="458"/>
                  </a:lnTo>
                  <a:lnTo>
                    <a:pt x="115" y="414"/>
                  </a:lnTo>
                  <a:lnTo>
                    <a:pt x="217" y="414"/>
                  </a:lnTo>
                  <a:lnTo>
                    <a:pt x="201" y="377"/>
                  </a:lnTo>
                  <a:lnTo>
                    <a:pt x="202" y="363"/>
                  </a:lnTo>
                  <a:lnTo>
                    <a:pt x="216" y="362"/>
                  </a:lnTo>
                  <a:lnTo>
                    <a:pt x="217" y="338"/>
                  </a:lnTo>
                  <a:lnTo>
                    <a:pt x="123" y="336"/>
                  </a:lnTo>
                  <a:lnTo>
                    <a:pt x="121" y="233"/>
                  </a:lnTo>
                  <a:lnTo>
                    <a:pt x="91" y="230"/>
                  </a:lnTo>
                  <a:lnTo>
                    <a:pt x="94" y="110"/>
                  </a:lnTo>
                  <a:lnTo>
                    <a:pt x="0" y="110"/>
                  </a:lnTo>
                  <a:lnTo>
                    <a:pt x="0" y="66"/>
                  </a:lnTo>
                  <a:lnTo>
                    <a:pt x="57" y="66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6" name="Freeform 111"/>
            <p:cNvSpPr>
              <a:spLocks noChangeAspect="1"/>
            </p:cNvSpPr>
            <p:nvPr/>
          </p:nvSpPr>
          <p:spPr bwMode="auto">
            <a:xfrm>
              <a:off x="2285" y="2109"/>
              <a:ext cx="404" cy="326"/>
            </a:xfrm>
            <a:custGeom>
              <a:avLst/>
              <a:gdLst>
                <a:gd name="T0" fmla="*/ 2147483647 w 441"/>
                <a:gd name="T1" fmla="*/ 0 h 349"/>
                <a:gd name="T2" fmla="*/ 2147483647 w 441"/>
                <a:gd name="T3" fmla="*/ 2147483647 h 349"/>
                <a:gd name="T4" fmla="*/ 2147483647 w 441"/>
                <a:gd name="T5" fmla="*/ 2147483647 h 349"/>
                <a:gd name="T6" fmla="*/ 2147483647 w 441"/>
                <a:gd name="T7" fmla="*/ 2147483647 h 349"/>
                <a:gd name="T8" fmla="*/ 2147483647 w 441"/>
                <a:gd name="T9" fmla="*/ 2147483647 h 349"/>
                <a:gd name="T10" fmla="*/ 2147483647 w 441"/>
                <a:gd name="T11" fmla="*/ 2147483647 h 349"/>
                <a:gd name="T12" fmla="*/ 2147483647 w 441"/>
                <a:gd name="T13" fmla="*/ 2147483647 h 349"/>
                <a:gd name="T14" fmla="*/ 2147483647 w 441"/>
                <a:gd name="T15" fmla="*/ 2147483647 h 349"/>
                <a:gd name="T16" fmla="*/ 2147483647 w 441"/>
                <a:gd name="T17" fmla="*/ 2147483647 h 349"/>
                <a:gd name="T18" fmla="*/ 2147483647 w 441"/>
                <a:gd name="T19" fmla="*/ 2147483647 h 349"/>
                <a:gd name="T20" fmla="*/ 2147483647 w 441"/>
                <a:gd name="T21" fmla="*/ 2147483647 h 349"/>
                <a:gd name="T22" fmla="*/ 2147483647 w 441"/>
                <a:gd name="T23" fmla="*/ 2147483647 h 349"/>
                <a:gd name="T24" fmla="*/ 2147483647 w 441"/>
                <a:gd name="T25" fmla="*/ 2147483647 h 349"/>
                <a:gd name="T26" fmla="*/ 2147483647 w 441"/>
                <a:gd name="T27" fmla="*/ 2147483647 h 349"/>
                <a:gd name="T28" fmla="*/ 2147483647 w 441"/>
                <a:gd name="T29" fmla="*/ 2147483647 h 349"/>
                <a:gd name="T30" fmla="*/ 2147483647 w 441"/>
                <a:gd name="T31" fmla="*/ 2147483647 h 349"/>
                <a:gd name="T32" fmla="*/ 2147483647 w 441"/>
                <a:gd name="T33" fmla="*/ 2147483647 h 349"/>
                <a:gd name="T34" fmla="*/ 2147483647 w 441"/>
                <a:gd name="T35" fmla="*/ 2147483647 h 349"/>
                <a:gd name="T36" fmla="*/ 2147483647 w 441"/>
                <a:gd name="T37" fmla="*/ 2147483647 h 349"/>
                <a:gd name="T38" fmla="*/ 2147483647 w 441"/>
                <a:gd name="T39" fmla="*/ 2147483647 h 349"/>
                <a:gd name="T40" fmla="*/ 2147483647 w 441"/>
                <a:gd name="T41" fmla="*/ 2147483647 h 349"/>
                <a:gd name="T42" fmla="*/ 2147483647 w 441"/>
                <a:gd name="T43" fmla="*/ 2147483647 h 349"/>
                <a:gd name="T44" fmla="*/ 2147483647 w 441"/>
                <a:gd name="T45" fmla="*/ 2147483647 h 349"/>
                <a:gd name="T46" fmla="*/ 2147483647 w 441"/>
                <a:gd name="T47" fmla="*/ 2147483647 h 349"/>
                <a:gd name="T48" fmla="*/ 2147483647 w 441"/>
                <a:gd name="T49" fmla="*/ 2147483647 h 349"/>
                <a:gd name="T50" fmla="*/ 2147483647 w 441"/>
                <a:gd name="T51" fmla="*/ 2147483647 h 349"/>
                <a:gd name="T52" fmla="*/ 2147483647 w 441"/>
                <a:gd name="T53" fmla="*/ 2147483647 h 349"/>
                <a:gd name="T54" fmla="*/ 2147483647 w 441"/>
                <a:gd name="T55" fmla="*/ 2147483647 h 349"/>
                <a:gd name="T56" fmla="*/ 2147483647 w 441"/>
                <a:gd name="T57" fmla="*/ 2147483647 h 349"/>
                <a:gd name="T58" fmla="*/ 2147483647 w 441"/>
                <a:gd name="T59" fmla="*/ 2147483647 h 349"/>
                <a:gd name="T60" fmla="*/ 2147483647 w 441"/>
                <a:gd name="T61" fmla="*/ 2147483647 h 349"/>
                <a:gd name="T62" fmla="*/ 2147483647 w 441"/>
                <a:gd name="T63" fmla="*/ 2147483647 h 349"/>
                <a:gd name="T64" fmla="*/ 2147483647 w 441"/>
                <a:gd name="T65" fmla="*/ 2147483647 h 349"/>
                <a:gd name="T66" fmla="*/ 2147483647 w 441"/>
                <a:gd name="T67" fmla="*/ 2147483647 h 349"/>
                <a:gd name="T68" fmla="*/ 2147483647 w 441"/>
                <a:gd name="T69" fmla="*/ 2147483647 h 349"/>
                <a:gd name="T70" fmla="*/ 2147483647 w 441"/>
                <a:gd name="T71" fmla="*/ 2147483647 h 349"/>
                <a:gd name="T72" fmla="*/ 2147483647 w 441"/>
                <a:gd name="T73" fmla="*/ 2147483647 h 349"/>
                <a:gd name="T74" fmla="*/ 2147483647 w 441"/>
                <a:gd name="T75" fmla="*/ 2147483647 h 349"/>
                <a:gd name="T76" fmla="*/ 2147483647 w 441"/>
                <a:gd name="T77" fmla="*/ 2147483647 h 349"/>
                <a:gd name="T78" fmla="*/ 2147483647 w 441"/>
                <a:gd name="T79" fmla="*/ 2147483647 h 349"/>
                <a:gd name="T80" fmla="*/ 2147483647 w 441"/>
                <a:gd name="T81" fmla="*/ 2147483647 h 349"/>
                <a:gd name="T82" fmla="*/ 2147483647 w 441"/>
                <a:gd name="T83" fmla="*/ 2147483647 h 349"/>
                <a:gd name="T84" fmla="*/ 2147483647 w 441"/>
                <a:gd name="T85" fmla="*/ 2147483647 h 349"/>
                <a:gd name="T86" fmla="*/ 2147483647 w 441"/>
                <a:gd name="T87" fmla="*/ 2147483647 h 349"/>
                <a:gd name="T88" fmla="*/ 2147483647 w 441"/>
                <a:gd name="T89" fmla="*/ 2147483647 h 349"/>
                <a:gd name="T90" fmla="*/ 2147483647 w 441"/>
                <a:gd name="T91" fmla="*/ 2147483647 h 349"/>
                <a:gd name="T92" fmla="*/ 2147483647 w 441"/>
                <a:gd name="T93" fmla="*/ 2147483647 h 349"/>
                <a:gd name="T94" fmla="*/ 2147483647 w 441"/>
                <a:gd name="T95" fmla="*/ 2147483647 h 349"/>
                <a:gd name="T96" fmla="*/ 0 w 441"/>
                <a:gd name="T97" fmla="*/ 2147483647 h 349"/>
                <a:gd name="T98" fmla="*/ 2147483647 w 441"/>
                <a:gd name="T99" fmla="*/ 2147483647 h 349"/>
                <a:gd name="T100" fmla="*/ 2147483647 w 441"/>
                <a:gd name="T101" fmla="*/ 2147483647 h 349"/>
                <a:gd name="T102" fmla="*/ 2147483647 w 441"/>
                <a:gd name="T103" fmla="*/ 2147483647 h 349"/>
                <a:gd name="T104" fmla="*/ 2147483647 w 441"/>
                <a:gd name="T105" fmla="*/ 2147483647 h 3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1"/>
                <a:gd name="T160" fmla="*/ 0 h 349"/>
                <a:gd name="T161" fmla="*/ 441 w 441"/>
                <a:gd name="T162" fmla="*/ 349 h 3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1" h="349">
                  <a:moveTo>
                    <a:pt x="29" y="6"/>
                  </a:moveTo>
                  <a:lnTo>
                    <a:pt x="441" y="0"/>
                  </a:lnTo>
                  <a:lnTo>
                    <a:pt x="438" y="12"/>
                  </a:lnTo>
                  <a:lnTo>
                    <a:pt x="438" y="22"/>
                  </a:lnTo>
                  <a:lnTo>
                    <a:pt x="429" y="30"/>
                  </a:lnTo>
                  <a:lnTo>
                    <a:pt x="425" y="45"/>
                  </a:lnTo>
                  <a:lnTo>
                    <a:pt x="425" y="54"/>
                  </a:lnTo>
                  <a:lnTo>
                    <a:pt x="432" y="63"/>
                  </a:lnTo>
                  <a:lnTo>
                    <a:pt x="425" y="72"/>
                  </a:lnTo>
                  <a:lnTo>
                    <a:pt x="423" y="79"/>
                  </a:lnTo>
                  <a:lnTo>
                    <a:pt x="414" y="81"/>
                  </a:lnTo>
                  <a:lnTo>
                    <a:pt x="411" y="93"/>
                  </a:lnTo>
                  <a:lnTo>
                    <a:pt x="414" y="105"/>
                  </a:lnTo>
                  <a:lnTo>
                    <a:pt x="405" y="111"/>
                  </a:lnTo>
                  <a:lnTo>
                    <a:pt x="404" y="121"/>
                  </a:lnTo>
                  <a:lnTo>
                    <a:pt x="399" y="126"/>
                  </a:lnTo>
                  <a:lnTo>
                    <a:pt x="402" y="133"/>
                  </a:lnTo>
                  <a:lnTo>
                    <a:pt x="401" y="145"/>
                  </a:lnTo>
                  <a:lnTo>
                    <a:pt x="395" y="150"/>
                  </a:lnTo>
                  <a:lnTo>
                    <a:pt x="401" y="154"/>
                  </a:lnTo>
                  <a:lnTo>
                    <a:pt x="398" y="166"/>
                  </a:lnTo>
                  <a:lnTo>
                    <a:pt x="393" y="175"/>
                  </a:lnTo>
                  <a:lnTo>
                    <a:pt x="392" y="180"/>
                  </a:lnTo>
                  <a:lnTo>
                    <a:pt x="396" y="187"/>
                  </a:lnTo>
                  <a:lnTo>
                    <a:pt x="387" y="196"/>
                  </a:lnTo>
                  <a:lnTo>
                    <a:pt x="383" y="201"/>
                  </a:lnTo>
                  <a:lnTo>
                    <a:pt x="390" y="205"/>
                  </a:lnTo>
                  <a:lnTo>
                    <a:pt x="386" y="211"/>
                  </a:lnTo>
                  <a:lnTo>
                    <a:pt x="377" y="217"/>
                  </a:lnTo>
                  <a:lnTo>
                    <a:pt x="371" y="225"/>
                  </a:lnTo>
                  <a:lnTo>
                    <a:pt x="369" y="229"/>
                  </a:lnTo>
                  <a:lnTo>
                    <a:pt x="369" y="237"/>
                  </a:lnTo>
                  <a:lnTo>
                    <a:pt x="362" y="243"/>
                  </a:lnTo>
                  <a:lnTo>
                    <a:pt x="353" y="249"/>
                  </a:lnTo>
                  <a:lnTo>
                    <a:pt x="348" y="252"/>
                  </a:lnTo>
                  <a:lnTo>
                    <a:pt x="345" y="267"/>
                  </a:lnTo>
                  <a:lnTo>
                    <a:pt x="341" y="273"/>
                  </a:lnTo>
                  <a:lnTo>
                    <a:pt x="338" y="277"/>
                  </a:lnTo>
                  <a:lnTo>
                    <a:pt x="339" y="285"/>
                  </a:lnTo>
                  <a:lnTo>
                    <a:pt x="333" y="286"/>
                  </a:lnTo>
                  <a:lnTo>
                    <a:pt x="330" y="291"/>
                  </a:lnTo>
                  <a:lnTo>
                    <a:pt x="327" y="294"/>
                  </a:lnTo>
                  <a:lnTo>
                    <a:pt x="324" y="298"/>
                  </a:lnTo>
                  <a:lnTo>
                    <a:pt x="320" y="301"/>
                  </a:lnTo>
                  <a:lnTo>
                    <a:pt x="320" y="307"/>
                  </a:lnTo>
                  <a:lnTo>
                    <a:pt x="323" y="318"/>
                  </a:lnTo>
                  <a:lnTo>
                    <a:pt x="329" y="327"/>
                  </a:lnTo>
                  <a:lnTo>
                    <a:pt x="329" y="348"/>
                  </a:lnTo>
                  <a:lnTo>
                    <a:pt x="309" y="349"/>
                  </a:lnTo>
                  <a:lnTo>
                    <a:pt x="300" y="334"/>
                  </a:lnTo>
                  <a:lnTo>
                    <a:pt x="293" y="318"/>
                  </a:lnTo>
                  <a:lnTo>
                    <a:pt x="288" y="288"/>
                  </a:lnTo>
                  <a:lnTo>
                    <a:pt x="284" y="267"/>
                  </a:lnTo>
                  <a:lnTo>
                    <a:pt x="264" y="247"/>
                  </a:lnTo>
                  <a:lnTo>
                    <a:pt x="240" y="247"/>
                  </a:lnTo>
                  <a:lnTo>
                    <a:pt x="218" y="261"/>
                  </a:lnTo>
                  <a:lnTo>
                    <a:pt x="198" y="267"/>
                  </a:lnTo>
                  <a:lnTo>
                    <a:pt x="182" y="267"/>
                  </a:lnTo>
                  <a:lnTo>
                    <a:pt x="171" y="264"/>
                  </a:lnTo>
                  <a:lnTo>
                    <a:pt x="143" y="262"/>
                  </a:lnTo>
                  <a:lnTo>
                    <a:pt x="126" y="267"/>
                  </a:lnTo>
                  <a:lnTo>
                    <a:pt x="110" y="273"/>
                  </a:lnTo>
                  <a:lnTo>
                    <a:pt x="92" y="271"/>
                  </a:lnTo>
                  <a:lnTo>
                    <a:pt x="71" y="259"/>
                  </a:lnTo>
                  <a:lnTo>
                    <a:pt x="68" y="247"/>
                  </a:lnTo>
                  <a:lnTo>
                    <a:pt x="72" y="232"/>
                  </a:lnTo>
                  <a:lnTo>
                    <a:pt x="84" y="228"/>
                  </a:lnTo>
                  <a:lnTo>
                    <a:pt x="98" y="226"/>
                  </a:lnTo>
                  <a:lnTo>
                    <a:pt x="108" y="223"/>
                  </a:lnTo>
                  <a:lnTo>
                    <a:pt x="117" y="213"/>
                  </a:lnTo>
                  <a:lnTo>
                    <a:pt x="119" y="198"/>
                  </a:lnTo>
                  <a:lnTo>
                    <a:pt x="125" y="187"/>
                  </a:lnTo>
                  <a:lnTo>
                    <a:pt x="129" y="172"/>
                  </a:lnTo>
                  <a:lnTo>
                    <a:pt x="137" y="154"/>
                  </a:lnTo>
                  <a:lnTo>
                    <a:pt x="135" y="136"/>
                  </a:lnTo>
                  <a:lnTo>
                    <a:pt x="134" y="117"/>
                  </a:lnTo>
                  <a:lnTo>
                    <a:pt x="126" y="103"/>
                  </a:lnTo>
                  <a:lnTo>
                    <a:pt x="116" y="91"/>
                  </a:lnTo>
                  <a:lnTo>
                    <a:pt x="104" y="87"/>
                  </a:lnTo>
                  <a:lnTo>
                    <a:pt x="50" y="90"/>
                  </a:lnTo>
                  <a:lnTo>
                    <a:pt x="50" y="103"/>
                  </a:lnTo>
                  <a:lnTo>
                    <a:pt x="56" y="108"/>
                  </a:lnTo>
                  <a:lnTo>
                    <a:pt x="69" y="111"/>
                  </a:lnTo>
                  <a:lnTo>
                    <a:pt x="83" y="112"/>
                  </a:lnTo>
                  <a:lnTo>
                    <a:pt x="95" y="120"/>
                  </a:lnTo>
                  <a:lnTo>
                    <a:pt x="98" y="133"/>
                  </a:lnTo>
                  <a:lnTo>
                    <a:pt x="96" y="148"/>
                  </a:lnTo>
                  <a:lnTo>
                    <a:pt x="102" y="160"/>
                  </a:lnTo>
                  <a:lnTo>
                    <a:pt x="96" y="169"/>
                  </a:lnTo>
                  <a:lnTo>
                    <a:pt x="89" y="169"/>
                  </a:lnTo>
                  <a:lnTo>
                    <a:pt x="86" y="160"/>
                  </a:lnTo>
                  <a:lnTo>
                    <a:pt x="78" y="157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4" y="166"/>
                  </a:lnTo>
                  <a:lnTo>
                    <a:pt x="9" y="159"/>
                  </a:lnTo>
                  <a:lnTo>
                    <a:pt x="3" y="148"/>
                  </a:lnTo>
                  <a:lnTo>
                    <a:pt x="0" y="136"/>
                  </a:lnTo>
                  <a:lnTo>
                    <a:pt x="3" y="114"/>
                  </a:lnTo>
                  <a:lnTo>
                    <a:pt x="9" y="94"/>
                  </a:lnTo>
                  <a:lnTo>
                    <a:pt x="20" y="75"/>
                  </a:lnTo>
                  <a:lnTo>
                    <a:pt x="17" y="70"/>
                  </a:lnTo>
                  <a:lnTo>
                    <a:pt x="9" y="58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5" y="13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7" name="Freeform 112"/>
            <p:cNvSpPr>
              <a:spLocks noChangeAspect="1"/>
            </p:cNvSpPr>
            <p:nvPr/>
          </p:nvSpPr>
          <p:spPr bwMode="auto">
            <a:xfrm>
              <a:off x="2117" y="1383"/>
              <a:ext cx="403" cy="757"/>
            </a:xfrm>
            <a:custGeom>
              <a:avLst/>
              <a:gdLst>
                <a:gd name="T0" fmla="*/ 2147483647 w 442"/>
                <a:gd name="T1" fmla="*/ 2147483647 h 809"/>
                <a:gd name="T2" fmla="*/ 2147483647 w 442"/>
                <a:gd name="T3" fmla="*/ 2147483647 h 809"/>
                <a:gd name="T4" fmla="*/ 2147483647 w 442"/>
                <a:gd name="T5" fmla="*/ 2147483647 h 809"/>
                <a:gd name="T6" fmla="*/ 2147483647 w 442"/>
                <a:gd name="T7" fmla="*/ 2147483647 h 809"/>
                <a:gd name="T8" fmla="*/ 2147483647 w 442"/>
                <a:gd name="T9" fmla="*/ 2147483647 h 809"/>
                <a:gd name="T10" fmla="*/ 2147483647 w 442"/>
                <a:gd name="T11" fmla="*/ 2147483647 h 809"/>
                <a:gd name="T12" fmla="*/ 2147483647 w 442"/>
                <a:gd name="T13" fmla="*/ 2147483647 h 809"/>
                <a:gd name="T14" fmla="*/ 2147483647 w 442"/>
                <a:gd name="T15" fmla="*/ 2147483647 h 809"/>
                <a:gd name="T16" fmla="*/ 2147483647 w 442"/>
                <a:gd name="T17" fmla="*/ 2147483647 h 809"/>
                <a:gd name="T18" fmla="*/ 2147483647 w 442"/>
                <a:gd name="T19" fmla="*/ 2147483647 h 809"/>
                <a:gd name="T20" fmla="*/ 2147483647 w 442"/>
                <a:gd name="T21" fmla="*/ 2147483647 h 809"/>
                <a:gd name="T22" fmla="*/ 2147483647 w 442"/>
                <a:gd name="T23" fmla="*/ 2147483647 h 809"/>
                <a:gd name="T24" fmla="*/ 2147483647 w 442"/>
                <a:gd name="T25" fmla="*/ 2147483647 h 809"/>
                <a:gd name="T26" fmla="*/ 2147483647 w 442"/>
                <a:gd name="T27" fmla="*/ 2147483647 h 809"/>
                <a:gd name="T28" fmla="*/ 2147483647 w 442"/>
                <a:gd name="T29" fmla="*/ 2147483647 h 809"/>
                <a:gd name="T30" fmla="*/ 2147483647 w 442"/>
                <a:gd name="T31" fmla="*/ 2147483647 h 809"/>
                <a:gd name="T32" fmla="*/ 2147483647 w 442"/>
                <a:gd name="T33" fmla="*/ 2147483647 h 809"/>
                <a:gd name="T34" fmla="*/ 2147483647 w 442"/>
                <a:gd name="T35" fmla="*/ 2147483647 h 809"/>
                <a:gd name="T36" fmla="*/ 0 w 442"/>
                <a:gd name="T37" fmla="*/ 2147483647 h 809"/>
                <a:gd name="T38" fmla="*/ 2147483647 w 442"/>
                <a:gd name="T39" fmla="*/ 2147483647 h 809"/>
                <a:gd name="T40" fmla="*/ 2147483647 w 442"/>
                <a:gd name="T41" fmla="*/ 2147483647 h 809"/>
                <a:gd name="T42" fmla="*/ 2147483647 w 442"/>
                <a:gd name="T43" fmla="*/ 2147483647 h 809"/>
                <a:gd name="T44" fmla="*/ 2147483647 w 442"/>
                <a:gd name="T45" fmla="*/ 2147483647 h 809"/>
                <a:gd name="T46" fmla="*/ 2147483647 w 442"/>
                <a:gd name="T47" fmla="*/ 2147483647 h 809"/>
                <a:gd name="T48" fmla="*/ 2147483647 w 442"/>
                <a:gd name="T49" fmla="*/ 2147483647 h 809"/>
                <a:gd name="T50" fmla="*/ 2147483647 w 442"/>
                <a:gd name="T51" fmla="*/ 2147483647 h 809"/>
                <a:gd name="T52" fmla="*/ 2147483647 w 442"/>
                <a:gd name="T53" fmla="*/ 2147483647 h 809"/>
                <a:gd name="T54" fmla="*/ 2147483647 w 442"/>
                <a:gd name="T55" fmla="*/ 2147483647 h 809"/>
                <a:gd name="T56" fmla="*/ 2147483647 w 442"/>
                <a:gd name="T57" fmla="*/ 2147483647 h 809"/>
                <a:gd name="T58" fmla="*/ 2147483647 w 442"/>
                <a:gd name="T59" fmla="*/ 2147483647 h 809"/>
                <a:gd name="T60" fmla="*/ 2147483647 w 442"/>
                <a:gd name="T61" fmla="*/ 2147483647 h 809"/>
                <a:gd name="T62" fmla="*/ 2147483647 w 442"/>
                <a:gd name="T63" fmla="*/ 2147483647 h 809"/>
                <a:gd name="T64" fmla="*/ 2147483647 w 442"/>
                <a:gd name="T65" fmla="*/ 2147483647 h 809"/>
                <a:gd name="T66" fmla="*/ 2147483647 w 442"/>
                <a:gd name="T67" fmla="*/ 2147483647 h 809"/>
                <a:gd name="T68" fmla="*/ 2147483647 w 442"/>
                <a:gd name="T69" fmla="*/ 2147483647 h 809"/>
                <a:gd name="T70" fmla="*/ 2147483647 w 442"/>
                <a:gd name="T71" fmla="*/ 2147483647 h 809"/>
                <a:gd name="T72" fmla="*/ 2147483647 w 442"/>
                <a:gd name="T73" fmla="*/ 2147483647 h 809"/>
                <a:gd name="T74" fmla="*/ 2147483647 w 442"/>
                <a:gd name="T75" fmla="*/ 2147483647 h 809"/>
                <a:gd name="T76" fmla="*/ 2147483647 w 442"/>
                <a:gd name="T77" fmla="*/ 2147483647 h 809"/>
                <a:gd name="T78" fmla="*/ 2147483647 w 442"/>
                <a:gd name="T79" fmla="*/ 2147483647 h 809"/>
                <a:gd name="T80" fmla="*/ 2147483647 w 442"/>
                <a:gd name="T81" fmla="*/ 2147483647 h 809"/>
                <a:gd name="T82" fmla="*/ 2147483647 w 442"/>
                <a:gd name="T83" fmla="*/ 2147483647 h 809"/>
                <a:gd name="T84" fmla="*/ 2147483647 w 442"/>
                <a:gd name="T85" fmla="*/ 2147483647 h 809"/>
                <a:gd name="T86" fmla="*/ 2147483647 w 442"/>
                <a:gd name="T87" fmla="*/ 2147483647 h 809"/>
                <a:gd name="T88" fmla="*/ 2147483647 w 442"/>
                <a:gd name="T89" fmla="*/ 2147483647 h 809"/>
                <a:gd name="T90" fmla="*/ 2147483647 w 442"/>
                <a:gd name="T91" fmla="*/ 2147483647 h 809"/>
                <a:gd name="T92" fmla="*/ 2147483647 w 442"/>
                <a:gd name="T93" fmla="*/ 2147483647 h 809"/>
                <a:gd name="T94" fmla="*/ 2147483647 w 442"/>
                <a:gd name="T95" fmla="*/ 2147483647 h 809"/>
                <a:gd name="T96" fmla="*/ 2147483647 w 442"/>
                <a:gd name="T97" fmla="*/ 2147483647 h 809"/>
                <a:gd name="T98" fmla="*/ 2147483647 w 442"/>
                <a:gd name="T99" fmla="*/ 2147483647 h 809"/>
                <a:gd name="T100" fmla="*/ 2147483647 w 442"/>
                <a:gd name="T101" fmla="*/ 2147483647 h 809"/>
                <a:gd name="T102" fmla="*/ 2147483647 w 442"/>
                <a:gd name="T103" fmla="*/ 2147483647 h 809"/>
                <a:gd name="T104" fmla="*/ 2147483647 w 442"/>
                <a:gd name="T105" fmla="*/ 2147483647 h 809"/>
                <a:gd name="T106" fmla="*/ 2147483647 w 442"/>
                <a:gd name="T107" fmla="*/ 2147483647 h 809"/>
                <a:gd name="T108" fmla="*/ 2147483647 w 442"/>
                <a:gd name="T109" fmla="*/ 2147483647 h 809"/>
                <a:gd name="T110" fmla="*/ 2147483647 w 442"/>
                <a:gd name="T111" fmla="*/ 2147483647 h 809"/>
                <a:gd name="T112" fmla="*/ 2147483647 w 442"/>
                <a:gd name="T113" fmla="*/ 2147483647 h 809"/>
                <a:gd name="T114" fmla="*/ 2147483647 w 442"/>
                <a:gd name="T115" fmla="*/ 2147483647 h 809"/>
                <a:gd name="T116" fmla="*/ 2147483647 w 442"/>
                <a:gd name="T117" fmla="*/ 2147483647 h 809"/>
                <a:gd name="T118" fmla="*/ 2147483647 w 442"/>
                <a:gd name="T119" fmla="*/ 2147483647 h 8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2"/>
                <a:gd name="T181" fmla="*/ 0 h 809"/>
                <a:gd name="T182" fmla="*/ 442 w 442"/>
                <a:gd name="T183" fmla="*/ 809 h 8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2" h="809">
                  <a:moveTo>
                    <a:pt x="289" y="8"/>
                  </a:moveTo>
                  <a:lnTo>
                    <a:pt x="294" y="26"/>
                  </a:lnTo>
                  <a:lnTo>
                    <a:pt x="291" y="33"/>
                  </a:lnTo>
                  <a:lnTo>
                    <a:pt x="279" y="41"/>
                  </a:lnTo>
                  <a:lnTo>
                    <a:pt x="257" y="23"/>
                  </a:lnTo>
                  <a:lnTo>
                    <a:pt x="257" y="14"/>
                  </a:lnTo>
                  <a:lnTo>
                    <a:pt x="251" y="3"/>
                  </a:lnTo>
                  <a:lnTo>
                    <a:pt x="236" y="0"/>
                  </a:lnTo>
                  <a:lnTo>
                    <a:pt x="228" y="9"/>
                  </a:lnTo>
                  <a:lnTo>
                    <a:pt x="221" y="23"/>
                  </a:lnTo>
                  <a:lnTo>
                    <a:pt x="210" y="32"/>
                  </a:lnTo>
                  <a:lnTo>
                    <a:pt x="194" y="36"/>
                  </a:lnTo>
                  <a:lnTo>
                    <a:pt x="183" y="33"/>
                  </a:lnTo>
                  <a:lnTo>
                    <a:pt x="171" y="24"/>
                  </a:lnTo>
                  <a:lnTo>
                    <a:pt x="162" y="20"/>
                  </a:lnTo>
                  <a:lnTo>
                    <a:pt x="150" y="29"/>
                  </a:lnTo>
                  <a:lnTo>
                    <a:pt x="147" y="41"/>
                  </a:lnTo>
                  <a:lnTo>
                    <a:pt x="146" y="65"/>
                  </a:lnTo>
                  <a:lnTo>
                    <a:pt x="138" y="96"/>
                  </a:lnTo>
                  <a:lnTo>
                    <a:pt x="144" y="120"/>
                  </a:lnTo>
                  <a:lnTo>
                    <a:pt x="141" y="135"/>
                  </a:lnTo>
                  <a:lnTo>
                    <a:pt x="126" y="144"/>
                  </a:lnTo>
                  <a:lnTo>
                    <a:pt x="117" y="155"/>
                  </a:lnTo>
                  <a:lnTo>
                    <a:pt x="108" y="156"/>
                  </a:lnTo>
                  <a:lnTo>
                    <a:pt x="101" y="147"/>
                  </a:lnTo>
                  <a:lnTo>
                    <a:pt x="92" y="122"/>
                  </a:lnTo>
                  <a:lnTo>
                    <a:pt x="84" y="120"/>
                  </a:lnTo>
                  <a:lnTo>
                    <a:pt x="59" y="134"/>
                  </a:lnTo>
                  <a:lnTo>
                    <a:pt x="53" y="144"/>
                  </a:lnTo>
                  <a:lnTo>
                    <a:pt x="41" y="162"/>
                  </a:lnTo>
                  <a:lnTo>
                    <a:pt x="38" y="183"/>
                  </a:lnTo>
                  <a:lnTo>
                    <a:pt x="36" y="212"/>
                  </a:lnTo>
                  <a:lnTo>
                    <a:pt x="57" y="225"/>
                  </a:lnTo>
                  <a:lnTo>
                    <a:pt x="80" y="240"/>
                  </a:lnTo>
                  <a:lnTo>
                    <a:pt x="83" y="258"/>
                  </a:lnTo>
                  <a:lnTo>
                    <a:pt x="75" y="275"/>
                  </a:lnTo>
                  <a:lnTo>
                    <a:pt x="66" y="287"/>
                  </a:lnTo>
                  <a:lnTo>
                    <a:pt x="54" y="297"/>
                  </a:lnTo>
                  <a:lnTo>
                    <a:pt x="62" y="308"/>
                  </a:lnTo>
                  <a:lnTo>
                    <a:pt x="81" y="311"/>
                  </a:lnTo>
                  <a:lnTo>
                    <a:pt x="120" y="315"/>
                  </a:lnTo>
                  <a:lnTo>
                    <a:pt x="125" y="318"/>
                  </a:lnTo>
                  <a:lnTo>
                    <a:pt x="131" y="330"/>
                  </a:lnTo>
                  <a:lnTo>
                    <a:pt x="126" y="345"/>
                  </a:lnTo>
                  <a:lnTo>
                    <a:pt x="113" y="350"/>
                  </a:lnTo>
                  <a:lnTo>
                    <a:pt x="95" y="351"/>
                  </a:lnTo>
                  <a:lnTo>
                    <a:pt x="80" y="341"/>
                  </a:lnTo>
                  <a:lnTo>
                    <a:pt x="62" y="342"/>
                  </a:lnTo>
                  <a:lnTo>
                    <a:pt x="51" y="338"/>
                  </a:lnTo>
                  <a:lnTo>
                    <a:pt x="51" y="329"/>
                  </a:lnTo>
                  <a:lnTo>
                    <a:pt x="47" y="318"/>
                  </a:lnTo>
                  <a:lnTo>
                    <a:pt x="39" y="299"/>
                  </a:lnTo>
                  <a:lnTo>
                    <a:pt x="30" y="282"/>
                  </a:lnTo>
                  <a:lnTo>
                    <a:pt x="18" y="279"/>
                  </a:lnTo>
                  <a:lnTo>
                    <a:pt x="9" y="291"/>
                  </a:lnTo>
                  <a:lnTo>
                    <a:pt x="8" y="300"/>
                  </a:lnTo>
                  <a:lnTo>
                    <a:pt x="0" y="317"/>
                  </a:lnTo>
                  <a:lnTo>
                    <a:pt x="8" y="339"/>
                  </a:lnTo>
                  <a:lnTo>
                    <a:pt x="11" y="365"/>
                  </a:lnTo>
                  <a:lnTo>
                    <a:pt x="23" y="377"/>
                  </a:lnTo>
                  <a:lnTo>
                    <a:pt x="42" y="386"/>
                  </a:lnTo>
                  <a:lnTo>
                    <a:pt x="59" y="386"/>
                  </a:lnTo>
                  <a:lnTo>
                    <a:pt x="80" y="389"/>
                  </a:lnTo>
                  <a:lnTo>
                    <a:pt x="80" y="399"/>
                  </a:lnTo>
                  <a:lnTo>
                    <a:pt x="71" y="407"/>
                  </a:lnTo>
                  <a:lnTo>
                    <a:pt x="60" y="407"/>
                  </a:lnTo>
                  <a:lnTo>
                    <a:pt x="48" y="410"/>
                  </a:lnTo>
                  <a:lnTo>
                    <a:pt x="35" y="401"/>
                  </a:lnTo>
                  <a:lnTo>
                    <a:pt x="18" y="405"/>
                  </a:lnTo>
                  <a:lnTo>
                    <a:pt x="6" y="422"/>
                  </a:lnTo>
                  <a:lnTo>
                    <a:pt x="3" y="479"/>
                  </a:lnTo>
                  <a:lnTo>
                    <a:pt x="14" y="488"/>
                  </a:lnTo>
                  <a:lnTo>
                    <a:pt x="27" y="486"/>
                  </a:lnTo>
                  <a:lnTo>
                    <a:pt x="44" y="491"/>
                  </a:lnTo>
                  <a:lnTo>
                    <a:pt x="38" y="509"/>
                  </a:lnTo>
                  <a:lnTo>
                    <a:pt x="28" y="514"/>
                  </a:lnTo>
                  <a:lnTo>
                    <a:pt x="32" y="526"/>
                  </a:lnTo>
                  <a:lnTo>
                    <a:pt x="49" y="529"/>
                  </a:lnTo>
                  <a:lnTo>
                    <a:pt x="50" y="545"/>
                  </a:lnTo>
                  <a:lnTo>
                    <a:pt x="73" y="557"/>
                  </a:lnTo>
                  <a:lnTo>
                    <a:pt x="94" y="557"/>
                  </a:lnTo>
                  <a:lnTo>
                    <a:pt x="112" y="568"/>
                  </a:lnTo>
                  <a:lnTo>
                    <a:pt x="118" y="580"/>
                  </a:lnTo>
                  <a:lnTo>
                    <a:pt x="134" y="580"/>
                  </a:lnTo>
                  <a:lnTo>
                    <a:pt x="148" y="571"/>
                  </a:lnTo>
                  <a:lnTo>
                    <a:pt x="158" y="577"/>
                  </a:lnTo>
                  <a:lnTo>
                    <a:pt x="169" y="584"/>
                  </a:lnTo>
                  <a:lnTo>
                    <a:pt x="173" y="592"/>
                  </a:lnTo>
                  <a:lnTo>
                    <a:pt x="166" y="604"/>
                  </a:lnTo>
                  <a:lnTo>
                    <a:pt x="167" y="616"/>
                  </a:lnTo>
                  <a:lnTo>
                    <a:pt x="149" y="622"/>
                  </a:lnTo>
                  <a:lnTo>
                    <a:pt x="139" y="638"/>
                  </a:lnTo>
                  <a:lnTo>
                    <a:pt x="139" y="662"/>
                  </a:lnTo>
                  <a:lnTo>
                    <a:pt x="148" y="668"/>
                  </a:lnTo>
                  <a:lnTo>
                    <a:pt x="148" y="677"/>
                  </a:lnTo>
                  <a:lnTo>
                    <a:pt x="143" y="685"/>
                  </a:lnTo>
                  <a:lnTo>
                    <a:pt x="137" y="694"/>
                  </a:lnTo>
                  <a:lnTo>
                    <a:pt x="145" y="703"/>
                  </a:lnTo>
                  <a:lnTo>
                    <a:pt x="134" y="736"/>
                  </a:lnTo>
                  <a:lnTo>
                    <a:pt x="110" y="758"/>
                  </a:lnTo>
                  <a:lnTo>
                    <a:pt x="112" y="766"/>
                  </a:lnTo>
                  <a:lnTo>
                    <a:pt x="124" y="767"/>
                  </a:lnTo>
                  <a:lnTo>
                    <a:pt x="130" y="772"/>
                  </a:lnTo>
                  <a:lnTo>
                    <a:pt x="143" y="773"/>
                  </a:lnTo>
                  <a:lnTo>
                    <a:pt x="151" y="763"/>
                  </a:lnTo>
                  <a:lnTo>
                    <a:pt x="166" y="763"/>
                  </a:lnTo>
                  <a:lnTo>
                    <a:pt x="172" y="764"/>
                  </a:lnTo>
                  <a:lnTo>
                    <a:pt x="181" y="769"/>
                  </a:lnTo>
                  <a:lnTo>
                    <a:pt x="187" y="778"/>
                  </a:lnTo>
                  <a:lnTo>
                    <a:pt x="190" y="794"/>
                  </a:lnTo>
                  <a:lnTo>
                    <a:pt x="190" y="809"/>
                  </a:lnTo>
                  <a:lnTo>
                    <a:pt x="203" y="788"/>
                  </a:lnTo>
                  <a:lnTo>
                    <a:pt x="224" y="775"/>
                  </a:lnTo>
                  <a:lnTo>
                    <a:pt x="256" y="761"/>
                  </a:lnTo>
                  <a:lnTo>
                    <a:pt x="278" y="740"/>
                  </a:lnTo>
                  <a:lnTo>
                    <a:pt x="278" y="712"/>
                  </a:lnTo>
                  <a:lnTo>
                    <a:pt x="236" y="682"/>
                  </a:lnTo>
                  <a:lnTo>
                    <a:pt x="227" y="667"/>
                  </a:lnTo>
                  <a:lnTo>
                    <a:pt x="220" y="646"/>
                  </a:lnTo>
                  <a:lnTo>
                    <a:pt x="238" y="619"/>
                  </a:lnTo>
                  <a:lnTo>
                    <a:pt x="244" y="590"/>
                  </a:lnTo>
                  <a:lnTo>
                    <a:pt x="242" y="572"/>
                  </a:lnTo>
                  <a:lnTo>
                    <a:pt x="221" y="550"/>
                  </a:lnTo>
                  <a:lnTo>
                    <a:pt x="200" y="536"/>
                  </a:lnTo>
                  <a:lnTo>
                    <a:pt x="199" y="523"/>
                  </a:lnTo>
                  <a:lnTo>
                    <a:pt x="211" y="515"/>
                  </a:lnTo>
                  <a:lnTo>
                    <a:pt x="226" y="512"/>
                  </a:lnTo>
                  <a:lnTo>
                    <a:pt x="241" y="511"/>
                  </a:lnTo>
                  <a:lnTo>
                    <a:pt x="275" y="515"/>
                  </a:lnTo>
                  <a:lnTo>
                    <a:pt x="298" y="514"/>
                  </a:lnTo>
                  <a:lnTo>
                    <a:pt x="313" y="502"/>
                  </a:lnTo>
                  <a:lnTo>
                    <a:pt x="322" y="478"/>
                  </a:lnTo>
                  <a:lnTo>
                    <a:pt x="317" y="466"/>
                  </a:lnTo>
                  <a:lnTo>
                    <a:pt x="311" y="457"/>
                  </a:lnTo>
                  <a:lnTo>
                    <a:pt x="304" y="451"/>
                  </a:lnTo>
                  <a:lnTo>
                    <a:pt x="292" y="445"/>
                  </a:lnTo>
                  <a:lnTo>
                    <a:pt x="287" y="430"/>
                  </a:lnTo>
                  <a:lnTo>
                    <a:pt x="287" y="412"/>
                  </a:lnTo>
                  <a:lnTo>
                    <a:pt x="286" y="398"/>
                  </a:lnTo>
                  <a:lnTo>
                    <a:pt x="275" y="403"/>
                  </a:lnTo>
                  <a:lnTo>
                    <a:pt x="265" y="404"/>
                  </a:lnTo>
                  <a:lnTo>
                    <a:pt x="260" y="388"/>
                  </a:lnTo>
                  <a:lnTo>
                    <a:pt x="262" y="373"/>
                  </a:lnTo>
                  <a:lnTo>
                    <a:pt x="268" y="367"/>
                  </a:lnTo>
                  <a:lnTo>
                    <a:pt x="277" y="355"/>
                  </a:lnTo>
                  <a:lnTo>
                    <a:pt x="289" y="352"/>
                  </a:lnTo>
                  <a:lnTo>
                    <a:pt x="298" y="361"/>
                  </a:lnTo>
                  <a:lnTo>
                    <a:pt x="304" y="382"/>
                  </a:lnTo>
                  <a:lnTo>
                    <a:pt x="313" y="400"/>
                  </a:lnTo>
                  <a:lnTo>
                    <a:pt x="323" y="412"/>
                  </a:lnTo>
                  <a:lnTo>
                    <a:pt x="341" y="412"/>
                  </a:lnTo>
                  <a:lnTo>
                    <a:pt x="349" y="401"/>
                  </a:lnTo>
                  <a:lnTo>
                    <a:pt x="355" y="386"/>
                  </a:lnTo>
                  <a:lnTo>
                    <a:pt x="353" y="376"/>
                  </a:lnTo>
                  <a:lnTo>
                    <a:pt x="328" y="349"/>
                  </a:lnTo>
                  <a:lnTo>
                    <a:pt x="316" y="320"/>
                  </a:lnTo>
                  <a:lnTo>
                    <a:pt x="313" y="298"/>
                  </a:lnTo>
                  <a:lnTo>
                    <a:pt x="314" y="284"/>
                  </a:lnTo>
                  <a:lnTo>
                    <a:pt x="313" y="274"/>
                  </a:lnTo>
                  <a:lnTo>
                    <a:pt x="310" y="265"/>
                  </a:lnTo>
                  <a:lnTo>
                    <a:pt x="316" y="260"/>
                  </a:lnTo>
                  <a:lnTo>
                    <a:pt x="328" y="254"/>
                  </a:lnTo>
                  <a:lnTo>
                    <a:pt x="340" y="247"/>
                  </a:lnTo>
                  <a:lnTo>
                    <a:pt x="398" y="218"/>
                  </a:lnTo>
                  <a:lnTo>
                    <a:pt x="410" y="200"/>
                  </a:lnTo>
                  <a:lnTo>
                    <a:pt x="416" y="179"/>
                  </a:lnTo>
                  <a:lnTo>
                    <a:pt x="419" y="167"/>
                  </a:lnTo>
                  <a:lnTo>
                    <a:pt x="410" y="160"/>
                  </a:lnTo>
                  <a:lnTo>
                    <a:pt x="407" y="149"/>
                  </a:lnTo>
                  <a:lnTo>
                    <a:pt x="418" y="143"/>
                  </a:lnTo>
                  <a:lnTo>
                    <a:pt x="416" y="133"/>
                  </a:lnTo>
                  <a:lnTo>
                    <a:pt x="422" y="122"/>
                  </a:lnTo>
                  <a:lnTo>
                    <a:pt x="419" y="88"/>
                  </a:lnTo>
                  <a:lnTo>
                    <a:pt x="416" y="70"/>
                  </a:lnTo>
                  <a:lnTo>
                    <a:pt x="418" y="49"/>
                  </a:lnTo>
                  <a:lnTo>
                    <a:pt x="421" y="35"/>
                  </a:lnTo>
                  <a:lnTo>
                    <a:pt x="442" y="4"/>
                  </a:lnTo>
                  <a:lnTo>
                    <a:pt x="421" y="8"/>
                  </a:lnTo>
                  <a:lnTo>
                    <a:pt x="416" y="4"/>
                  </a:lnTo>
                  <a:lnTo>
                    <a:pt x="409" y="5"/>
                  </a:lnTo>
                  <a:lnTo>
                    <a:pt x="395" y="8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8" name="Freeform 113"/>
            <p:cNvSpPr>
              <a:spLocks noChangeAspect="1"/>
            </p:cNvSpPr>
            <p:nvPr/>
          </p:nvSpPr>
          <p:spPr bwMode="auto">
            <a:xfrm>
              <a:off x="2577" y="2104"/>
              <a:ext cx="402" cy="333"/>
            </a:xfrm>
            <a:custGeom>
              <a:avLst/>
              <a:gdLst>
                <a:gd name="T0" fmla="*/ 2147483647 w 438"/>
                <a:gd name="T1" fmla="*/ 2147483647 h 357"/>
                <a:gd name="T2" fmla="*/ 2147483647 w 438"/>
                <a:gd name="T3" fmla="*/ 2147483647 h 357"/>
                <a:gd name="T4" fmla="*/ 2147483647 w 438"/>
                <a:gd name="T5" fmla="*/ 2147483647 h 357"/>
                <a:gd name="T6" fmla="*/ 2147483647 w 438"/>
                <a:gd name="T7" fmla="*/ 2147483647 h 357"/>
                <a:gd name="T8" fmla="*/ 2147483647 w 438"/>
                <a:gd name="T9" fmla="*/ 2147483647 h 357"/>
                <a:gd name="T10" fmla="*/ 2147483647 w 438"/>
                <a:gd name="T11" fmla="*/ 2147483647 h 357"/>
                <a:gd name="T12" fmla="*/ 2147483647 w 438"/>
                <a:gd name="T13" fmla="*/ 2147483647 h 357"/>
                <a:gd name="T14" fmla="*/ 2147483647 w 438"/>
                <a:gd name="T15" fmla="*/ 2147483647 h 357"/>
                <a:gd name="T16" fmla="*/ 2147483647 w 438"/>
                <a:gd name="T17" fmla="*/ 2147483647 h 357"/>
                <a:gd name="T18" fmla="*/ 2147483647 w 438"/>
                <a:gd name="T19" fmla="*/ 2147483647 h 357"/>
                <a:gd name="T20" fmla="*/ 2147483647 w 438"/>
                <a:gd name="T21" fmla="*/ 2147483647 h 357"/>
                <a:gd name="T22" fmla="*/ 2147483647 w 438"/>
                <a:gd name="T23" fmla="*/ 2147483647 h 357"/>
                <a:gd name="T24" fmla="*/ 2147483647 w 438"/>
                <a:gd name="T25" fmla="*/ 2147483647 h 357"/>
                <a:gd name="T26" fmla="*/ 2147483647 w 438"/>
                <a:gd name="T27" fmla="*/ 2147483647 h 357"/>
                <a:gd name="T28" fmla="*/ 2147483647 w 438"/>
                <a:gd name="T29" fmla="*/ 2147483647 h 357"/>
                <a:gd name="T30" fmla="*/ 2147483647 w 438"/>
                <a:gd name="T31" fmla="*/ 2147483647 h 357"/>
                <a:gd name="T32" fmla="*/ 2147483647 w 438"/>
                <a:gd name="T33" fmla="*/ 2147483647 h 357"/>
                <a:gd name="T34" fmla="*/ 2147483647 w 438"/>
                <a:gd name="T35" fmla="*/ 2147483647 h 357"/>
                <a:gd name="T36" fmla="*/ 2147483647 w 438"/>
                <a:gd name="T37" fmla="*/ 2147483647 h 357"/>
                <a:gd name="T38" fmla="*/ 2147483647 w 438"/>
                <a:gd name="T39" fmla="*/ 2147483647 h 357"/>
                <a:gd name="T40" fmla="*/ 2147483647 w 438"/>
                <a:gd name="T41" fmla="*/ 2147483647 h 357"/>
                <a:gd name="T42" fmla="*/ 0 w 438"/>
                <a:gd name="T43" fmla="*/ 2147483647 h 357"/>
                <a:gd name="T44" fmla="*/ 2147483647 w 438"/>
                <a:gd name="T45" fmla="*/ 2147483647 h 357"/>
                <a:gd name="T46" fmla="*/ 2147483647 w 438"/>
                <a:gd name="T47" fmla="*/ 2147483647 h 357"/>
                <a:gd name="T48" fmla="*/ 2147483647 w 438"/>
                <a:gd name="T49" fmla="*/ 2147483647 h 357"/>
                <a:gd name="T50" fmla="*/ 2147483647 w 438"/>
                <a:gd name="T51" fmla="*/ 2147483647 h 357"/>
                <a:gd name="T52" fmla="*/ 2147483647 w 438"/>
                <a:gd name="T53" fmla="*/ 2147483647 h 357"/>
                <a:gd name="T54" fmla="*/ 2147483647 w 438"/>
                <a:gd name="T55" fmla="*/ 2147483647 h 357"/>
                <a:gd name="T56" fmla="*/ 2147483647 w 438"/>
                <a:gd name="T57" fmla="*/ 2147483647 h 357"/>
                <a:gd name="T58" fmla="*/ 2147483647 w 438"/>
                <a:gd name="T59" fmla="*/ 2147483647 h 357"/>
                <a:gd name="T60" fmla="*/ 2147483647 w 438"/>
                <a:gd name="T61" fmla="*/ 2147483647 h 357"/>
                <a:gd name="T62" fmla="*/ 2147483647 w 438"/>
                <a:gd name="T63" fmla="*/ 2147483647 h 357"/>
                <a:gd name="T64" fmla="*/ 2147483647 w 438"/>
                <a:gd name="T65" fmla="*/ 2147483647 h 357"/>
                <a:gd name="T66" fmla="*/ 2147483647 w 438"/>
                <a:gd name="T67" fmla="*/ 2147483647 h 357"/>
                <a:gd name="T68" fmla="*/ 2147483647 w 438"/>
                <a:gd name="T69" fmla="*/ 2147483647 h 357"/>
                <a:gd name="T70" fmla="*/ 2147483647 w 438"/>
                <a:gd name="T71" fmla="*/ 2147483647 h 357"/>
                <a:gd name="T72" fmla="*/ 2147483647 w 438"/>
                <a:gd name="T73" fmla="*/ 2147483647 h 357"/>
                <a:gd name="T74" fmla="*/ 2147483647 w 438"/>
                <a:gd name="T75" fmla="*/ 2147483647 h 357"/>
                <a:gd name="T76" fmla="*/ 2147483647 w 438"/>
                <a:gd name="T77" fmla="*/ 2147483647 h 357"/>
                <a:gd name="T78" fmla="*/ 2147483647 w 438"/>
                <a:gd name="T79" fmla="*/ 2147483647 h 357"/>
                <a:gd name="T80" fmla="*/ 2147483647 w 438"/>
                <a:gd name="T81" fmla="*/ 2147483647 h 357"/>
                <a:gd name="T82" fmla="*/ 2147483647 w 438"/>
                <a:gd name="T83" fmla="*/ 2147483647 h 357"/>
                <a:gd name="T84" fmla="*/ 2147483647 w 438"/>
                <a:gd name="T85" fmla="*/ 2147483647 h 357"/>
                <a:gd name="T86" fmla="*/ 2147483647 w 438"/>
                <a:gd name="T87" fmla="*/ 2147483647 h 357"/>
                <a:gd name="T88" fmla="*/ 2147483647 w 438"/>
                <a:gd name="T89" fmla="*/ 0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357"/>
                <a:gd name="T137" fmla="*/ 438 w 438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357">
                  <a:moveTo>
                    <a:pt x="438" y="0"/>
                  </a:moveTo>
                  <a:lnTo>
                    <a:pt x="121" y="6"/>
                  </a:lnTo>
                  <a:lnTo>
                    <a:pt x="118" y="18"/>
                  </a:lnTo>
                  <a:lnTo>
                    <a:pt x="118" y="28"/>
                  </a:lnTo>
                  <a:lnTo>
                    <a:pt x="109" y="36"/>
                  </a:lnTo>
                  <a:lnTo>
                    <a:pt x="105" y="51"/>
                  </a:lnTo>
                  <a:lnTo>
                    <a:pt x="105" y="60"/>
                  </a:lnTo>
                  <a:lnTo>
                    <a:pt x="112" y="69"/>
                  </a:lnTo>
                  <a:lnTo>
                    <a:pt x="105" y="78"/>
                  </a:lnTo>
                  <a:lnTo>
                    <a:pt x="103" y="85"/>
                  </a:lnTo>
                  <a:lnTo>
                    <a:pt x="94" y="87"/>
                  </a:lnTo>
                  <a:lnTo>
                    <a:pt x="91" y="99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84" y="127"/>
                  </a:lnTo>
                  <a:lnTo>
                    <a:pt x="79" y="132"/>
                  </a:lnTo>
                  <a:lnTo>
                    <a:pt x="82" y="139"/>
                  </a:lnTo>
                  <a:lnTo>
                    <a:pt x="81" y="151"/>
                  </a:lnTo>
                  <a:lnTo>
                    <a:pt x="75" y="156"/>
                  </a:lnTo>
                  <a:lnTo>
                    <a:pt x="81" y="160"/>
                  </a:lnTo>
                  <a:lnTo>
                    <a:pt x="78" y="172"/>
                  </a:lnTo>
                  <a:lnTo>
                    <a:pt x="73" y="181"/>
                  </a:lnTo>
                  <a:lnTo>
                    <a:pt x="72" y="186"/>
                  </a:lnTo>
                  <a:lnTo>
                    <a:pt x="76" y="193"/>
                  </a:lnTo>
                  <a:lnTo>
                    <a:pt x="67" y="202"/>
                  </a:lnTo>
                  <a:lnTo>
                    <a:pt x="63" y="207"/>
                  </a:lnTo>
                  <a:lnTo>
                    <a:pt x="70" y="211"/>
                  </a:lnTo>
                  <a:lnTo>
                    <a:pt x="66" y="217"/>
                  </a:lnTo>
                  <a:lnTo>
                    <a:pt x="57" y="223"/>
                  </a:lnTo>
                  <a:lnTo>
                    <a:pt x="51" y="231"/>
                  </a:lnTo>
                  <a:lnTo>
                    <a:pt x="49" y="235"/>
                  </a:lnTo>
                  <a:lnTo>
                    <a:pt x="49" y="243"/>
                  </a:lnTo>
                  <a:lnTo>
                    <a:pt x="42" y="249"/>
                  </a:lnTo>
                  <a:lnTo>
                    <a:pt x="33" y="255"/>
                  </a:lnTo>
                  <a:lnTo>
                    <a:pt x="28" y="258"/>
                  </a:lnTo>
                  <a:lnTo>
                    <a:pt x="25" y="273"/>
                  </a:lnTo>
                  <a:lnTo>
                    <a:pt x="21" y="279"/>
                  </a:lnTo>
                  <a:lnTo>
                    <a:pt x="18" y="283"/>
                  </a:lnTo>
                  <a:lnTo>
                    <a:pt x="19" y="291"/>
                  </a:lnTo>
                  <a:lnTo>
                    <a:pt x="13" y="292"/>
                  </a:lnTo>
                  <a:lnTo>
                    <a:pt x="10" y="297"/>
                  </a:lnTo>
                  <a:lnTo>
                    <a:pt x="7" y="300"/>
                  </a:lnTo>
                  <a:lnTo>
                    <a:pt x="4" y="304"/>
                  </a:lnTo>
                  <a:lnTo>
                    <a:pt x="0" y="307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9" y="333"/>
                  </a:lnTo>
                  <a:lnTo>
                    <a:pt x="9" y="354"/>
                  </a:lnTo>
                  <a:lnTo>
                    <a:pt x="19" y="357"/>
                  </a:lnTo>
                  <a:lnTo>
                    <a:pt x="24" y="346"/>
                  </a:lnTo>
                  <a:lnTo>
                    <a:pt x="24" y="333"/>
                  </a:lnTo>
                  <a:lnTo>
                    <a:pt x="42" y="328"/>
                  </a:lnTo>
                  <a:lnTo>
                    <a:pt x="43" y="310"/>
                  </a:lnTo>
                  <a:lnTo>
                    <a:pt x="54" y="303"/>
                  </a:lnTo>
                  <a:lnTo>
                    <a:pt x="426" y="282"/>
                  </a:lnTo>
                  <a:lnTo>
                    <a:pt x="427" y="271"/>
                  </a:lnTo>
                  <a:lnTo>
                    <a:pt x="429" y="259"/>
                  </a:lnTo>
                  <a:lnTo>
                    <a:pt x="426" y="252"/>
                  </a:lnTo>
                  <a:lnTo>
                    <a:pt x="423" y="243"/>
                  </a:lnTo>
                  <a:lnTo>
                    <a:pt x="423" y="237"/>
                  </a:lnTo>
                  <a:lnTo>
                    <a:pt x="429" y="228"/>
                  </a:lnTo>
                  <a:lnTo>
                    <a:pt x="427" y="217"/>
                  </a:lnTo>
                  <a:lnTo>
                    <a:pt x="424" y="208"/>
                  </a:lnTo>
                  <a:lnTo>
                    <a:pt x="430" y="205"/>
                  </a:lnTo>
                  <a:lnTo>
                    <a:pt x="429" y="199"/>
                  </a:lnTo>
                  <a:lnTo>
                    <a:pt x="429" y="192"/>
                  </a:lnTo>
                  <a:lnTo>
                    <a:pt x="432" y="184"/>
                  </a:lnTo>
                  <a:lnTo>
                    <a:pt x="429" y="180"/>
                  </a:lnTo>
                  <a:lnTo>
                    <a:pt x="421" y="174"/>
                  </a:lnTo>
                  <a:lnTo>
                    <a:pt x="420" y="165"/>
                  </a:lnTo>
                  <a:lnTo>
                    <a:pt x="426" y="162"/>
                  </a:lnTo>
                  <a:lnTo>
                    <a:pt x="429" y="156"/>
                  </a:lnTo>
                  <a:lnTo>
                    <a:pt x="424" y="148"/>
                  </a:lnTo>
                  <a:lnTo>
                    <a:pt x="415" y="144"/>
                  </a:lnTo>
                  <a:lnTo>
                    <a:pt x="415" y="133"/>
                  </a:lnTo>
                  <a:lnTo>
                    <a:pt x="409" y="127"/>
                  </a:lnTo>
                  <a:lnTo>
                    <a:pt x="415" y="121"/>
                  </a:lnTo>
                  <a:lnTo>
                    <a:pt x="423" y="112"/>
                  </a:lnTo>
                  <a:lnTo>
                    <a:pt x="415" y="99"/>
                  </a:lnTo>
                  <a:lnTo>
                    <a:pt x="414" y="88"/>
                  </a:lnTo>
                  <a:lnTo>
                    <a:pt x="414" y="79"/>
                  </a:lnTo>
                  <a:lnTo>
                    <a:pt x="409" y="69"/>
                  </a:lnTo>
                  <a:lnTo>
                    <a:pt x="406" y="61"/>
                  </a:lnTo>
                  <a:lnTo>
                    <a:pt x="408" y="54"/>
                  </a:lnTo>
                  <a:lnTo>
                    <a:pt x="417" y="46"/>
                  </a:lnTo>
                  <a:lnTo>
                    <a:pt x="421" y="37"/>
                  </a:lnTo>
                  <a:lnTo>
                    <a:pt x="421" y="19"/>
                  </a:lnTo>
                  <a:lnTo>
                    <a:pt x="424" y="12"/>
                  </a:lnTo>
                  <a:lnTo>
                    <a:pt x="426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49" name="Freeform 114"/>
            <p:cNvSpPr>
              <a:spLocks noChangeAspect="1"/>
            </p:cNvSpPr>
            <p:nvPr/>
          </p:nvSpPr>
          <p:spPr bwMode="auto">
            <a:xfrm>
              <a:off x="2155" y="2097"/>
              <a:ext cx="432" cy="501"/>
            </a:xfrm>
            <a:custGeom>
              <a:avLst/>
              <a:gdLst>
                <a:gd name="T0" fmla="*/ 2147483647 w 471"/>
                <a:gd name="T1" fmla="*/ 2147483647 h 534"/>
                <a:gd name="T2" fmla="*/ 2147483647 w 471"/>
                <a:gd name="T3" fmla="*/ 2147483647 h 534"/>
                <a:gd name="T4" fmla="*/ 2147483647 w 471"/>
                <a:gd name="T5" fmla="*/ 2147483647 h 534"/>
                <a:gd name="T6" fmla="*/ 2147483647 w 471"/>
                <a:gd name="T7" fmla="*/ 2147483647 h 534"/>
                <a:gd name="T8" fmla="*/ 0 w 471"/>
                <a:gd name="T9" fmla="*/ 2147483647 h 534"/>
                <a:gd name="T10" fmla="*/ 2147483647 w 471"/>
                <a:gd name="T11" fmla="*/ 2147483647 h 534"/>
                <a:gd name="T12" fmla="*/ 2147483647 w 471"/>
                <a:gd name="T13" fmla="*/ 2147483647 h 534"/>
                <a:gd name="T14" fmla="*/ 2147483647 w 471"/>
                <a:gd name="T15" fmla="*/ 2147483647 h 534"/>
                <a:gd name="T16" fmla="*/ 2147483647 w 471"/>
                <a:gd name="T17" fmla="*/ 2147483647 h 534"/>
                <a:gd name="T18" fmla="*/ 2147483647 w 471"/>
                <a:gd name="T19" fmla="*/ 2147483647 h 534"/>
                <a:gd name="T20" fmla="*/ 2147483647 w 471"/>
                <a:gd name="T21" fmla="*/ 2147483647 h 534"/>
                <a:gd name="T22" fmla="*/ 2147483647 w 471"/>
                <a:gd name="T23" fmla="*/ 2147483647 h 534"/>
                <a:gd name="T24" fmla="*/ 2147483647 w 471"/>
                <a:gd name="T25" fmla="*/ 2147483647 h 534"/>
                <a:gd name="T26" fmla="*/ 2147483647 w 471"/>
                <a:gd name="T27" fmla="*/ 2147483647 h 534"/>
                <a:gd name="T28" fmla="*/ 2147483647 w 471"/>
                <a:gd name="T29" fmla="*/ 2147483647 h 534"/>
                <a:gd name="T30" fmla="*/ 2147483647 w 471"/>
                <a:gd name="T31" fmla="*/ 2147483647 h 534"/>
                <a:gd name="T32" fmla="*/ 2147483647 w 471"/>
                <a:gd name="T33" fmla="*/ 2147483647 h 534"/>
                <a:gd name="T34" fmla="*/ 2147483647 w 471"/>
                <a:gd name="T35" fmla="*/ 2147483647 h 534"/>
                <a:gd name="T36" fmla="*/ 2147483647 w 471"/>
                <a:gd name="T37" fmla="*/ 2147483647 h 534"/>
                <a:gd name="T38" fmla="*/ 2147483647 w 471"/>
                <a:gd name="T39" fmla="*/ 2147483647 h 534"/>
                <a:gd name="T40" fmla="*/ 2147483647 w 471"/>
                <a:gd name="T41" fmla="*/ 2147483647 h 534"/>
                <a:gd name="T42" fmla="*/ 2147483647 w 471"/>
                <a:gd name="T43" fmla="*/ 2147483647 h 534"/>
                <a:gd name="T44" fmla="*/ 2147483647 w 471"/>
                <a:gd name="T45" fmla="*/ 2147483647 h 534"/>
                <a:gd name="T46" fmla="*/ 2147483647 w 471"/>
                <a:gd name="T47" fmla="*/ 2147483647 h 534"/>
                <a:gd name="T48" fmla="*/ 2147483647 w 471"/>
                <a:gd name="T49" fmla="*/ 2147483647 h 534"/>
                <a:gd name="T50" fmla="*/ 2147483647 w 471"/>
                <a:gd name="T51" fmla="*/ 2147483647 h 534"/>
                <a:gd name="T52" fmla="*/ 2147483647 w 471"/>
                <a:gd name="T53" fmla="*/ 2147483647 h 534"/>
                <a:gd name="T54" fmla="*/ 2147483647 w 471"/>
                <a:gd name="T55" fmla="*/ 2147483647 h 534"/>
                <a:gd name="T56" fmla="*/ 2147483647 w 471"/>
                <a:gd name="T57" fmla="*/ 2147483647 h 534"/>
                <a:gd name="T58" fmla="*/ 2147483647 w 471"/>
                <a:gd name="T59" fmla="*/ 2147483647 h 534"/>
                <a:gd name="T60" fmla="*/ 2147483647 w 471"/>
                <a:gd name="T61" fmla="*/ 2147483647 h 534"/>
                <a:gd name="T62" fmla="*/ 2147483647 w 471"/>
                <a:gd name="T63" fmla="*/ 2147483647 h 534"/>
                <a:gd name="T64" fmla="*/ 2147483647 w 471"/>
                <a:gd name="T65" fmla="*/ 2147483647 h 534"/>
                <a:gd name="T66" fmla="*/ 2147483647 w 471"/>
                <a:gd name="T67" fmla="*/ 2147483647 h 534"/>
                <a:gd name="T68" fmla="*/ 2147483647 w 471"/>
                <a:gd name="T69" fmla="*/ 2147483647 h 534"/>
                <a:gd name="T70" fmla="*/ 2147483647 w 471"/>
                <a:gd name="T71" fmla="*/ 2147483647 h 534"/>
                <a:gd name="T72" fmla="*/ 2147483647 w 471"/>
                <a:gd name="T73" fmla="*/ 2147483647 h 534"/>
                <a:gd name="T74" fmla="*/ 2147483647 w 471"/>
                <a:gd name="T75" fmla="*/ 2147483647 h 534"/>
                <a:gd name="T76" fmla="*/ 2147483647 w 471"/>
                <a:gd name="T77" fmla="*/ 2147483647 h 534"/>
                <a:gd name="T78" fmla="*/ 2147483647 w 471"/>
                <a:gd name="T79" fmla="*/ 2147483647 h 534"/>
                <a:gd name="T80" fmla="*/ 2147483647 w 471"/>
                <a:gd name="T81" fmla="*/ 2147483647 h 534"/>
                <a:gd name="T82" fmla="*/ 2147483647 w 471"/>
                <a:gd name="T83" fmla="*/ 2147483647 h 534"/>
                <a:gd name="T84" fmla="*/ 2147483647 w 471"/>
                <a:gd name="T85" fmla="*/ 2147483647 h 534"/>
                <a:gd name="T86" fmla="*/ 2147483647 w 471"/>
                <a:gd name="T87" fmla="*/ 2147483647 h 534"/>
                <a:gd name="T88" fmla="*/ 2147483647 w 471"/>
                <a:gd name="T89" fmla="*/ 2147483647 h 534"/>
                <a:gd name="T90" fmla="*/ 2147483647 w 471"/>
                <a:gd name="T91" fmla="*/ 2147483647 h 534"/>
                <a:gd name="T92" fmla="*/ 2147483647 w 471"/>
                <a:gd name="T93" fmla="*/ 2147483647 h 534"/>
                <a:gd name="T94" fmla="*/ 2147483647 w 471"/>
                <a:gd name="T95" fmla="*/ 2147483647 h 534"/>
                <a:gd name="T96" fmla="*/ 2147483647 w 471"/>
                <a:gd name="T97" fmla="*/ 2147483647 h 534"/>
                <a:gd name="T98" fmla="*/ 2147483647 w 471"/>
                <a:gd name="T99" fmla="*/ 2147483647 h 534"/>
                <a:gd name="T100" fmla="*/ 2147483647 w 471"/>
                <a:gd name="T101" fmla="*/ 2147483647 h 534"/>
                <a:gd name="T102" fmla="*/ 2147483647 w 471"/>
                <a:gd name="T103" fmla="*/ 2147483647 h 534"/>
                <a:gd name="T104" fmla="*/ 2147483647 w 471"/>
                <a:gd name="T105" fmla="*/ 2147483647 h 534"/>
                <a:gd name="T106" fmla="*/ 2147483647 w 471"/>
                <a:gd name="T107" fmla="*/ 2147483647 h 534"/>
                <a:gd name="T108" fmla="*/ 2147483647 w 471"/>
                <a:gd name="T109" fmla="*/ 2147483647 h 534"/>
                <a:gd name="T110" fmla="*/ 2147483647 w 471"/>
                <a:gd name="T111" fmla="*/ 2147483647 h 534"/>
                <a:gd name="T112" fmla="*/ 2147483647 w 471"/>
                <a:gd name="T113" fmla="*/ 2147483647 h 534"/>
                <a:gd name="T114" fmla="*/ 2147483647 w 471"/>
                <a:gd name="T115" fmla="*/ 2147483647 h 534"/>
                <a:gd name="T116" fmla="*/ 2147483647 w 471"/>
                <a:gd name="T117" fmla="*/ 2147483647 h 534"/>
                <a:gd name="T118" fmla="*/ 2147483647 w 471"/>
                <a:gd name="T119" fmla="*/ 2147483647 h 534"/>
                <a:gd name="T120" fmla="*/ 2147483647 w 471"/>
                <a:gd name="T121" fmla="*/ 2147483647 h 534"/>
                <a:gd name="T122" fmla="*/ 2147483647 w 471"/>
                <a:gd name="T123" fmla="*/ 2147483647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1"/>
                <a:gd name="T187" fmla="*/ 0 h 534"/>
                <a:gd name="T188" fmla="*/ 471 w 471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1" h="534">
                  <a:moveTo>
                    <a:pt x="67" y="3"/>
                  </a:moveTo>
                  <a:lnTo>
                    <a:pt x="46" y="13"/>
                  </a:lnTo>
                  <a:lnTo>
                    <a:pt x="42" y="21"/>
                  </a:lnTo>
                  <a:lnTo>
                    <a:pt x="40" y="36"/>
                  </a:lnTo>
                  <a:lnTo>
                    <a:pt x="22" y="37"/>
                  </a:lnTo>
                  <a:lnTo>
                    <a:pt x="13" y="49"/>
                  </a:lnTo>
                  <a:lnTo>
                    <a:pt x="19" y="66"/>
                  </a:lnTo>
                  <a:lnTo>
                    <a:pt x="21" y="111"/>
                  </a:lnTo>
                  <a:lnTo>
                    <a:pt x="19" y="159"/>
                  </a:lnTo>
                  <a:lnTo>
                    <a:pt x="0" y="159"/>
                  </a:lnTo>
                  <a:lnTo>
                    <a:pt x="1" y="166"/>
                  </a:lnTo>
                  <a:lnTo>
                    <a:pt x="9" y="174"/>
                  </a:lnTo>
                  <a:lnTo>
                    <a:pt x="24" y="183"/>
                  </a:lnTo>
                  <a:lnTo>
                    <a:pt x="24" y="192"/>
                  </a:lnTo>
                  <a:lnTo>
                    <a:pt x="18" y="199"/>
                  </a:lnTo>
                  <a:lnTo>
                    <a:pt x="21" y="210"/>
                  </a:lnTo>
                  <a:lnTo>
                    <a:pt x="33" y="219"/>
                  </a:lnTo>
                  <a:lnTo>
                    <a:pt x="48" y="225"/>
                  </a:lnTo>
                  <a:lnTo>
                    <a:pt x="57" y="237"/>
                  </a:lnTo>
                  <a:lnTo>
                    <a:pt x="58" y="249"/>
                  </a:lnTo>
                  <a:lnTo>
                    <a:pt x="66" y="261"/>
                  </a:lnTo>
                  <a:lnTo>
                    <a:pt x="64" y="268"/>
                  </a:lnTo>
                  <a:lnTo>
                    <a:pt x="61" y="279"/>
                  </a:lnTo>
                  <a:lnTo>
                    <a:pt x="72" y="292"/>
                  </a:lnTo>
                  <a:lnTo>
                    <a:pt x="85" y="315"/>
                  </a:lnTo>
                  <a:lnTo>
                    <a:pt x="84" y="325"/>
                  </a:lnTo>
                  <a:lnTo>
                    <a:pt x="85" y="340"/>
                  </a:lnTo>
                  <a:lnTo>
                    <a:pt x="87" y="355"/>
                  </a:lnTo>
                  <a:lnTo>
                    <a:pt x="75" y="361"/>
                  </a:lnTo>
                  <a:lnTo>
                    <a:pt x="76" y="379"/>
                  </a:lnTo>
                  <a:lnTo>
                    <a:pt x="78" y="393"/>
                  </a:lnTo>
                  <a:lnTo>
                    <a:pt x="70" y="405"/>
                  </a:lnTo>
                  <a:lnTo>
                    <a:pt x="72" y="420"/>
                  </a:lnTo>
                  <a:lnTo>
                    <a:pt x="70" y="435"/>
                  </a:lnTo>
                  <a:lnTo>
                    <a:pt x="67" y="456"/>
                  </a:lnTo>
                  <a:lnTo>
                    <a:pt x="78" y="480"/>
                  </a:lnTo>
                  <a:lnTo>
                    <a:pt x="91" y="484"/>
                  </a:lnTo>
                  <a:lnTo>
                    <a:pt x="97" y="496"/>
                  </a:lnTo>
                  <a:lnTo>
                    <a:pt x="99" y="505"/>
                  </a:lnTo>
                  <a:lnTo>
                    <a:pt x="94" y="511"/>
                  </a:lnTo>
                  <a:lnTo>
                    <a:pt x="76" y="511"/>
                  </a:lnTo>
                  <a:lnTo>
                    <a:pt x="73" y="520"/>
                  </a:lnTo>
                  <a:lnTo>
                    <a:pt x="232" y="520"/>
                  </a:lnTo>
                  <a:lnTo>
                    <a:pt x="235" y="534"/>
                  </a:lnTo>
                  <a:lnTo>
                    <a:pt x="258" y="534"/>
                  </a:lnTo>
                  <a:lnTo>
                    <a:pt x="259" y="528"/>
                  </a:lnTo>
                  <a:lnTo>
                    <a:pt x="288" y="516"/>
                  </a:lnTo>
                  <a:lnTo>
                    <a:pt x="324" y="516"/>
                  </a:lnTo>
                  <a:lnTo>
                    <a:pt x="327" y="504"/>
                  </a:lnTo>
                  <a:lnTo>
                    <a:pt x="385" y="501"/>
                  </a:lnTo>
                  <a:lnTo>
                    <a:pt x="384" y="463"/>
                  </a:lnTo>
                  <a:lnTo>
                    <a:pt x="391" y="447"/>
                  </a:lnTo>
                  <a:lnTo>
                    <a:pt x="418" y="448"/>
                  </a:lnTo>
                  <a:lnTo>
                    <a:pt x="420" y="424"/>
                  </a:lnTo>
                  <a:lnTo>
                    <a:pt x="442" y="406"/>
                  </a:lnTo>
                  <a:lnTo>
                    <a:pt x="451" y="397"/>
                  </a:lnTo>
                  <a:lnTo>
                    <a:pt x="459" y="387"/>
                  </a:lnTo>
                  <a:lnTo>
                    <a:pt x="463" y="375"/>
                  </a:lnTo>
                  <a:lnTo>
                    <a:pt x="471" y="360"/>
                  </a:lnTo>
                  <a:lnTo>
                    <a:pt x="451" y="361"/>
                  </a:lnTo>
                  <a:lnTo>
                    <a:pt x="442" y="346"/>
                  </a:lnTo>
                  <a:lnTo>
                    <a:pt x="435" y="330"/>
                  </a:lnTo>
                  <a:lnTo>
                    <a:pt x="430" y="300"/>
                  </a:lnTo>
                  <a:lnTo>
                    <a:pt x="426" y="279"/>
                  </a:lnTo>
                  <a:lnTo>
                    <a:pt x="406" y="259"/>
                  </a:lnTo>
                  <a:lnTo>
                    <a:pt x="382" y="259"/>
                  </a:lnTo>
                  <a:lnTo>
                    <a:pt x="360" y="273"/>
                  </a:lnTo>
                  <a:lnTo>
                    <a:pt x="340" y="279"/>
                  </a:lnTo>
                  <a:lnTo>
                    <a:pt x="324" y="279"/>
                  </a:lnTo>
                  <a:lnTo>
                    <a:pt x="313" y="276"/>
                  </a:lnTo>
                  <a:lnTo>
                    <a:pt x="285" y="274"/>
                  </a:lnTo>
                  <a:lnTo>
                    <a:pt x="268" y="279"/>
                  </a:lnTo>
                  <a:lnTo>
                    <a:pt x="252" y="285"/>
                  </a:lnTo>
                  <a:lnTo>
                    <a:pt x="234" y="283"/>
                  </a:lnTo>
                  <a:lnTo>
                    <a:pt x="213" y="271"/>
                  </a:lnTo>
                  <a:lnTo>
                    <a:pt x="210" y="259"/>
                  </a:lnTo>
                  <a:lnTo>
                    <a:pt x="214" y="244"/>
                  </a:lnTo>
                  <a:lnTo>
                    <a:pt x="226" y="240"/>
                  </a:lnTo>
                  <a:lnTo>
                    <a:pt x="240" y="238"/>
                  </a:lnTo>
                  <a:lnTo>
                    <a:pt x="250" y="235"/>
                  </a:lnTo>
                  <a:lnTo>
                    <a:pt x="259" y="225"/>
                  </a:lnTo>
                  <a:lnTo>
                    <a:pt x="261" y="210"/>
                  </a:lnTo>
                  <a:lnTo>
                    <a:pt x="267" y="199"/>
                  </a:lnTo>
                  <a:lnTo>
                    <a:pt x="271" y="184"/>
                  </a:lnTo>
                  <a:lnTo>
                    <a:pt x="279" y="166"/>
                  </a:lnTo>
                  <a:lnTo>
                    <a:pt x="277" y="148"/>
                  </a:lnTo>
                  <a:lnTo>
                    <a:pt x="276" y="129"/>
                  </a:lnTo>
                  <a:lnTo>
                    <a:pt x="268" y="115"/>
                  </a:lnTo>
                  <a:lnTo>
                    <a:pt x="258" y="103"/>
                  </a:lnTo>
                  <a:lnTo>
                    <a:pt x="246" y="99"/>
                  </a:lnTo>
                  <a:lnTo>
                    <a:pt x="192" y="102"/>
                  </a:lnTo>
                  <a:lnTo>
                    <a:pt x="192" y="115"/>
                  </a:lnTo>
                  <a:lnTo>
                    <a:pt x="198" y="120"/>
                  </a:lnTo>
                  <a:lnTo>
                    <a:pt x="211" y="123"/>
                  </a:lnTo>
                  <a:lnTo>
                    <a:pt x="225" y="124"/>
                  </a:lnTo>
                  <a:lnTo>
                    <a:pt x="237" y="132"/>
                  </a:lnTo>
                  <a:lnTo>
                    <a:pt x="240" y="145"/>
                  </a:lnTo>
                  <a:lnTo>
                    <a:pt x="238" y="160"/>
                  </a:lnTo>
                  <a:lnTo>
                    <a:pt x="244" y="172"/>
                  </a:lnTo>
                  <a:lnTo>
                    <a:pt x="238" y="181"/>
                  </a:lnTo>
                  <a:lnTo>
                    <a:pt x="231" y="181"/>
                  </a:lnTo>
                  <a:lnTo>
                    <a:pt x="228" y="172"/>
                  </a:lnTo>
                  <a:lnTo>
                    <a:pt x="220" y="169"/>
                  </a:lnTo>
                  <a:lnTo>
                    <a:pt x="202" y="172"/>
                  </a:lnTo>
                  <a:lnTo>
                    <a:pt x="187" y="177"/>
                  </a:lnTo>
                  <a:lnTo>
                    <a:pt x="166" y="178"/>
                  </a:lnTo>
                  <a:lnTo>
                    <a:pt x="151" y="171"/>
                  </a:lnTo>
                  <a:lnTo>
                    <a:pt x="145" y="160"/>
                  </a:lnTo>
                  <a:lnTo>
                    <a:pt x="142" y="148"/>
                  </a:lnTo>
                  <a:lnTo>
                    <a:pt x="145" y="126"/>
                  </a:lnTo>
                  <a:lnTo>
                    <a:pt x="151" y="106"/>
                  </a:lnTo>
                  <a:lnTo>
                    <a:pt x="162" y="87"/>
                  </a:lnTo>
                  <a:lnTo>
                    <a:pt x="159" y="82"/>
                  </a:lnTo>
                  <a:lnTo>
                    <a:pt x="151" y="70"/>
                  </a:lnTo>
                  <a:lnTo>
                    <a:pt x="147" y="58"/>
                  </a:lnTo>
                  <a:lnTo>
                    <a:pt x="147" y="48"/>
                  </a:lnTo>
                  <a:lnTo>
                    <a:pt x="147" y="34"/>
                  </a:lnTo>
                  <a:lnTo>
                    <a:pt x="144" y="18"/>
                  </a:lnTo>
                  <a:lnTo>
                    <a:pt x="138" y="7"/>
                  </a:lnTo>
                  <a:lnTo>
                    <a:pt x="127" y="1"/>
                  </a:lnTo>
                  <a:lnTo>
                    <a:pt x="111" y="0"/>
                  </a:lnTo>
                  <a:lnTo>
                    <a:pt x="102" y="9"/>
                  </a:lnTo>
                  <a:lnTo>
                    <a:pt x="88" y="9"/>
                  </a:lnTo>
                  <a:lnTo>
                    <a:pt x="84" y="3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0" name="Freeform 115"/>
            <p:cNvSpPr>
              <a:spLocks noChangeAspect="1"/>
            </p:cNvSpPr>
            <p:nvPr/>
          </p:nvSpPr>
          <p:spPr bwMode="auto">
            <a:xfrm>
              <a:off x="2450" y="2435"/>
              <a:ext cx="285" cy="312"/>
            </a:xfrm>
            <a:custGeom>
              <a:avLst/>
              <a:gdLst>
                <a:gd name="T0" fmla="*/ 2147483647 w 312"/>
                <a:gd name="T1" fmla="*/ 2147483647 h 333"/>
                <a:gd name="T2" fmla="*/ 2147483647 w 312"/>
                <a:gd name="T3" fmla="*/ 2147483647 h 333"/>
                <a:gd name="T4" fmla="*/ 2147483647 w 312"/>
                <a:gd name="T5" fmla="*/ 2147483647 h 333"/>
                <a:gd name="T6" fmla="*/ 2147483647 w 312"/>
                <a:gd name="T7" fmla="*/ 2147483647 h 333"/>
                <a:gd name="T8" fmla="*/ 2147483647 w 312"/>
                <a:gd name="T9" fmla="*/ 2147483647 h 333"/>
                <a:gd name="T10" fmla="*/ 2147483647 w 312"/>
                <a:gd name="T11" fmla="*/ 2147483647 h 333"/>
                <a:gd name="T12" fmla="*/ 2147483647 w 312"/>
                <a:gd name="T13" fmla="*/ 2147483647 h 333"/>
                <a:gd name="T14" fmla="*/ 2147483647 w 312"/>
                <a:gd name="T15" fmla="*/ 2147483647 h 333"/>
                <a:gd name="T16" fmla="*/ 2147483647 w 312"/>
                <a:gd name="T17" fmla="*/ 2147483647 h 333"/>
                <a:gd name="T18" fmla="*/ 2147483647 w 312"/>
                <a:gd name="T19" fmla="*/ 2147483647 h 333"/>
                <a:gd name="T20" fmla="*/ 2147483647 w 312"/>
                <a:gd name="T21" fmla="*/ 2147483647 h 333"/>
                <a:gd name="T22" fmla="*/ 2147483647 w 312"/>
                <a:gd name="T23" fmla="*/ 2147483647 h 333"/>
                <a:gd name="T24" fmla="*/ 2147483647 w 312"/>
                <a:gd name="T25" fmla="*/ 2147483647 h 333"/>
                <a:gd name="T26" fmla="*/ 2147483647 w 312"/>
                <a:gd name="T27" fmla="*/ 0 h 333"/>
                <a:gd name="T28" fmla="*/ 2147483647 w 312"/>
                <a:gd name="T29" fmla="*/ 2147483647 h 333"/>
                <a:gd name="T30" fmla="*/ 2147483647 w 312"/>
                <a:gd name="T31" fmla="*/ 2147483647 h 333"/>
                <a:gd name="T32" fmla="*/ 2147483647 w 312"/>
                <a:gd name="T33" fmla="*/ 2147483647 h 333"/>
                <a:gd name="T34" fmla="*/ 2147483647 w 312"/>
                <a:gd name="T35" fmla="*/ 2147483647 h 333"/>
                <a:gd name="T36" fmla="*/ 0 w 312"/>
                <a:gd name="T37" fmla="*/ 2147483647 h 333"/>
                <a:gd name="T38" fmla="*/ 2147483647 w 312"/>
                <a:gd name="T39" fmla="*/ 2147483647 h 333"/>
                <a:gd name="T40" fmla="*/ 2147483647 w 312"/>
                <a:gd name="T41" fmla="*/ 2147483647 h 333"/>
                <a:gd name="T42" fmla="*/ 2147483647 w 312"/>
                <a:gd name="T43" fmla="*/ 2147483647 h 333"/>
                <a:gd name="T44" fmla="*/ 2147483647 w 312"/>
                <a:gd name="T45" fmla="*/ 2147483647 h 333"/>
                <a:gd name="T46" fmla="*/ 2147483647 w 312"/>
                <a:gd name="T47" fmla="*/ 2147483647 h 333"/>
                <a:gd name="T48" fmla="*/ 2147483647 w 312"/>
                <a:gd name="T49" fmla="*/ 2147483647 h 333"/>
                <a:gd name="T50" fmla="*/ 2147483647 w 312"/>
                <a:gd name="T51" fmla="*/ 2147483647 h 333"/>
                <a:gd name="T52" fmla="*/ 2147483647 w 312"/>
                <a:gd name="T53" fmla="*/ 2147483647 h 333"/>
                <a:gd name="T54" fmla="*/ 2147483647 w 312"/>
                <a:gd name="T55" fmla="*/ 2147483647 h 333"/>
                <a:gd name="T56" fmla="*/ 2147483647 w 312"/>
                <a:gd name="T57" fmla="*/ 2147483647 h 333"/>
                <a:gd name="T58" fmla="*/ 2147483647 w 312"/>
                <a:gd name="T59" fmla="*/ 2147483647 h 333"/>
                <a:gd name="T60" fmla="*/ 2147483647 w 312"/>
                <a:gd name="T61" fmla="*/ 2147483647 h 333"/>
                <a:gd name="T62" fmla="*/ 2147483647 w 312"/>
                <a:gd name="T63" fmla="*/ 2147483647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333"/>
                <a:gd name="T98" fmla="*/ 312 w 312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333">
                  <a:moveTo>
                    <a:pt x="261" y="141"/>
                  </a:moveTo>
                  <a:lnTo>
                    <a:pt x="257" y="132"/>
                  </a:lnTo>
                  <a:lnTo>
                    <a:pt x="246" y="128"/>
                  </a:lnTo>
                  <a:lnTo>
                    <a:pt x="225" y="135"/>
                  </a:lnTo>
                  <a:lnTo>
                    <a:pt x="203" y="144"/>
                  </a:lnTo>
                  <a:lnTo>
                    <a:pt x="189" y="147"/>
                  </a:lnTo>
                  <a:lnTo>
                    <a:pt x="180" y="144"/>
                  </a:lnTo>
                  <a:lnTo>
                    <a:pt x="177" y="137"/>
                  </a:lnTo>
                  <a:lnTo>
                    <a:pt x="183" y="129"/>
                  </a:lnTo>
                  <a:lnTo>
                    <a:pt x="200" y="123"/>
                  </a:lnTo>
                  <a:lnTo>
                    <a:pt x="207" y="114"/>
                  </a:lnTo>
                  <a:lnTo>
                    <a:pt x="207" y="107"/>
                  </a:lnTo>
                  <a:lnTo>
                    <a:pt x="206" y="99"/>
                  </a:lnTo>
                  <a:lnTo>
                    <a:pt x="203" y="90"/>
                  </a:lnTo>
                  <a:lnTo>
                    <a:pt x="191" y="84"/>
                  </a:lnTo>
                  <a:lnTo>
                    <a:pt x="177" y="81"/>
                  </a:lnTo>
                  <a:lnTo>
                    <a:pt x="158" y="84"/>
                  </a:lnTo>
                  <a:lnTo>
                    <a:pt x="149" y="80"/>
                  </a:lnTo>
                  <a:lnTo>
                    <a:pt x="143" y="72"/>
                  </a:lnTo>
                  <a:lnTo>
                    <a:pt x="143" y="63"/>
                  </a:lnTo>
                  <a:lnTo>
                    <a:pt x="144" y="57"/>
                  </a:lnTo>
                  <a:lnTo>
                    <a:pt x="150" y="47"/>
                  </a:lnTo>
                  <a:lnTo>
                    <a:pt x="156" y="38"/>
                  </a:lnTo>
                  <a:lnTo>
                    <a:pt x="159" y="27"/>
                  </a:lnTo>
                  <a:lnTo>
                    <a:pt x="162" y="18"/>
                  </a:lnTo>
                  <a:lnTo>
                    <a:pt x="161" y="9"/>
                  </a:lnTo>
                  <a:lnTo>
                    <a:pt x="158" y="3"/>
                  </a:lnTo>
                  <a:lnTo>
                    <a:pt x="147" y="0"/>
                  </a:lnTo>
                  <a:lnTo>
                    <a:pt x="143" y="12"/>
                  </a:lnTo>
                  <a:lnTo>
                    <a:pt x="138" y="23"/>
                  </a:lnTo>
                  <a:lnTo>
                    <a:pt x="125" y="42"/>
                  </a:lnTo>
                  <a:lnTo>
                    <a:pt x="98" y="62"/>
                  </a:lnTo>
                  <a:lnTo>
                    <a:pt x="95" y="87"/>
                  </a:lnTo>
                  <a:lnTo>
                    <a:pt x="68" y="86"/>
                  </a:lnTo>
                  <a:lnTo>
                    <a:pt x="60" y="104"/>
                  </a:lnTo>
                  <a:lnTo>
                    <a:pt x="63" y="141"/>
                  </a:lnTo>
                  <a:lnTo>
                    <a:pt x="3" y="143"/>
                  </a:lnTo>
                  <a:lnTo>
                    <a:pt x="0" y="155"/>
                  </a:lnTo>
                  <a:lnTo>
                    <a:pt x="21" y="180"/>
                  </a:lnTo>
                  <a:lnTo>
                    <a:pt x="29" y="177"/>
                  </a:lnTo>
                  <a:lnTo>
                    <a:pt x="83" y="246"/>
                  </a:lnTo>
                  <a:lnTo>
                    <a:pt x="84" y="261"/>
                  </a:lnTo>
                  <a:lnTo>
                    <a:pt x="114" y="272"/>
                  </a:lnTo>
                  <a:lnTo>
                    <a:pt x="138" y="303"/>
                  </a:lnTo>
                  <a:lnTo>
                    <a:pt x="156" y="315"/>
                  </a:lnTo>
                  <a:lnTo>
                    <a:pt x="159" y="323"/>
                  </a:lnTo>
                  <a:lnTo>
                    <a:pt x="162" y="333"/>
                  </a:lnTo>
                  <a:lnTo>
                    <a:pt x="312" y="327"/>
                  </a:lnTo>
                  <a:lnTo>
                    <a:pt x="309" y="317"/>
                  </a:lnTo>
                  <a:lnTo>
                    <a:pt x="302" y="314"/>
                  </a:lnTo>
                  <a:lnTo>
                    <a:pt x="294" y="309"/>
                  </a:lnTo>
                  <a:lnTo>
                    <a:pt x="282" y="306"/>
                  </a:lnTo>
                  <a:lnTo>
                    <a:pt x="272" y="305"/>
                  </a:lnTo>
                  <a:lnTo>
                    <a:pt x="260" y="305"/>
                  </a:lnTo>
                  <a:lnTo>
                    <a:pt x="248" y="311"/>
                  </a:lnTo>
                  <a:lnTo>
                    <a:pt x="237" y="312"/>
                  </a:lnTo>
                  <a:lnTo>
                    <a:pt x="227" y="309"/>
                  </a:lnTo>
                  <a:lnTo>
                    <a:pt x="224" y="300"/>
                  </a:lnTo>
                  <a:lnTo>
                    <a:pt x="221" y="288"/>
                  </a:lnTo>
                  <a:lnTo>
                    <a:pt x="228" y="275"/>
                  </a:lnTo>
                  <a:lnTo>
                    <a:pt x="245" y="260"/>
                  </a:lnTo>
                  <a:lnTo>
                    <a:pt x="254" y="248"/>
                  </a:lnTo>
                  <a:lnTo>
                    <a:pt x="258" y="236"/>
                  </a:lnTo>
                  <a:lnTo>
                    <a:pt x="261" y="230"/>
                  </a:lnTo>
                  <a:lnTo>
                    <a:pt x="261" y="1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1" name="Freeform 116"/>
            <p:cNvSpPr>
              <a:spLocks noChangeAspect="1"/>
            </p:cNvSpPr>
            <p:nvPr/>
          </p:nvSpPr>
          <p:spPr bwMode="auto">
            <a:xfrm>
              <a:off x="1614" y="2254"/>
              <a:ext cx="674" cy="524"/>
            </a:xfrm>
            <a:custGeom>
              <a:avLst/>
              <a:gdLst>
                <a:gd name="T0" fmla="*/ 2147483647 w 736"/>
                <a:gd name="T1" fmla="*/ 2147483647 h 558"/>
                <a:gd name="T2" fmla="*/ 2147483647 w 736"/>
                <a:gd name="T3" fmla="*/ 2147483647 h 558"/>
                <a:gd name="T4" fmla="*/ 2147483647 w 736"/>
                <a:gd name="T5" fmla="*/ 2147483647 h 558"/>
                <a:gd name="T6" fmla="*/ 2147483647 w 736"/>
                <a:gd name="T7" fmla="*/ 2147483647 h 558"/>
                <a:gd name="T8" fmla="*/ 2147483647 w 736"/>
                <a:gd name="T9" fmla="*/ 2147483647 h 558"/>
                <a:gd name="T10" fmla="*/ 2147483647 w 736"/>
                <a:gd name="T11" fmla="*/ 2147483647 h 558"/>
                <a:gd name="T12" fmla="*/ 2147483647 w 736"/>
                <a:gd name="T13" fmla="*/ 2147483647 h 558"/>
                <a:gd name="T14" fmla="*/ 2147483647 w 736"/>
                <a:gd name="T15" fmla="*/ 2147483647 h 558"/>
                <a:gd name="T16" fmla="*/ 2147483647 w 736"/>
                <a:gd name="T17" fmla="*/ 2147483647 h 558"/>
                <a:gd name="T18" fmla="*/ 2147483647 w 736"/>
                <a:gd name="T19" fmla="*/ 2147483647 h 558"/>
                <a:gd name="T20" fmla="*/ 2147483647 w 736"/>
                <a:gd name="T21" fmla="*/ 2147483647 h 558"/>
                <a:gd name="T22" fmla="*/ 2147483647 w 736"/>
                <a:gd name="T23" fmla="*/ 2147483647 h 558"/>
                <a:gd name="T24" fmla="*/ 2147483647 w 736"/>
                <a:gd name="T25" fmla="*/ 2147483647 h 558"/>
                <a:gd name="T26" fmla="*/ 2147483647 w 736"/>
                <a:gd name="T27" fmla="*/ 2147483647 h 558"/>
                <a:gd name="T28" fmla="*/ 2147483647 w 736"/>
                <a:gd name="T29" fmla="*/ 2147483647 h 558"/>
                <a:gd name="T30" fmla="*/ 2147483647 w 736"/>
                <a:gd name="T31" fmla="*/ 2147483647 h 558"/>
                <a:gd name="T32" fmla="*/ 2147483647 w 736"/>
                <a:gd name="T33" fmla="*/ 2147483647 h 558"/>
                <a:gd name="T34" fmla="*/ 2147483647 w 736"/>
                <a:gd name="T35" fmla="*/ 2147483647 h 558"/>
                <a:gd name="T36" fmla="*/ 2147483647 w 736"/>
                <a:gd name="T37" fmla="*/ 2147483647 h 558"/>
                <a:gd name="T38" fmla="*/ 2147483647 w 736"/>
                <a:gd name="T39" fmla="*/ 2147483647 h 558"/>
                <a:gd name="T40" fmla="*/ 2147483647 w 736"/>
                <a:gd name="T41" fmla="*/ 2147483647 h 558"/>
                <a:gd name="T42" fmla="*/ 2147483647 w 736"/>
                <a:gd name="T43" fmla="*/ 2147483647 h 558"/>
                <a:gd name="T44" fmla="*/ 2147483647 w 736"/>
                <a:gd name="T45" fmla="*/ 2147483647 h 558"/>
                <a:gd name="T46" fmla="*/ 2147483647 w 736"/>
                <a:gd name="T47" fmla="*/ 2147483647 h 558"/>
                <a:gd name="T48" fmla="*/ 2147483647 w 736"/>
                <a:gd name="T49" fmla="*/ 2147483647 h 558"/>
                <a:gd name="T50" fmla="*/ 2147483647 w 736"/>
                <a:gd name="T51" fmla="*/ 2147483647 h 558"/>
                <a:gd name="T52" fmla="*/ 2147483647 w 736"/>
                <a:gd name="T53" fmla="*/ 2147483647 h 558"/>
                <a:gd name="T54" fmla="*/ 2147483647 w 736"/>
                <a:gd name="T55" fmla="*/ 2147483647 h 558"/>
                <a:gd name="T56" fmla="*/ 2147483647 w 736"/>
                <a:gd name="T57" fmla="*/ 2147483647 h 558"/>
                <a:gd name="T58" fmla="*/ 2147483647 w 736"/>
                <a:gd name="T59" fmla="*/ 2147483647 h 558"/>
                <a:gd name="T60" fmla="*/ 2147483647 w 736"/>
                <a:gd name="T61" fmla="*/ 2147483647 h 558"/>
                <a:gd name="T62" fmla="*/ 2147483647 w 736"/>
                <a:gd name="T63" fmla="*/ 2147483647 h 558"/>
                <a:gd name="T64" fmla="*/ 2147483647 w 736"/>
                <a:gd name="T65" fmla="*/ 2147483647 h 558"/>
                <a:gd name="T66" fmla="*/ 2147483647 w 736"/>
                <a:gd name="T67" fmla="*/ 2147483647 h 558"/>
                <a:gd name="T68" fmla="*/ 2147483647 w 736"/>
                <a:gd name="T69" fmla="*/ 2147483647 h 558"/>
                <a:gd name="T70" fmla="*/ 2147483647 w 736"/>
                <a:gd name="T71" fmla="*/ 2147483647 h 558"/>
                <a:gd name="T72" fmla="*/ 2147483647 w 736"/>
                <a:gd name="T73" fmla="*/ 2147483647 h 558"/>
                <a:gd name="T74" fmla="*/ 2147483647 w 736"/>
                <a:gd name="T75" fmla="*/ 2147483647 h 558"/>
                <a:gd name="T76" fmla="*/ 2147483647 w 736"/>
                <a:gd name="T77" fmla="*/ 2147483647 h 558"/>
                <a:gd name="T78" fmla="*/ 2147483647 w 736"/>
                <a:gd name="T79" fmla="*/ 2147483647 h 558"/>
                <a:gd name="T80" fmla="*/ 2147483647 w 736"/>
                <a:gd name="T81" fmla="*/ 2147483647 h 558"/>
                <a:gd name="T82" fmla="*/ 0 w 736"/>
                <a:gd name="T83" fmla="*/ 2147483647 h 558"/>
                <a:gd name="T84" fmla="*/ 2147483647 w 736"/>
                <a:gd name="T85" fmla="*/ 2147483647 h 558"/>
                <a:gd name="T86" fmla="*/ 2147483647 w 736"/>
                <a:gd name="T87" fmla="*/ 2147483647 h 558"/>
                <a:gd name="T88" fmla="*/ 2147483647 w 736"/>
                <a:gd name="T89" fmla="*/ 2147483647 h 558"/>
                <a:gd name="T90" fmla="*/ 2147483647 w 736"/>
                <a:gd name="T91" fmla="*/ 2147483647 h 558"/>
                <a:gd name="T92" fmla="*/ 2147483647 w 736"/>
                <a:gd name="T93" fmla="*/ 2147483647 h 558"/>
                <a:gd name="T94" fmla="*/ 2147483647 w 736"/>
                <a:gd name="T95" fmla="*/ 2147483647 h 558"/>
                <a:gd name="T96" fmla="*/ 2147483647 w 736"/>
                <a:gd name="T97" fmla="*/ 2147483647 h 558"/>
                <a:gd name="T98" fmla="*/ 2147483647 w 736"/>
                <a:gd name="T99" fmla="*/ 2147483647 h 558"/>
                <a:gd name="T100" fmla="*/ 2147483647 w 736"/>
                <a:gd name="T101" fmla="*/ 2147483647 h 558"/>
                <a:gd name="T102" fmla="*/ 2147483647 w 736"/>
                <a:gd name="T103" fmla="*/ 0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6"/>
                <a:gd name="T157" fmla="*/ 0 h 558"/>
                <a:gd name="T158" fmla="*/ 736 w 736"/>
                <a:gd name="T159" fmla="*/ 558 h 5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6" h="558">
                  <a:moveTo>
                    <a:pt x="600" y="6"/>
                  </a:moveTo>
                  <a:lnTo>
                    <a:pt x="615" y="15"/>
                  </a:lnTo>
                  <a:lnTo>
                    <a:pt x="615" y="24"/>
                  </a:lnTo>
                  <a:lnTo>
                    <a:pt x="609" y="31"/>
                  </a:lnTo>
                  <a:lnTo>
                    <a:pt x="612" y="42"/>
                  </a:lnTo>
                  <a:lnTo>
                    <a:pt x="624" y="51"/>
                  </a:lnTo>
                  <a:lnTo>
                    <a:pt x="639" y="57"/>
                  </a:lnTo>
                  <a:lnTo>
                    <a:pt x="648" y="69"/>
                  </a:lnTo>
                  <a:lnTo>
                    <a:pt x="649" y="81"/>
                  </a:lnTo>
                  <a:lnTo>
                    <a:pt x="657" y="93"/>
                  </a:lnTo>
                  <a:lnTo>
                    <a:pt x="655" y="100"/>
                  </a:lnTo>
                  <a:lnTo>
                    <a:pt x="652" y="111"/>
                  </a:lnTo>
                  <a:lnTo>
                    <a:pt x="663" y="124"/>
                  </a:lnTo>
                  <a:lnTo>
                    <a:pt x="676" y="147"/>
                  </a:lnTo>
                  <a:lnTo>
                    <a:pt x="675" y="157"/>
                  </a:lnTo>
                  <a:lnTo>
                    <a:pt x="676" y="172"/>
                  </a:lnTo>
                  <a:lnTo>
                    <a:pt x="678" y="187"/>
                  </a:lnTo>
                  <a:lnTo>
                    <a:pt x="666" y="193"/>
                  </a:lnTo>
                  <a:lnTo>
                    <a:pt x="667" y="211"/>
                  </a:lnTo>
                  <a:lnTo>
                    <a:pt x="669" y="225"/>
                  </a:lnTo>
                  <a:lnTo>
                    <a:pt x="661" y="237"/>
                  </a:lnTo>
                  <a:lnTo>
                    <a:pt x="663" y="252"/>
                  </a:lnTo>
                  <a:lnTo>
                    <a:pt x="661" y="267"/>
                  </a:lnTo>
                  <a:lnTo>
                    <a:pt x="658" y="288"/>
                  </a:lnTo>
                  <a:lnTo>
                    <a:pt x="669" y="312"/>
                  </a:lnTo>
                  <a:lnTo>
                    <a:pt x="682" y="316"/>
                  </a:lnTo>
                  <a:lnTo>
                    <a:pt x="688" y="328"/>
                  </a:lnTo>
                  <a:lnTo>
                    <a:pt x="690" y="337"/>
                  </a:lnTo>
                  <a:lnTo>
                    <a:pt x="685" y="343"/>
                  </a:lnTo>
                  <a:lnTo>
                    <a:pt x="667" y="343"/>
                  </a:lnTo>
                  <a:lnTo>
                    <a:pt x="664" y="352"/>
                  </a:lnTo>
                  <a:lnTo>
                    <a:pt x="669" y="358"/>
                  </a:lnTo>
                  <a:lnTo>
                    <a:pt x="670" y="366"/>
                  </a:lnTo>
                  <a:lnTo>
                    <a:pt x="678" y="379"/>
                  </a:lnTo>
                  <a:lnTo>
                    <a:pt x="681" y="393"/>
                  </a:lnTo>
                  <a:lnTo>
                    <a:pt x="682" y="400"/>
                  </a:lnTo>
                  <a:lnTo>
                    <a:pt x="699" y="402"/>
                  </a:lnTo>
                  <a:lnTo>
                    <a:pt x="705" y="406"/>
                  </a:lnTo>
                  <a:lnTo>
                    <a:pt x="706" y="414"/>
                  </a:lnTo>
                  <a:lnTo>
                    <a:pt x="708" y="418"/>
                  </a:lnTo>
                  <a:lnTo>
                    <a:pt x="718" y="429"/>
                  </a:lnTo>
                  <a:lnTo>
                    <a:pt x="723" y="441"/>
                  </a:lnTo>
                  <a:lnTo>
                    <a:pt x="724" y="445"/>
                  </a:lnTo>
                  <a:lnTo>
                    <a:pt x="736" y="457"/>
                  </a:lnTo>
                  <a:lnTo>
                    <a:pt x="619" y="459"/>
                  </a:lnTo>
                  <a:lnTo>
                    <a:pt x="604" y="453"/>
                  </a:lnTo>
                  <a:lnTo>
                    <a:pt x="595" y="445"/>
                  </a:lnTo>
                  <a:lnTo>
                    <a:pt x="582" y="447"/>
                  </a:lnTo>
                  <a:lnTo>
                    <a:pt x="579" y="439"/>
                  </a:lnTo>
                  <a:lnTo>
                    <a:pt x="568" y="441"/>
                  </a:lnTo>
                  <a:lnTo>
                    <a:pt x="565" y="439"/>
                  </a:lnTo>
                  <a:lnTo>
                    <a:pt x="504" y="459"/>
                  </a:lnTo>
                  <a:lnTo>
                    <a:pt x="496" y="456"/>
                  </a:lnTo>
                  <a:lnTo>
                    <a:pt x="490" y="453"/>
                  </a:lnTo>
                  <a:lnTo>
                    <a:pt x="480" y="445"/>
                  </a:lnTo>
                  <a:lnTo>
                    <a:pt x="474" y="444"/>
                  </a:lnTo>
                  <a:lnTo>
                    <a:pt x="465" y="451"/>
                  </a:lnTo>
                  <a:lnTo>
                    <a:pt x="465" y="468"/>
                  </a:lnTo>
                  <a:lnTo>
                    <a:pt x="462" y="478"/>
                  </a:lnTo>
                  <a:lnTo>
                    <a:pt x="459" y="486"/>
                  </a:lnTo>
                  <a:lnTo>
                    <a:pt x="453" y="486"/>
                  </a:lnTo>
                  <a:lnTo>
                    <a:pt x="447" y="493"/>
                  </a:lnTo>
                  <a:lnTo>
                    <a:pt x="433" y="487"/>
                  </a:lnTo>
                  <a:lnTo>
                    <a:pt x="424" y="496"/>
                  </a:lnTo>
                  <a:lnTo>
                    <a:pt x="418" y="496"/>
                  </a:lnTo>
                  <a:lnTo>
                    <a:pt x="414" y="486"/>
                  </a:lnTo>
                  <a:lnTo>
                    <a:pt x="412" y="481"/>
                  </a:lnTo>
                  <a:lnTo>
                    <a:pt x="403" y="478"/>
                  </a:lnTo>
                  <a:lnTo>
                    <a:pt x="399" y="478"/>
                  </a:lnTo>
                  <a:lnTo>
                    <a:pt x="391" y="484"/>
                  </a:lnTo>
                  <a:lnTo>
                    <a:pt x="385" y="492"/>
                  </a:lnTo>
                  <a:lnTo>
                    <a:pt x="379" y="493"/>
                  </a:lnTo>
                  <a:lnTo>
                    <a:pt x="372" y="501"/>
                  </a:lnTo>
                  <a:lnTo>
                    <a:pt x="370" y="523"/>
                  </a:lnTo>
                  <a:lnTo>
                    <a:pt x="366" y="531"/>
                  </a:lnTo>
                  <a:lnTo>
                    <a:pt x="322" y="558"/>
                  </a:lnTo>
                  <a:lnTo>
                    <a:pt x="321" y="537"/>
                  </a:lnTo>
                  <a:lnTo>
                    <a:pt x="303" y="538"/>
                  </a:lnTo>
                  <a:lnTo>
                    <a:pt x="304" y="507"/>
                  </a:lnTo>
                  <a:lnTo>
                    <a:pt x="288" y="508"/>
                  </a:lnTo>
                  <a:lnTo>
                    <a:pt x="288" y="423"/>
                  </a:lnTo>
                  <a:lnTo>
                    <a:pt x="225" y="423"/>
                  </a:lnTo>
                  <a:lnTo>
                    <a:pt x="225" y="379"/>
                  </a:lnTo>
                  <a:lnTo>
                    <a:pt x="0" y="376"/>
                  </a:lnTo>
                  <a:lnTo>
                    <a:pt x="18" y="361"/>
                  </a:lnTo>
                  <a:lnTo>
                    <a:pt x="25" y="361"/>
                  </a:lnTo>
                  <a:lnTo>
                    <a:pt x="25" y="337"/>
                  </a:lnTo>
                  <a:lnTo>
                    <a:pt x="34" y="325"/>
                  </a:lnTo>
                  <a:lnTo>
                    <a:pt x="45" y="322"/>
                  </a:lnTo>
                  <a:lnTo>
                    <a:pt x="57" y="325"/>
                  </a:lnTo>
                  <a:lnTo>
                    <a:pt x="63" y="319"/>
                  </a:lnTo>
                  <a:lnTo>
                    <a:pt x="210" y="316"/>
                  </a:lnTo>
                  <a:lnTo>
                    <a:pt x="208" y="289"/>
                  </a:lnTo>
                  <a:lnTo>
                    <a:pt x="255" y="289"/>
                  </a:lnTo>
                  <a:lnTo>
                    <a:pt x="255" y="237"/>
                  </a:lnTo>
                  <a:lnTo>
                    <a:pt x="261" y="228"/>
                  </a:lnTo>
                  <a:lnTo>
                    <a:pt x="261" y="202"/>
                  </a:lnTo>
                  <a:lnTo>
                    <a:pt x="268" y="196"/>
                  </a:lnTo>
                  <a:lnTo>
                    <a:pt x="283" y="187"/>
                  </a:lnTo>
                  <a:lnTo>
                    <a:pt x="289" y="180"/>
                  </a:lnTo>
                  <a:lnTo>
                    <a:pt x="288" y="84"/>
                  </a:lnTo>
                  <a:lnTo>
                    <a:pt x="255" y="67"/>
                  </a:lnTo>
                  <a:lnTo>
                    <a:pt x="253" y="61"/>
                  </a:lnTo>
                  <a:lnTo>
                    <a:pt x="253" y="0"/>
                  </a:lnTo>
                  <a:lnTo>
                    <a:pt x="600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2" name="Freeform 117"/>
            <p:cNvSpPr>
              <a:spLocks noChangeAspect="1"/>
            </p:cNvSpPr>
            <p:nvPr/>
          </p:nvSpPr>
          <p:spPr bwMode="auto">
            <a:xfrm>
              <a:off x="1497" y="2606"/>
              <a:ext cx="413" cy="413"/>
            </a:xfrm>
            <a:custGeom>
              <a:avLst/>
              <a:gdLst>
                <a:gd name="T0" fmla="*/ 2147483647 w 451"/>
                <a:gd name="T1" fmla="*/ 2147483647 h 441"/>
                <a:gd name="T2" fmla="*/ 2147483647 w 451"/>
                <a:gd name="T3" fmla="*/ 2147483647 h 441"/>
                <a:gd name="T4" fmla="*/ 2147483647 w 451"/>
                <a:gd name="T5" fmla="*/ 2147483647 h 441"/>
                <a:gd name="T6" fmla="*/ 2147483647 w 451"/>
                <a:gd name="T7" fmla="*/ 2147483647 h 441"/>
                <a:gd name="T8" fmla="*/ 2147483647 w 451"/>
                <a:gd name="T9" fmla="*/ 2147483647 h 441"/>
                <a:gd name="T10" fmla="*/ 2147483647 w 451"/>
                <a:gd name="T11" fmla="*/ 2147483647 h 441"/>
                <a:gd name="T12" fmla="*/ 2147483647 w 451"/>
                <a:gd name="T13" fmla="*/ 2147483647 h 441"/>
                <a:gd name="T14" fmla="*/ 2147483647 w 451"/>
                <a:gd name="T15" fmla="*/ 2147483647 h 441"/>
                <a:gd name="T16" fmla="*/ 0 w 451"/>
                <a:gd name="T17" fmla="*/ 2147483647 h 441"/>
                <a:gd name="T18" fmla="*/ 2147483647 w 451"/>
                <a:gd name="T19" fmla="*/ 2147483647 h 441"/>
                <a:gd name="T20" fmla="*/ 2147483647 w 451"/>
                <a:gd name="T21" fmla="*/ 2147483647 h 441"/>
                <a:gd name="T22" fmla="*/ 2147483647 w 451"/>
                <a:gd name="T23" fmla="*/ 2147483647 h 441"/>
                <a:gd name="T24" fmla="*/ 2147483647 w 451"/>
                <a:gd name="T25" fmla="*/ 2147483647 h 441"/>
                <a:gd name="T26" fmla="*/ 2147483647 w 451"/>
                <a:gd name="T27" fmla="*/ 2147483647 h 441"/>
                <a:gd name="T28" fmla="*/ 2147483647 w 451"/>
                <a:gd name="T29" fmla="*/ 2147483647 h 441"/>
                <a:gd name="T30" fmla="*/ 2147483647 w 451"/>
                <a:gd name="T31" fmla="*/ 2147483647 h 441"/>
                <a:gd name="T32" fmla="*/ 2147483647 w 451"/>
                <a:gd name="T33" fmla="*/ 2147483647 h 441"/>
                <a:gd name="T34" fmla="*/ 2147483647 w 451"/>
                <a:gd name="T35" fmla="*/ 2147483647 h 441"/>
                <a:gd name="T36" fmla="*/ 2147483647 w 451"/>
                <a:gd name="T37" fmla="*/ 2147483647 h 441"/>
                <a:gd name="T38" fmla="*/ 2147483647 w 451"/>
                <a:gd name="T39" fmla="*/ 2147483647 h 441"/>
                <a:gd name="T40" fmla="*/ 2147483647 w 451"/>
                <a:gd name="T41" fmla="*/ 2147483647 h 441"/>
                <a:gd name="T42" fmla="*/ 2147483647 w 451"/>
                <a:gd name="T43" fmla="*/ 2147483647 h 441"/>
                <a:gd name="T44" fmla="*/ 2147483647 w 451"/>
                <a:gd name="T45" fmla="*/ 2147483647 h 441"/>
                <a:gd name="T46" fmla="*/ 2147483647 w 451"/>
                <a:gd name="T47" fmla="*/ 2147483647 h 441"/>
                <a:gd name="T48" fmla="*/ 2147483647 w 451"/>
                <a:gd name="T49" fmla="*/ 2147483647 h 441"/>
                <a:gd name="T50" fmla="*/ 2147483647 w 451"/>
                <a:gd name="T51" fmla="*/ 2147483647 h 441"/>
                <a:gd name="T52" fmla="*/ 2147483647 w 451"/>
                <a:gd name="T53" fmla="*/ 2147483647 h 441"/>
                <a:gd name="T54" fmla="*/ 2147483647 w 451"/>
                <a:gd name="T55" fmla="*/ 2147483647 h 441"/>
                <a:gd name="T56" fmla="*/ 2147483647 w 451"/>
                <a:gd name="T57" fmla="*/ 2147483647 h 441"/>
                <a:gd name="T58" fmla="*/ 2147483647 w 451"/>
                <a:gd name="T59" fmla="*/ 2147483647 h 441"/>
                <a:gd name="T60" fmla="*/ 2147483647 w 451"/>
                <a:gd name="T61" fmla="*/ 2147483647 h 441"/>
                <a:gd name="T62" fmla="*/ 2147483647 w 451"/>
                <a:gd name="T63" fmla="*/ 2147483647 h 441"/>
                <a:gd name="T64" fmla="*/ 2147483647 w 451"/>
                <a:gd name="T65" fmla="*/ 2147483647 h 441"/>
                <a:gd name="T66" fmla="*/ 2147483647 w 451"/>
                <a:gd name="T67" fmla="*/ 2147483647 h 441"/>
                <a:gd name="T68" fmla="*/ 2147483647 w 451"/>
                <a:gd name="T69" fmla="*/ 2147483647 h 441"/>
                <a:gd name="T70" fmla="*/ 2147483647 w 451"/>
                <a:gd name="T71" fmla="*/ 2147483647 h 441"/>
                <a:gd name="T72" fmla="*/ 2147483647 w 451"/>
                <a:gd name="T73" fmla="*/ 2147483647 h 441"/>
                <a:gd name="T74" fmla="*/ 2147483647 w 451"/>
                <a:gd name="T75" fmla="*/ 2147483647 h 441"/>
                <a:gd name="T76" fmla="*/ 2147483647 w 451"/>
                <a:gd name="T77" fmla="*/ 2147483647 h 441"/>
                <a:gd name="T78" fmla="*/ 2147483647 w 451"/>
                <a:gd name="T79" fmla="*/ 2147483647 h 441"/>
                <a:gd name="T80" fmla="*/ 2147483647 w 451"/>
                <a:gd name="T81" fmla="*/ 2147483647 h 441"/>
                <a:gd name="T82" fmla="*/ 2147483647 w 451"/>
                <a:gd name="T83" fmla="*/ 2147483647 h 441"/>
                <a:gd name="T84" fmla="*/ 2147483647 w 451"/>
                <a:gd name="T85" fmla="*/ 2147483647 h 441"/>
                <a:gd name="T86" fmla="*/ 2147483647 w 451"/>
                <a:gd name="T87" fmla="*/ 2147483647 h 441"/>
                <a:gd name="T88" fmla="*/ 2147483647 w 451"/>
                <a:gd name="T89" fmla="*/ 2147483647 h 441"/>
                <a:gd name="T90" fmla="*/ 2147483647 w 451"/>
                <a:gd name="T91" fmla="*/ 2147483647 h 441"/>
                <a:gd name="T92" fmla="*/ 2147483647 w 451"/>
                <a:gd name="T93" fmla="*/ 2147483647 h 441"/>
                <a:gd name="T94" fmla="*/ 2147483647 w 451"/>
                <a:gd name="T95" fmla="*/ 2147483647 h 441"/>
                <a:gd name="T96" fmla="*/ 2147483647 w 451"/>
                <a:gd name="T97" fmla="*/ 2147483647 h 441"/>
                <a:gd name="T98" fmla="*/ 2147483647 w 451"/>
                <a:gd name="T99" fmla="*/ 2147483647 h 441"/>
                <a:gd name="T100" fmla="*/ 2147483647 w 451"/>
                <a:gd name="T101" fmla="*/ 2147483647 h 441"/>
                <a:gd name="T102" fmla="*/ 2147483647 w 451"/>
                <a:gd name="T103" fmla="*/ 2147483647 h 441"/>
                <a:gd name="T104" fmla="*/ 2147483647 w 451"/>
                <a:gd name="T105" fmla="*/ 2147483647 h 441"/>
                <a:gd name="T106" fmla="*/ 2147483647 w 451"/>
                <a:gd name="T107" fmla="*/ 2147483647 h 441"/>
                <a:gd name="T108" fmla="*/ 2147483647 w 451"/>
                <a:gd name="T109" fmla="*/ 2147483647 h 441"/>
                <a:gd name="T110" fmla="*/ 2147483647 w 451"/>
                <a:gd name="T111" fmla="*/ 2147483647 h 441"/>
                <a:gd name="T112" fmla="*/ 2147483647 w 451"/>
                <a:gd name="T113" fmla="*/ 0 h 4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1"/>
                <a:gd name="T172" fmla="*/ 0 h 441"/>
                <a:gd name="T173" fmla="*/ 451 w 451"/>
                <a:gd name="T174" fmla="*/ 441 h 4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1" h="441">
                  <a:moveTo>
                    <a:pt x="1" y="4"/>
                  </a:moveTo>
                  <a:lnTo>
                    <a:pt x="3" y="12"/>
                  </a:lnTo>
                  <a:lnTo>
                    <a:pt x="9" y="25"/>
                  </a:lnTo>
                  <a:lnTo>
                    <a:pt x="13" y="34"/>
                  </a:lnTo>
                  <a:lnTo>
                    <a:pt x="25" y="43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8"/>
                  </a:lnTo>
                  <a:lnTo>
                    <a:pt x="25" y="96"/>
                  </a:lnTo>
                  <a:lnTo>
                    <a:pt x="9" y="102"/>
                  </a:lnTo>
                  <a:lnTo>
                    <a:pt x="1" y="109"/>
                  </a:lnTo>
                  <a:lnTo>
                    <a:pt x="6" y="118"/>
                  </a:lnTo>
                  <a:lnTo>
                    <a:pt x="6" y="127"/>
                  </a:lnTo>
                  <a:lnTo>
                    <a:pt x="4" y="138"/>
                  </a:lnTo>
                  <a:lnTo>
                    <a:pt x="10" y="148"/>
                  </a:lnTo>
                  <a:lnTo>
                    <a:pt x="10" y="157"/>
                  </a:lnTo>
                  <a:lnTo>
                    <a:pt x="6" y="165"/>
                  </a:lnTo>
                  <a:lnTo>
                    <a:pt x="0" y="171"/>
                  </a:lnTo>
                  <a:lnTo>
                    <a:pt x="7" y="180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10" y="211"/>
                  </a:lnTo>
                  <a:lnTo>
                    <a:pt x="6" y="217"/>
                  </a:lnTo>
                  <a:lnTo>
                    <a:pt x="6" y="237"/>
                  </a:lnTo>
                  <a:lnTo>
                    <a:pt x="7" y="258"/>
                  </a:lnTo>
                  <a:lnTo>
                    <a:pt x="18" y="267"/>
                  </a:lnTo>
                  <a:lnTo>
                    <a:pt x="16" y="274"/>
                  </a:lnTo>
                  <a:lnTo>
                    <a:pt x="25" y="285"/>
                  </a:lnTo>
                  <a:lnTo>
                    <a:pt x="36" y="285"/>
                  </a:lnTo>
                  <a:lnTo>
                    <a:pt x="40" y="286"/>
                  </a:lnTo>
                  <a:lnTo>
                    <a:pt x="33" y="292"/>
                  </a:lnTo>
                  <a:lnTo>
                    <a:pt x="31" y="297"/>
                  </a:lnTo>
                  <a:lnTo>
                    <a:pt x="34" y="304"/>
                  </a:lnTo>
                  <a:lnTo>
                    <a:pt x="36" y="310"/>
                  </a:lnTo>
                  <a:lnTo>
                    <a:pt x="21" y="315"/>
                  </a:lnTo>
                  <a:lnTo>
                    <a:pt x="10" y="316"/>
                  </a:lnTo>
                  <a:lnTo>
                    <a:pt x="15" y="324"/>
                  </a:lnTo>
                  <a:lnTo>
                    <a:pt x="16" y="333"/>
                  </a:lnTo>
                  <a:lnTo>
                    <a:pt x="15" y="343"/>
                  </a:lnTo>
                  <a:lnTo>
                    <a:pt x="3" y="348"/>
                  </a:lnTo>
                  <a:lnTo>
                    <a:pt x="0" y="355"/>
                  </a:lnTo>
                  <a:lnTo>
                    <a:pt x="6" y="361"/>
                  </a:lnTo>
                  <a:lnTo>
                    <a:pt x="0" y="367"/>
                  </a:lnTo>
                  <a:lnTo>
                    <a:pt x="4" y="372"/>
                  </a:lnTo>
                  <a:lnTo>
                    <a:pt x="4" y="381"/>
                  </a:lnTo>
                  <a:lnTo>
                    <a:pt x="7" y="385"/>
                  </a:lnTo>
                  <a:lnTo>
                    <a:pt x="9" y="402"/>
                  </a:lnTo>
                  <a:lnTo>
                    <a:pt x="16" y="402"/>
                  </a:lnTo>
                  <a:lnTo>
                    <a:pt x="22" y="396"/>
                  </a:lnTo>
                  <a:lnTo>
                    <a:pt x="33" y="394"/>
                  </a:lnTo>
                  <a:lnTo>
                    <a:pt x="43" y="393"/>
                  </a:lnTo>
                  <a:lnTo>
                    <a:pt x="52" y="390"/>
                  </a:lnTo>
                  <a:lnTo>
                    <a:pt x="58" y="382"/>
                  </a:lnTo>
                  <a:lnTo>
                    <a:pt x="69" y="379"/>
                  </a:lnTo>
                  <a:lnTo>
                    <a:pt x="73" y="382"/>
                  </a:lnTo>
                  <a:lnTo>
                    <a:pt x="84" y="384"/>
                  </a:lnTo>
                  <a:lnTo>
                    <a:pt x="90" y="387"/>
                  </a:lnTo>
                  <a:lnTo>
                    <a:pt x="96" y="394"/>
                  </a:lnTo>
                  <a:lnTo>
                    <a:pt x="100" y="405"/>
                  </a:lnTo>
                  <a:lnTo>
                    <a:pt x="109" y="411"/>
                  </a:lnTo>
                  <a:lnTo>
                    <a:pt x="120" y="414"/>
                  </a:lnTo>
                  <a:lnTo>
                    <a:pt x="130" y="421"/>
                  </a:lnTo>
                  <a:lnTo>
                    <a:pt x="138" y="427"/>
                  </a:lnTo>
                  <a:lnTo>
                    <a:pt x="144" y="429"/>
                  </a:lnTo>
                  <a:lnTo>
                    <a:pt x="154" y="435"/>
                  </a:lnTo>
                  <a:lnTo>
                    <a:pt x="169" y="439"/>
                  </a:lnTo>
                  <a:lnTo>
                    <a:pt x="180" y="439"/>
                  </a:lnTo>
                  <a:lnTo>
                    <a:pt x="198" y="441"/>
                  </a:lnTo>
                  <a:lnTo>
                    <a:pt x="211" y="435"/>
                  </a:lnTo>
                  <a:lnTo>
                    <a:pt x="223" y="430"/>
                  </a:lnTo>
                  <a:lnTo>
                    <a:pt x="243" y="420"/>
                  </a:lnTo>
                  <a:lnTo>
                    <a:pt x="249" y="411"/>
                  </a:lnTo>
                  <a:lnTo>
                    <a:pt x="261" y="403"/>
                  </a:lnTo>
                  <a:lnTo>
                    <a:pt x="264" y="394"/>
                  </a:lnTo>
                  <a:lnTo>
                    <a:pt x="276" y="388"/>
                  </a:lnTo>
                  <a:lnTo>
                    <a:pt x="279" y="378"/>
                  </a:lnTo>
                  <a:lnTo>
                    <a:pt x="283" y="376"/>
                  </a:lnTo>
                  <a:lnTo>
                    <a:pt x="285" y="369"/>
                  </a:lnTo>
                  <a:lnTo>
                    <a:pt x="288" y="367"/>
                  </a:lnTo>
                  <a:lnTo>
                    <a:pt x="298" y="366"/>
                  </a:lnTo>
                  <a:lnTo>
                    <a:pt x="306" y="361"/>
                  </a:lnTo>
                  <a:lnTo>
                    <a:pt x="309" y="352"/>
                  </a:lnTo>
                  <a:lnTo>
                    <a:pt x="316" y="345"/>
                  </a:lnTo>
                  <a:lnTo>
                    <a:pt x="327" y="343"/>
                  </a:lnTo>
                  <a:lnTo>
                    <a:pt x="331" y="334"/>
                  </a:lnTo>
                  <a:lnTo>
                    <a:pt x="340" y="330"/>
                  </a:lnTo>
                  <a:lnTo>
                    <a:pt x="343" y="321"/>
                  </a:lnTo>
                  <a:lnTo>
                    <a:pt x="349" y="318"/>
                  </a:lnTo>
                  <a:lnTo>
                    <a:pt x="349" y="313"/>
                  </a:lnTo>
                  <a:lnTo>
                    <a:pt x="354" y="307"/>
                  </a:lnTo>
                  <a:lnTo>
                    <a:pt x="352" y="300"/>
                  </a:lnTo>
                  <a:lnTo>
                    <a:pt x="351" y="286"/>
                  </a:lnTo>
                  <a:lnTo>
                    <a:pt x="355" y="276"/>
                  </a:lnTo>
                  <a:lnTo>
                    <a:pt x="360" y="270"/>
                  </a:lnTo>
                  <a:lnTo>
                    <a:pt x="367" y="265"/>
                  </a:lnTo>
                  <a:lnTo>
                    <a:pt x="375" y="267"/>
                  </a:lnTo>
                  <a:lnTo>
                    <a:pt x="387" y="262"/>
                  </a:lnTo>
                  <a:lnTo>
                    <a:pt x="387" y="255"/>
                  </a:lnTo>
                  <a:lnTo>
                    <a:pt x="387" y="244"/>
                  </a:lnTo>
                  <a:lnTo>
                    <a:pt x="420" y="243"/>
                  </a:lnTo>
                  <a:lnTo>
                    <a:pt x="418" y="216"/>
                  </a:lnTo>
                  <a:lnTo>
                    <a:pt x="436" y="217"/>
                  </a:lnTo>
                  <a:lnTo>
                    <a:pt x="436" y="198"/>
                  </a:lnTo>
                  <a:lnTo>
                    <a:pt x="451" y="199"/>
                  </a:lnTo>
                  <a:lnTo>
                    <a:pt x="451" y="178"/>
                  </a:lnTo>
                  <a:lnTo>
                    <a:pt x="451" y="160"/>
                  </a:lnTo>
                  <a:lnTo>
                    <a:pt x="432" y="163"/>
                  </a:lnTo>
                  <a:lnTo>
                    <a:pt x="432" y="132"/>
                  </a:lnTo>
                  <a:lnTo>
                    <a:pt x="417" y="132"/>
                  </a:lnTo>
                  <a:lnTo>
                    <a:pt x="418" y="48"/>
                  </a:lnTo>
                  <a:lnTo>
                    <a:pt x="355" y="48"/>
                  </a:lnTo>
                  <a:lnTo>
                    <a:pt x="355" y="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4" name="Freeform 119"/>
            <p:cNvSpPr>
              <a:spLocks noChangeAspect="1"/>
            </p:cNvSpPr>
            <p:nvPr/>
          </p:nvSpPr>
          <p:spPr bwMode="auto">
            <a:xfrm>
              <a:off x="1786" y="2703"/>
              <a:ext cx="318" cy="328"/>
            </a:xfrm>
            <a:custGeom>
              <a:avLst/>
              <a:gdLst>
                <a:gd name="T0" fmla="*/ 2147483647 w 347"/>
                <a:gd name="T1" fmla="*/ 2147483647 h 350"/>
                <a:gd name="T2" fmla="*/ 2147483647 w 347"/>
                <a:gd name="T3" fmla="*/ 2147483647 h 350"/>
                <a:gd name="T4" fmla="*/ 2147483647 w 347"/>
                <a:gd name="T5" fmla="*/ 2147483647 h 350"/>
                <a:gd name="T6" fmla="*/ 2147483647 w 347"/>
                <a:gd name="T7" fmla="*/ 2147483647 h 350"/>
                <a:gd name="T8" fmla="*/ 2147483647 w 347"/>
                <a:gd name="T9" fmla="*/ 2147483647 h 350"/>
                <a:gd name="T10" fmla="*/ 2147483647 w 347"/>
                <a:gd name="T11" fmla="*/ 2147483647 h 350"/>
                <a:gd name="T12" fmla="*/ 2147483647 w 347"/>
                <a:gd name="T13" fmla="*/ 2147483647 h 350"/>
                <a:gd name="T14" fmla="*/ 2147483647 w 347"/>
                <a:gd name="T15" fmla="*/ 2147483647 h 350"/>
                <a:gd name="T16" fmla="*/ 2147483647 w 347"/>
                <a:gd name="T17" fmla="*/ 2147483647 h 350"/>
                <a:gd name="T18" fmla="*/ 2147483647 w 347"/>
                <a:gd name="T19" fmla="*/ 2147483647 h 350"/>
                <a:gd name="T20" fmla="*/ 2147483647 w 347"/>
                <a:gd name="T21" fmla="*/ 2147483647 h 350"/>
                <a:gd name="T22" fmla="*/ 2147483647 w 347"/>
                <a:gd name="T23" fmla="*/ 2147483647 h 350"/>
                <a:gd name="T24" fmla="*/ 2147483647 w 347"/>
                <a:gd name="T25" fmla="*/ 2147483647 h 350"/>
                <a:gd name="T26" fmla="*/ 2147483647 w 347"/>
                <a:gd name="T27" fmla="*/ 2147483647 h 350"/>
                <a:gd name="T28" fmla="*/ 2147483647 w 347"/>
                <a:gd name="T29" fmla="*/ 2147483647 h 350"/>
                <a:gd name="T30" fmla="*/ 2147483647 w 347"/>
                <a:gd name="T31" fmla="*/ 2147483647 h 350"/>
                <a:gd name="T32" fmla="*/ 2147483647 w 347"/>
                <a:gd name="T33" fmla="*/ 2147483647 h 350"/>
                <a:gd name="T34" fmla="*/ 2147483647 w 347"/>
                <a:gd name="T35" fmla="*/ 2147483647 h 350"/>
                <a:gd name="T36" fmla="*/ 2147483647 w 347"/>
                <a:gd name="T37" fmla="*/ 2147483647 h 350"/>
                <a:gd name="T38" fmla="*/ 2147483647 w 347"/>
                <a:gd name="T39" fmla="*/ 2147483647 h 350"/>
                <a:gd name="T40" fmla="*/ 2147483647 w 347"/>
                <a:gd name="T41" fmla="*/ 2147483647 h 350"/>
                <a:gd name="T42" fmla="*/ 2147483647 w 347"/>
                <a:gd name="T43" fmla="*/ 2147483647 h 350"/>
                <a:gd name="T44" fmla="*/ 2147483647 w 347"/>
                <a:gd name="T45" fmla="*/ 2147483647 h 350"/>
                <a:gd name="T46" fmla="*/ 2147483647 w 347"/>
                <a:gd name="T47" fmla="*/ 2147483647 h 350"/>
                <a:gd name="T48" fmla="*/ 2147483647 w 347"/>
                <a:gd name="T49" fmla="*/ 2147483647 h 350"/>
                <a:gd name="T50" fmla="*/ 2147483647 w 347"/>
                <a:gd name="T51" fmla="*/ 2147483647 h 350"/>
                <a:gd name="T52" fmla="*/ 2147483647 w 347"/>
                <a:gd name="T53" fmla="*/ 2147483647 h 350"/>
                <a:gd name="T54" fmla="*/ 2147483647 w 347"/>
                <a:gd name="T55" fmla="*/ 2147483647 h 350"/>
                <a:gd name="T56" fmla="*/ 2147483647 w 347"/>
                <a:gd name="T57" fmla="*/ 2147483647 h 350"/>
                <a:gd name="T58" fmla="*/ 2147483647 w 347"/>
                <a:gd name="T59" fmla="*/ 2147483647 h 350"/>
                <a:gd name="T60" fmla="*/ 2147483647 w 347"/>
                <a:gd name="T61" fmla="*/ 2147483647 h 350"/>
                <a:gd name="T62" fmla="*/ 2147483647 w 347"/>
                <a:gd name="T63" fmla="*/ 2147483647 h 350"/>
                <a:gd name="T64" fmla="*/ 2147483647 w 347"/>
                <a:gd name="T65" fmla="*/ 2147483647 h 350"/>
                <a:gd name="T66" fmla="*/ 2147483647 w 347"/>
                <a:gd name="T67" fmla="*/ 2147483647 h 350"/>
                <a:gd name="T68" fmla="*/ 2147483647 w 347"/>
                <a:gd name="T69" fmla="*/ 2147483647 h 350"/>
                <a:gd name="T70" fmla="*/ 2147483647 w 347"/>
                <a:gd name="T71" fmla="*/ 2147483647 h 350"/>
                <a:gd name="T72" fmla="*/ 2147483647 w 347"/>
                <a:gd name="T73" fmla="*/ 2147483647 h 350"/>
                <a:gd name="T74" fmla="*/ 2147483647 w 347"/>
                <a:gd name="T75" fmla="*/ 2147483647 h 350"/>
                <a:gd name="T76" fmla="*/ 2147483647 w 347"/>
                <a:gd name="T77" fmla="*/ 2147483647 h 350"/>
                <a:gd name="T78" fmla="*/ 2147483647 w 347"/>
                <a:gd name="T79" fmla="*/ 2147483647 h 350"/>
                <a:gd name="T80" fmla="*/ 2147483647 w 347"/>
                <a:gd name="T81" fmla="*/ 2147483647 h 350"/>
                <a:gd name="T82" fmla="*/ 2147483647 w 347"/>
                <a:gd name="T83" fmla="*/ 2147483647 h 350"/>
                <a:gd name="T84" fmla="*/ 2147483647 w 347"/>
                <a:gd name="T85" fmla="*/ 2147483647 h 350"/>
                <a:gd name="T86" fmla="*/ 2147483647 w 347"/>
                <a:gd name="T87" fmla="*/ 2147483647 h 350"/>
                <a:gd name="T88" fmla="*/ 2147483647 w 347"/>
                <a:gd name="T89" fmla="*/ 2147483647 h 350"/>
                <a:gd name="T90" fmla="*/ 2147483647 w 347"/>
                <a:gd name="T91" fmla="*/ 2147483647 h 350"/>
                <a:gd name="T92" fmla="*/ 2147483647 w 347"/>
                <a:gd name="T93" fmla="*/ 2147483647 h 350"/>
                <a:gd name="T94" fmla="*/ 2147483647 w 347"/>
                <a:gd name="T95" fmla="*/ 2147483647 h 350"/>
                <a:gd name="T96" fmla="*/ 2147483647 w 347"/>
                <a:gd name="T97" fmla="*/ 2147483647 h 350"/>
                <a:gd name="T98" fmla="*/ 2147483647 w 347"/>
                <a:gd name="T99" fmla="*/ 2147483647 h 350"/>
                <a:gd name="T100" fmla="*/ 0 w 347"/>
                <a:gd name="T101" fmla="*/ 2147483647 h 3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7"/>
                <a:gd name="T154" fmla="*/ 0 h 350"/>
                <a:gd name="T155" fmla="*/ 347 w 347"/>
                <a:gd name="T156" fmla="*/ 350 h 3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7" h="350">
                  <a:moveTo>
                    <a:pt x="0" y="242"/>
                  </a:moveTo>
                  <a:lnTo>
                    <a:pt x="11" y="240"/>
                  </a:lnTo>
                  <a:lnTo>
                    <a:pt x="15" y="231"/>
                  </a:lnTo>
                  <a:lnTo>
                    <a:pt x="24" y="227"/>
                  </a:lnTo>
                  <a:lnTo>
                    <a:pt x="27" y="218"/>
                  </a:lnTo>
                  <a:lnTo>
                    <a:pt x="33" y="215"/>
                  </a:lnTo>
                  <a:lnTo>
                    <a:pt x="33" y="210"/>
                  </a:lnTo>
                  <a:lnTo>
                    <a:pt x="38" y="204"/>
                  </a:lnTo>
                  <a:lnTo>
                    <a:pt x="36" y="197"/>
                  </a:lnTo>
                  <a:lnTo>
                    <a:pt x="35" y="183"/>
                  </a:lnTo>
                  <a:lnTo>
                    <a:pt x="39" y="173"/>
                  </a:lnTo>
                  <a:lnTo>
                    <a:pt x="44" y="167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71" y="159"/>
                  </a:lnTo>
                  <a:lnTo>
                    <a:pt x="71" y="152"/>
                  </a:lnTo>
                  <a:lnTo>
                    <a:pt x="71" y="141"/>
                  </a:lnTo>
                  <a:lnTo>
                    <a:pt x="104" y="140"/>
                  </a:lnTo>
                  <a:lnTo>
                    <a:pt x="102" y="113"/>
                  </a:lnTo>
                  <a:lnTo>
                    <a:pt x="120" y="114"/>
                  </a:lnTo>
                  <a:lnTo>
                    <a:pt x="120" y="95"/>
                  </a:lnTo>
                  <a:lnTo>
                    <a:pt x="135" y="96"/>
                  </a:lnTo>
                  <a:lnTo>
                    <a:pt x="136" y="77"/>
                  </a:lnTo>
                  <a:lnTo>
                    <a:pt x="178" y="54"/>
                  </a:lnTo>
                  <a:lnTo>
                    <a:pt x="182" y="45"/>
                  </a:lnTo>
                  <a:lnTo>
                    <a:pt x="182" y="24"/>
                  </a:lnTo>
                  <a:lnTo>
                    <a:pt x="190" y="17"/>
                  </a:lnTo>
                  <a:lnTo>
                    <a:pt x="196" y="14"/>
                  </a:lnTo>
                  <a:lnTo>
                    <a:pt x="211" y="0"/>
                  </a:lnTo>
                  <a:lnTo>
                    <a:pt x="224" y="2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6" y="18"/>
                  </a:lnTo>
                  <a:lnTo>
                    <a:pt x="245" y="11"/>
                  </a:lnTo>
                  <a:lnTo>
                    <a:pt x="257" y="14"/>
                  </a:lnTo>
                  <a:lnTo>
                    <a:pt x="266" y="8"/>
                  </a:lnTo>
                  <a:lnTo>
                    <a:pt x="271" y="8"/>
                  </a:lnTo>
                  <a:lnTo>
                    <a:pt x="278" y="11"/>
                  </a:lnTo>
                  <a:lnTo>
                    <a:pt x="281" y="14"/>
                  </a:lnTo>
                  <a:lnTo>
                    <a:pt x="302" y="15"/>
                  </a:lnTo>
                  <a:lnTo>
                    <a:pt x="308" y="23"/>
                  </a:lnTo>
                  <a:lnTo>
                    <a:pt x="307" y="30"/>
                  </a:lnTo>
                  <a:lnTo>
                    <a:pt x="299" y="32"/>
                  </a:lnTo>
                  <a:lnTo>
                    <a:pt x="302" y="41"/>
                  </a:lnTo>
                  <a:lnTo>
                    <a:pt x="295" y="48"/>
                  </a:lnTo>
                  <a:lnTo>
                    <a:pt x="292" y="57"/>
                  </a:lnTo>
                  <a:lnTo>
                    <a:pt x="302" y="72"/>
                  </a:lnTo>
                  <a:lnTo>
                    <a:pt x="302" y="84"/>
                  </a:lnTo>
                  <a:lnTo>
                    <a:pt x="307" y="95"/>
                  </a:lnTo>
                  <a:lnTo>
                    <a:pt x="305" y="104"/>
                  </a:lnTo>
                  <a:lnTo>
                    <a:pt x="286" y="117"/>
                  </a:lnTo>
                  <a:lnTo>
                    <a:pt x="289" y="119"/>
                  </a:lnTo>
                  <a:lnTo>
                    <a:pt x="290" y="129"/>
                  </a:lnTo>
                  <a:lnTo>
                    <a:pt x="295" y="140"/>
                  </a:lnTo>
                  <a:lnTo>
                    <a:pt x="305" y="140"/>
                  </a:lnTo>
                  <a:lnTo>
                    <a:pt x="311" y="143"/>
                  </a:lnTo>
                  <a:lnTo>
                    <a:pt x="313" y="153"/>
                  </a:lnTo>
                  <a:lnTo>
                    <a:pt x="305" y="155"/>
                  </a:lnTo>
                  <a:lnTo>
                    <a:pt x="301" y="167"/>
                  </a:lnTo>
                  <a:lnTo>
                    <a:pt x="286" y="167"/>
                  </a:lnTo>
                  <a:lnTo>
                    <a:pt x="280" y="174"/>
                  </a:lnTo>
                  <a:lnTo>
                    <a:pt x="278" y="185"/>
                  </a:lnTo>
                  <a:lnTo>
                    <a:pt x="280" y="195"/>
                  </a:lnTo>
                  <a:lnTo>
                    <a:pt x="283" y="203"/>
                  </a:lnTo>
                  <a:lnTo>
                    <a:pt x="293" y="203"/>
                  </a:lnTo>
                  <a:lnTo>
                    <a:pt x="302" y="198"/>
                  </a:lnTo>
                  <a:lnTo>
                    <a:pt x="307" y="194"/>
                  </a:lnTo>
                  <a:lnTo>
                    <a:pt x="313" y="197"/>
                  </a:lnTo>
                  <a:lnTo>
                    <a:pt x="325" y="197"/>
                  </a:lnTo>
                  <a:lnTo>
                    <a:pt x="334" y="191"/>
                  </a:lnTo>
                  <a:lnTo>
                    <a:pt x="337" y="201"/>
                  </a:lnTo>
                  <a:lnTo>
                    <a:pt x="343" y="212"/>
                  </a:lnTo>
                  <a:lnTo>
                    <a:pt x="341" y="216"/>
                  </a:lnTo>
                  <a:lnTo>
                    <a:pt x="347" y="227"/>
                  </a:lnTo>
                  <a:lnTo>
                    <a:pt x="338" y="236"/>
                  </a:lnTo>
                  <a:lnTo>
                    <a:pt x="325" y="254"/>
                  </a:lnTo>
                  <a:lnTo>
                    <a:pt x="319" y="272"/>
                  </a:lnTo>
                  <a:lnTo>
                    <a:pt x="295" y="350"/>
                  </a:lnTo>
                  <a:lnTo>
                    <a:pt x="200" y="314"/>
                  </a:lnTo>
                  <a:lnTo>
                    <a:pt x="196" y="288"/>
                  </a:lnTo>
                  <a:lnTo>
                    <a:pt x="190" y="281"/>
                  </a:lnTo>
                  <a:lnTo>
                    <a:pt x="182" y="275"/>
                  </a:lnTo>
                  <a:lnTo>
                    <a:pt x="187" y="260"/>
                  </a:lnTo>
                  <a:lnTo>
                    <a:pt x="158" y="269"/>
                  </a:lnTo>
                  <a:lnTo>
                    <a:pt x="151" y="263"/>
                  </a:lnTo>
                  <a:lnTo>
                    <a:pt x="146" y="272"/>
                  </a:lnTo>
                  <a:lnTo>
                    <a:pt x="137" y="269"/>
                  </a:lnTo>
                  <a:lnTo>
                    <a:pt x="134" y="267"/>
                  </a:lnTo>
                  <a:lnTo>
                    <a:pt x="118" y="260"/>
                  </a:lnTo>
                  <a:lnTo>
                    <a:pt x="113" y="261"/>
                  </a:lnTo>
                  <a:lnTo>
                    <a:pt x="104" y="257"/>
                  </a:lnTo>
                  <a:lnTo>
                    <a:pt x="85" y="252"/>
                  </a:lnTo>
                  <a:lnTo>
                    <a:pt x="73" y="246"/>
                  </a:lnTo>
                  <a:lnTo>
                    <a:pt x="67" y="245"/>
                  </a:lnTo>
                  <a:lnTo>
                    <a:pt x="50" y="251"/>
                  </a:lnTo>
                  <a:lnTo>
                    <a:pt x="44" y="243"/>
                  </a:lnTo>
                  <a:lnTo>
                    <a:pt x="34" y="245"/>
                  </a:lnTo>
                  <a:lnTo>
                    <a:pt x="25" y="248"/>
                  </a:lnTo>
                  <a:lnTo>
                    <a:pt x="20" y="245"/>
                  </a:lnTo>
                  <a:lnTo>
                    <a:pt x="14" y="245"/>
                  </a:lnTo>
                  <a:lnTo>
                    <a:pt x="5" y="246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5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6" name="Freeform 121"/>
            <p:cNvSpPr>
              <a:spLocks noChangeAspect="1"/>
            </p:cNvSpPr>
            <p:nvPr/>
          </p:nvSpPr>
          <p:spPr bwMode="auto">
            <a:xfrm>
              <a:off x="2273" y="2581"/>
              <a:ext cx="566" cy="443"/>
            </a:xfrm>
            <a:custGeom>
              <a:avLst/>
              <a:gdLst>
                <a:gd name="T0" fmla="*/ 2147483647 w 618"/>
                <a:gd name="T1" fmla="*/ 2147483647 h 474"/>
                <a:gd name="T2" fmla="*/ 2147483647 w 618"/>
                <a:gd name="T3" fmla="*/ 2147483647 h 474"/>
                <a:gd name="T4" fmla="*/ 2147483647 w 618"/>
                <a:gd name="T5" fmla="*/ 2147483647 h 474"/>
                <a:gd name="T6" fmla="*/ 2147483647 w 618"/>
                <a:gd name="T7" fmla="*/ 2147483647 h 474"/>
                <a:gd name="T8" fmla="*/ 2147483647 w 618"/>
                <a:gd name="T9" fmla="*/ 2147483647 h 474"/>
                <a:gd name="T10" fmla="*/ 2147483647 w 618"/>
                <a:gd name="T11" fmla="*/ 2147483647 h 474"/>
                <a:gd name="T12" fmla="*/ 2147483647 w 618"/>
                <a:gd name="T13" fmla="*/ 2147483647 h 474"/>
                <a:gd name="T14" fmla="*/ 2147483647 w 618"/>
                <a:gd name="T15" fmla="*/ 2147483647 h 474"/>
                <a:gd name="T16" fmla="*/ 0 w 618"/>
                <a:gd name="T17" fmla="*/ 2147483647 h 474"/>
                <a:gd name="T18" fmla="*/ 2147483647 w 618"/>
                <a:gd name="T19" fmla="*/ 2147483647 h 474"/>
                <a:gd name="T20" fmla="*/ 2147483647 w 618"/>
                <a:gd name="T21" fmla="*/ 2147483647 h 474"/>
                <a:gd name="T22" fmla="*/ 2147483647 w 618"/>
                <a:gd name="T23" fmla="*/ 0 h 474"/>
                <a:gd name="T24" fmla="*/ 2147483647 w 618"/>
                <a:gd name="T25" fmla="*/ 2147483647 h 474"/>
                <a:gd name="T26" fmla="*/ 2147483647 w 618"/>
                <a:gd name="T27" fmla="*/ 2147483647 h 474"/>
                <a:gd name="T28" fmla="*/ 2147483647 w 618"/>
                <a:gd name="T29" fmla="*/ 2147483647 h 474"/>
                <a:gd name="T30" fmla="*/ 2147483647 w 618"/>
                <a:gd name="T31" fmla="*/ 2147483647 h 474"/>
                <a:gd name="T32" fmla="*/ 2147483647 w 618"/>
                <a:gd name="T33" fmla="*/ 2147483647 h 474"/>
                <a:gd name="T34" fmla="*/ 2147483647 w 618"/>
                <a:gd name="T35" fmla="*/ 2147483647 h 474"/>
                <a:gd name="T36" fmla="*/ 2147483647 w 618"/>
                <a:gd name="T37" fmla="*/ 2147483647 h 474"/>
                <a:gd name="T38" fmla="*/ 2147483647 w 618"/>
                <a:gd name="T39" fmla="*/ 2147483647 h 474"/>
                <a:gd name="T40" fmla="*/ 2147483647 w 618"/>
                <a:gd name="T41" fmla="*/ 2147483647 h 474"/>
                <a:gd name="T42" fmla="*/ 2147483647 w 618"/>
                <a:gd name="T43" fmla="*/ 2147483647 h 474"/>
                <a:gd name="T44" fmla="*/ 2147483647 w 618"/>
                <a:gd name="T45" fmla="*/ 2147483647 h 474"/>
                <a:gd name="T46" fmla="*/ 2147483647 w 618"/>
                <a:gd name="T47" fmla="*/ 2147483647 h 474"/>
                <a:gd name="T48" fmla="*/ 2147483647 w 618"/>
                <a:gd name="T49" fmla="*/ 2147483647 h 474"/>
                <a:gd name="T50" fmla="*/ 2147483647 w 618"/>
                <a:gd name="T51" fmla="*/ 2147483647 h 474"/>
                <a:gd name="T52" fmla="*/ 2147483647 w 618"/>
                <a:gd name="T53" fmla="*/ 2147483647 h 474"/>
                <a:gd name="T54" fmla="*/ 2147483647 w 618"/>
                <a:gd name="T55" fmla="*/ 2147483647 h 474"/>
                <a:gd name="T56" fmla="*/ 2147483647 w 618"/>
                <a:gd name="T57" fmla="*/ 2147483647 h 474"/>
                <a:gd name="T58" fmla="*/ 2147483647 w 618"/>
                <a:gd name="T59" fmla="*/ 2147483647 h 474"/>
                <a:gd name="T60" fmla="*/ 2147483647 w 618"/>
                <a:gd name="T61" fmla="*/ 2147483647 h 474"/>
                <a:gd name="T62" fmla="*/ 2147483647 w 618"/>
                <a:gd name="T63" fmla="*/ 2147483647 h 474"/>
                <a:gd name="T64" fmla="*/ 2147483647 w 618"/>
                <a:gd name="T65" fmla="*/ 2147483647 h 474"/>
                <a:gd name="T66" fmla="*/ 2147483647 w 618"/>
                <a:gd name="T67" fmla="*/ 2147483647 h 474"/>
                <a:gd name="T68" fmla="*/ 2147483647 w 618"/>
                <a:gd name="T69" fmla="*/ 2147483647 h 474"/>
                <a:gd name="T70" fmla="*/ 2147483647 w 618"/>
                <a:gd name="T71" fmla="*/ 2147483647 h 474"/>
                <a:gd name="T72" fmla="*/ 2147483647 w 618"/>
                <a:gd name="T73" fmla="*/ 2147483647 h 474"/>
                <a:gd name="T74" fmla="*/ 2147483647 w 618"/>
                <a:gd name="T75" fmla="*/ 2147483647 h 474"/>
                <a:gd name="T76" fmla="*/ 2147483647 w 618"/>
                <a:gd name="T77" fmla="*/ 2147483647 h 474"/>
                <a:gd name="T78" fmla="*/ 2147483647 w 618"/>
                <a:gd name="T79" fmla="*/ 2147483647 h 474"/>
                <a:gd name="T80" fmla="*/ 2147483647 w 618"/>
                <a:gd name="T81" fmla="*/ 2147483647 h 474"/>
                <a:gd name="T82" fmla="*/ 2147483647 w 618"/>
                <a:gd name="T83" fmla="*/ 2147483647 h 474"/>
                <a:gd name="T84" fmla="*/ 2147483647 w 618"/>
                <a:gd name="T85" fmla="*/ 2147483647 h 474"/>
                <a:gd name="T86" fmla="*/ 2147483647 w 618"/>
                <a:gd name="T87" fmla="*/ 2147483647 h 474"/>
                <a:gd name="T88" fmla="*/ 2147483647 w 618"/>
                <a:gd name="T89" fmla="*/ 2147483647 h 474"/>
                <a:gd name="T90" fmla="*/ 2147483647 w 618"/>
                <a:gd name="T91" fmla="*/ 2147483647 h 474"/>
                <a:gd name="T92" fmla="*/ 2147483647 w 618"/>
                <a:gd name="T93" fmla="*/ 2147483647 h 474"/>
                <a:gd name="T94" fmla="*/ 2147483647 w 618"/>
                <a:gd name="T95" fmla="*/ 2147483647 h 474"/>
                <a:gd name="T96" fmla="*/ 2147483647 w 618"/>
                <a:gd name="T97" fmla="*/ 2147483647 h 474"/>
                <a:gd name="T98" fmla="*/ 2147483647 w 618"/>
                <a:gd name="T99" fmla="*/ 2147483647 h 474"/>
                <a:gd name="T100" fmla="*/ 2147483647 w 618"/>
                <a:gd name="T101" fmla="*/ 2147483647 h 474"/>
                <a:gd name="T102" fmla="*/ 2147483647 w 618"/>
                <a:gd name="T103" fmla="*/ 2147483647 h 474"/>
                <a:gd name="T104" fmla="*/ 2147483647 w 618"/>
                <a:gd name="T105" fmla="*/ 2147483647 h 474"/>
                <a:gd name="T106" fmla="*/ 2147483647 w 618"/>
                <a:gd name="T107" fmla="*/ 2147483647 h 474"/>
                <a:gd name="T108" fmla="*/ 2147483647 w 618"/>
                <a:gd name="T109" fmla="*/ 2147483647 h 474"/>
                <a:gd name="T110" fmla="*/ 2147483647 w 618"/>
                <a:gd name="T111" fmla="*/ 2147483647 h 474"/>
                <a:gd name="T112" fmla="*/ 2147483647 w 618"/>
                <a:gd name="T113" fmla="*/ 2147483647 h 474"/>
                <a:gd name="T114" fmla="*/ 2147483647 w 618"/>
                <a:gd name="T115" fmla="*/ 2147483647 h 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8"/>
                <a:gd name="T175" fmla="*/ 0 h 474"/>
                <a:gd name="T176" fmla="*/ 618 w 618"/>
                <a:gd name="T177" fmla="*/ 474 h 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8" h="474">
                  <a:moveTo>
                    <a:pt x="63" y="115"/>
                  </a:moveTo>
                  <a:lnTo>
                    <a:pt x="66" y="111"/>
                  </a:lnTo>
                  <a:lnTo>
                    <a:pt x="64" y="103"/>
                  </a:lnTo>
                  <a:lnTo>
                    <a:pt x="61" y="97"/>
                  </a:lnTo>
                  <a:lnTo>
                    <a:pt x="63" y="90"/>
                  </a:lnTo>
                  <a:lnTo>
                    <a:pt x="57" y="84"/>
                  </a:lnTo>
                  <a:lnTo>
                    <a:pt x="57" y="76"/>
                  </a:lnTo>
                  <a:lnTo>
                    <a:pt x="57" y="69"/>
                  </a:lnTo>
                  <a:lnTo>
                    <a:pt x="54" y="61"/>
                  </a:lnTo>
                  <a:lnTo>
                    <a:pt x="45" y="60"/>
                  </a:lnTo>
                  <a:lnTo>
                    <a:pt x="45" y="52"/>
                  </a:lnTo>
                  <a:lnTo>
                    <a:pt x="34" y="45"/>
                  </a:lnTo>
                  <a:lnTo>
                    <a:pt x="30" y="40"/>
                  </a:lnTo>
                  <a:lnTo>
                    <a:pt x="25" y="30"/>
                  </a:lnTo>
                  <a:lnTo>
                    <a:pt x="15" y="27"/>
                  </a:lnTo>
                  <a:lnTo>
                    <a:pt x="6" y="2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102" y="3"/>
                  </a:lnTo>
                  <a:lnTo>
                    <a:pt x="105" y="18"/>
                  </a:lnTo>
                  <a:lnTo>
                    <a:pt x="127" y="18"/>
                  </a:lnTo>
                  <a:lnTo>
                    <a:pt x="129" y="12"/>
                  </a:lnTo>
                  <a:lnTo>
                    <a:pt x="157" y="1"/>
                  </a:lnTo>
                  <a:lnTo>
                    <a:pt x="195" y="0"/>
                  </a:lnTo>
                  <a:lnTo>
                    <a:pt x="213" y="24"/>
                  </a:lnTo>
                  <a:lnTo>
                    <a:pt x="219" y="19"/>
                  </a:lnTo>
                  <a:lnTo>
                    <a:pt x="276" y="88"/>
                  </a:lnTo>
                  <a:lnTo>
                    <a:pt x="277" y="108"/>
                  </a:lnTo>
                  <a:lnTo>
                    <a:pt x="309" y="117"/>
                  </a:lnTo>
                  <a:lnTo>
                    <a:pt x="328" y="147"/>
                  </a:lnTo>
                  <a:lnTo>
                    <a:pt x="348" y="157"/>
                  </a:lnTo>
                  <a:lnTo>
                    <a:pt x="354" y="177"/>
                  </a:lnTo>
                  <a:lnTo>
                    <a:pt x="505" y="172"/>
                  </a:lnTo>
                  <a:lnTo>
                    <a:pt x="508" y="180"/>
                  </a:lnTo>
                  <a:lnTo>
                    <a:pt x="516" y="183"/>
                  </a:lnTo>
                  <a:lnTo>
                    <a:pt x="523" y="183"/>
                  </a:lnTo>
                  <a:lnTo>
                    <a:pt x="535" y="180"/>
                  </a:lnTo>
                  <a:lnTo>
                    <a:pt x="543" y="175"/>
                  </a:lnTo>
                  <a:lnTo>
                    <a:pt x="556" y="175"/>
                  </a:lnTo>
                  <a:lnTo>
                    <a:pt x="574" y="174"/>
                  </a:lnTo>
                  <a:lnTo>
                    <a:pt x="579" y="177"/>
                  </a:lnTo>
                  <a:lnTo>
                    <a:pt x="588" y="180"/>
                  </a:lnTo>
                  <a:lnTo>
                    <a:pt x="609" y="180"/>
                  </a:lnTo>
                  <a:lnTo>
                    <a:pt x="618" y="172"/>
                  </a:lnTo>
                  <a:lnTo>
                    <a:pt x="585" y="277"/>
                  </a:lnTo>
                  <a:lnTo>
                    <a:pt x="580" y="291"/>
                  </a:lnTo>
                  <a:lnTo>
                    <a:pt x="577" y="307"/>
                  </a:lnTo>
                  <a:lnTo>
                    <a:pt x="574" y="318"/>
                  </a:lnTo>
                  <a:lnTo>
                    <a:pt x="570" y="327"/>
                  </a:lnTo>
                  <a:lnTo>
                    <a:pt x="573" y="336"/>
                  </a:lnTo>
                  <a:lnTo>
                    <a:pt x="568" y="336"/>
                  </a:lnTo>
                  <a:lnTo>
                    <a:pt x="556" y="343"/>
                  </a:lnTo>
                  <a:lnTo>
                    <a:pt x="559" y="388"/>
                  </a:lnTo>
                  <a:lnTo>
                    <a:pt x="541" y="388"/>
                  </a:lnTo>
                  <a:lnTo>
                    <a:pt x="543" y="436"/>
                  </a:lnTo>
                  <a:lnTo>
                    <a:pt x="439" y="474"/>
                  </a:lnTo>
                  <a:lnTo>
                    <a:pt x="438" y="462"/>
                  </a:lnTo>
                  <a:lnTo>
                    <a:pt x="430" y="457"/>
                  </a:lnTo>
                  <a:lnTo>
                    <a:pt x="426" y="463"/>
                  </a:lnTo>
                  <a:lnTo>
                    <a:pt x="421" y="471"/>
                  </a:lnTo>
                  <a:lnTo>
                    <a:pt x="408" y="460"/>
                  </a:lnTo>
                  <a:lnTo>
                    <a:pt x="406" y="453"/>
                  </a:lnTo>
                  <a:lnTo>
                    <a:pt x="397" y="447"/>
                  </a:lnTo>
                  <a:lnTo>
                    <a:pt x="394" y="441"/>
                  </a:lnTo>
                  <a:lnTo>
                    <a:pt x="331" y="444"/>
                  </a:lnTo>
                  <a:lnTo>
                    <a:pt x="331" y="441"/>
                  </a:lnTo>
                  <a:lnTo>
                    <a:pt x="316" y="441"/>
                  </a:lnTo>
                  <a:lnTo>
                    <a:pt x="309" y="448"/>
                  </a:lnTo>
                  <a:lnTo>
                    <a:pt x="304" y="445"/>
                  </a:lnTo>
                  <a:lnTo>
                    <a:pt x="304" y="433"/>
                  </a:lnTo>
                  <a:lnTo>
                    <a:pt x="300" y="423"/>
                  </a:lnTo>
                  <a:lnTo>
                    <a:pt x="295" y="414"/>
                  </a:lnTo>
                  <a:lnTo>
                    <a:pt x="292" y="408"/>
                  </a:lnTo>
                  <a:lnTo>
                    <a:pt x="285" y="400"/>
                  </a:lnTo>
                  <a:lnTo>
                    <a:pt x="214" y="400"/>
                  </a:lnTo>
                  <a:lnTo>
                    <a:pt x="207" y="393"/>
                  </a:lnTo>
                  <a:lnTo>
                    <a:pt x="210" y="384"/>
                  </a:lnTo>
                  <a:lnTo>
                    <a:pt x="219" y="378"/>
                  </a:lnTo>
                  <a:lnTo>
                    <a:pt x="211" y="369"/>
                  </a:lnTo>
                  <a:lnTo>
                    <a:pt x="211" y="364"/>
                  </a:lnTo>
                  <a:lnTo>
                    <a:pt x="210" y="355"/>
                  </a:lnTo>
                  <a:lnTo>
                    <a:pt x="210" y="343"/>
                  </a:lnTo>
                  <a:lnTo>
                    <a:pt x="208" y="333"/>
                  </a:lnTo>
                  <a:lnTo>
                    <a:pt x="207" y="315"/>
                  </a:lnTo>
                  <a:lnTo>
                    <a:pt x="196" y="307"/>
                  </a:lnTo>
                  <a:lnTo>
                    <a:pt x="193" y="298"/>
                  </a:lnTo>
                  <a:lnTo>
                    <a:pt x="195" y="289"/>
                  </a:lnTo>
                  <a:lnTo>
                    <a:pt x="198" y="280"/>
                  </a:lnTo>
                  <a:lnTo>
                    <a:pt x="207" y="274"/>
                  </a:lnTo>
                  <a:lnTo>
                    <a:pt x="192" y="270"/>
                  </a:lnTo>
                  <a:lnTo>
                    <a:pt x="177" y="264"/>
                  </a:lnTo>
                  <a:lnTo>
                    <a:pt x="157" y="262"/>
                  </a:lnTo>
                  <a:lnTo>
                    <a:pt x="139" y="264"/>
                  </a:lnTo>
                  <a:lnTo>
                    <a:pt x="126" y="262"/>
                  </a:lnTo>
                  <a:lnTo>
                    <a:pt x="115" y="258"/>
                  </a:lnTo>
                  <a:lnTo>
                    <a:pt x="105" y="252"/>
                  </a:lnTo>
                  <a:lnTo>
                    <a:pt x="100" y="246"/>
                  </a:lnTo>
                  <a:lnTo>
                    <a:pt x="99" y="238"/>
                  </a:lnTo>
                  <a:lnTo>
                    <a:pt x="102" y="23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84" y="207"/>
                  </a:lnTo>
                  <a:lnTo>
                    <a:pt x="78" y="201"/>
                  </a:lnTo>
                  <a:lnTo>
                    <a:pt x="72" y="196"/>
                  </a:lnTo>
                  <a:lnTo>
                    <a:pt x="69" y="189"/>
                  </a:lnTo>
                  <a:lnTo>
                    <a:pt x="67" y="181"/>
                  </a:lnTo>
                  <a:lnTo>
                    <a:pt x="66" y="175"/>
                  </a:lnTo>
                  <a:lnTo>
                    <a:pt x="66" y="165"/>
                  </a:lnTo>
                  <a:lnTo>
                    <a:pt x="63" y="151"/>
                  </a:lnTo>
                  <a:lnTo>
                    <a:pt x="55" y="145"/>
                  </a:lnTo>
                  <a:lnTo>
                    <a:pt x="46" y="142"/>
                  </a:lnTo>
                  <a:lnTo>
                    <a:pt x="48" y="135"/>
                  </a:lnTo>
                  <a:lnTo>
                    <a:pt x="52" y="129"/>
                  </a:lnTo>
                  <a:lnTo>
                    <a:pt x="58" y="127"/>
                  </a:lnTo>
                  <a:lnTo>
                    <a:pt x="64" y="124"/>
                  </a:lnTo>
                  <a:lnTo>
                    <a:pt x="63" y="1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7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8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59" name="Freeform 124"/>
            <p:cNvSpPr>
              <a:spLocks noChangeAspect="1"/>
            </p:cNvSpPr>
            <p:nvPr/>
          </p:nvSpPr>
          <p:spPr bwMode="auto">
            <a:xfrm>
              <a:off x="2641" y="2973"/>
              <a:ext cx="318" cy="434"/>
            </a:xfrm>
            <a:custGeom>
              <a:avLst/>
              <a:gdLst>
                <a:gd name="T0" fmla="*/ 2147483647 w 347"/>
                <a:gd name="T1" fmla="*/ 2147483647 h 464"/>
                <a:gd name="T2" fmla="*/ 2147483647 w 347"/>
                <a:gd name="T3" fmla="*/ 0 h 464"/>
                <a:gd name="T4" fmla="*/ 2147483647 w 347"/>
                <a:gd name="T5" fmla="*/ 2147483647 h 464"/>
                <a:gd name="T6" fmla="*/ 2147483647 w 347"/>
                <a:gd name="T7" fmla="*/ 2147483647 h 464"/>
                <a:gd name="T8" fmla="*/ 2147483647 w 347"/>
                <a:gd name="T9" fmla="*/ 0 h 464"/>
                <a:gd name="T10" fmla="*/ 2147483647 w 347"/>
                <a:gd name="T11" fmla="*/ 2147483647 h 464"/>
                <a:gd name="T12" fmla="*/ 2147483647 w 347"/>
                <a:gd name="T13" fmla="*/ 2147483647 h 464"/>
                <a:gd name="T14" fmla="*/ 2147483647 w 347"/>
                <a:gd name="T15" fmla="*/ 2147483647 h 464"/>
                <a:gd name="T16" fmla="*/ 2147483647 w 347"/>
                <a:gd name="T17" fmla="*/ 2147483647 h 464"/>
                <a:gd name="T18" fmla="*/ 2147483647 w 347"/>
                <a:gd name="T19" fmla="*/ 2147483647 h 464"/>
                <a:gd name="T20" fmla="*/ 2147483647 w 347"/>
                <a:gd name="T21" fmla="*/ 2147483647 h 464"/>
                <a:gd name="T22" fmla="*/ 2147483647 w 347"/>
                <a:gd name="T23" fmla="*/ 2147483647 h 464"/>
                <a:gd name="T24" fmla="*/ 2147483647 w 347"/>
                <a:gd name="T25" fmla="*/ 2147483647 h 464"/>
                <a:gd name="T26" fmla="*/ 2147483647 w 347"/>
                <a:gd name="T27" fmla="*/ 2147483647 h 464"/>
                <a:gd name="T28" fmla="*/ 2147483647 w 347"/>
                <a:gd name="T29" fmla="*/ 2147483647 h 464"/>
                <a:gd name="T30" fmla="*/ 2147483647 w 347"/>
                <a:gd name="T31" fmla="*/ 2147483647 h 464"/>
                <a:gd name="T32" fmla="*/ 2147483647 w 347"/>
                <a:gd name="T33" fmla="*/ 2147483647 h 464"/>
                <a:gd name="T34" fmla="*/ 2147483647 w 347"/>
                <a:gd name="T35" fmla="*/ 2147483647 h 464"/>
                <a:gd name="T36" fmla="*/ 2147483647 w 347"/>
                <a:gd name="T37" fmla="*/ 2147483647 h 464"/>
                <a:gd name="T38" fmla="*/ 2147483647 w 347"/>
                <a:gd name="T39" fmla="*/ 2147483647 h 464"/>
                <a:gd name="T40" fmla="*/ 2147483647 w 347"/>
                <a:gd name="T41" fmla="*/ 2147483647 h 464"/>
                <a:gd name="T42" fmla="*/ 2147483647 w 347"/>
                <a:gd name="T43" fmla="*/ 2147483647 h 464"/>
                <a:gd name="T44" fmla="*/ 2147483647 w 347"/>
                <a:gd name="T45" fmla="*/ 2147483647 h 464"/>
                <a:gd name="T46" fmla="*/ 2147483647 w 347"/>
                <a:gd name="T47" fmla="*/ 2147483647 h 464"/>
                <a:gd name="T48" fmla="*/ 2147483647 w 347"/>
                <a:gd name="T49" fmla="*/ 2147483647 h 464"/>
                <a:gd name="T50" fmla="*/ 2147483647 w 347"/>
                <a:gd name="T51" fmla="*/ 2147483647 h 464"/>
                <a:gd name="T52" fmla="*/ 2147483647 w 347"/>
                <a:gd name="T53" fmla="*/ 2147483647 h 464"/>
                <a:gd name="T54" fmla="*/ 2147483647 w 347"/>
                <a:gd name="T55" fmla="*/ 2147483647 h 464"/>
                <a:gd name="T56" fmla="*/ 2147483647 w 347"/>
                <a:gd name="T57" fmla="*/ 2147483647 h 464"/>
                <a:gd name="T58" fmla="*/ 2147483647 w 347"/>
                <a:gd name="T59" fmla="*/ 2147483647 h 464"/>
                <a:gd name="T60" fmla="*/ 2147483647 w 347"/>
                <a:gd name="T61" fmla="*/ 2147483647 h 464"/>
                <a:gd name="T62" fmla="*/ 2147483647 w 347"/>
                <a:gd name="T63" fmla="*/ 2147483647 h 464"/>
                <a:gd name="T64" fmla="*/ 2147483647 w 347"/>
                <a:gd name="T65" fmla="*/ 2147483647 h 464"/>
                <a:gd name="T66" fmla="*/ 2147483647 w 347"/>
                <a:gd name="T67" fmla="*/ 2147483647 h 464"/>
                <a:gd name="T68" fmla="*/ 0 w 347"/>
                <a:gd name="T69" fmla="*/ 2147483647 h 464"/>
                <a:gd name="T70" fmla="*/ 2147483647 w 347"/>
                <a:gd name="T71" fmla="*/ 2147483647 h 464"/>
                <a:gd name="T72" fmla="*/ 2147483647 w 347"/>
                <a:gd name="T73" fmla="*/ 2147483647 h 464"/>
                <a:gd name="T74" fmla="*/ 2147483647 w 347"/>
                <a:gd name="T75" fmla="*/ 2147483647 h 4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7"/>
                <a:gd name="T115" fmla="*/ 0 h 464"/>
                <a:gd name="T116" fmla="*/ 347 w 347"/>
                <a:gd name="T117" fmla="*/ 464 h 4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7" h="464">
                  <a:moveTo>
                    <a:pt x="155" y="18"/>
                  </a:moveTo>
                  <a:lnTo>
                    <a:pt x="156" y="8"/>
                  </a:lnTo>
                  <a:lnTo>
                    <a:pt x="164" y="6"/>
                  </a:lnTo>
                  <a:lnTo>
                    <a:pt x="173" y="0"/>
                  </a:lnTo>
                  <a:lnTo>
                    <a:pt x="180" y="8"/>
                  </a:lnTo>
                  <a:lnTo>
                    <a:pt x="188" y="11"/>
                  </a:lnTo>
                  <a:lnTo>
                    <a:pt x="197" y="6"/>
                  </a:lnTo>
                  <a:lnTo>
                    <a:pt x="207" y="6"/>
                  </a:lnTo>
                  <a:lnTo>
                    <a:pt x="218" y="3"/>
                  </a:lnTo>
                  <a:lnTo>
                    <a:pt x="233" y="0"/>
                  </a:lnTo>
                  <a:lnTo>
                    <a:pt x="246" y="12"/>
                  </a:lnTo>
                  <a:lnTo>
                    <a:pt x="272" y="14"/>
                  </a:lnTo>
                  <a:lnTo>
                    <a:pt x="272" y="32"/>
                  </a:lnTo>
                  <a:lnTo>
                    <a:pt x="276" y="44"/>
                  </a:lnTo>
                  <a:lnTo>
                    <a:pt x="275" y="101"/>
                  </a:lnTo>
                  <a:lnTo>
                    <a:pt x="309" y="101"/>
                  </a:lnTo>
                  <a:lnTo>
                    <a:pt x="309" y="146"/>
                  </a:lnTo>
                  <a:lnTo>
                    <a:pt x="344" y="146"/>
                  </a:lnTo>
                  <a:lnTo>
                    <a:pt x="347" y="201"/>
                  </a:lnTo>
                  <a:lnTo>
                    <a:pt x="327" y="207"/>
                  </a:lnTo>
                  <a:lnTo>
                    <a:pt x="311" y="251"/>
                  </a:lnTo>
                  <a:lnTo>
                    <a:pt x="305" y="266"/>
                  </a:lnTo>
                  <a:lnTo>
                    <a:pt x="266" y="339"/>
                  </a:lnTo>
                  <a:lnTo>
                    <a:pt x="171" y="464"/>
                  </a:lnTo>
                  <a:lnTo>
                    <a:pt x="165" y="450"/>
                  </a:lnTo>
                  <a:lnTo>
                    <a:pt x="150" y="446"/>
                  </a:lnTo>
                  <a:lnTo>
                    <a:pt x="153" y="441"/>
                  </a:lnTo>
                  <a:lnTo>
                    <a:pt x="156" y="431"/>
                  </a:lnTo>
                  <a:lnTo>
                    <a:pt x="153" y="420"/>
                  </a:lnTo>
                  <a:lnTo>
                    <a:pt x="156" y="408"/>
                  </a:lnTo>
                  <a:lnTo>
                    <a:pt x="158" y="399"/>
                  </a:lnTo>
                  <a:lnTo>
                    <a:pt x="158" y="392"/>
                  </a:lnTo>
                  <a:lnTo>
                    <a:pt x="151" y="386"/>
                  </a:lnTo>
                  <a:lnTo>
                    <a:pt x="148" y="356"/>
                  </a:lnTo>
                  <a:lnTo>
                    <a:pt x="151" y="353"/>
                  </a:lnTo>
                  <a:lnTo>
                    <a:pt x="157" y="350"/>
                  </a:lnTo>
                  <a:lnTo>
                    <a:pt x="158" y="341"/>
                  </a:lnTo>
                  <a:lnTo>
                    <a:pt x="160" y="333"/>
                  </a:lnTo>
                  <a:lnTo>
                    <a:pt x="157" y="326"/>
                  </a:lnTo>
                  <a:lnTo>
                    <a:pt x="152" y="318"/>
                  </a:lnTo>
                  <a:lnTo>
                    <a:pt x="154" y="311"/>
                  </a:lnTo>
                  <a:lnTo>
                    <a:pt x="151" y="300"/>
                  </a:lnTo>
                  <a:lnTo>
                    <a:pt x="154" y="290"/>
                  </a:lnTo>
                  <a:lnTo>
                    <a:pt x="157" y="284"/>
                  </a:lnTo>
                  <a:lnTo>
                    <a:pt x="151" y="273"/>
                  </a:lnTo>
                  <a:lnTo>
                    <a:pt x="143" y="263"/>
                  </a:lnTo>
                  <a:lnTo>
                    <a:pt x="127" y="254"/>
                  </a:lnTo>
                  <a:lnTo>
                    <a:pt x="121" y="248"/>
                  </a:lnTo>
                  <a:lnTo>
                    <a:pt x="107" y="251"/>
                  </a:lnTo>
                  <a:lnTo>
                    <a:pt x="100" y="249"/>
                  </a:lnTo>
                  <a:lnTo>
                    <a:pt x="89" y="245"/>
                  </a:lnTo>
                  <a:lnTo>
                    <a:pt x="76" y="242"/>
                  </a:lnTo>
                  <a:lnTo>
                    <a:pt x="65" y="233"/>
                  </a:lnTo>
                  <a:lnTo>
                    <a:pt x="58" y="224"/>
                  </a:lnTo>
                  <a:lnTo>
                    <a:pt x="56" y="216"/>
                  </a:lnTo>
                  <a:lnTo>
                    <a:pt x="52" y="210"/>
                  </a:lnTo>
                  <a:lnTo>
                    <a:pt x="50" y="200"/>
                  </a:lnTo>
                  <a:lnTo>
                    <a:pt x="47" y="189"/>
                  </a:lnTo>
                  <a:lnTo>
                    <a:pt x="49" y="180"/>
                  </a:lnTo>
                  <a:lnTo>
                    <a:pt x="38" y="174"/>
                  </a:lnTo>
                  <a:lnTo>
                    <a:pt x="26" y="171"/>
                  </a:lnTo>
                  <a:lnTo>
                    <a:pt x="23" y="167"/>
                  </a:lnTo>
                  <a:lnTo>
                    <a:pt x="26" y="161"/>
                  </a:lnTo>
                  <a:lnTo>
                    <a:pt x="29" y="155"/>
                  </a:lnTo>
                  <a:lnTo>
                    <a:pt x="22" y="147"/>
                  </a:lnTo>
                  <a:lnTo>
                    <a:pt x="11" y="137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5" y="104"/>
                  </a:lnTo>
                  <a:lnTo>
                    <a:pt x="0" y="98"/>
                  </a:lnTo>
                  <a:lnTo>
                    <a:pt x="5" y="86"/>
                  </a:lnTo>
                  <a:lnTo>
                    <a:pt x="26" y="84"/>
                  </a:lnTo>
                  <a:lnTo>
                    <a:pt x="27" y="75"/>
                  </a:lnTo>
                  <a:lnTo>
                    <a:pt x="35" y="56"/>
                  </a:lnTo>
                  <a:lnTo>
                    <a:pt x="138" y="20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0" name="Freeform 125"/>
            <p:cNvSpPr>
              <a:spLocks noChangeAspect="1"/>
            </p:cNvSpPr>
            <p:nvPr/>
          </p:nvSpPr>
          <p:spPr bwMode="auto">
            <a:xfrm>
              <a:off x="2579" y="2367"/>
              <a:ext cx="389" cy="384"/>
            </a:xfrm>
            <a:custGeom>
              <a:avLst/>
              <a:gdLst>
                <a:gd name="T0" fmla="*/ 2147483647 w 425"/>
                <a:gd name="T1" fmla="*/ 2147483647 h 411"/>
                <a:gd name="T2" fmla="*/ 2147483647 w 425"/>
                <a:gd name="T3" fmla="*/ 2147483647 h 411"/>
                <a:gd name="T4" fmla="*/ 2147483647 w 425"/>
                <a:gd name="T5" fmla="*/ 2147483647 h 411"/>
                <a:gd name="T6" fmla="*/ 2147483647 w 425"/>
                <a:gd name="T7" fmla="*/ 2147483647 h 411"/>
                <a:gd name="T8" fmla="*/ 2147483647 w 425"/>
                <a:gd name="T9" fmla="*/ 2147483647 h 411"/>
                <a:gd name="T10" fmla="*/ 2147483647 w 425"/>
                <a:gd name="T11" fmla="*/ 2147483647 h 411"/>
                <a:gd name="T12" fmla="*/ 2147483647 w 425"/>
                <a:gd name="T13" fmla="*/ 2147483647 h 411"/>
                <a:gd name="T14" fmla="*/ 2147483647 w 425"/>
                <a:gd name="T15" fmla="*/ 2147483647 h 411"/>
                <a:gd name="T16" fmla="*/ 2147483647 w 425"/>
                <a:gd name="T17" fmla="*/ 2147483647 h 411"/>
                <a:gd name="T18" fmla="*/ 2147483647 w 425"/>
                <a:gd name="T19" fmla="*/ 2147483647 h 411"/>
                <a:gd name="T20" fmla="*/ 2147483647 w 425"/>
                <a:gd name="T21" fmla="*/ 2147483647 h 411"/>
                <a:gd name="T22" fmla="*/ 2147483647 w 425"/>
                <a:gd name="T23" fmla="*/ 2147483647 h 411"/>
                <a:gd name="T24" fmla="*/ 2147483647 w 425"/>
                <a:gd name="T25" fmla="*/ 2147483647 h 411"/>
                <a:gd name="T26" fmla="*/ 2147483647 w 425"/>
                <a:gd name="T27" fmla="*/ 2147483647 h 411"/>
                <a:gd name="T28" fmla="*/ 2147483647 w 425"/>
                <a:gd name="T29" fmla="*/ 2147483647 h 411"/>
                <a:gd name="T30" fmla="*/ 2147483647 w 425"/>
                <a:gd name="T31" fmla="*/ 2147483647 h 411"/>
                <a:gd name="T32" fmla="*/ 2147483647 w 425"/>
                <a:gd name="T33" fmla="*/ 2147483647 h 411"/>
                <a:gd name="T34" fmla="*/ 2147483647 w 425"/>
                <a:gd name="T35" fmla="*/ 2147483647 h 411"/>
                <a:gd name="T36" fmla="*/ 2147483647 w 425"/>
                <a:gd name="T37" fmla="*/ 2147483647 h 411"/>
                <a:gd name="T38" fmla="*/ 2147483647 w 425"/>
                <a:gd name="T39" fmla="*/ 2147483647 h 411"/>
                <a:gd name="T40" fmla="*/ 2147483647 w 425"/>
                <a:gd name="T41" fmla="*/ 2147483647 h 411"/>
                <a:gd name="T42" fmla="*/ 2147483647 w 425"/>
                <a:gd name="T43" fmla="*/ 2147483647 h 411"/>
                <a:gd name="T44" fmla="*/ 2147483647 w 425"/>
                <a:gd name="T45" fmla="*/ 2147483647 h 411"/>
                <a:gd name="T46" fmla="*/ 2147483647 w 425"/>
                <a:gd name="T47" fmla="*/ 2147483647 h 411"/>
                <a:gd name="T48" fmla="*/ 2147483647 w 425"/>
                <a:gd name="T49" fmla="*/ 2147483647 h 411"/>
                <a:gd name="T50" fmla="*/ 2147483647 w 425"/>
                <a:gd name="T51" fmla="*/ 2147483647 h 411"/>
                <a:gd name="T52" fmla="*/ 2147483647 w 425"/>
                <a:gd name="T53" fmla="*/ 2147483647 h 411"/>
                <a:gd name="T54" fmla="*/ 2147483647 w 425"/>
                <a:gd name="T55" fmla="*/ 2147483647 h 411"/>
                <a:gd name="T56" fmla="*/ 2147483647 w 425"/>
                <a:gd name="T57" fmla="*/ 2147483647 h 411"/>
                <a:gd name="T58" fmla="*/ 2147483647 w 425"/>
                <a:gd name="T59" fmla="*/ 2147483647 h 411"/>
                <a:gd name="T60" fmla="*/ 2147483647 w 425"/>
                <a:gd name="T61" fmla="*/ 2147483647 h 411"/>
                <a:gd name="T62" fmla="*/ 2147483647 w 425"/>
                <a:gd name="T63" fmla="*/ 2147483647 h 411"/>
                <a:gd name="T64" fmla="*/ 2147483647 w 425"/>
                <a:gd name="T65" fmla="*/ 2147483647 h 411"/>
                <a:gd name="T66" fmla="*/ 2147483647 w 425"/>
                <a:gd name="T67" fmla="*/ 2147483647 h 411"/>
                <a:gd name="T68" fmla="*/ 2147483647 w 425"/>
                <a:gd name="T69" fmla="*/ 2147483647 h 411"/>
                <a:gd name="T70" fmla="*/ 2147483647 w 425"/>
                <a:gd name="T71" fmla="*/ 2147483647 h 411"/>
                <a:gd name="T72" fmla="*/ 2147483647 w 425"/>
                <a:gd name="T73" fmla="*/ 2147483647 h 411"/>
                <a:gd name="T74" fmla="*/ 2147483647 w 425"/>
                <a:gd name="T75" fmla="*/ 2147483647 h 411"/>
                <a:gd name="T76" fmla="*/ 2147483647 w 425"/>
                <a:gd name="T77" fmla="*/ 2147483647 h 411"/>
                <a:gd name="T78" fmla="*/ 2147483647 w 425"/>
                <a:gd name="T79" fmla="*/ 2147483647 h 411"/>
                <a:gd name="T80" fmla="*/ 2147483647 w 425"/>
                <a:gd name="T81" fmla="*/ 2147483647 h 411"/>
                <a:gd name="T82" fmla="*/ 2147483647 w 425"/>
                <a:gd name="T83" fmla="*/ 2147483647 h 411"/>
                <a:gd name="T84" fmla="*/ 2147483647 w 425"/>
                <a:gd name="T85" fmla="*/ 2147483647 h 411"/>
                <a:gd name="T86" fmla="*/ 2147483647 w 425"/>
                <a:gd name="T87" fmla="*/ 2147483647 h 411"/>
                <a:gd name="T88" fmla="*/ 2147483647 w 425"/>
                <a:gd name="T89" fmla="*/ 2147483647 h 411"/>
                <a:gd name="T90" fmla="*/ 2147483647 w 425"/>
                <a:gd name="T91" fmla="*/ 2147483647 h 411"/>
                <a:gd name="T92" fmla="*/ 2147483647 w 425"/>
                <a:gd name="T93" fmla="*/ 2147483647 h 4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411"/>
                <a:gd name="T143" fmla="*/ 425 w 425"/>
                <a:gd name="T144" fmla="*/ 411 h 4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411">
                  <a:moveTo>
                    <a:pt x="118" y="214"/>
                  </a:moveTo>
                  <a:lnTo>
                    <a:pt x="114" y="205"/>
                  </a:lnTo>
                  <a:lnTo>
                    <a:pt x="103" y="201"/>
                  </a:lnTo>
                  <a:lnTo>
                    <a:pt x="82" y="208"/>
                  </a:lnTo>
                  <a:lnTo>
                    <a:pt x="60" y="217"/>
                  </a:lnTo>
                  <a:lnTo>
                    <a:pt x="46" y="220"/>
                  </a:lnTo>
                  <a:lnTo>
                    <a:pt x="37" y="217"/>
                  </a:lnTo>
                  <a:lnTo>
                    <a:pt x="34" y="210"/>
                  </a:lnTo>
                  <a:lnTo>
                    <a:pt x="40" y="202"/>
                  </a:lnTo>
                  <a:lnTo>
                    <a:pt x="57" y="196"/>
                  </a:lnTo>
                  <a:lnTo>
                    <a:pt x="64" y="187"/>
                  </a:lnTo>
                  <a:lnTo>
                    <a:pt x="64" y="180"/>
                  </a:lnTo>
                  <a:lnTo>
                    <a:pt x="63" y="172"/>
                  </a:lnTo>
                  <a:lnTo>
                    <a:pt x="60" y="163"/>
                  </a:lnTo>
                  <a:lnTo>
                    <a:pt x="48" y="157"/>
                  </a:lnTo>
                  <a:lnTo>
                    <a:pt x="34" y="154"/>
                  </a:lnTo>
                  <a:lnTo>
                    <a:pt x="15" y="157"/>
                  </a:lnTo>
                  <a:lnTo>
                    <a:pt x="6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7" y="120"/>
                  </a:lnTo>
                  <a:lnTo>
                    <a:pt x="13" y="111"/>
                  </a:lnTo>
                  <a:lnTo>
                    <a:pt x="16" y="100"/>
                  </a:lnTo>
                  <a:lnTo>
                    <a:pt x="19" y="91"/>
                  </a:lnTo>
                  <a:lnTo>
                    <a:pt x="18" y="82"/>
                  </a:lnTo>
                  <a:lnTo>
                    <a:pt x="15" y="76"/>
                  </a:lnTo>
                  <a:lnTo>
                    <a:pt x="4" y="73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3" y="49"/>
                  </a:lnTo>
                  <a:lnTo>
                    <a:pt x="40" y="46"/>
                  </a:lnTo>
                  <a:lnTo>
                    <a:pt x="41" y="31"/>
                  </a:lnTo>
                  <a:lnTo>
                    <a:pt x="49" y="22"/>
                  </a:lnTo>
                  <a:lnTo>
                    <a:pt x="424" y="0"/>
                  </a:lnTo>
                  <a:lnTo>
                    <a:pt x="422" y="4"/>
                  </a:lnTo>
                  <a:lnTo>
                    <a:pt x="425" y="10"/>
                  </a:lnTo>
                  <a:lnTo>
                    <a:pt x="416" y="22"/>
                  </a:lnTo>
                  <a:lnTo>
                    <a:pt x="403" y="34"/>
                  </a:lnTo>
                  <a:lnTo>
                    <a:pt x="397" y="40"/>
                  </a:lnTo>
                  <a:lnTo>
                    <a:pt x="388" y="45"/>
                  </a:lnTo>
                  <a:lnTo>
                    <a:pt x="380" y="52"/>
                  </a:lnTo>
                  <a:lnTo>
                    <a:pt x="379" y="57"/>
                  </a:lnTo>
                  <a:lnTo>
                    <a:pt x="368" y="63"/>
                  </a:lnTo>
                  <a:lnTo>
                    <a:pt x="368" y="66"/>
                  </a:lnTo>
                  <a:lnTo>
                    <a:pt x="370" y="70"/>
                  </a:lnTo>
                  <a:lnTo>
                    <a:pt x="364" y="81"/>
                  </a:lnTo>
                  <a:lnTo>
                    <a:pt x="355" y="87"/>
                  </a:lnTo>
                  <a:lnTo>
                    <a:pt x="341" y="94"/>
                  </a:lnTo>
                  <a:lnTo>
                    <a:pt x="346" y="102"/>
                  </a:lnTo>
                  <a:lnTo>
                    <a:pt x="347" y="108"/>
                  </a:lnTo>
                  <a:lnTo>
                    <a:pt x="341" y="111"/>
                  </a:lnTo>
                  <a:lnTo>
                    <a:pt x="335" y="117"/>
                  </a:lnTo>
                  <a:lnTo>
                    <a:pt x="326" y="114"/>
                  </a:lnTo>
                  <a:lnTo>
                    <a:pt x="322" y="123"/>
                  </a:lnTo>
                  <a:lnTo>
                    <a:pt x="314" y="126"/>
                  </a:lnTo>
                  <a:lnTo>
                    <a:pt x="307" y="129"/>
                  </a:lnTo>
                  <a:lnTo>
                    <a:pt x="302" y="136"/>
                  </a:lnTo>
                  <a:lnTo>
                    <a:pt x="299" y="144"/>
                  </a:lnTo>
                  <a:lnTo>
                    <a:pt x="298" y="150"/>
                  </a:lnTo>
                  <a:lnTo>
                    <a:pt x="307" y="154"/>
                  </a:lnTo>
                  <a:lnTo>
                    <a:pt x="313" y="159"/>
                  </a:lnTo>
                  <a:lnTo>
                    <a:pt x="313" y="166"/>
                  </a:lnTo>
                  <a:lnTo>
                    <a:pt x="310" y="177"/>
                  </a:lnTo>
                  <a:lnTo>
                    <a:pt x="308" y="186"/>
                  </a:lnTo>
                  <a:lnTo>
                    <a:pt x="305" y="190"/>
                  </a:lnTo>
                  <a:lnTo>
                    <a:pt x="314" y="195"/>
                  </a:lnTo>
                  <a:lnTo>
                    <a:pt x="317" y="198"/>
                  </a:lnTo>
                  <a:lnTo>
                    <a:pt x="322" y="205"/>
                  </a:lnTo>
                  <a:lnTo>
                    <a:pt x="326" y="220"/>
                  </a:lnTo>
                  <a:lnTo>
                    <a:pt x="325" y="228"/>
                  </a:lnTo>
                  <a:lnTo>
                    <a:pt x="323" y="247"/>
                  </a:lnTo>
                  <a:lnTo>
                    <a:pt x="320" y="241"/>
                  </a:lnTo>
                  <a:lnTo>
                    <a:pt x="319" y="256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13" y="276"/>
                  </a:lnTo>
                  <a:lnTo>
                    <a:pt x="319" y="279"/>
                  </a:lnTo>
                  <a:lnTo>
                    <a:pt x="322" y="285"/>
                  </a:lnTo>
                  <a:lnTo>
                    <a:pt x="317" y="286"/>
                  </a:lnTo>
                  <a:lnTo>
                    <a:pt x="319" y="292"/>
                  </a:lnTo>
                  <a:lnTo>
                    <a:pt x="316" y="298"/>
                  </a:lnTo>
                  <a:lnTo>
                    <a:pt x="320" y="306"/>
                  </a:lnTo>
                  <a:lnTo>
                    <a:pt x="331" y="306"/>
                  </a:lnTo>
                  <a:lnTo>
                    <a:pt x="334" y="310"/>
                  </a:lnTo>
                  <a:lnTo>
                    <a:pt x="337" y="318"/>
                  </a:lnTo>
                  <a:lnTo>
                    <a:pt x="332" y="316"/>
                  </a:lnTo>
                  <a:lnTo>
                    <a:pt x="325" y="321"/>
                  </a:lnTo>
                  <a:lnTo>
                    <a:pt x="326" y="327"/>
                  </a:lnTo>
                  <a:lnTo>
                    <a:pt x="331" y="331"/>
                  </a:lnTo>
                  <a:lnTo>
                    <a:pt x="337" y="336"/>
                  </a:lnTo>
                  <a:lnTo>
                    <a:pt x="343" y="333"/>
                  </a:lnTo>
                  <a:lnTo>
                    <a:pt x="350" y="330"/>
                  </a:lnTo>
                  <a:lnTo>
                    <a:pt x="349" y="339"/>
                  </a:lnTo>
                  <a:lnTo>
                    <a:pt x="353" y="343"/>
                  </a:lnTo>
                  <a:lnTo>
                    <a:pt x="358" y="349"/>
                  </a:lnTo>
                  <a:lnTo>
                    <a:pt x="365" y="351"/>
                  </a:lnTo>
                  <a:lnTo>
                    <a:pt x="367" y="357"/>
                  </a:lnTo>
                  <a:lnTo>
                    <a:pt x="376" y="354"/>
                  </a:lnTo>
                  <a:lnTo>
                    <a:pt x="380" y="363"/>
                  </a:lnTo>
                  <a:lnTo>
                    <a:pt x="389" y="361"/>
                  </a:lnTo>
                  <a:lnTo>
                    <a:pt x="395" y="375"/>
                  </a:lnTo>
                  <a:lnTo>
                    <a:pt x="386" y="379"/>
                  </a:lnTo>
                  <a:lnTo>
                    <a:pt x="379" y="379"/>
                  </a:lnTo>
                  <a:lnTo>
                    <a:pt x="371" y="375"/>
                  </a:lnTo>
                  <a:lnTo>
                    <a:pt x="367" y="376"/>
                  </a:lnTo>
                  <a:lnTo>
                    <a:pt x="358" y="379"/>
                  </a:lnTo>
                  <a:lnTo>
                    <a:pt x="347" y="376"/>
                  </a:lnTo>
                  <a:lnTo>
                    <a:pt x="337" y="372"/>
                  </a:lnTo>
                  <a:lnTo>
                    <a:pt x="326" y="375"/>
                  </a:lnTo>
                  <a:lnTo>
                    <a:pt x="313" y="376"/>
                  </a:lnTo>
                  <a:lnTo>
                    <a:pt x="302" y="379"/>
                  </a:lnTo>
                  <a:lnTo>
                    <a:pt x="295" y="384"/>
                  </a:lnTo>
                  <a:lnTo>
                    <a:pt x="289" y="391"/>
                  </a:lnTo>
                  <a:lnTo>
                    <a:pt x="281" y="400"/>
                  </a:lnTo>
                  <a:lnTo>
                    <a:pt x="272" y="408"/>
                  </a:lnTo>
                  <a:lnTo>
                    <a:pt x="256" y="409"/>
                  </a:lnTo>
                  <a:lnTo>
                    <a:pt x="247" y="405"/>
                  </a:lnTo>
                  <a:lnTo>
                    <a:pt x="238" y="400"/>
                  </a:lnTo>
                  <a:lnTo>
                    <a:pt x="223" y="403"/>
                  </a:lnTo>
                  <a:lnTo>
                    <a:pt x="205" y="405"/>
                  </a:lnTo>
                  <a:lnTo>
                    <a:pt x="199" y="408"/>
                  </a:lnTo>
                  <a:lnTo>
                    <a:pt x="188" y="411"/>
                  </a:lnTo>
                  <a:lnTo>
                    <a:pt x="176" y="411"/>
                  </a:lnTo>
                  <a:lnTo>
                    <a:pt x="169" y="400"/>
                  </a:lnTo>
                  <a:lnTo>
                    <a:pt x="166" y="390"/>
                  </a:lnTo>
                  <a:lnTo>
                    <a:pt x="159" y="387"/>
                  </a:lnTo>
                  <a:lnTo>
                    <a:pt x="151" y="382"/>
                  </a:lnTo>
                  <a:lnTo>
                    <a:pt x="139" y="379"/>
                  </a:lnTo>
                  <a:lnTo>
                    <a:pt x="129" y="378"/>
                  </a:lnTo>
                  <a:lnTo>
                    <a:pt x="117" y="378"/>
                  </a:lnTo>
                  <a:lnTo>
                    <a:pt x="105" y="384"/>
                  </a:lnTo>
                  <a:lnTo>
                    <a:pt x="94" y="385"/>
                  </a:lnTo>
                  <a:lnTo>
                    <a:pt x="84" y="382"/>
                  </a:lnTo>
                  <a:lnTo>
                    <a:pt x="81" y="373"/>
                  </a:lnTo>
                  <a:lnTo>
                    <a:pt x="78" y="361"/>
                  </a:lnTo>
                  <a:lnTo>
                    <a:pt x="85" y="348"/>
                  </a:lnTo>
                  <a:lnTo>
                    <a:pt x="102" y="333"/>
                  </a:lnTo>
                  <a:lnTo>
                    <a:pt x="111" y="321"/>
                  </a:lnTo>
                  <a:lnTo>
                    <a:pt x="115" y="309"/>
                  </a:lnTo>
                  <a:lnTo>
                    <a:pt x="118" y="303"/>
                  </a:lnTo>
                  <a:lnTo>
                    <a:pt x="118" y="214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66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1" name="Freeform 126"/>
            <p:cNvSpPr>
              <a:spLocks noChangeAspect="1"/>
            </p:cNvSpPr>
            <p:nvPr/>
          </p:nvSpPr>
          <p:spPr bwMode="auto">
            <a:xfrm>
              <a:off x="2916" y="2098"/>
              <a:ext cx="283" cy="336"/>
            </a:xfrm>
            <a:custGeom>
              <a:avLst/>
              <a:gdLst>
                <a:gd name="T0" fmla="*/ 2147483647 w 311"/>
                <a:gd name="T1" fmla="*/ 2147483647 h 359"/>
                <a:gd name="T2" fmla="*/ 2147483647 w 311"/>
                <a:gd name="T3" fmla="*/ 0 h 359"/>
                <a:gd name="T4" fmla="*/ 2147483647 w 311"/>
                <a:gd name="T5" fmla="*/ 2147483647 h 359"/>
                <a:gd name="T6" fmla="*/ 2147483647 w 311"/>
                <a:gd name="T7" fmla="*/ 2147483647 h 359"/>
                <a:gd name="T8" fmla="*/ 0 w 311"/>
                <a:gd name="T9" fmla="*/ 2147483647 h 359"/>
                <a:gd name="T10" fmla="*/ 2147483647 w 311"/>
                <a:gd name="T11" fmla="*/ 2147483647 h 359"/>
                <a:gd name="T12" fmla="*/ 2147483647 w 311"/>
                <a:gd name="T13" fmla="*/ 2147483647 h 359"/>
                <a:gd name="T14" fmla="*/ 2147483647 w 311"/>
                <a:gd name="T15" fmla="*/ 2147483647 h 359"/>
                <a:gd name="T16" fmla="*/ 2147483647 w 311"/>
                <a:gd name="T17" fmla="*/ 2147483647 h 359"/>
                <a:gd name="T18" fmla="*/ 2147483647 w 311"/>
                <a:gd name="T19" fmla="*/ 2147483647 h 359"/>
                <a:gd name="T20" fmla="*/ 2147483647 w 311"/>
                <a:gd name="T21" fmla="*/ 2147483647 h 359"/>
                <a:gd name="T22" fmla="*/ 2147483647 w 311"/>
                <a:gd name="T23" fmla="*/ 2147483647 h 359"/>
                <a:gd name="T24" fmla="*/ 2147483647 w 311"/>
                <a:gd name="T25" fmla="*/ 2147483647 h 359"/>
                <a:gd name="T26" fmla="*/ 2147483647 w 311"/>
                <a:gd name="T27" fmla="*/ 2147483647 h 359"/>
                <a:gd name="T28" fmla="*/ 2147483647 w 311"/>
                <a:gd name="T29" fmla="*/ 2147483647 h 359"/>
                <a:gd name="T30" fmla="*/ 2147483647 w 311"/>
                <a:gd name="T31" fmla="*/ 2147483647 h 359"/>
                <a:gd name="T32" fmla="*/ 2147483647 w 311"/>
                <a:gd name="T33" fmla="*/ 2147483647 h 359"/>
                <a:gd name="T34" fmla="*/ 2147483647 w 311"/>
                <a:gd name="T35" fmla="*/ 2147483647 h 359"/>
                <a:gd name="T36" fmla="*/ 2147483647 w 311"/>
                <a:gd name="T37" fmla="*/ 2147483647 h 359"/>
                <a:gd name="T38" fmla="*/ 2147483647 w 311"/>
                <a:gd name="T39" fmla="*/ 2147483647 h 359"/>
                <a:gd name="T40" fmla="*/ 2147483647 w 311"/>
                <a:gd name="T41" fmla="*/ 2147483647 h 359"/>
                <a:gd name="T42" fmla="*/ 2147483647 w 311"/>
                <a:gd name="T43" fmla="*/ 2147483647 h 359"/>
                <a:gd name="T44" fmla="*/ 2147483647 w 311"/>
                <a:gd name="T45" fmla="*/ 2147483647 h 359"/>
                <a:gd name="T46" fmla="*/ 2147483647 w 311"/>
                <a:gd name="T47" fmla="*/ 2147483647 h 359"/>
                <a:gd name="T48" fmla="*/ 2147483647 w 311"/>
                <a:gd name="T49" fmla="*/ 2147483647 h 359"/>
                <a:gd name="T50" fmla="*/ 2147483647 w 311"/>
                <a:gd name="T51" fmla="*/ 2147483647 h 359"/>
                <a:gd name="T52" fmla="*/ 2147483647 w 311"/>
                <a:gd name="T53" fmla="*/ 2147483647 h 359"/>
                <a:gd name="T54" fmla="*/ 2147483647 w 311"/>
                <a:gd name="T55" fmla="*/ 2147483647 h 359"/>
                <a:gd name="T56" fmla="*/ 2147483647 w 311"/>
                <a:gd name="T57" fmla="*/ 2147483647 h 359"/>
                <a:gd name="T58" fmla="*/ 2147483647 w 311"/>
                <a:gd name="T59" fmla="*/ 2147483647 h 359"/>
                <a:gd name="T60" fmla="*/ 2147483647 w 311"/>
                <a:gd name="T61" fmla="*/ 2147483647 h 359"/>
                <a:gd name="T62" fmla="*/ 2147483647 w 311"/>
                <a:gd name="T63" fmla="*/ 2147483647 h 359"/>
                <a:gd name="T64" fmla="*/ 2147483647 w 311"/>
                <a:gd name="T65" fmla="*/ 2147483647 h 359"/>
                <a:gd name="T66" fmla="*/ 2147483647 w 311"/>
                <a:gd name="T67" fmla="*/ 2147483647 h 359"/>
                <a:gd name="T68" fmla="*/ 2147483647 w 311"/>
                <a:gd name="T69" fmla="*/ 2147483647 h 359"/>
                <a:gd name="T70" fmla="*/ 2147483647 w 311"/>
                <a:gd name="T71" fmla="*/ 2147483647 h 359"/>
                <a:gd name="T72" fmla="*/ 2147483647 w 311"/>
                <a:gd name="T73" fmla="*/ 2147483647 h 359"/>
                <a:gd name="T74" fmla="*/ 2147483647 w 311"/>
                <a:gd name="T75" fmla="*/ 2147483647 h 359"/>
                <a:gd name="T76" fmla="*/ 2147483647 w 311"/>
                <a:gd name="T77" fmla="*/ 2147483647 h 359"/>
                <a:gd name="T78" fmla="*/ 2147483647 w 311"/>
                <a:gd name="T79" fmla="*/ 2147483647 h 359"/>
                <a:gd name="T80" fmla="*/ 2147483647 w 311"/>
                <a:gd name="T81" fmla="*/ 2147483647 h 359"/>
                <a:gd name="T82" fmla="*/ 2147483647 w 311"/>
                <a:gd name="T83" fmla="*/ 2147483647 h 359"/>
                <a:gd name="T84" fmla="*/ 2147483647 w 311"/>
                <a:gd name="T85" fmla="*/ 2147483647 h 359"/>
                <a:gd name="T86" fmla="*/ 2147483647 w 311"/>
                <a:gd name="T87" fmla="*/ 2147483647 h 359"/>
                <a:gd name="T88" fmla="*/ 2147483647 w 311"/>
                <a:gd name="T89" fmla="*/ 2147483647 h 359"/>
                <a:gd name="T90" fmla="*/ 2147483647 w 311"/>
                <a:gd name="T91" fmla="*/ 2147483647 h 359"/>
                <a:gd name="T92" fmla="*/ 2147483647 w 311"/>
                <a:gd name="T93" fmla="*/ 2147483647 h 359"/>
                <a:gd name="T94" fmla="*/ 2147483647 w 311"/>
                <a:gd name="T95" fmla="*/ 2147483647 h 3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359"/>
                <a:gd name="T146" fmla="*/ 311 w 311"/>
                <a:gd name="T147" fmla="*/ 359 h 3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359">
                  <a:moveTo>
                    <a:pt x="68" y="4"/>
                  </a:moveTo>
                  <a:lnTo>
                    <a:pt x="302" y="0"/>
                  </a:lnTo>
                  <a:lnTo>
                    <a:pt x="311" y="353"/>
                  </a:lnTo>
                  <a:lnTo>
                    <a:pt x="2" y="359"/>
                  </a:lnTo>
                  <a:lnTo>
                    <a:pt x="0" y="348"/>
                  </a:lnTo>
                  <a:lnTo>
                    <a:pt x="12" y="342"/>
                  </a:lnTo>
                  <a:lnTo>
                    <a:pt x="12" y="335"/>
                  </a:lnTo>
                  <a:lnTo>
                    <a:pt x="18" y="333"/>
                  </a:lnTo>
                  <a:lnTo>
                    <a:pt x="30" y="324"/>
                  </a:lnTo>
                  <a:lnTo>
                    <a:pt x="38" y="320"/>
                  </a:lnTo>
                  <a:lnTo>
                    <a:pt x="50" y="306"/>
                  </a:lnTo>
                  <a:lnTo>
                    <a:pt x="57" y="296"/>
                  </a:lnTo>
                  <a:lnTo>
                    <a:pt x="56" y="286"/>
                  </a:lnTo>
                  <a:lnTo>
                    <a:pt x="57" y="275"/>
                  </a:lnTo>
                  <a:lnTo>
                    <a:pt x="59" y="263"/>
                  </a:lnTo>
                  <a:lnTo>
                    <a:pt x="56" y="256"/>
                  </a:lnTo>
                  <a:lnTo>
                    <a:pt x="53" y="247"/>
                  </a:lnTo>
                  <a:lnTo>
                    <a:pt x="53" y="241"/>
                  </a:lnTo>
                  <a:lnTo>
                    <a:pt x="59" y="232"/>
                  </a:lnTo>
                  <a:lnTo>
                    <a:pt x="57" y="221"/>
                  </a:lnTo>
                  <a:lnTo>
                    <a:pt x="54" y="212"/>
                  </a:lnTo>
                  <a:lnTo>
                    <a:pt x="60" y="209"/>
                  </a:lnTo>
                  <a:lnTo>
                    <a:pt x="59" y="203"/>
                  </a:lnTo>
                  <a:lnTo>
                    <a:pt x="59" y="196"/>
                  </a:lnTo>
                  <a:lnTo>
                    <a:pt x="62" y="188"/>
                  </a:lnTo>
                  <a:lnTo>
                    <a:pt x="59" y="184"/>
                  </a:lnTo>
                  <a:lnTo>
                    <a:pt x="51" y="178"/>
                  </a:lnTo>
                  <a:lnTo>
                    <a:pt x="50" y="169"/>
                  </a:lnTo>
                  <a:lnTo>
                    <a:pt x="56" y="166"/>
                  </a:lnTo>
                  <a:lnTo>
                    <a:pt x="59" y="160"/>
                  </a:lnTo>
                  <a:lnTo>
                    <a:pt x="54" y="152"/>
                  </a:lnTo>
                  <a:lnTo>
                    <a:pt x="45" y="148"/>
                  </a:lnTo>
                  <a:lnTo>
                    <a:pt x="45" y="137"/>
                  </a:lnTo>
                  <a:lnTo>
                    <a:pt x="39" y="131"/>
                  </a:lnTo>
                  <a:lnTo>
                    <a:pt x="45" y="125"/>
                  </a:lnTo>
                  <a:lnTo>
                    <a:pt x="53" y="116"/>
                  </a:lnTo>
                  <a:lnTo>
                    <a:pt x="45" y="103"/>
                  </a:lnTo>
                  <a:lnTo>
                    <a:pt x="44" y="92"/>
                  </a:lnTo>
                  <a:lnTo>
                    <a:pt x="44" y="83"/>
                  </a:lnTo>
                  <a:lnTo>
                    <a:pt x="39" y="73"/>
                  </a:lnTo>
                  <a:lnTo>
                    <a:pt x="36" y="65"/>
                  </a:lnTo>
                  <a:lnTo>
                    <a:pt x="38" y="58"/>
                  </a:lnTo>
                  <a:lnTo>
                    <a:pt x="47" y="50"/>
                  </a:lnTo>
                  <a:lnTo>
                    <a:pt x="51" y="41"/>
                  </a:lnTo>
                  <a:lnTo>
                    <a:pt x="51" y="23"/>
                  </a:lnTo>
                  <a:lnTo>
                    <a:pt x="54" y="16"/>
                  </a:lnTo>
                  <a:lnTo>
                    <a:pt x="56" y="11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2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3" name="Freeform 128"/>
            <p:cNvSpPr>
              <a:spLocks noChangeAspect="1"/>
            </p:cNvSpPr>
            <p:nvPr/>
          </p:nvSpPr>
          <p:spPr bwMode="auto">
            <a:xfrm>
              <a:off x="2769" y="2714"/>
              <a:ext cx="392" cy="279"/>
            </a:xfrm>
            <a:custGeom>
              <a:avLst/>
              <a:gdLst>
                <a:gd name="T0" fmla="*/ 2147483647 w 431"/>
                <a:gd name="T1" fmla="*/ 2147483647 h 299"/>
                <a:gd name="T2" fmla="*/ 2147483647 w 431"/>
                <a:gd name="T3" fmla="*/ 2147483647 h 299"/>
                <a:gd name="T4" fmla="*/ 2147483647 w 431"/>
                <a:gd name="T5" fmla="*/ 2147483647 h 299"/>
                <a:gd name="T6" fmla="*/ 2147483647 w 431"/>
                <a:gd name="T7" fmla="*/ 2147483647 h 299"/>
                <a:gd name="T8" fmla="*/ 2147483647 w 431"/>
                <a:gd name="T9" fmla="*/ 2147483647 h 299"/>
                <a:gd name="T10" fmla="*/ 2147483647 w 431"/>
                <a:gd name="T11" fmla="*/ 2147483647 h 299"/>
                <a:gd name="T12" fmla="*/ 2147483647 w 431"/>
                <a:gd name="T13" fmla="*/ 2147483647 h 299"/>
                <a:gd name="T14" fmla="*/ 0 w 431"/>
                <a:gd name="T15" fmla="*/ 2147483647 h 299"/>
                <a:gd name="T16" fmla="*/ 2147483647 w 431"/>
                <a:gd name="T17" fmla="*/ 2147483647 h 299"/>
                <a:gd name="T18" fmla="*/ 2147483647 w 431"/>
                <a:gd name="T19" fmla="*/ 2147483647 h 299"/>
                <a:gd name="T20" fmla="*/ 2147483647 w 431"/>
                <a:gd name="T21" fmla="*/ 2147483647 h 299"/>
                <a:gd name="T22" fmla="*/ 2147483647 w 431"/>
                <a:gd name="T23" fmla="*/ 2147483647 h 299"/>
                <a:gd name="T24" fmla="*/ 2147483647 w 431"/>
                <a:gd name="T25" fmla="*/ 2147483647 h 299"/>
                <a:gd name="T26" fmla="*/ 2147483647 w 431"/>
                <a:gd name="T27" fmla="*/ 2147483647 h 299"/>
                <a:gd name="T28" fmla="*/ 2147483647 w 431"/>
                <a:gd name="T29" fmla="*/ 2147483647 h 299"/>
                <a:gd name="T30" fmla="*/ 2147483647 w 431"/>
                <a:gd name="T31" fmla="*/ 2147483647 h 299"/>
                <a:gd name="T32" fmla="*/ 2147483647 w 431"/>
                <a:gd name="T33" fmla="*/ 2147483647 h 299"/>
                <a:gd name="T34" fmla="*/ 2147483647 w 431"/>
                <a:gd name="T35" fmla="*/ 2147483647 h 299"/>
                <a:gd name="T36" fmla="*/ 2147483647 w 431"/>
                <a:gd name="T37" fmla="*/ 2147483647 h 299"/>
                <a:gd name="T38" fmla="*/ 2147483647 w 431"/>
                <a:gd name="T39" fmla="*/ 2147483647 h 299"/>
                <a:gd name="T40" fmla="*/ 2147483647 w 431"/>
                <a:gd name="T41" fmla="*/ 2147483647 h 299"/>
                <a:gd name="T42" fmla="*/ 2147483647 w 431"/>
                <a:gd name="T43" fmla="*/ 2147483647 h 299"/>
                <a:gd name="T44" fmla="*/ 2147483647 w 431"/>
                <a:gd name="T45" fmla="*/ 2147483647 h 299"/>
                <a:gd name="T46" fmla="*/ 2147483647 w 431"/>
                <a:gd name="T47" fmla="*/ 2147483647 h 299"/>
                <a:gd name="T48" fmla="*/ 2147483647 w 431"/>
                <a:gd name="T49" fmla="*/ 2147483647 h 299"/>
                <a:gd name="T50" fmla="*/ 2147483647 w 431"/>
                <a:gd name="T51" fmla="*/ 2147483647 h 299"/>
                <a:gd name="T52" fmla="*/ 2147483647 w 431"/>
                <a:gd name="T53" fmla="*/ 2147483647 h 299"/>
                <a:gd name="T54" fmla="*/ 2147483647 w 431"/>
                <a:gd name="T55" fmla="*/ 2147483647 h 299"/>
                <a:gd name="T56" fmla="*/ 2147483647 w 431"/>
                <a:gd name="T57" fmla="*/ 2147483647 h 299"/>
                <a:gd name="T58" fmla="*/ 2147483647 w 431"/>
                <a:gd name="T59" fmla="*/ 2147483647 h 299"/>
                <a:gd name="T60" fmla="*/ 2147483647 w 431"/>
                <a:gd name="T61" fmla="*/ 2147483647 h 299"/>
                <a:gd name="T62" fmla="*/ 2147483647 w 431"/>
                <a:gd name="T63" fmla="*/ 2147483647 h 299"/>
                <a:gd name="T64" fmla="*/ 2147483647 w 431"/>
                <a:gd name="T65" fmla="*/ 2147483647 h 299"/>
                <a:gd name="T66" fmla="*/ 2147483647 w 431"/>
                <a:gd name="T67" fmla="*/ 2147483647 h 299"/>
                <a:gd name="T68" fmla="*/ 2147483647 w 431"/>
                <a:gd name="T69" fmla="*/ 2147483647 h 299"/>
                <a:gd name="T70" fmla="*/ 2147483647 w 431"/>
                <a:gd name="T71" fmla="*/ 2147483647 h 299"/>
                <a:gd name="T72" fmla="*/ 2147483647 w 431"/>
                <a:gd name="T73" fmla="*/ 2147483647 h 299"/>
                <a:gd name="T74" fmla="*/ 2147483647 w 431"/>
                <a:gd name="T75" fmla="*/ 2147483647 h 299"/>
                <a:gd name="T76" fmla="*/ 2147483647 w 431"/>
                <a:gd name="T77" fmla="*/ 2147483647 h 299"/>
                <a:gd name="T78" fmla="*/ 2147483647 w 431"/>
                <a:gd name="T79" fmla="*/ 2147483647 h 299"/>
                <a:gd name="T80" fmla="*/ 2147483647 w 431"/>
                <a:gd name="T81" fmla="*/ 2147483647 h 299"/>
                <a:gd name="T82" fmla="*/ 2147483647 w 431"/>
                <a:gd name="T83" fmla="*/ 2147483647 h 299"/>
                <a:gd name="T84" fmla="*/ 2147483647 w 431"/>
                <a:gd name="T85" fmla="*/ 2147483647 h 299"/>
                <a:gd name="T86" fmla="*/ 2147483647 w 431"/>
                <a:gd name="T87" fmla="*/ 2147483647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1"/>
                <a:gd name="T133" fmla="*/ 0 h 299"/>
                <a:gd name="T134" fmla="*/ 431 w 431"/>
                <a:gd name="T135" fmla="*/ 299 h 29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1" h="299">
                  <a:moveTo>
                    <a:pt x="156" y="266"/>
                  </a:moveTo>
                  <a:lnTo>
                    <a:pt x="152" y="275"/>
                  </a:lnTo>
                  <a:lnTo>
                    <a:pt x="132" y="290"/>
                  </a:lnTo>
                  <a:lnTo>
                    <a:pt x="105" y="288"/>
                  </a:lnTo>
                  <a:lnTo>
                    <a:pt x="93" y="278"/>
                  </a:lnTo>
                  <a:lnTo>
                    <a:pt x="66" y="282"/>
                  </a:lnTo>
                  <a:lnTo>
                    <a:pt x="59" y="284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39" y="282"/>
                  </a:lnTo>
                  <a:lnTo>
                    <a:pt x="33" y="276"/>
                  </a:lnTo>
                  <a:lnTo>
                    <a:pt x="24" y="284"/>
                  </a:lnTo>
                  <a:lnTo>
                    <a:pt x="18" y="284"/>
                  </a:lnTo>
                  <a:lnTo>
                    <a:pt x="18" y="294"/>
                  </a:lnTo>
                  <a:lnTo>
                    <a:pt x="2" y="299"/>
                  </a:lnTo>
                  <a:lnTo>
                    <a:pt x="0" y="245"/>
                  </a:lnTo>
                  <a:lnTo>
                    <a:pt x="17" y="246"/>
                  </a:lnTo>
                  <a:lnTo>
                    <a:pt x="14" y="200"/>
                  </a:lnTo>
                  <a:lnTo>
                    <a:pt x="29" y="194"/>
                  </a:lnTo>
                  <a:lnTo>
                    <a:pt x="33" y="194"/>
                  </a:lnTo>
                  <a:lnTo>
                    <a:pt x="30" y="182"/>
                  </a:lnTo>
                  <a:lnTo>
                    <a:pt x="33" y="177"/>
                  </a:lnTo>
                  <a:lnTo>
                    <a:pt x="41" y="146"/>
                  </a:lnTo>
                  <a:lnTo>
                    <a:pt x="78" y="27"/>
                  </a:lnTo>
                  <a:lnTo>
                    <a:pt x="93" y="9"/>
                  </a:lnTo>
                  <a:lnTo>
                    <a:pt x="125" y="3"/>
                  </a:lnTo>
                  <a:lnTo>
                    <a:pt x="131" y="0"/>
                  </a:lnTo>
                  <a:lnTo>
                    <a:pt x="144" y="6"/>
                  </a:lnTo>
                  <a:lnTo>
                    <a:pt x="156" y="8"/>
                  </a:lnTo>
                  <a:lnTo>
                    <a:pt x="167" y="5"/>
                  </a:lnTo>
                  <a:lnTo>
                    <a:pt x="173" y="9"/>
                  </a:lnTo>
                  <a:lnTo>
                    <a:pt x="180" y="11"/>
                  </a:lnTo>
                  <a:lnTo>
                    <a:pt x="188" y="4"/>
                  </a:lnTo>
                  <a:lnTo>
                    <a:pt x="198" y="8"/>
                  </a:lnTo>
                  <a:lnTo>
                    <a:pt x="207" y="3"/>
                  </a:lnTo>
                  <a:lnTo>
                    <a:pt x="215" y="8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27" y="14"/>
                  </a:lnTo>
                  <a:lnTo>
                    <a:pt x="240" y="21"/>
                  </a:lnTo>
                  <a:lnTo>
                    <a:pt x="239" y="29"/>
                  </a:lnTo>
                  <a:lnTo>
                    <a:pt x="249" y="30"/>
                  </a:lnTo>
                  <a:lnTo>
                    <a:pt x="251" y="32"/>
                  </a:lnTo>
                  <a:lnTo>
                    <a:pt x="251" y="38"/>
                  </a:lnTo>
                  <a:lnTo>
                    <a:pt x="255" y="44"/>
                  </a:lnTo>
                  <a:lnTo>
                    <a:pt x="252" y="53"/>
                  </a:lnTo>
                  <a:lnTo>
                    <a:pt x="263" y="56"/>
                  </a:lnTo>
                  <a:lnTo>
                    <a:pt x="264" y="63"/>
                  </a:lnTo>
                  <a:lnTo>
                    <a:pt x="269" y="69"/>
                  </a:lnTo>
                  <a:lnTo>
                    <a:pt x="275" y="69"/>
                  </a:lnTo>
                  <a:lnTo>
                    <a:pt x="281" y="65"/>
                  </a:lnTo>
                  <a:lnTo>
                    <a:pt x="284" y="65"/>
                  </a:lnTo>
                  <a:lnTo>
                    <a:pt x="291" y="66"/>
                  </a:lnTo>
                  <a:lnTo>
                    <a:pt x="296" y="71"/>
                  </a:lnTo>
                  <a:lnTo>
                    <a:pt x="290" y="78"/>
                  </a:lnTo>
                  <a:lnTo>
                    <a:pt x="287" y="86"/>
                  </a:lnTo>
                  <a:lnTo>
                    <a:pt x="291" y="92"/>
                  </a:lnTo>
                  <a:lnTo>
                    <a:pt x="296" y="95"/>
                  </a:lnTo>
                  <a:lnTo>
                    <a:pt x="300" y="96"/>
                  </a:lnTo>
                  <a:lnTo>
                    <a:pt x="302" y="104"/>
                  </a:lnTo>
                  <a:lnTo>
                    <a:pt x="308" y="110"/>
                  </a:lnTo>
                  <a:lnTo>
                    <a:pt x="324" y="108"/>
                  </a:lnTo>
                  <a:lnTo>
                    <a:pt x="335" y="113"/>
                  </a:lnTo>
                  <a:lnTo>
                    <a:pt x="332" y="116"/>
                  </a:lnTo>
                  <a:lnTo>
                    <a:pt x="339" y="123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47" y="135"/>
                  </a:lnTo>
                  <a:lnTo>
                    <a:pt x="351" y="147"/>
                  </a:lnTo>
                  <a:lnTo>
                    <a:pt x="354" y="159"/>
                  </a:lnTo>
                  <a:lnTo>
                    <a:pt x="363" y="161"/>
                  </a:lnTo>
                  <a:lnTo>
                    <a:pt x="371" y="168"/>
                  </a:lnTo>
                  <a:lnTo>
                    <a:pt x="378" y="168"/>
                  </a:lnTo>
                  <a:lnTo>
                    <a:pt x="383" y="167"/>
                  </a:lnTo>
                  <a:lnTo>
                    <a:pt x="384" y="159"/>
                  </a:lnTo>
                  <a:lnTo>
                    <a:pt x="392" y="153"/>
                  </a:lnTo>
                  <a:lnTo>
                    <a:pt x="392" y="144"/>
                  </a:lnTo>
                  <a:lnTo>
                    <a:pt x="390" y="137"/>
                  </a:lnTo>
                  <a:lnTo>
                    <a:pt x="395" y="131"/>
                  </a:lnTo>
                  <a:lnTo>
                    <a:pt x="405" y="137"/>
                  </a:lnTo>
                  <a:lnTo>
                    <a:pt x="404" y="123"/>
                  </a:lnTo>
                  <a:lnTo>
                    <a:pt x="414" y="117"/>
                  </a:lnTo>
                  <a:lnTo>
                    <a:pt x="422" y="117"/>
                  </a:lnTo>
                  <a:lnTo>
                    <a:pt x="426" y="120"/>
                  </a:lnTo>
                  <a:lnTo>
                    <a:pt x="431" y="125"/>
                  </a:lnTo>
                  <a:lnTo>
                    <a:pt x="426" y="180"/>
                  </a:lnTo>
                  <a:lnTo>
                    <a:pt x="179" y="240"/>
                  </a:lnTo>
                  <a:lnTo>
                    <a:pt x="156" y="26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4" name="Freeform 129"/>
            <p:cNvSpPr>
              <a:spLocks noChangeAspect="1"/>
            </p:cNvSpPr>
            <p:nvPr/>
          </p:nvSpPr>
          <p:spPr bwMode="auto">
            <a:xfrm>
              <a:off x="2890" y="2882"/>
              <a:ext cx="268" cy="265"/>
            </a:xfrm>
            <a:custGeom>
              <a:avLst/>
              <a:gdLst>
                <a:gd name="T0" fmla="*/ 2147483647 w 292"/>
                <a:gd name="T1" fmla="*/ 2147483647 h 282"/>
                <a:gd name="T2" fmla="*/ 2147483647 w 292"/>
                <a:gd name="T3" fmla="*/ 0 h 282"/>
                <a:gd name="T4" fmla="*/ 2147483647 w 292"/>
                <a:gd name="T5" fmla="*/ 2147483647 h 282"/>
                <a:gd name="T6" fmla="*/ 2147483647 w 292"/>
                <a:gd name="T7" fmla="*/ 2147483647 h 282"/>
                <a:gd name="T8" fmla="*/ 2147483647 w 292"/>
                <a:gd name="T9" fmla="*/ 2147483647 h 282"/>
                <a:gd name="T10" fmla="*/ 2147483647 w 292"/>
                <a:gd name="T11" fmla="*/ 2147483647 h 282"/>
                <a:gd name="T12" fmla="*/ 2147483647 w 292"/>
                <a:gd name="T13" fmla="*/ 2147483647 h 282"/>
                <a:gd name="T14" fmla="*/ 2147483647 w 292"/>
                <a:gd name="T15" fmla="*/ 2147483647 h 282"/>
                <a:gd name="T16" fmla="*/ 2147483647 w 292"/>
                <a:gd name="T17" fmla="*/ 2147483647 h 282"/>
                <a:gd name="T18" fmla="*/ 2147483647 w 292"/>
                <a:gd name="T19" fmla="*/ 2147483647 h 282"/>
                <a:gd name="T20" fmla="*/ 2147483647 w 292"/>
                <a:gd name="T21" fmla="*/ 2147483647 h 282"/>
                <a:gd name="T22" fmla="*/ 2147483647 w 292"/>
                <a:gd name="T23" fmla="*/ 2147483647 h 282"/>
                <a:gd name="T24" fmla="*/ 2147483647 w 292"/>
                <a:gd name="T25" fmla="*/ 2147483647 h 282"/>
                <a:gd name="T26" fmla="*/ 2147483647 w 292"/>
                <a:gd name="T27" fmla="*/ 2147483647 h 282"/>
                <a:gd name="T28" fmla="*/ 2147483647 w 292"/>
                <a:gd name="T29" fmla="*/ 2147483647 h 282"/>
                <a:gd name="T30" fmla="*/ 2147483647 w 292"/>
                <a:gd name="T31" fmla="*/ 2147483647 h 282"/>
                <a:gd name="T32" fmla="*/ 2147483647 w 292"/>
                <a:gd name="T33" fmla="*/ 2147483647 h 282"/>
                <a:gd name="T34" fmla="*/ 2147483647 w 292"/>
                <a:gd name="T35" fmla="*/ 2147483647 h 282"/>
                <a:gd name="T36" fmla="*/ 2147483647 w 292"/>
                <a:gd name="T37" fmla="*/ 2147483647 h 282"/>
                <a:gd name="T38" fmla="*/ 2147483647 w 292"/>
                <a:gd name="T39" fmla="*/ 2147483647 h 282"/>
                <a:gd name="T40" fmla="*/ 2147483647 w 292"/>
                <a:gd name="T41" fmla="*/ 2147483647 h 282"/>
                <a:gd name="T42" fmla="*/ 2147483647 w 292"/>
                <a:gd name="T43" fmla="*/ 2147483647 h 282"/>
                <a:gd name="T44" fmla="*/ 2147483647 w 292"/>
                <a:gd name="T45" fmla="*/ 2147483647 h 282"/>
                <a:gd name="T46" fmla="*/ 2147483647 w 292"/>
                <a:gd name="T47" fmla="*/ 2147483647 h 282"/>
                <a:gd name="T48" fmla="*/ 2147483647 w 292"/>
                <a:gd name="T49" fmla="*/ 2147483647 h 282"/>
                <a:gd name="T50" fmla="*/ 2147483647 w 292"/>
                <a:gd name="T51" fmla="*/ 2147483647 h 282"/>
                <a:gd name="T52" fmla="*/ 2147483647 w 292"/>
                <a:gd name="T53" fmla="*/ 2147483647 h 282"/>
                <a:gd name="T54" fmla="*/ 2147483647 w 292"/>
                <a:gd name="T55" fmla="*/ 2147483647 h 282"/>
                <a:gd name="T56" fmla="*/ 2147483647 w 292"/>
                <a:gd name="T57" fmla="*/ 2147483647 h 282"/>
                <a:gd name="T58" fmla="*/ 2147483647 w 292"/>
                <a:gd name="T59" fmla="*/ 2147483647 h 282"/>
                <a:gd name="T60" fmla="*/ 2147483647 w 292"/>
                <a:gd name="T61" fmla="*/ 2147483647 h 282"/>
                <a:gd name="T62" fmla="*/ 2147483647 w 292"/>
                <a:gd name="T63" fmla="*/ 2147483647 h 282"/>
                <a:gd name="T64" fmla="*/ 2147483647 w 292"/>
                <a:gd name="T65" fmla="*/ 2147483647 h 282"/>
                <a:gd name="T66" fmla="*/ 2147483647 w 292"/>
                <a:gd name="T67" fmla="*/ 2147483647 h 282"/>
                <a:gd name="T68" fmla="*/ 2147483647 w 292"/>
                <a:gd name="T69" fmla="*/ 2147483647 h 282"/>
                <a:gd name="T70" fmla="*/ 2147483647 w 292"/>
                <a:gd name="T71" fmla="*/ 2147483647 h 282"/>
                <a:gd name="T72" fmla="*/ 2147483647 w 292"/>
                <a:gd name="T73" fmla="*/ 2147483647 h 282"/>
                <a:gd name="T74" fmla="*/ 2147483647 w 292"/>
                <a:gd name="T75" fmla="*/ 2147483647 h 282"/>
                <a:gd name="T76" fmla="*/ 0 w 292"/>
                <a:gd name="T77" fmla="*/ 2147483647 h 282"/>
                <a:gd name="T78" fmla="*/ 2147483647 w 292"/>
                <a:gd name="T79" fmla="*/ 2147483647 h 282"/>
                <a:gd name="T80" fmla="*/ 2147483647 w 292"/>
                <a:gd name="T81" fmla="*/ 2147483647 h 282"/>
                <a:gd name="T82" fmla="*/ 2147483647 w 292"/>
                <a:gd name="T83" fmla="*/ 2147483647 h 282"/>
                <a:gd name="T84" fmla="*/ 2147483647 w 292"/>
                <a:gd name="T85" fmla="*/ 2147483647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82"/>
                <a:gd name="T131" fmla="*/ 292 w 292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82">
                  <a:moveTo>
                    <a:pt x="43" y="60"/>
                  </a:moveTo>
                  <a:lnTo>
                    <a:pt x="292" y="0"/>
                  </a:lnTo>
                  <a:lnTo>
                    <a:pt x="286" y="69"/>
                  </a:lnTo>
                  <a:lnTo>
                    <a:pt x="268" y="75"/>
                  </a:lnTo>
                  <a:lnTo>
                    <a:pt x="276" y="117"/>
                  </a:lnTo>
                  <a:lnTo>
                    <a:pt x="252" y="131"/>
                  </a:lnTo>
                  <a:lnTo>
                    <a:pt x="270" y="177"/>
                  </a:lnTo>
                  <a:lnTo>
                    <a:pt x="262" y="179"/>
                  </a:lnTo>
                  <a:lnTo>
                    <a:pt x="265" y="188"/>
                  </a:lnTo>
                  <a:lnTo>
                    <a:pt x="271" y="189"/>
                  </a:lnTo>
                  <a:lnTo>
                    <a:pt x="276" y="200"/>
                  </a:lnTo>
                  <a:lnTo>
                    <a:pt x="268" y="203"/>
                  </a:lnTo>
                  <a:lnTo>
                    <a:pt x="267" y="218"/>
                  </a:lnTo>
                  <a:lnTo>
                    <a:pt x="274" y="218"/>
                  </a:lnTo>
                  <a:lnTo>
                    <a:pt x="274" y="257"/>
                  </a:lnTo>
                  <a:lnTo>
                    <a:pt x="283" y="282"/>
                  </a:lnTo>
                  <a:lnTo>
                    <a:pt x="267" y="279"/>
                  </a:lnTo>
                  <a:lnTo>
                    <a:pt x="262" y="276"/>
                  </a:lnTo>
                  <a:lnTo>
                    <a:pt x="252" y="266"/>
                  </a:lnTo>
                  <a:lnTo>
                    <a:pt x="246" y="269"/>
                  </a:lnTo>
                  <a:lnTo>
                    <a:pt x="240" y="269"/>
                  </a:lnTo>
                  <a:lnTo>
                    <a:pt x="238" y="275"/>
                  </a:lnTo>
                  <a:lnTo>
                    <a:pt x="232" y="276"/>
                  </a:lnTo>
                  <a:lnTo>
                    <a:pt x="228" y="267"/>
                  </a:lnTo>
                  <a:lnTo>
                    <a:pt x="219" y="264"/>
                  </a:lnTo>
                  <a:lnTo>
                    <a:pt x="211" y="260"/>
                  </a:lnTo>
                  <a:lnTo>
                    <a:pt x="202" y="261"/>
                  </a:lnTo>
                  <a:lnTo>
                    <a:pt x="195" y="258"/>
                  </a:lnTo>
                  <a:lnTo>
                    <a:pt x="183" y="254"/>
                  </a:lnTo>
                  <a:lnTo>
                    <a:pt x="175" y="252"/>
                  </a:lnTo>
                  <a:lnTo>
                    <a:pt x="169" y="254"/>
                  </a:lnTo>
                  <a:lnTo>
                    <a:pt x="165" y="269"/>
                  </a:lnTo>
                  <a:lnTo>
                    <a:pt x="73" y="270"/>
                  </a:lnTo>
                  <a:lnTo>
                    <a:pt x="72" y="242"/>
                  </a:lnTo>
                  <a:lnTo>
                    <a:pt x="37" y="243"/>
                  </a:lnTo>
                  <a:lnTo>
                    <a:pt x="36" y="197"/>
                  </a:lnTo>
                  <a:lnTo>
                    <a:pt x="4" y="198"/>
                  </a:lnTo>
                  <a:lnTo>
                    <a:pt x="3" y="135"/>
                  </a:lnTo>
                  <a:lnTo>
                    <a:pt x="0" y="129"/>
                  </a:lnTo>
                  <a:lnTo>
                    <a:pt x="1" y="111"/>
                  </a:lnTo>
                  <a:lnTo>
                    <a:pt x="21" y="93"/>
                  </a:lnTo>
                  <a:lnTo>
                    <a:pt x="24" y="83"/>
                  </a:lnTo>
                  <a:lnTo>
                    <a:pt x="43" y="6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5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6" name="Freeform 132"/>
            <p:cNvSpPr>
              <a:spLocks noChangeAspect="1"/>
            </p:cNvSpPr>
            <p:nvPr/>
          </p:nvSpPr>
          <p:spPr bwMode="auto">
            <a:xfrm>
              <a:off x="3120" y="2756"/>
              <a:ext cx="316" cy="398"/>
            </a:xfrm>
            <a:custGeom>
              <a:avLst/>
              <a:gdLst>
                <a:gd name="T0" fmla="*/ 2147483647 w 346"/>
                <a:gd name="T1" fmla="*/ 2147483647 h 425"/>
                <a:gd name="T2" fmla="*/ 2147483647 w 346"/>
                <a:gd name="T3" fmla="*/ 2147483647 h 425"/>
                <a:gd name="T4" fmla="*/ 2147483647 w 346"/>
                <a:gd name="T5" fmla="*/ 2147483647 h 425"/>
                <a:gd name="T6" fmla="*/ 2147483647 w 346"/>
                <a:gd name="T7" fmla="*/ 2147483647 h 425"/>
                <a:gd name="T8" fmla="*/ 2147483647 w 346"/>
                <a:gd name="T9" fmla="*/ 2147483647 h 425"/>
                <a:gd name="T10" fmla="*/ 2147483647 w 346"/>
                <a:gd name="T11" fmla="*/ 2147483647 h 425"/>
                <a:gd name="T12" fmla="*/ 2147483647 w 346"/>
                <a:gd name="T13" fmla="*/ 2147483647 h 425"/>
                <a:gd name="T14" fmla="*/ 2147483647 w 346"/>
                <a:gd name="T15" fmla="*/ 2147483647 h 425"/>
                <a:gd name="T16" fmla="*/ 2147483647 w 346"/>
                <a:gd name="T17" fmla="*/ 2147483647 h 425"/>
                <a:gd name="T18" fmla="*/ 2147483647 w 346"/>
                <a:gd name="T19" fmla="*/ 2147483647 h 425"/>
                <a:gd name="T20" fmla="*/ 2147483647 w 346"/>
                <a:gd name="T21" fmla="*/ 2147483647 h 425"/>
                <a:gd name="T22" fmla="*/ 2147483647 w 346"/>
                <a:gd name="T23" fmla="*/ 2147483647 h 425"/>
                <a:gd name="T24" fmla="*/ 2147483647 w 346"/>
                <a:gd name="T25" fmla="*/ 2147483647 h 425"/>
                <a:gd name="T26" fmla="*/ 2147483647 w 346"/>
                <a:gd name="T27" fmla="*/ 2147483647 h 425"/>
                <a:gd name="T28" fmla="*/ 2147483647 w 346"/>
                <a:gd name="T29" fmla="*/ 2147483647 h 425"/>
                <a:gd name="T30" fmla="*/ 2147483647 w 346"/>
                <a:gd name="T31" fmla="*/ 2147483647 h 425"/>
                <a:gd name="T32" fmla="*/ 2147483647 w 346"/>
                <a:gd name="T33" fmla="*/ 2147483647 h 425"/>
                <a:gd name="T34" fmla="*/ 2147483647 w 346"/>
                <a:gd name="T35" fmla="*/ 2147483647 h 425"/>
                <a:gd name="T36" fmla="*/ 2147483647 w 346"/>
                <a:gd name="T37" fmla="*/ 2147483647 h 425"/>
                <a:gd name="T38" fmla="*/ 2147483647 w 346"/>
                <a:gd name="T39" fmla="*/ 2147483647 h 425"/>
                <a:gd name="T40" fmla="*/ 2147483647 w 346"/>
                <a:gd name="T41" fmla="*/ 2147483647 h 425"/>
                <a:gd name="T42" fmla="*/ 2147483647 w 346"/>
                <a:gd name="T43" fmla="*/ 2147483647 h 425"/>
                <a:gd name="T44" fmla="*/ 2147483647 w 346"/>
                <a:gd name="T45" fmla="*/ 2147483647 h 425"/>
                <a:gd name="T46" fmla="*/ 2147483647 w 346"/>
                <a:gd name="T47" fmla="*/ 2147483647 h 425"/>
                <a:gd name="T48" fmla="*/ 2147483647 w 346"/>
                <a:gd name="T49" fmla="*/ 2147483647 h 425"/>
                <a:gd name="T50" fmla="*/ 2147483647 w 346"/>
                <a:gd name="T51" fmla="*/ 2147483647 h 425"/>
                <a:gd name="T52" fmla="*/ 2147483647 w 346"/>
                <a:gd name="T53" fmla="*/ 2147483647 h 425"/>
                <a:gd name="T54" fmla="*/ 2147483647 w 346"/>
                <a:gd name="T55" fmla="*/ 2147483647 h 425"/>
                <a:gd name="T56" fmla="*/ 2147483647 w 346"/>
                <a:gd name="T57" fmla="*/ 2147483647 h 425"/>
                <a:gd name="T58" fmla="*/ 2147483647 w 346"/>
                <a:gd name="T59" fmla="*/ 2147483647 h 425"/>
                <a:gd name="T60" fmla="*/ 2147483647 w 346"/>
                <a:gd name="T61" fmla="*/ 2147483647 h 425"/>
                <a:gd name="T62" fmla="*/ 2147483647 w 346"/>
                <a:gd name="T63" fmla="*/ 2147483647 h 425"/>
                <a:gd name="T64" fmla="*/ 2147483647 w 346"/>
                <a:gd name="T65" fmla="*/ 2147483647 h 425"/>
                <a:gd name="T66" fmla="*/ 0 w 346"/>
                <a:gd name="T67" fmla="*/ 2147483647 h 425"/>
                <a:gd name="T68" fmla="*/ 2147483647 w 346"/>
                <a:gd name="T69" fmla="*/ 2147483647 h 4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6"/>
                <a:gd name="T106" fmla="*/ 0 h 425"/>
                <a:gd name="T107" fmla="*/ 346 w 346"/>
                <a:gd name="T108" fmla="*/ 425 h 4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6" h="425">
                  <a:moveTo>
                    <a:pt x="18" y="209"/>
                  </a:moveTo>
                  <a:lnTo>
                    <a:pt x="34" y="206"/>
                  </a:lnTo>
                  <a:lnTo>
                    <a:pt x="46" y="81"/>
                  </a:lnTo>
                  <a:lnTo>
                    <a:pt x="60" y="83"/>
                  </a:lnTo>
                  <a:lnTo>
                    <a:pt x="61" y="89"/>
                  </a:lnTo>
                  <a:lnTo>
                    <a:pt x="70" y="83"/>
                  </a:lnTo>
                  <a:lnTo>
                    <a:pt x="81" y="84"/>
                  </a:lnTo>
                  <a:lnTo>
                    <a:pt x="82" y="96"/>
                  </a:lnTo>
                  <a:lnTo>
                    <a:pt x="105" y="92"/>
                  </a:lnTo>
                  <a:lnTo>
                    <a:pt x="156" y="62"/>
                  </a:lnTo>
                  <a:lnTo>
                    <a:pt x="178" y="45"/>
                  </a:lnTo>
                  <a:lnTo>
                    <a:pt x="192" y="24"/>
                  </a:lnTo>
                  <a:lnTo>
                    <a:pt x="235" y="23"/>
                  </a:lnTo>
                  <a:lnTo>
                    <a:pt x="250" y="12"/>
                  </a:lnTo>
                  <a:lnTo>
                    <a:pt x="291" y="9"/>
                  </a:lnTo>
                  <a:lnTo>
                    <a:pt x="306" y="2"/>
                  </a:lnTo>
                  <a:lnTo>
                    <a:pt x="346" y="0"/>
                  </a:lnTo>
                  <a:lnTo>
                    <a:pt x="333" y="18"/>
                  </a:lnTo>
                  <a:lnTo>
                    <a:pt x="324" y="26"/>
                  </a:lnTo>
                  <a:lnTo>
                    <a:pt x="319" y="33"/>
                  </a:lnTo>
                  <a:lnTo>
                    <a:pt x="316" y="44"/>
                  </a:lnTo>
                  <a:lnTo>
                    <a:pt x="309" y="51"/>
                  </a:lnTo>
                  <a:lnTo>
                    <a:pt x="300" y="59"/>
                  </a:lnTo>
                  <a:lnTo>
                    <a:pt x="286" y="68"/>
                  </a:lnTo>
                  <a:lnTo>
                    <a:pt x="273" y="74"/>
                  </a:lnTo>
                  <a:lnTo>
                    <a:pt x="258" y="81"/>
                  </a:lnTo>
                  <a:lnTo>
                    <a:pt x="243" y="105"/>
                  </a:lnTo>
                  <a:lnTo>
                    <a:pt x="237" y="129"/>
                  </a:lnTo>
                  <a:lnTo>
                    <a:pt x="238" y="147"/>
                  </a:lnTo>
                  <a:lnTo>
                    <a:pt x="240" y="170"/>
                  </a:lnTo>
                  <a:lnTo>
                    <a:pt x="244" y="191"/>
                  </a:lnTo>
                  <a:lnTo>
                    <a:pt x="250" y="206"/>
                  </a:lnTo>
                  <a:lnTo>
                    <a:pt x="256" y="218"/>
                  </a:lnTo>
                  <a:lnTo>
                    <a:pt x="219" y="264"/>
                  </a:lnTo>
                  <a:lnTo>
                    <a:pt x="195" y="272"/>
                  </a:lnTo>
                  <a:lnTo>
                    <a:pt x="178" y="273"/>
                  </a:lnTo>
                  <a:lnTo>
                    <a:pt x="136" y="285"/>
                  </a:lnTo>
                  <a:lnTo>
                    <a:pt x="135" y="302"/>
                  </a:lnTo>
                  <a:lnTo>
                    <a:pt x="126" y="302"/>
                  </a:lnTo>
                  <a:lnTo>
                    <a:pt x="124" y="317"/>
                  </a:lnTo>
                  <a:lnTo>
                    <a:pt x="133" y="320"/>
                  </a:lnTo>
                  <a:lnTo>
                    <a:pt x="136" y="369"/>
                  </a:lnTo>
                  <a:lnTo>
                    <a:pt x="141" y="377"/>
                  </a:lnTo>
                  <a:lnTo>
                    <a:pt x="141" y="383"/>
                  </a:lnTo>
                  <a:lnTo>
                    <a:pt x="141" y="390"/>
                  </a:lnTo>
                  <a:lnTo>
                    <a:pt x="142" y="398"/>
                  </a:lnTo>
                  <a:lnTo>
                    <a:pt x="136" y="404"/>
                  </a:lnTo>
                  <a:lnTo>
                    <a:pt x="138" y="414"/>
                  </a:lnTo>
                  <a:lnTo>
                    <a:pt x="87" y="414"/>
                  </a:lnTo>
                  <a:lnTo>
                    <a:pt x="76" y="425"/>
                  </a:lnTo>
                  <a:lnTo>
                    <a:pt x="73" y="423"/>
                  </a:lnTo>
                  <a:lnTo>
                    <a:pt x="73" y="417"/>
                  </a:lnTo>
                  <a:lnTo>
                    <a:pt x="64" y="417"/>
                  </a:lnTo>
                  <a:lnTo>
                    <a:pt x="58" y="411"/>
                  </a:lnTo>
                  <a:lnTo>
                    <a:pt x="48" y="413"/>
                  </a:lnTo>
                  <a:lnTo>
                    <a:pt x="42" y="414"/>
                  </a:lnTo>
                  <a:lnTo>
                    <a:pt x="37" y="413"/>
                  </a:lnTo>
                  <a:lnTo>
                    <a:pt x="30" y="417"/>
                  </a:lnTo>
                  <a:lnTo>
                    <a:pt x="22" y="390"/>
                  </a:lnTo>
                  <a:lnTo>
                    <a:pt x="22" y="353"/>
                  </a:lnTo>
                  <a:lnTo>
                    <a:pt x="13" y="353"/>
                  </a:lnTo>
                  <a:lnTo>
                    <a:pt x="15" y="338"/>
                  </a:lnTo>
                  <a:lnTo>
                    <a:pt x="24" y="335"/>
                  </a:lnTo>
                  <a:lnTo>
                    <a:pt x="16" y="321"/>
                  </a:lnTo>
                  <a:lnTo>
                    <a:pt x="12" y="323"/>
                  </a:lnTo>
                  <a:lnTo>
                    <a:pt x="7" y="314"/>
                  </a:lnTo>
                  <a:lnTo>
                    <a:pt x="16" y="312"/>
                  </a:lnTo>
                  <a:lnTo>
                    <a:pt x="0" y="266"/>
                  </a:lnTo>
                  <a:lnTo>
                    <a:pt x="22" y="254"/>
                  </a:lnTo>
                  <a:lnTo>
                    <a:pt x="18" y="209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7" name="Freeform 133"/>
            <p:cNvSpPr>
              <a:spLocks noChangeAspect="1"/>
            </p:cNvSpPr>
            <p:nvPr/>
          </p:nvSpPr>
          <p:spPr bwMode="auto">
            <a:xfrm>
              <a:off x="3370" y="2079"/>
              <a:ext cx="528" cy="324"/>
            </a:xfrm>
            <a:custGeom>
              <a:avLst/>
              <a:gdLst>
                <a:gd name="T0" fmla="*/ 0 w 567"/>
                <a:gd name="T1" fmla="*/ 2147483647 h 347"/>
                <a:gd name="T2" fmla="*/ 2147483647 w 567"/>
                <a:gd name="T3" fmla="*/ 2147483647 h 347"/>
                <a:gd name="T4" fmla="*/ 2147483647 w 567"/>
                <a:gd name="T5" fmla="*/ 2147483647 h 347"/>
                <a:gd name="T6" fmla="*/ 2147483647 w 567"/>
                <a:gd name="T7" fmla="*/ 2147483647 h 347"/>
                <a:gd name="T8" fmla="*/ 2147483647 w 567"/>
                <a:gd name="T9" fmla="*/ 2147483647 h 347"/>
                <a:gd name="T10" fmla="*/ 2147483647 w 567"/>
                <a:gd name="T11" fmla="*/ 2147483647 h 347"/>
                <a:gd name="T12" fmla="*/ 2147483647 w 567"/>
                <a:gd name="T13" fmla="*/ 2147483647 h 347"/>
                <a:gd name="T14" fmla="*/ 2147483647 w 567"/>
                <a:gd name="T15" fmla="*/ 2147483647 h 347"/>
                <a:gd name="T16" fmla="*/ 2147483647 w 567"/>
                <a:gd name="T17" fmla="*/ 2147483647 h 347"/>
                <a:gd name="T18" fmla="*/ 2147483647 w 567"/>
                <a:gd name="T19" fmla="*/ 2147483647 h 347"/>
                <a:gd name="T20" fmla="*/ 2147483647 w 567"/>
                <a:gd name="T21" fmla="*/ 2147483647 h 347"/>
                <a:gd name="T22" fmla="*/ 2147483647 w 567"/>
                <a:gd name="T23" fmla="*/ 2147483647 h 347"/>
                <a:gd name="T24" fmla="*/ 2147483647 w 567"/>
                <a:gd name="T25" fmla="*/ 2147483647 h 347"/>
                <a:gd name="T26" fmla="*/ 2147483647 w 567"/>
                <a:gd name="T27" fmla="*/ 2147483647 h 347"/>
                <a:gd name="T28" fmla="*/ 2147483647 w 567"/>
                <a:gd name="T29" fmla="*/ 2147483647 h 347"/>
                <a:gd name="T30" fmla="*/ 2147483647 w 567"/>
                <a:gd name="T31" fmla="*/ 2147483647 h 347"/>
                <a:gd name="T32" fmla="*/ 2147483647 w 567"/>
                <a:gd name="T33" fmla="*/ 2147483647 h 347"/>
                <a:gd name="T34" fmla="*/ 2147483647 w 567"/>
                <a:gd name="T35" fmla="*/ 2147483647 h 347"/>
                <a:gd name="T36" fmla="*/ 2147483647 w 567"/>
                <a:gd name="T37" fmla="*/ 2147483647 h 347"/>
                <a:gd name="T38" fmla="*/ 2147483647 w 567"/>
                <a:gd name="T39" fmla="*/ 2147483647 h 347"/>
                <a:gd name="T40" fmla="*/ 2147483647 w 567"/>
                <a:gd name="T41" fmla="*/ 2147483647 h 347"/>
                <a:gd name="T42" fmla="*/ 2147483647 w 567"/>
                <a:gd name="T43" fmla="*/ 2147483647 h 347"/>
                <a:gd name="T44" fmla="*/ 2147483647 w 567"/>
                <a:gd name="T45" fmla="*/ 2147483647 h 347"/>
                <a:gd name="T46" fmla="*/ 2147483647 w 567"/>
                <a:gd name="T47" fmla="*/ 2147483647 h 347"/>
                <a:gd name="T48" fmla="*/ 2147483647 w 567"/>
                <a:gd name="T49" fmla="*/ 2147483647 h 347"/>
                <a:gd name="T50" fmla="*/ 2147483647 w 567"/>
                <a:gd name="T51" fmla="*/ 2147483647 h 347"/>
                <a:gd name="T52" fmla="*/ 2147483647 w 567"/>
                <a:gd name="T53" fmla="*/ 2147483647 h 347"/>
                <a:gd name="T54" fmla="*/ 2147483647 w 567"/>
                <a:gd name="T55" fmla="*/ 2147483647 h 347"/>
                <a:gd name="T56" fmla="*/ 2147483647 w 567"/>
                <a:gd name="T57" fmla="*/ 2147483647 h 347"/>
                <a:gd name="T58" fmla="*/ 2147483647 w 567"/>
                <a:gd name="T59" fmla="*/ 2147483647 h 347"/>
                <a:gd name="T60" fmla="*/ 2147483647 w 567"/>
                <a:gd name="T61" fmla="*/ 2147483647 h 347"/>
                <a:gd name="T62" fmla="*/ 2147483647 w 567"/>
                <a:gd name="T63" fmla="*/ 2147483647 h 347"/>
                <a:gd name="T64" fmla="*/ 2147483647 w 567"/>
                <a:gd name="T65" fmla="*/ 2147483647 h 347"/>
                <a:gd name="T66" fmla="*/ 2147483647 w 567"/>
                <a:gd name="T67" fmla="*/ 2147483647 h 347"/>
                <a:gd name="T68" fmla="*/ 2147483647 w 567"/>
                <a:gd name="T69" fmla="*/ 2147483647 h 347"/>
                <a:gd name="T70" fmla="*/ 2147483647 w 567"/>
                <a:gd name="T71" fmla="*/ 2147483647 h 347"/>
                <a:gd name="T72" fmla="*/ 2147483647 w 567"/>
                <a:gd name="T73" fmla="*/ 2147483647 h 347"/>
                <a:gd name="T74" fmla="*/ 2147483647 w 567"/>
                <a:gd name="T75" fmla="*/ 2147483647 h 347"/>
                <a:gd name="T76" fmla="*/ 2147483647 w 567"/>
                <a:gd name="T77" fmla="*/ 2147483647 h 347"/>
                <a:gd name="T78" fmla="*/ 2147483647 w 567"/>
                <a:gd name="T79" fmla="*/ 2147483647 h 347"/>
                <a:gd name="T80" fmla="*/ 2147483647 w 567"/>
                <a:gd name="T81" fmla="*/ 2147483647 h 347"/>
                <a:gd name="T82" fmla="*/ 2147483647 w 567"/>
                <a:gd name="T83" fmla="*/ 2147483647 h 347"/>
                <a:gd name="T84" fmla="*/ 2147483647 w 567"/>
                <a:gd name="T85" fmla="*/ 2147483647 h 347"/>
                <a:gd name="T86" fmla="*/ 2147483647 w 567"/>
                <a:gd name="T87" fmla="*/ 2147483647 h 347"/>
                <a:gd name="T88" fmla="*/ 2147483647 w 567"/>
                <a:gd name="T89" fmla="*/ 2147483647 h 347"/>
                <a:gd name="T90" fmla="*/ 2147483647 w 567"/>
                <a:gd name="T91" fmla="*/ 2147483647 h 347"/>
                <a:gd name="T92" fmla="*/ 2147483647 w 567"/>
                <a:gd name="T93" fmla="*/ 2147483647 h 347"/>
                <a:gd name="T94" fmla="*/ 2147483647 w 567"/>
                <a:gd name="T95" fmla="*/ 2147483647 h 347"/>
                <a:gd name="T96" fmla="*/ 2147483647 w 567"/>
                <a:gd name="T97" fmla="*/ 2147483647 h 347"/>
                <a:gd name="T98" fmla="*/ 2147483647 w 567"/>
                <a:gd name="T99" fmla="*/ 2147483647 h 347"/>
                <a:gd name="T100" fmla="*/ 2147483647 w 567"/>
                <a:gd name="T101" fmla="*/ 2147483647 h 347"/>
                <a:gd name="T102" fmla="*/ 2147483647 w 567"/>
                <a:gd name="T103" fmla="*/ 2147483647 h 347"/>
                <a:gd name="T104" fmla="*/ 2147483647 w 567"/>
                <a:gd name="T105" fmla="*/ 2147483647 h 347"/>
                <a:gd name="T106" fmla="*/ 2147483647 w 567"/>
                <a:gd name="T107" fmla="*/ 2147483647 h 347"/>
                <a:gd name="T108" fmla="*/ 2147483647 w 567"/>
                <a:gd name="T109" fmla="*/ 2147483647 h 347"/>
                <a:gd name="T110" fmla="*/ 2147483647 w 567"/>
                <a:gd name="T111" fmla="*/ 2147483647 h 347"/>
                <a:gd name="T112" fmla="*/ 2147483647 w 567"/>
                <a:gd name="T113" fmla="*/ 2147483647 h 347"/>
                <a:gd name="T114" fmla="*/ 2147483647 w 567"/>
                <a:gd name="T115" fmla="*/ 2147483647 h 347"/>
                <a:gd name="T116" fmla="*/ 2147483647 w 567"/>
                <a:gd name="T117" fmla="*/ 2147483647 h 347"/>
                <a:gd name="T118" fmla="*/ 2147483647 w 567"/>
                <a:gd name="T119" fmla="*/ 2147483647 h 347"/>
                <a:gd name="T120" fmla="*/ 2147483647 w 567"/>
                <a:gd name="T121" fmla="*/ 0 h 347"/>
                <a:gd name="T122" fmla="*/ 0 w 567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7"/>
                <a:gd name="T187" fmla="*/ 0 h 347"/>
                <a:gd name="T188" fmla="*/ 567 w 567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7" h="347">
                  <a:moveTo>
                    <a:pt x="0" y="18"/>
                  </a:moveTo>
                  <a:lnTo>
                    <a:pt x="3" y="107"/>
                  </a:lnTo>
                  <a:lnTo>
                    <a:pt x="14" y="112"/>
                  </a:lnTo>
                  <a:lnTo>
                    <a:pt x="18" y="121"/>
                  </a:lnTo>
                  <a:lnTo>
                    <a:pt x="33" y="125"/>
                  </a:lnTo>
                  <a:lnTo>
                    <a:pt x="35" y="137"/>
                  </a:lnTo>
                  <a:lnTo>
                    <a:pt x="33" y="149"/>
                  </a:lnTo>
                  <a:lnTo>
                    <a:pt x="38" y="157"/>
                  </a:lnTo>
                  <a:lnTo>
                    <a:pt x="48" y="160"/>
                  </a:lnTo>
                  <a:lnTo>
                    <a:pt x="51" y="170"/>
                  </a:lnTo>
                  <a:lnTo>
                    <a:pt x="53" y="187"/>
                  </a:lnTo>
                  <a:lnTo>
                    <a:pt x="56" y="191"/>
                  </a:lnTo>
                  <a:lnTo>
                    <a:pt x="53" y="200"/>
                  </a:lnTo>
                  <a:lnTo>
                    <a:pt x="57" y="211"/>
                  </a:lnTo>
                  <a:lnTo>
                    <a:pt x="68" y="218"/>
                  </a:lnTo>
                  <a:lnTo>
                    <a:pt x="69" y="229"/>
                  </a:lnTo>
                  <a:lnTo>
                    <a:pt x="75" y="236"/>
                  </a:lnTo>
                  <a:lnTo>
                    <a:pt x="81" y="247"/>
                  </a:lnTo>
                  <a:lnTo>
                    <a:pt x="83" y="256"/>
                  </a:lnTo>
                  <a:lnTo>
                    <a:pt x="83" y="263"/>
                  </a:lnTo>
                  <a:lnTo>
                    <a:pt x="89" y="278"/>
                  </a:lnTo>
                  <a:lnTo>
                    <a:pt x="93" y="277"/>
                  </a:lnTo>
                  <a:lnTo>
                    <a:pt x="93" y="305"/>
                  </a:lnTo>
                  <a:lnTo>
                    <a:pt x="336" y="347"/>
                  </a:lnTo>
                  <a:lnTo>
                    <a:pt x="483" y="342"/>
                  </a:lnTo>
                  <a:lnTo>
                    <a:pt x="481" y="330"/>
                  </a:lnTo>
                  <a:lnTo>
                    <a:pt x="480" y="320"/>
                  </a:lnTo>
                  <a:lnTo>
                    <a:pt x="481" y="312"/>
                  </a:lnTo>
                  <a:lnTo>
                    <a:pt x="477" y="308"/>
                  </a:lnTo>
                  <a:lnTo>
                    <a:pt x="474" y="300"/>
                  </a:lnTo>
                  <a:lnTo>
                    <a:pt x="475" y="291"/>
                  </a:lnTo>
                  <a:lnTo>
                    <a:pt x="484" y="293"/>
                  </a:lnTo>
                  <a:lnTo>
                    <a:pt x="487" y="287"/>
                  </a:lnTo>
                  <a:lnTo>
                    <a:pt x="484" y="284"/>
                  </a:lnTo>
                  <a:lnTo>
                    <a:pt x="480" y="279"/>
                  </a:lnTo>
                  <a:lnTo>
                    <a:pt x="478" y="272"/>
                  </a:lnTo>
                  <a:lnTo>
                    <a:pt x="489" y="273"/>
                  </a:lnTo>
                  <a:lnTo>
                    <a:pt x="501" y="275"/>
                  </a:lnTo>
                  <a:lnTo>
                    <a:pt x="502" y="266"/>
                  </a:lnTo>
                  <a:lnTo>
                    <a:pt x="498" y="264"/>
                  </a:lnTo>
                  <a:lnTo>
                    <a:pt x="489" y="264"/>
                  </a:lnTo>
                  <a:lnTo>
                    <a:pt x="486" y="257"/>
                  </a:lnTo>
                  <a:lnTo>
                    <a:pt x="481" y="254"/>
                  </a:lnTo>
                  <a:lnTo>
                    <a:pt x="487" y="230"/>
                  </a:lnTo>
                  <a:lnTo>
                    <a:pt x="493" y="224"/>
                  </a:lnTo>
                  <a:lnTo>
                    <a:pt x="496" y="216"/>
                  </a:lnTo>
                  <a:lnTo>
                    <a:pt x="498" y="209"/>
                  </a:lnTo>
                  <a:lnTo>
                    <a:pt x="498" y="204"/>
                  </a:lnTo>
                  <a:lnTo>
                    <a:pt x="508" y="204"/>
                  </a:lnTo>
                  <a:lnTo>
                    <a:pt x="507" y="194"/>
                  </a:lnTo>
                  <a:lnTo>
                    <a:pt x="519" y="197"/>
                  </a:lnTo>
                  <a:lnTo>
                    <a:pt x="523" y="189"/>
                  </a:lnTo>
                  <a:lnTo>
                    <a:pt x="520" y="176"/>
                  </a:lnTo>
                  <a:lnTo>
                    <a:pt x="519" y="168"/>
                  </a:lnTo>
                  <a:lnTo>
                    <a:pt x="516" y="161"/>
                  </a:lnTo>
                  <a:lnTo>
                    <a:pt x="517" y="152"/>
                  </a:lnTo>
                  <a:lnTo>
                    <a:pt x="543" y="95"/>
                  </a:lnTo>
                  <a:lnTo>
                    <a:pt x="546" y="59"/>
                  </a:lnTo>
                  <a:lnTo>
                    <a:pt x="562" y="30"/>
                  </a:lnTo>
                  <a:lnTo>
                    <a:pt x="562" y="20"/>
                  </a:lnTo>
                  <a:lnTo>
                    <a:pt x="56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8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69" name="Freeform 136"/>
            <p:cNvSpPr>
              <a:spLocks noChangeAspect="1"/>
            </p:cNvSpPr>
            <p:nvPr/>
          </p:nvSpPr>
          <p:spPr bwMode="auto">
            <a:xfrm>
              <a:off x="3236" y="2959"/>
              <a:ext cx="323" cy="364"/>
            </a:xfrm>
            <a:custGeom>
              <a:avLst/>
              <a:gdLst>
                <a:gd name="T0" fmla="*/ 2147483647 w 354"/>
                <a:gd name="T1" fmla="*/ 2147483647 h 389"/>
                <a:gd name="T2" fmla="*/ 2147483647 w 354"/>
                <a:gd name="T3" fmla="*/ 2147483647 h 389"/>
                <a:gd name="T4" fmla="*/ 2147483647 w 354"/>
                <a:gd name="T5" fmla="*/ 2147483647 h 389"/>
                <a:gd name="T6" fmla="*/ 2147483647 w 354"/>
                <a:gd name="T7" fmla="*/ 2147483647 h 389"/>
                <a:gd name="T8" fmla="*/ 2147483647 w 354"/>
                <a:gd name="T9" fmla="*/ 2147483647 h 389"/>
                <a:gd name="T10" fmla="*/ 2147483647 w 354"/>
                <a:gd name="T11" fmla="*/ 2147483647 h 389"/>
                <a:gd name="T12" fmla="*/ 2147483647 w 354"/>
                <a:gd name="T13" fmla="*/ 2147483647 h 389"/>
                <a:gd name="T14" fmla="*/ 2147483647 w 354"/>
                <a:gd name="T15" fmla="*/ 2147483647 h 389"/>
                <a:gd name="T16" fmla="*/ 2147483647 w 354"/>
                <a:gd name="T17" fmla="*/ 2147483647 h 389"/>
                <a:gd name="T18" fmla="*/ 2147483647 w 354"/>
                <a:gd name="T19" fmla="*/ 2147483647 h 389"/>
                <a:gd name="T20" fmla="*/ 2147483647 w 354"/>
                <a:gd name="T21" fmla="*/ 2147483647 h 389"/>
                <a:gd name="T22" fmla="*/ 2147483647 w 354"/>
                <a:gd name="T23" fmla="*/ 2147483647 h 389"/>
                <a:gd name="T24" fmla="*/ 2147483647 w 354"/>
                <a:gd name="T25" fmla="*/ 2147483647 h 389"/>
                <a:gd name="T26" fmla="*/ 2147483647 w 354"/>
                <a:gd name="T27" fmla="*/ 2147483647 h 389"/>
                <a:gd name="T28" fmla="*/ 2147483647 w 354"/>
                <a:gd name="T29" fmla="*/ 2147483647 h 389"/>
                <a:gd name="T30" fmla="*/ 2147483647 w 354"/>
                <a:gd name="T31" fmla="*/ 2147483647 h 389"/>
                <a:gd name="T32" fmla="*/ 2147483647 w 354"/>
                <a:gd name="T33" fmla="*/ 2147483647 h 389"/>
                <a:gd name="T34" fmla="*/ 2147483647 w 354"/>
                <a:gd name="T35" fmla="*/ 2147483647 h 389"/>
                <a:gd name="T36" fmla="*/ 2147483647 w 354"/>
                <a:gd name="T37" fmla="*/ 2147483647 h 389"/>
                <a:gd name="T38" fmla="*/ 2147483647 w 354"/>
                <a:gd name="T39" fmla="*/ 2147483647 h 389"/>
                <a:gd name="T40" fmla="*/ 2147483647 w 354"/>
                <a:gd name="T41" fmla="*/ 2147483647 h 389"/>
                <a:gd name="T42" fmla="*/ 2147483647 w 354"/>
                <a:gd name="T43" fmla="*/ 2147483647 h 389"/>
                <a:gd name="T44" fmla="*/ 2147483647 w 354"/>
                <a:gd name="T45" fmla="*/ 2147483647 h 389"/>
                <a:gd name="T46" fmla="*/ 2147483647 w 354"/>
                <a:gd name="T47" fmla="*/ 2147483647 h 389"/>
                <a:gd name="T48" fmla="*/ 2147483647 w 354"/>
                <a:gd name="T49" fmla="*/ 2147483647 h 389"/>
                <a:gd name="T50" fmla="*/ 2147483647 w 354"/>
                <a:gd name="T51" fmla="*/ 2147483647 h 389"/>
                <a:gd name="T52" fmla="*/ 2147483647 w 354"/>
                <a:gd name="T53" fmla="*/ 2147483647 h 389"/>
                <a:gd name="T54" fmla="*/ 2147483647 w 354"/>
                <a:gd name="T55" fmla="*/ 2147483647 h 389"/>
                <a:gd name="T56" fmla="*/ 2147483647 w 354"/>
                <a:gd name="T57" fmla="*/ 2147483647 h 389"/>
                <a:gd name="T58" fmla="*/ 2147483647 w 354"/>
                <a:gd name="T59" fmla="*/ 2147483647 h 389"/>
                <a:gd name="T60" fmla="*/ 2147483647 w 354"/>
                <a:gd name="T61" fmla="*/ 2147483647 h 389"/>
                <a:gd name="T62" fmla="*/ 2147483647 w 354"/>
                <a:gd name="T63" fmla="*/ 2147483647 h 389"/>
                <a:gd name="T64" fmla="*/ 2147483647 w 354"/>
                <a:gd name="T65" fmla="*/ 2147483647 h 389"/>
                <a:gd name="T66" fmla="*/ 2147483647 w 354"/>
                <a:gd name="T67" fmla="*/ 2147483647 h 389"/>
                <a:gd name="T68" fmla="*/ 2147483647 w 354"/>
                <a:gd name="T69" fmla="*/ 2147483647 h 389"/>
                <a:gd name="T70" fmla="*/ 2147483647 w 354"/>
                <a:gd name="T71" fmla="*/ 2147483647 h 389"/>
                <a:gd name="T72" fmla="*/ 2147483647 w 354"/>
                <a:gd name="T73" fmla="*/ 2147483647 h 389"/>
                <a:gd name="T74" fmla="*/ 2147483647 w 354"/>
                <a:gd name="T75" fmla="*/ 2147483647 h 389"/>
                <a:gd name="T76" fmla="*/ 0 w 354"/>
                <a:gd name="T77" fmla="*/ 2147483647 h 389"/>
                <a:gd name="T78" fmla="*/ 2147483647 w 354"/>
                <a:gd name="T79" fmla="*/ 2147483647 h 389"/>
                <a:gd name="T80" fmla="*/ 2147483647 w 354"/>
                <a:gd name="T81" fmla="*/ 2147483647 h 389"/>
                <a:gd name="T82" fmla="*/ 2147483647 w 354"/>
                <a:gd name="T83" fmla="*/ 2147483647 h 3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389"/>
                <a:gd name="T128" fmla="*/ 354 w 354"/>
                <a:gd name="T129" fmla="*/ 389 h 3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389">
                  <a:moveTo>
                    <a:pt x="129" y="0"/>
                  </a:moveTo>
                  <a:lnTo>
                    <a:pt x="141" y="11"/>
                  </a:lnTo>
                  <a:lnTo>
                    <a:pt x="153" y="20"/>
                  </a:lnTo>
                  <a:lnTo>
                    <a:pt x="162" y="23"/>
                  </a:lnTo>
                  <a:lnTo>
                    <a:pt x="171" y="24"/>
                  </a:lnTo>
                  <a:lnTo>
                    <a:pt x="180" y="30"/>
                  </a:lnTo>
                  <a:lnTo>
                    <a:pt x="192" y="27"/>
                  </a:lnTo>
                  <a:lnTo>
                    <a:pt x="199" y="24"/>
                  </a:lnTo>
                  <a:lnTo>
                    <a:pt x="208" y="24"/>
                  </a:lnTo>
                  <a:lnTo>
                    <a:pt x="217" y="24"/>
                  </a:lnTo>
                  <a:lnTo>
                    <a:pt x="228" y="29"/>
                  </a:lnTo>
                  <a:lnTo>
                    <a:pt x="238" y="30"/>
                  </a:lnTo>
                  <a:lnTo>
                    <a:pt x="246" y="30"/>
                  </a:lnTo>
                  <a:lnTo>
                    <a:pt x="246" y="110"/>
                  </a:lnTo>
                  <a:lnTo>
                    <a:pt x="253" y="143"/>
                  </a:lnTo>
                  <a:lnTo>
                    <a:pt x="255" y="158"/>
                  </a:lnTo>
                  <a:lnTo>
                    <a:pt x="256" y="171"/>
                  </a:lnTo>
                  <a:lnTo>
                    <a:pt x="261" y="180"/>
                  </a:lnTo>
                  <a:lnTo>
                    <a:pt x="273" y="195"/>
                  </a:lnTo>
                  <a:lnTo>
                    <a:pt x="282" y="200"/>
                  </a:lnTo>
                  <a:lnTo>
                    <a:pt x="285" y="209"/>
                  </a:lnTo>
                  <a:lnTo>
                    <a:pt x="288" y="221"/>
                  </a:lnTo>
                  <a:lnTo>
                    <a:pt x="312" y="258"/>
                  </a:lnTo>
                  <a:lnTo>
                    <a:pt x="340" y="261"/>
                  </a:lnTo>
                  <a:lnTo>
                    <a:pt x="346" y="257"/>
                  </a:lnTo>
                  <a:lnTo>
                    <a:pt x="352" y="261"/>
                  </a:lnTo>
                  <a:lnTo>
                    <a:pt x="352" y="269"/>
                  </a:lnTo>
                  <a:lnTo>
                    <a:pt x="354" y="284"/>
                  </a:lnTo>
                  <a:lnTo>
                    <a:pt x="312" y="293"/>
                  </a:lnTo>
                  <a:lnTo>
                    <a:pt x="312" y="302"/>
                  </a:lnTo>
                  <a:lnTo>
                    <a:pt x="313" y="306"/>
                  </a:lnTo>
                  <a:lnTo>
                    <a:pt x="318" y="309"/>
                  </a:lnTo>
                  <a:lnTo>
                    <a:pt x="321" y="312"/>
                  </a:lnTo>
                  <a:lnTo>
                    <a:pt x="313" y="320"/>
                  </a:lnTo>
                  <a:lnTo>
                    <a:pt x="304" y="330"/>
                  </a:lnTo>
                  <a:lnTo>
                    <a:pt x="295" y="335"/>
                  </a:lnTo>
                  <a:lnTo>
                    <a:pt x="297" y="341"/>
                  </a:lnTo>
                  <a:lnTo>
                    <a:pt x="298" y="350"/>
                  </a:lnTo>
                  <a:lnTo>
                    <a:pt x="297" y="357"/>
                  </a:lnTo>
                  <a:lnTo>
                    <a:pt x="283" y="365"/>
                  </a:lnTo>
                  <a:lnTo>
                    <a:pt x="273" y="372"/>
                  </a:lnTo>
                  <a:lnTo>
                    <a:pt x="247" y="380"/>
                  </a:lnTo>
                  <a:lnTo>
                    <a:pt x="208" y="387"/>
                  </a:lnTo>
                  <a:lnTo>
                    <a:pt x="195" y="389"/>
                  </a:lnTo>
                  <a:lnTo>
                    <a:pt x="184" y="383"/>
                  </a:lnTo>
                  <a:lnTo>
                    <a:pt x="186" y="366"/>
                  </a:lnTo>
                  <a:lnTo>
                    <a:pt x="184" y="356"/>
                  </a:lnTo>
                  <a:lnTo>
                    <a:pt x="181" y="350"/>
                  </a:lnTo>
                  <a:lnTo>
                    <a:pt x="177" y="342"/>
                  </a:lnTo>
                  <a:lnTo>
                    <a:pt x="172" y="339"/>
                  </a:lnTo>
                  <a:lnTo>
                    <a:pt x="171" y="332"/>
                  </a:lnTo>
                  <a:lnTo>
                    <a:pt x="169" y="326"/>
                  </a:lnTo>
                  <a:lnTo>
                    <a:pt x="165" y="323"/>
                  </a:lnTo>
                  <a:lnTo>
                    <a:pt x="150" y="323"/>
                  </a:lnTo>
                  <a:lnTo>
                    <a:pt x="132" y="318"/>
                  </a:lnTo>
                  <a:lnTo>
                    <a:pt x="117" y="314"/>
                  </a:lnTo>
                  <a:lnTo>
                    <a:pt x="108" y="308"/>
                  </a:lnTo>
                  <a:lnTo>
                    <a:pt x="97" y="300"/>
                  </a:lnTo>
                  <a:lnTo>
                    <a:pt x="88" y="293"/>
                  </a:lnTo>
                  <a:lnTo>
                    <a:pt x="78" y="287"/>
                  </a:lnTo>
                  <a:lnTo>
                    <a:pt x="72" y="275"/>
                  </a:lnTo>
                  <a:lnTo>
                    <a:pt x="72" y="261"/>
                  </a:lnTo>
                  <a:lnTo>
                    <a:pt x="69" y="249"/>
                  </a:lnTo>
                  <a:lnTo>
                    <a:pt x="66" y="237"/>
                  </a:lnTo>
                  <a:lnTo>
                    <a:pt x="60" y="225"/>
                  </a:lnTo>
                  <a:lnTo>
                    <a:pt x="48" y="222"/>
                  </a:lnTo>
                  <a:lnTo>
                    <a:pt x="36" y="224"/>
                  </a:lnTo>
                  <a:lnTo>
                    <a:pt x="28" y="207"/>
                  </a:lnTo>
                  <a:lnTo>
                    <a:pt x="18" y="201"/>
                  </a:lnTo>
                  <a:lnTo>
                    <a:pt x="13" y="197"/>
                  </a:lnTo>
                  <a:lnTo>
                    <a:pt x="12" y="183"/>
                  </a:lnTo>
                  <a:lnTo>
                    <a:pt x="19" y="182"/>
                  </a:lnTo>
                  <a:lnTo>
                    <a:pt x="15" y="177"/>
                  </a:lnTo>
                  <a:lnTo>
                    <a:pt x="15" y="156"/>
                  </a:lnTo>
                  <a:lnTo>
                    <a:pt x="10" y="150"/>
                  </a:lnTo>
                  <a:lnTo>
                    <a:pt x="7" y="128"/>
                  </a:lnTo>
                  <a:lnTo>
                    <a:pt x="7" y="102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10" y="83"/>
                  </a:lnTo>
                  <a:lnTo>
                    <a:pt x="10" y="66"/>
                  </a:lnTo>
                  <a:lnTo>
                    <a:pt x="61" y="56"/>
                  </a:lnTo>
                  <a:lnTo>
                    <a:pt x="72" y="56"/>
                  </a:lnTo>
                  <a:lnTo>
                    <a:pt x="94" y="5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0" name="Freeform 137"/>
            <p:cNvSpPr>
              <a:spLocks noChangeAspect="1"/>
            </p:cNvSpPr>
            <p:nvPr/>
          </p:nvSpPr>
          <p:spPr bwMode="auto">
            <a:xfrm>
              <a:off x="2860" y="3120"/>
              <a:ext cx="846" cy="794"/>
            </a:xfrm>
            <a:custGeom>
              <a:avLst/>
              <a:gdLst>
                <a:gd name="T0" fmla="*/ 2147483647 w 925"/>
                <a:gd name="T1" fmla="*/ 2147483647 h 847"/>
                <a:gd name="T2" fmla="*/ 2147483647 w 925"/>
                <a:gd name="T3" fmla="*/ 2147483647 h 847"/>
                <a:gd name="T4" fmla="*/ 2147483647 w 925"/>
                <a:gd name="T5" fmla="*/ 2147483647 h 847"/>
                <a:gd name="T6" fmla="*/ 2147483647 w 925"/>
                <a:gd name="T7" fmla="*/ 2147483647 h 847"/>
                <a:gd name="T8" fmla="*/ 2147483647 w 925"/>
                <a:gd name="T9" fmla="*/ 2147483647 h 847"/>
                <a:gd name="T10" fmla="*/ 2147483647 w 925"/>
                <a:gd name="T11" fmla="*/ 2147483647 h 847"/>
                <a:gd name="T12" fmla="*/ 2147483647 w 925"/>
                <a:gd name="T13" fmla="*/ 2147483647 h 847"/>
                <a:gd name="T14" fmla="*/ 2147483647 w 925"/>
                <a:gd name="T15" fmla="*/ 2147483647 h 847"/>
                <a:gd name="T16" fmla="*/ 2147483647 w 925"/>
                <a:gd name="T17" fmla="*/ 2147483647 h 847"/>
                <a:gd name="T18" fmla="*/ 2147483647 w 925"/>
                <a:gd name="T19" fmla="*/ 2147483647 h 847"/>
                <a:gd name="T20" fmla="*/ 2147483647 w 925"/>
                <a:gd name="T21" fmla="*/ 2147483647 h 847"/>
                <a:gd name="T22" fmla="*/ 2147483647 w 925"/>
                <a:gd name="T23" fmla="*/ 2147483647 h 847"/>
                <a:gd name="T24" fmla="*/ 2147483647 w 925"/>
                <a:gd name="T25" fmla="*/ 2147483647 h 847"/>
                <a:gd name="T26" fmla="*/ 2147483647 w 925"/>
                <a:gd name="T27" fmla="*/ 2147483647 h 847"/>
                <a:gd name="T28" fmla="*/ 2147483647 w 925"/>
                <a:gd name="T29" fmla="*/ 2147483647 h 847"/>
                <a:gd name="T30" fmla="*/ 2147483647 w 925"/>
                <a:gd name="T31" fmla="*/ 2147483647 h 847"/>
                <a:gd name="T32" fmla="*/ 2147483647 w 925"/>
                <a:gd name="T33" fmla="*/ 2147483647 h 847"/>
                <a:gd name="T34" fmla="*/ 2147483647 w 925"/>
                <a:gd name="T35" fmla="*/ 2147483647 h 847"/>
                <a:gd name="T36" fmla="*/ 2147483647 w 925"/>
                <a:gd name="T37" fmla="*/ 2147483647 h 847"/>
                <a:gd name="T38" fmla="*/ 2147483647 w 925"/>
                <a:gd name="T39" fmla="*/ 2147483647 h 847"/>
                <a:gd name="T40" fmla="*/ 2147483647 w 925"/>
                <a:gd name="T41" fmla="*/ 2147483647 h 847"/>
                <a:gd name="T42" fmla="*/ 2147483647 w 925"/>
                <a:gd name="T43" fmla="*/ 2147483647 h 847"/>
                <a:gd name="T44" fmla="*/ 2147483647 w 925"/>
                <a:gd name="T45" fmla="*/ 2147483647 h 847"/>
                <a:gd name="T46" fmla="*/ 2147483647 w 925"/>
                <a:gd name="T47" fmla="*/ 2147483647 h 847"/>
                <a:gd name="T48" fmla="*/ 2147483647 w 925"/>
                <a:gd name="T49" fmla="*/ 2147483647 h 847"/>
                <a:gd name="T50" fmla="*/ 2147483647 w 925"/>
                <a:gd name="T51" fmla="*/ 2147483647 h 847"/>
                <a:gd name="T52" fmla="*/ 2147483647 w 925"/>
                <a:gd name="T53" fmla="*/ 2147483647 h 847"/>
                <a:gd name="T54" fmla="*/ 2147483647 w 925"/>
                <a:gd name="T55" fmla="*/ 2147483647 h 847"/>
                <a:gd name="T56" fmla="*/ 2147483647 w 925"/>
                <a:gd name="T57" fmla="*/ 2147483647 h 847"/>
                <a:gd name="T58" fmla="*/ 2147483647 w 925"/>
                <a:gd name="T59" fmla="*/ 2147483647 h 847"/>
                <a:gd name="T60" fmla="*/ 2147483647 w 925"/>
                <a:gd name="T61" fmla="*/ 2147483647 h 847"/>
                <a:gd name="T62" fmla="*/ 2147483647 w 925"/>
                <a:gd name="T63" fmla="*/ 2147483647 h 847"/>
                <a:gd name="T64" fmla="*/ 2147483647 w 925"/>
                <a:gd name="T65" fmla="*/ 2147483647 h 847"/>
                <a:gd name="T66" fmla="*/ 2147483647 w 925"/>
                <a:gd name="T67" fmla="*/ 2147483647 h 847"/>
                <a:gd name="T68" fmla="*/ 2147483647 w 925"/>
                <a:gd name="T69" fmla="*/ 2147483647 h 847"/>
                <a:gd name="T70" fmla="*/ 2147483647 w 925"/>
                <a:gd name="T71" fmla="*/ 2147483647 h 847"/>
                <a:gd name="T72" fmla="*/ 2147483647 w 925"/>
                <a:gd name="T73" fmla="*/ 2147483647 h 847"/>
                <a:gd name="T74" fmla="*/ 2147483647 w 925"/>
                <a:gd name="T75" fmla="*/ 2147483647 h 847"/>
                <a:gd name="T76" fmla="*/ 2147483647 w 925"/>
                <a:gd name="T77" fmla="*/ 2147483647 h 847"/>
                <a:gd name="T78" fmla="*/ 2147483647 w 925"/>
                <a:gd name="T79" fmla="*/ 2147483647 h 847"/>
                <a:gd name="T80" fmla="*/ 2147483647 w 925"/>
                <a:gd name="T81" fmla="*/ 2147483647 h 847"/>
                <a:gd name="T82" fmla="*/ 2147483647 w 925"/>
                <a:gd name="T83" fmla="*/ 2147483647 h 847"/>
                <a:gd name="T84" fmla="*/ 2147483647 w 925"/>
                <a:gd name="T85" fmla="*/ 2147483647 h 847"/>
                <a:gd name="T86" fmla="*/ 2147483647 w 925"/>
                <a:gd name="T87" fmla="*/ 2147483647 h 847"/>
                <a:gd name="T88" fmla="*/ 2147483647 w 925"/>
                <a:gd name="T89" fmla="*/ 2147483647 h 847"/>
                <a:gd name="T90" fmla="*/ 2147483647 w 925"/>
                <a:gd name="T91" fmla="*/ 2147483647 h 847"/>
                <a:gd name="T92" fmla="*/ 2147483647 w 925"/>
                <a:gd name="T93" fmla="*/ 2147483647 h 847"/>
                <a:gd name="T94" fmla="*/ 2147483647 w 925"/>
                <a:gd name="T95" fmla="*/ 2147483647 h 847"/>
                <a:gd name="T96" fmla="*/ 2147483647 w 925"/>
                <a:gd name="T97" fmla="*/ 2147483647 h 847"/>
                <a:gd name="T98" fmla="*/ 2147483647 w 925"/>
                <a:gd name="T99" fmla="*/ 2147483647 h 847"/>
                <a:gd name="T100" fmla="*/ 2147483647 w 925"/>
                <a:gd name="T101" fmla="*/ 2147483647 h 847"/>
                <a:gd name="T102" fmla="*/ 2147483647 w 925"/>
                <a:gd name="T103" fmla="*/ 2147483647 h 847"/>
                <a:gd name="T104" fmla="*/ 2147483647 w 925"/>
                <a:gd name="T105" fmla="*/ 2147483647 h 847"/>
                <a:gd name="T106" fmla="*/ 2147483647 w 925"/>
                <a:gd name="T107" fmla="*/ 2147483647 h 847"/>
                <a:gd name="T108" fmla="*/ 2147483647 w 925"/>
                <a:gd name="T109" fmla="*/ 2147483647 h 847"/>
                <a:gd name="T110" fmla="*/ 2147483647 w 925"/>
                <a:gd name="T111" fmla="*/ 2147483647 h 847"/>
                <a:gd name="T112" fmla="*/ 2147483647 w 925"/>
                <a:gd name="T113" fmla="*/ 2147483647 h 847"/>
                <a:gd name="T114" fmla="*/ 2147483647 w 925"/>
                <a:gd name="T115" fmla="*/ 2147483647 h 847"/>
                <a:gd name="T116" fmla="*/ 2147483647 w 925"/>
                <a:gd name="T117" fmla="*/ 2147483647 h 847"/>
                <a:gd name="T118" fmla="*/ 2147483647 w 925"/>
                <a:gd name="T119" fmla="*/ 2147483647 h 847"/>
                <a:gd name="T120" fmla="*/ 2147483647 w 925"/>
                <a:gd name="T121" fmla="*/ 2147483647 h 8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847"/>
                <a:gd name="T185" fmla="*/ 925 w 925"/>
                <a:gd name="T186" fmla="*/ 847 h 8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847">
                  <a:moveTo>
                    <a:pt x="397" y="360"/>
                  </a:moveTo>
                  <a:lnTo>
                    <a:pt x="402" y="367"/>
                  </a:lnTo>
                  <a:lnTo>
                    <a:pt x="403" y="375"/>
                  </a:lnTo>
                  <a:lnTo>
                    <a:pt x="403" y="385"/>
                  </a:lnTo>
                  <a:lnTo>
                    <a:pt x="412" y="388"/>
                  </a:lnTo>
                  <a:lnTo>
                    <a:pt x="421" y="391"/>
                  </a:lnTo>
                  <a:lnTo>
                    <a:pt x="427" y="393"/>
                  </a:lnTo>
                  <a:lnTo>
                    <a:pt x="430" y="402"/>
                  </a:lnTo>
                  <a:lnTo>
                    <a:pt x="433" y="406"/>
                  </a:lnTo>
                  <a:lnTo>
                    <a:pt x="438" y="412"/>
                  </a:lnTo>
                  <a:lnTo>
                    <a:pt x="438" y="418"/>
                  </a:lnTo>
                  <a:lnTo>
                    <a:pt x="445" y="424"/>
                  </a:lnTo>
                  <a:lnTo>
                    <a:pt x="450" y="426"/>
                  </a:lnTo>
                  <a:lnTo>
                    <a:pt x="451" y="433"/>
                  </a:lnTo>
                  <a:lnTo>
                    <a:pt x="457" y="433"/>
                  </a:lnTo>
                  <a:lnTo>
                    <a:pt x="460" y="436"/>
                  </a:lnTo>
                  <a:lnTo>
                    <a:pt x="465" y="444"/>
                  </a:lnTo>
                  <a:lnTo>
                    <a:pt x="472" y="445"/>
                  </a:lnTo>
                  <a:lnTo>
                    <a:pt x="478" y="453"/>
                  </a:lnTo>
                  <a:lnTo>
                    <a:pt x="481" y="457"/>
                  </a:lnTo>
                  <a:lnTo>
                    <a:pt x="489" y="460"/>
                  </a:lnTo>
                  <a:lnTo>
                    <a:pt x="496" y="463"/>
                  </a:lnTo>
                  <a:lnTo>
                    <a:pt x="502" y="465"/>
                  </a:lnTo>
                  <a:lnTo>
                    <a:pt x="502" y="471"/>
                  </a:lnTo>
                  <a:lnTo>
                    <a:pt x="502" y="475"/>
                  </a:lnTo>
                  <a:lnTo>
                    <a:pt x="507" y="480"/>
                  </a:lnTo>
                  <a:lnTo>
                    <a:pt x="510" y="483"/>
                  </a:lnTo>
                  <a:lnTo>
                    <a:pt x="513" y="492"/>
                  </a:lnTo>
                  <a:lnTo>
                    <a:pt x="516" y="499"/>
                  </a:lnTo>
                  <a:lnTo>
                    <a:pt x="523" y="508"/>
                  </a:lnTo>
                  <a:lnTo>
                    <a:pt x="531" y="513"/>
                  </a:lnTo>
                  <a:lnTo>
                    <a:pt x="540" y="519"/>
                  </a:lnTo>
                  <a:lnTo>
                    <a:pt x="544" y="525"/>
                  </a:lnTo>
                  <a:lnTo>
                    <a:pt x="550" y="534"/>
                  </a:lnTo>
                  <a:lnTo>
                    <a:pt x="562" y="537"/>
                  </a:lnTo>
                  <a:lnTo>
                    <a:pt x="568" y="541"/>
                  </a:lnTo>
                  <a:lnTo>
                    <a:pt x="573" y="547"/>
                  </a:lnTo>
                  <a:lnTo>
                    <a:pt x="579" y="553"/>
                  </a:lnTo>
                  <a:lnTo>
                    <a:pt x="583" y="562"/>
                  </a:lnTo>
                  <a:lnTo>
                    <a:pt x="586" y="574"/>
                  </a:lnTo>
                  <a:lnTo>
                    <a:pt x="582" y="585"/>
                  </a:lnTo>
                  <a:lnTo>
                    <a:pt x="582" y="592"/>
                  </a:lnTo>
                  <a:lnTo>
                    <a:pt x="580" y="597"/>
                  </a:lnTo>
                  <a:lnTo>
                    <a:pt x="582" y="606"/>
                  </a:lnTo>
                  <a:lnTo>
                    <a:pt x="585" y="610"/>
                  </a:lnTo>
                  <a:lnTo>
                    <a:pt x="589" y="619"/>
                  </a:lnTo>
                  <a:lnTo>
                    <a:pt x="586" y="631"/>
                  </a:lnTo>
                  <a:lnTo>
                    <a:pt x="586" y="637"/>
                  </a:lnTo>
                  <a:lnTo>
                    <a:pt x="582" y="646"/>
                  </a:lnTo>
                  <a:lnTo>
                    <a:pt x="574" y="660"/>
                  </a:lnTo>
                  <a:lnTo>
                    <a:pt x="582" y="664"/>
                  </a:lnTo>
                  <a:lnTo>
                    <a:pt x="586" y="669"/>
                  </a:lnTo>
                  <a:lnTo>
                    <a:pt x="594" y="669"/>
                  </a:lnTo>
                  <a:lnTo>
                    <a:pt x="603" y="661"/>
                  </a:lnTo>
                  <a:lnTo>
                    <a:pt x="598" y="652"/>
                  </a:lnTo>
                  <a:lnTo>
                    <a:pt x="595" y="643"/>
                  </a:lnTo>
                  <a:lnTo>
                    <a:pt x="597" y="633"/>
                  </a:lnTo>
                  <a:lnTo>
                    <a:pt x="597" y="625"/>
                  </a:lnTo>
                  <a:lnTo>
                    <a:pt x="606" y="619"/>
                  </a:lnTo>
                  <a:lnTo>
                    <a:pt x="613" y="622"/>
                  </a:lnTo>
                  <a:lnTo>
                    <a:pt x="616" y="627"/>
                  </a:lnTo>
                  <a:lnTo>
                    <a:pt x="624" y="625"/>
                  </a:lnTo>
                  <a:lnTo>
                    <a:pt x="622" y="613"/>
                  </a:lnTo>
                  <a:lnTo>
                    <a:pt x="616" y="603"/>
                  </a:lnTo>
                  <a:lnTo>
                    <a:pt x="610" y="594"/>
                  </a:lnTo>
                  <a:lnTo>
                    <a:pt x="613" y="588"/>
                  </a:lnTo>
                  <a:lnTo>
                    <a:pt x="621" y="589"/>
                  </a:lnTo>
                  <a:lnTo>
                    <a:pt x="624" y="597"/>
                  </a:lnTo>
                  <a:lnTo>
                    <a:pt x="628" y="601"/>
                  </a:lnTo>
                  <a:lnTo>
                    <a:pt x="627" y="607"/>
                  </a:lnTo>
                  <a:lnTo>
                    <a:pt x="630" y="610"/>
                  </a:lnTo>
                  <a:lnTo>
                    <a:pt x="630" y="616"/>
                  </a:lnTo>
                  <a:lnTo>
                    <a:pt x="631" y="624"/>
                  </a:lnTo>
                  <a:lnTo>
                    <a:pt x="631" y="630"/>
                  </a:lnTo>
                  <a:lnTo>
                    <a:pt x="619" y="631"/>
                  </a:lnTo>
                  <a:lnTo>
                    <a:pt x="615" y="637"/>
                  </a:lnTo>
                  <a:lnTo>
                    <a:pt x="615" y="645"/>
                  </a:lnTo>
                  <a:lnTo>
                    <a:pt x="619" y="652"/>
                  </a:lnTo>
                  <a:lnTo>
                    <a:pt x="622" y="649"/>
                  </a:lnTo>
                  <a:lnTo>
                    <a:pt x="627" y="642"/>
                  </a:lnTo>
                  <a:lnTo>
                    <a:pt x="628" y="646"/>
                  </a:lnTo>
                  <a:lnTo>
                    <a:pt x="636" y="645"/>
                  </a:lnTo>
                  <a:lnTo>
                    <a:pt x="634" y="648"/>
                  </a:lnTo>
                  <a:lnTo>
                    <a:pt x="636" y="657"/>
                  </a:lnTo>
                  <a:lnTo>
                    <a:pt x="640" y="660"/>
                  </a:lnTo>
                  <a:lnTo>
                    <a:pt x="646" y="651"/>
                  </a:lnTo>
                  <a:lnTo>
                    <a:pt x="648" y="657"/>
                  </a:lnTo>
                  <a:lnTo>
                    <a:pt x="655" y="657"/>
                  </a:lnTo>
                  <a:lnTo>
                    <a:pt x="661" y="667"/>
                  </a:lnTo>
                  <a:lnTo>
                    <a:pt x="664" y="675"/>
                  </a:lnTo>
                  <a:lnTo>
                    <a:pt x="661" y="694"/>
                  </a:lnTo>
                  <a:lnTo>
                    <a:pt x="669" y="691"/>
                  </a:lnTo>
                  <a:lnTo>
                    <a:pt x="672" y="697"/>
                  </a:lnTo>
                  <a:lnTo>
                    <a:pt x="678" y="703"/>
                  </a:lnTo>
                  <a:lnTo>
                    <a:pt x="685" y="700"/>
                  </a:lnTo>
                  <a:lnTo>
                    <a:pt x="684" y="691"/>
                  </a:lnTo>
                  <a:lnTo>
                    <a:pt x="679" y="681"/>
                  </a:lnTo>
                  <a:lnTo>
                    <a:pt x="679" y="672"/>
                  </a:lnTo>
                  <a:lnTo>
                    <a:pt x="679" y="660"/>
                  </a:lnTo>
                  <a:lnTo>
                    <a:pt x="685" y="667"/>
                  </a:lnTo>
                  <a:lnTo>
                    <a:pt x="694" y="669"/>
                  </a:lnTo>
                  <a:lnTo>
                    <a:pt x="700" y="667"/>
                  </a:lnTo>
                  <a:lnTo>
                    <a:pt x="700" y="676"/>
                  </a:lnTo>
                  <a:lnTo>
                    <a:pt x="703" y="685"/>
                  </a:lnTo>
                  <a:lnTo>
                    <a:pt x="705" y="693"/>
                  </a:lnTo>
                  <a:lnTo>
                    <a:pt x="702" y="699"/>
                  </a:lnTo>
                  <a:lnTo>
                    <a:pt x="706" y="697"/>
                  </a:lnTo>
                  <a:lnTo>
                    <a:pt x="712" y="690"/>
                  </a:lnTo>
                  <a:lnTo>
                    <a:pt x="715" y="688"/>
                  </a:lnTo>
                  <a:lnTo>
                    <a:pt x="717" y="696"/>
                  </a:lnTo>
                  <a:lnTo>
                    <a:pt x="718" y="703"/>
                  </a:lnTo>
                  <a:lnTo>
                    <a:pt x="711" y="705"/>
                  </a:lnTo>
                  <a:lnTo>
                    <a:pt x="708" y="712"/>
                  </a:lnTo>
                  <a:lnTo>
                    <a:pt x="708" y="720"/>
                  </a:lnTo>
                  <a:lnTo>
                    <a:pt x="709" y="727"/>
                  </a:lnTo>
                  <a:lnTo>
                    <a:pt x="711" y="735"/>
                  </a:lnTo>
                  <a:lnTo>
                    <a:pt x="705" y="730"/>
                  </a:lnTo>
                  <a:lnTo>
                    <a:pt x="700" y="724"/>
                  </a:lnTo>
                  <a:lnTo>
                    <a:pt x="696" y="729"/>
                  </a:lnTo>
                  <a:lnTo>
                    <a:pt x="696" y="736"/>
                  </a:lnTo>
                  <a:lnTo>
                    <a:pt x="699" y="738"/>
                  </a:lnTo>
                  <a:lnTo>
                    <a:pt x="703" y="744"/>
                  </a:lnTo>
                  <a:lnTo>
                    <a:pt x="693" y="745"/>
                  </a:lnTo>
                  <a:lnTo>
                    <a:pt x="682" y="751"/>
                  </a:lnTo>
                  <a:lnTo>
                    <a:pt x="684" y="756"/>
                  </a:lnTo>
                  <a:lnTo>
                    <a:pt x="691" y="754"/>
                  </a:lnTo>
                  <a:lnTo>
                    <a:pt x="700" y="754"/>
                  </a:lnTo>
                  <a:lnTo>
                    <a:pt x="702" y="762"/>
                  </a:lnTo>
                  <a:lnTo>
                    <a:pt x="691" y="762"/>
                  </a:lnTo>
                  <a:lnTo>
                    <a:pt x="682" y="762"/>
                  </a:lnTo>
                  <a:lnTo>
                    <a:pt x="684" y="768"/>
                  </a:lnTo>
                  <a:lnTo>
                    <a:pt x="685" y="775"/>
                  </a:lnTo>
                  <a:lnTo>
                    <a:pt x="693" y="769"/>
                  </a:lnTo>
                  <a:lnTo>
                    <a:pt x="705" y="772"/>
                  </a:lnTo>
                  <a:lnTo>
                    <a:pt x="715" y="772"/>
                  </a:lnTo>
                  <a:lnTo>
                    <a:pt x="714" y="777"/>
                  </a:lnTo>
                  <a:lnTo>
                    <a:pt x="702" y="780"/>
                  </a:lnTo>
                  <a:lnTo>
                    <a:pt x="693" y="783"/>
                  </a:lnTo>
                  <a:lnTo>
                    <a:pt x="700" y="787"/>
                  </a:lnTo>
                  <a:lnTo>
                    <a:pt x="711" y="786"/>
                  </a:lnTo>
                  <a:lnTo>
                    <a:pt x="720" y="787"/>
                  </a:lnTo>
                  <a:lnTo>
                    <a:pt x="724" y="795"/>
                  </a:lnTo>
                  <a:lnTo>
                    <a:pt x="726" y="805"/>
                  </a:lnTo>
                  <a:lnTo>
                    <a:pt x="727" y="814"/>
                  </a:lnTo>
                  <a:lnTo>
                    <a:pt x="715" y="817"/>
                  </a:lnTo>
                  <a:lnTo>
                    <a:pt x="724" y="828"/>
                  </a:lnTo>
                  <a:lnTo>
                    <a:pt x="726" y="835"/>
                  </a:lnTo>
                  <a:lnTo>
                    <a:pt x="727" y="844"/>
                  </a:lnTo>
                  <a:lnTo>
                    <a:pt x="738" y="847"/>
                  </a:lnTo>
                  <a:lnTo>
                    <a:pt x="748" y="844"/>
                  </a:lnTo>
                  <a:lnTo>
                    <a:pt x="754" y="834"/>
                  </a:lnTo>
                  <a:lnTo>
                    <a:pt x="762" y="826"/>
                  </a:lnTo>
                  <a:lnTo>
                    <a:pt x="771" y="829"/>
                  </a:lnTo>
                  <a:lnTo>
                    <a:pt x="786" y="825"/>
                  </a:lnTo>
                  <a:lnTo>
                    <a:pt x="862" y="763"/>
                  </a:lnTo>
                  <a:lnTo>
                    <a:pt x="874" y="748"/>
                  </a:lnTo>
                  <a:lnTo>
                    <a:pt x="903" y="730"/>
                  </a:lnTo>
                  <a:lnTo>
                    <a:pt x="898" y="721"/>
                  </a:lnTo>
                  <a:lnTo>
                    <a:pt x="888" y="720"/>
                  </a:lnTo>
                  <a:lnTo>
                    <a:pt x="883" y="730"/>
                  </a:lnTo>
                  <a:lnTo>
                    <a:pt x="873" y="738"/>
                  </a:lnTo>
                  <a:lnTo>
                    <a:pt x="861" y="750"/>
                  </a:lnTo>
                  <a:lnTo>
                    <a:pt x="859" y="738"/>
                  </a:lnTo>
                  <a:lnTo>
                    <a:pt x="867" y="723"/>
                  </a:lnTo>
                  <a:lnTo>
                    <a:pt x="868" y="718"/>
                  </a:lnTo>
                  <a:lnTo>
                    <a:pt x="880" y="711"/>
                  </a:lnTo>
                  <a:lnTo>
                    <a:pt x="873" y="706"/>
                  </a:lnTo>
                  <a:lnTo>
                    <a:pt x="877" y="700"/>
                  </a:lnTo>
                  <a:lnTo>
                    <a:pt x="865" y="700"/>
                  </a:lnTo>
                  <a:lnTo>
                    <a:pt x="868" y="711"/>
                  </a:lnTo>
                  <a:lnTo>
                    <a:pt x="858" y="709"/>
                  </a:lnTo>
                  <a:lnTo>
                    <a:pt x="850" y="699"/>
                  </a:lnTo>
                  <a:lnTo>
                    <a:pt x="847" y="693"/>
                  </a:lnTo>
                  <a:lnTo>
                    <a:pt x="858" y="691"/>
                  </a:lnTo>
                  <a:lnTo>
                    <a:pt x="864" y="688"/>
                  </a:lnTo>
                  <a:lnTo>
                    <a:pt x="861" y="682"/>
                  </a:lnTo>
                  <a:lnTo>
                    <a:pt x="849" y="682"/>
                  </a:lnTo>
                  <a:lnTo>
                    <a:pt x="850" y="675"/>
                  </a:lnTo>
                  <a:lnTo>
                    <a:pt x="846" y="666"/>
                  </a:lnTo>
                  <a:lnTo>
                    <a:pt x="841" y="658"/>
                  </a:lnTo>
                  <a:lnTo>
                    <a:pt x="838" y="643"/>
                  </a:lnTo>
                  <a:lnTo>
                    <a:pt x="828" y="631"/>
                  </a:lnTo>
                  <a:lnTo>
                    <a:pt x="822" y="615"/>
                  </a:lnTo>
                  <a:lnTo>
                    <a:pt x="811" y="609"/>
                  </a:lnTo>
                  <a:lnTo>
                    <a:pt x="820" y="604"/>
                  </a:lnTo>
                  <a:lnTo>
                    <a:pt x="828" y="601"/>
                  </a:lnTo>
                  <a:lnTo>
                    <a:pt x="835" y="612"/>
                  </a:lnTo>
                  <a:lnTo>
                    <a:pt x="843" y="615"/>
                  </a:lnTo>
                  <a:lnTo>
                    <a:pt x="846" y="609"/>
                  </a:lnTo>
                  <a:lnTo>
                    <a:pt x="844" y="600"/>
                  </a:lnTo>
                  <a:lnTo>
                    <a:pt x="846" y="595"/>
                  </a:lnTo>
                  <a:lnTo>
                    <a:pt x="838" y="592"/>
                  </a:lnTo>
                  <a:lnTo>
                    <a:pt x="828" y="594"/>
                  </a:lnTo>
                  <a:lnTo>
                    <a:pt x="823" y="588"/>
                  </a:lnTo>
                  <a:lnTo>
                    <a:pt x="816" y="591"/>
                  </a:lnTo>
                  <a:lnTo>
                    <a:pt x="805" y="588"/>
                  </a:lnTo>
                  <a:lnTo>
                    <a:pt x="813" y="583"/>
                  </a:lnTo>
                  <a:lnTo>
                    <a:pt x="816" y="579"/>
                  </a:lnTo>
                  <a:lnTo>
                    <a:pt x="808" y="577"/>
                  </a:lnTo>
                  <a:lnTo>
                    <a:pt x="799" y="576"/>
                  </a:lnTo>
                  <a:lnTo>
                    <a:pt x="796" y="567"/>
                  </a:lnTo>
                  <a:lnTo>
                    <a:pt x="793" y="561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7" y="571"/>
                  </a:lnTo>
                  <a:lnTo>
                    <a:pt x="823" y="573"/>
                  </a:lnTo>
                  <a:lnTo>
                    <a:pt x="831" y="579"/>
                  </a:lnTo>
                  <a:lnTo>
                    <a:pt x="835" y="586"/>
                  </a:lnTo>
                  <a:lnTo>
                    <a:pt x="837" y="580"/>
                  </a:lnTo>
                  <a:lnTo>
                    <a:pt x="840" y="574"/>
                  </a:lnTo>
                  <a:lnTo>
                    <a:pt x="847" y="571"/>
                  </a:lnTo>
                  <a:lnTo>
                    <a:pt x="850" y="579"/>
                  </a:lnTo>
                  <a:lnTo>
                    <a:pt x="850" y="585"/>
                  </a:lnTo>
                  <a:lnTo>
                    <a:pt x="855" y="583"/>
                  </a:lnTo>
                  <a:lnTo>
                    <a:pt x="862" y="583"/>
                  </a:lnTo>
                  <a:lnTo>
                    <a:pt x="864" y="591"/>
                  </a:lnTo>
                  <a:lnTo>
                    <a:pt x="873" y="591"/>
                  </a:lnTo>
                  <a:lnTo>
                    <a:pt x="879" y="597"/>
                  </a:lnTo>
                  <a:lnTo>
                    <a:pt x="882" y="604"/>
                  </a:lnTo>
                  <a:lnTo>
                    <a:pt x="888" y="607"/>
                  </a:lnTo>
                  <a:lnTo>
                    <a:pt x="892" y="612"/>
                  </a:lnTo>
                  <a:lnTo>
                    <a:pt x="898" y="625"/>
                  </a:lnTo>
                  <a:lnTo>
                    <a:pt x="898" y="639"/>
                  </a:lnTo>
                  <a:lnTo>
                    <a:pt x="903" y="634"/>
                  </a:lnTo>
                  <a:lnTo>
                    <a:pt x="909" y="624"/>
                  </a:lnTo>
                  <a:lnTo>
                    <a:pt x="913" y="631"/>
                  </a:lnTo>
                  <a:lnTo>
                    <a:pt x="924" y="631"/>
                  </a:lnTo>
                  <a:lnTo>
                    <a:pt x="925" y="621"/>
                  </a:lnTo>
                  <a:lnTo>
                    <a:pt x="922" y="612"/>
                  </a:lnTo>
                  <a:lnTo>
                    <a:pt x="912" y="612"/>
                  </a:lnTo>
                  <a:lnTo>
                    <a:pt x="904" y="601"/>
                  </a:lnTo>
                  <a:lnTo>
                    <a:pt x="897" y="594"/>
                  </a:lnTo>
                  <a:lnTo>
                    <a:pt x="889" y="588"/>
                  </a:lnTo>
                  <a:lnTo>
                    <a:pt x="885" y="582"/>
                  </a:lnTo>
                  <a:lnTo>
                    <a:pt x="874" y="583"/>
                  </a:lnTo>
                  <a:lnTo>
                    <a:pt x="871" y="579"/>
                  </a:lnTo>
                  <a:lnTo>
                    <a:pt x="879" y="561"/>
                  </a:lnTo>
                  <a:lnTo>
                    <a:pt x="882" y="549"/>
                  </a:lnTo>
                  <a:lnTo>
                    <a:pt x="885" y="538"/>
                  </a:lnTo>
                  <a:lnTo>
                    <a:pt x="897" y="534"/>
                  </a:lnTo>
                  <a:lnTo>
                    <a:pt x="894" y="526"/>
                  </a:lnTo>
                  <a:lnTo>
                    <a:pt x="885" y="519"/>
                  </a:lnTo>
                  <a:lnTo>
                    <a:pt x="876" y="510"/>
                  </a:lnTo>
                  <a:lnTo>
                    <a:pt x="885" y="501"/>
                  </a:lnTo>
                  <a:lnTo>
                    <a:pt x="882" y="490"/>
                  </a:lnTo>
                  <a:lnTo>
                    <a:pt x="877" y="478"/>
                  </a:lnTo>
                  <a:lnTo>
                    <a:pt x="879" y="469"/>
                  </a:lnTo>
                  <a:lnTo>
                    <a:pt x="886" y="469"/>
                  </a:lnTo>
                  <a:lnTo>
                    <a:pt x="891" y="475"/>
                  </a:lnTo>
                  <a:lnTo>
                    <a:pt x="897" y="472"/>
                  </a:lnTo>
                  <a:lnTo>
                    <a:pt x="895" y="465"/>
                  </a:lnTo>
                  <a:lnTo>
                    <a:pt x="886" y="459"/>
                  </a:lnTo>
                  <a:lnTo>
                    <a:pt x="873" y="463"/>
                  </a:lnTo>
                  <a:lnTo>
                    <a:pt x="867" y="466"/>
                  </a:lnTo>
                  <a:lnTo>
                    <a:pt x="870" y="454"/>
                  </a:lnTo>
                  <a:lnTo>
                    <a:pt x="858" y="454"/>
                  </a:lnTo>
                  <a:lnTo>
                    <a:pt x="849" y="459"/>
                  </a:lnTo>
                  <a:lnTo>
                    <a:pt x="838" y="463"/>
                  </a:lnTo>
                  <a:lnTo>
                    <a:pt x="829" y="465"/>
                  </a:lnTo>
                  <a:lnTo>
                    <a:pt x="828" y="457"/>
                  </a:lnTo>
                  <a:lnTo>
                    <a:pt x="828" y="454"/>
                  </a:lnTo>
                  <a:lnTo>
                    <a:pt x="820" y="456"/>
                  </a:lnTo>
                  <a:lnTo>
                    <a:pt x="811" y="459"/>
                  </a:lnTo>
                  <a:lnTo>
                    <a:pt x="801" y="450"/>
                  </a:lnTo>
                  <a:lnTo>
                    <a:pt x="798" y="447"/>
                  </a:lnTo>
                  <a:lnTo>
                    <a:pt x="793" y="441"/>
                  </a:lnTo>
                  <a:lnTo>
                    <a:pt x="790" y="438"/>
                  </a:lnTo>
                  <a:lnTo>
                    <a:pt x="786" y="429"/>
                  </a:lnTo>
                  <a:lnTo>
                    <a:pt x="783" y="427"/>
                  </a:lnTo>
                  <a:lnTo>
                    <a:pt x="783" y="433"/>
                  </a:lnTo>
                  <a:lnTo>
                    <a:pt x="781" y="441"/>
                  </a:lnTo>
                  <a:lnTo>
                    <a:pt x="777" y="444"/>
                  </a:lnTo>
                  <a:lnTo>
                    <a:pt x="769" y="442"/>
                  </a:lnTo>
                  <a:lnTo>
                    <a:pt x="766" y="438"/>
                  </a:lnTo>
                  <a:lnTo>
                    <a:pt x="768" y="432"/>
                  </a:lnTo>
                  <a:lnTo>
                    <a:pt x="766" y="426"/>
                  </a:lnTo>
                  <a:lnTo>
                    <a:pt x="762" y="426"/>
                  </a:lnTo>
                  <a:lnTo>
                    <a:pt x="757" y="421"/>
                  </a:lnTo>
                  <a:lnTo>
                    <a:pt x="756" y="415"/>
                  </a:lnTo>
                  <a:lnTo>
                    <a:pt x="751" y="409"/>
                  </a:lnTo>
                  <a:lnTo>
                    <a:pt x="744" y="415"/>
                  </a:lnTo>
                  <a:lnTo>
                    <a:pt x="738" y="415"/>
                  </a:lnTo>
                  <a:lnTo>
                    <a:pt x="735" y="412"/>
                  </a:lnTo>
                  <a:lnTo>
                    <a:pt x="727" y="412"/>
                  </a:lnTo>
                  <a:lnTo>
                    <a:pt x="720" y="409"/>
                  </a:lnTo>
                  <a:lnTo>
                    <a:pt x="726" y="402"/>
                  </a:lnTo>
                  <a:lnTo>
                    <a:pt x="766" y="400"/>
                  </a:lnTo>
                  <a:lnTo>
                    <a:pt x="765" y="396"/>
                  </a:lnTo>
                  <a:lnTo>
                    <a:pt x="760" y="394"/>
                  </a:lnTo>
                  <a:lnTo>
                    <a:pt x="753" y="393"/>
                  </a:lnTo>
                  <a:lnTo>
                    <a:pt x="747" y="388"/>
                  </a:lnTo>
                  <a:lnTo>
                    <a:pt x="739" y="387"/>
                  </a:lnTo>
                  <a:lnTo>
                    <a:pt x="730" y="382"/>
                  </a:lnTo>
                  <a:lnTo>
                    <a:pt x="730" y="372"/>
                  </a:lnTo>
                  <a:lnTo>
                    <a:pt x="736" y="366"/>
                  </a:lnTo>
                  <a:lnTo>
                    <a:pt x="739" y="355"/>
                  </a:lnTo>
                  <a:lnTo>
                    <a:pt x="747" y="349"/>
                  </a:lnTo>
                  <a:lnTo>
                    <a:pt x="756" y="348"/>
                  </a:lnTo>
                  <a:lnTo>
                    <a:pt x="762" y="346"/>
                  </a:lnTo>
                  <a:lnTo>
                    <a:pt x="769" y="348"/>
                  </a:lnTo>
                  <a:lnTo>
                    <a:pt x="774" y="355"/>
                  </a:lnTo>
                  <a:lnTo>
                    <a:pt x="775" y="352"/>
                  </a:lnTo>
                  <a:lnTo>
                    <a:pt x="781" y="349"/>
                  </a:lnTo>
                  <a:lnTo>
                    <a:pt x="783" y="342"/>
                  </a:lnTo>
                  <a:lnTo>
                    <a:pt x="783" y="334"/>
                  </a:lnTo>
                  <a:lnTo>
                    <a:pt x="783" y="331"/>
                  </a:lnTo>
                  <a:lnTo>
                    <a:pt x="787" y="322"/>
                  </a:lnTo>
                  <a:lnTo>
                    <a:pt x="786" y="318"/>
                  </a:lnTo>
                  <a:lnTo>
                    <a:pt x="786" y="307"/>
                  </a:lnTo>
                  <a:lnTo>
                    <a:pt x="781" y="301"/>
                  </a:lnTo>
                  <a:lnTo>
                    <a:pt x="778" y="291"/>
                  </a:lnTo>
                  <a:lnTo>
                    <a:pt x="777" y="279"/>
                  </a:lnTo>
                  <a:lnTo>
                    <a:pt x="778" y="264"/>
                  </a:lnTo>
                  <a:lnTo>
                    <a:pt x="783" y="258"/>
                  </a:lnTo>
                  <a:lnTo>
                    <a:pt x="783" y="250"/>
                  </a:lnTo>
                  <a:lnTo>
                    <a:pt x="783" y="240"/>
                  </a:lnTo>
                  <a:lnTo>
                    <a:pt x="780" y="232"/>
                  </a:lnTo>
                  <a:lnTo>
                    <a:pt x="774" y="231"/>
                  </a:lnTo>
                  <a:lnTo>
                    <a:pt x="765" y="231"/>
                  </a:lnTo>
                  <a:lnTo>
                    <a:pt x="753" y="225"/>
                  </a:lnTo>
                  <a:lnTo>
                    <a:pt x="745" y="222"/>
                  </a:lnTo>
                  <a:lnTo>
                    <a:pt x="736" y="217"/>
                  </a:lnTo>
                  <a:lnTo>
                    <a:pt x="736" y="210"/>
                  </a:lnTo>
                  <a:lnTo>
                    <a:pt x="735" y="201"/>
                  </a:lnTo>
                  <a:lnTo>
                    <a:pt x="711" y="183"/>
                  </a:lnTo>
                  <a:lnTo>
                    <a:pt x="684" y="201"/>
                  </a:lnTo>
                  <a:lnTo>
                    <a:pt x="657" y="205"/>
                  </a:lnTo>
                  <a:lnTo>
                    <a:pt x="631" y="211"/>
                  </a:lnTo>
                  <a:lnTo>
                    <a:pt x="621" y="213"/>
                  </a:lnTo>
                  <a:lnTo>
                    <a:pt x="609" y="216"/>
                  </a:lnTo>
                  <a:lnTo>
                    <a:pt x="595" y="209"/>
                  </a:lnTo>
                  <a:lnTo>
                    <a:pt x="597" y="192"/>
                  </a:lnTo>
                  <a:lnTo>
                    <a:pt x="595" y="182"/>
                  </a:lnTo>
                  <a:lnTo>
                    <a:pt x="592" y="176"/>
                  </a:lnTo>
                  <a:lnTo>
                    <a:pt x="588" y="168"/>
                  </a:lnTo>
                  <a:lnTo>
                    <a:pt x="583" y="165"/>
                  </a:lnTo>
                  <a:lnTo>
                    <a:pt x="582" y="158"/>
                  </a:lnTo>
                  <a:lnTo>
                    <a:pt x="580" y="152"/>
                  </a:lnTo>
                  <a:lnTo>
                    <a:pt x="576" y="149"/>
                  </a:lnTo>
                  <a:lnTo>
                    <a:pt x="561" y="149"/>
                  </a:lnTo>
                  <a:lnTo>
                    <a:pt x="543" y="144"/>
                  </a:lnTo>
                  <a:lnTo>
                    <a:pt x="528" y="140"/>
                  </a:lnTo>
                  <a:lnTo>
                    <a:pt x="519" y="134"/>
                  </a:lnTo>
                  <a:lnTo>
                    <a:pt x="508" y="126"/>
                  </a:lnTo>
                  <a:lnTo>
                    <a:pt x="499" y="119"/>
                  </a:lnTo>
                  <a:lnTo>
                    <a:pt x="489" y="113"/>
                  </a:lnTo>
                  <a:lnTo>
                    <a:pt x="483" y="101"/>
                  </a:lnTo>
                  <a:lnTo>
                    <a:pt x="483" y="87"/>
                  </a:lnTo>
                  <a:lnTo>
                    <a:pt x="480" y="75"/>
                  </a:lnTo>
                  <a:lnTo>
                    <a:pt x="477" y="63"/>
                  </a:lnTo>
                  <a:lnTo>
                    <a:pt x="471" y="51"/>
                  </a:lnTo>
                  <a:lnTo>
                    <a:pt x="459" y="48"/>
                  </a:lnTo>
                  <a:lnTo>
                    <a:pt x="447" y="50"/>
                  </a:lnTo>
                  <a:lnTo>
                    <a:pt x="439" y="33"/>
                  </a:lnTo>
                  <a:lnTo>
                    <a:pt x="429" y="27"/>
                  </a:lnTo>
                  <a:lnTo>
                    <a:pt x="424" y="23"/>
                  </a:lnTo>
                  <a:lnTo>
                    <a:pt x="373" y="24"/>
                  </a:lnTo>
                  <a:lnTo>
                    <a:pt x="364" y="37"/>
                  </a:lnTo>
                  <a:lnTo>
                    <a:pt x="360" y="36"/>
                  </a:lnTo>
                  <a:lnTo>
                    <a:pt x="358" y="28"/>
                  </a:lnTo>
                  <a:lnTo>
                    <a:pt x="351" y="30"/>
                  </a:lnTo>
                  <a:lnTo>
                    <a:pt x="345" y="24"/>
                  </a:lnTo>
                  <a:lnTo>
                    <a:pt x="334" y="24"/>
                  </a:lnTo>
                  <a:lnTo>
                    <a:pt x="328" y="24"/>
                  </a:lnTo>
                  <a:lnTo>
                    <a:pt x="324" y="22"/>
                  </a:lnTo>
                  <a:lnTo>
                    <a:pt x="318" y="27"/>
                  </a:lnTo>
                  <a:lnTo>
                    <a:pt x="309" y="27"/>
                  </a:lnTo>
                  <a:lnTo>
                    <a:pt x="303" y="27"/>
                  </a:lnTo>
                  <a:lnTo>
                    <a:pt x="294" y="21"/>
                  </a:lnTo>
                  <a:lnTo>
                    <a:pt x="286" y="15"/>
                  </a:lnTo>
                  <a:lnTo>
                    <a:pt x="276" y="15"/>
                  </a:lnTo>
                  <a:lnTo>
                    <a:pt x="274" y="21"/>
                  </a:lnTo>
                  <a:lnTo>
                    <a:pt x="268" y="24"/>
                  </a:lnTo>
                  <a:lnTo>
                    <a:pt x="259" y="16"/>
                  </a:lnTo>
                  <a:lnTo>
                    <a:pt x="250" y="7"/>
                  </a:lnTo>
                  <a:lnTo>
                    <a:pt x="244" y="6"/>
                  </a:lnTo>
                  <a:lnTo>
                    <a:pt x="238" y="7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201" y="7"/>
                  </a:lnTo>
                  <a:lnTo>
                    <a:pt x="199" y="15"/>
                  </a:lnTo>
                  <a:lnTo>
                    <a:pt x="105" y="15"/>
                  </a:lnTo>
                  <a:lnTo>
                    <a:pt x="108" y="46"/>
                  </a:lnTo>
                  <a:lnTo>
                    <a:pt x="87" y="51"/>
                  </a:lnTo>
                  <a:lnTo>
                    <a:pt x="64" y="112"/>
                  </a:lnTo>
                  <a:lnTo>
                    <a:pt x="27" y="181"/>
                  </a:lnTo>
                  <a:lnTo>
                    <a:pt x="0" y="213"/>
                  </a:lnTo>
                  <a:lnTo>
                    <a:pt x="114" y="211"/>
                  </a:lnTo>
                  <a:lnTo>
                    <a:pt x="115" y="181"/>
                  </a:lnTo>
                  <a:lnTo>
                    <a:pt x="150" y="180"/>
                  </a:lnTo>
                  <a:lnTo>
                    <a:pt x="150" y="168"/>
                  </a:lnTo>
                  <a:lnTo>
                    <a:pt x="154" y="160"/>
                  </a:lnTo>
                  <a:lnTo>
                    <a:pt x="159" y="157"/>
                  </a:lnTo>
                  <a:lnTo>
                    <a:pt x="162" y="148"/>
                  </a:lnTo>
                  <a:lnTo>
                    <a:pt x="168" y="144"/>
                  </a:lnTo>
                  <a:lnTo>
                    <a:pt x="172" y="147"/>
                  </a:lnTo>
                  <a:lnTo>
                    <a:pt x="181" y="147"/>
                  </a:lnTo>
                  <a:lnTo>
                    <a:pt x="184" y="154"/>
                  </a:lnTo>
                  <a:lnTo>
                    <a:pt x="184" y="163"/>
                  </a:lnTo>
                  <a:lnTo>
                    <a:pt x="184" y="172"/>
                  </a:lnTo>
                  <a:lnTo>
                    <a:pt x="192" y="175"/>
                  </a:lnTo>
                  <a:lnTo>
                    <a:pt x="202" y="175"/>
                  </a:lnTo>
                  <a:lnTo>
                    <a:pt x="201" y="183"/>
                  </a:lnTo>
                  <a:lnTo>
                    <a:pt x="202" y="193"/>
                  </a:lnTo>
                  <a:lnTo>
                    <a:pt x="207" y="198"/>
                  </a:lnTo>
                  <a:lnTo>
                    <a:pt x="213" y="213"/>
                  </a:lnTo>
                  <a:lnTo>
                    <a:pt x="220" y="223"/>
                  </a:lnTo>
                  <a:lnTo>
                    <a:pt x="228" y="235"/>
                  </a:lnTo>
                  <a:lnTo>
                    <a:pt x="234" y="244"/>
                  </a:lnTo>
                  <a:lnTo>
                    <a:pt x="241" y="249"/>
                  </a:lnTo>
                  <a:lnTo>
                    <a:pt x="267" y="252"/>
                  </a:lnTo>
                  <a:lnTo>
                    <a:pt x="280" y="259"/>
                  </a:lnTo>
                  <a:lnTo>
                    <a:pt x="291" y="277"/>
                  </a:lnTo>
                  <a:lnTo>
                    <a:pt x="301" y="282"/>
                  </a:lnTo>
                  <a:lnTo>
                    <a:pt x="315" y="306"/>
                  </a:lnTo>
                  <a:lnTo>
                    <a:pt x="322" y="312"/>
                  </a:lnTo>
                  <a:lnTo>
                    <a:pt x="328" y="321"/>
                  </a:lnTo>
                  <a:lnTo>
                    <a:pt x="339" y="324"/>
                  </a:lnTo>
                  <a:lnTo>
                    <a:pt x="351" y="324"/>
                  </a:lnTo>
                  <a:lnTo>
                    <a:pt x="357" y="325"/>
                  </a:lnTo>
                  <a:lnTo>
                    <a:pt x="363" y="333"/>
                  </a:lnTo>
                  <a:lnTo>
                    <a:pt x="366" y="343"/>
                  </a:lnTo>
                  <a:lnTo>
                    <a:pt x="373" y="351"/>
                  </a:lnTo>
                  <a:lnTo>
                    <a:pt x="381" y="352"/>
                  </a:lnTo>
                  <a:lnTo>
                    <a:pt x="387" y="357"/>
                  </a:lnTo>
                  <a:lnTo>
                    <a:pt x="391" y="360"/>
                  </a:lnTo>
                  <a:lnTo>
                    <a:pt x="397" y="360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1" name="Freeform 138"/>
            <p:cNvSpPr>
              <a:spLocks noChangeAspect="1"/>
            </p:cNvSpPr>
            <p:nvPr/>
          </p:nvSpPr>
          <p:spPr bwMode="auto">
            <a:xfrm>
              <a:off x="2573" y="3254"/>
              <a:ext cx="825" cy="714"/>
            </a:xfrm>
            <a:custGeom>
              <a:avLst/>
              <a:gdLst>
                <a:gd name="T0" fmla="*/ 2147483647 w 902"/>
                <a:gd name="T1" fmla="*/ 2147483647 h 761"/>
                <a:gd name="T2" fmla="*/ 2147483647 w 902"/>
                <a:gd name="T3" fmla="*/ 2147483647 h 761"/>
                <a:gd name="T4" fmla="*/ 2147483647 w 902"/>
                <a:gd name="T5" fmla="*/ 2147483647 h 761"/>
                <a:gd name="T6" fmla="*/ 2147483647 w 902"/>
                <a:gd name="T7" fmla="*/ 2147483647 h 761"/>
                <a:gd name="T8" fmla="*/ 2147483647 w 902"/>
                <a:gd name="T9" fmla="*/ 2147483647 h 761"/>
                <a:gd name="T10" fmla="*/ 2147483647 w 902"/>
                <a:gd name="T11" fmla="*/ 2147483647 h 761"/>
                <a:gd name="T12" fmla="*/ 2147483647 w 902"/>
                <a:gd name="T13" fmla="*/ 2147483647 h 761"/>
                <a:gd name="T14" fmla="*/ 2147483647 w 902"/>
                <a:gd name="T15" fmla="*/ 2147483647 h 761"/>
                <a:gd name="T16" fmla="*/ 2147483647 w 902"/>
                <a:gd name="T17" fmla="*/ 2147483647 h 761"/>
                <a:gd name="T18" fmla="*/ 2147483647 w 902"/>
                <a:gd name="T19" fmla="*/ 2147483647 h 761"/>
                <a:gd name="T20" fmla="*/ 2147483647 w 902"/>
                <a:gd name="T21" fmla="*/ 2147483647 h 761"/>
                <a:gd name="T22" fmla="*/ 2147483647 w 902"/>
                <a:gd name="T23" fmla="*/ 2147483647 h 761"/>
                <a:gd name="T24" fmla="*/ 2147483647 w 902"/>
                <a:gd name="T25" fmla="*/ 2147483647 h 761"/>
                <a:gd name="T26" fmla="*/ 2147483647 w 902"/>
                <a:gd name="T27" fmla="*/ 2147483647 h 761"/>
                <a:gd name="T28" fmla="*/ 2147483647 w 902"/>
                <a:gd name="T29" fmla="*/ 2147483647 h 761"/>
                <a:gd name="T30" fmla="*/ 2147483647 w 902"/>
                <a:gd name="T31" fmla="*/ 2147483647 h 761"/>
                <a:gd name="T32" fmla="*/ 2147483647 w 902"/>
                <a:gd name="T33" fmla="*/ 2147483647 h 761"/>
                <a:gd name="T34" fmla="*/ 2147483647 w 902"/>
                <a:gd name="T35" fmla="*/ 2147483647 h 761"/>
                <a:gd name="T36" fmla="*/ 2147483647 w 902"/>
                <a:gd name="T37" fmla="*/ 2147483647 h 761"/>
                <a:gd name="T38" fmla="*/ 2147483647 w 902"/>
                <a:gd name="T39" fmla="*/ 2147483647 h 761"/>
                <a:gd name="T40" fmla="*/ 2147483647 w 902"/>
                <a:gd name="T41" fmla="*/ 2147483647 h 761"/>
                <a:gd name="T42" fmla="*/ 2147483647 w 902"/>
                <a:gd name="T43" fmla="*/ 2147483647 h 761"/>
                <a:gd name="T44" fmla="*/ 2147483647 w 902"/>
                <a:gd name="T45" fmla="*/ 2147483647 h 761"/>
                <a:gd name="T46" fmla="*/ 2147483647 w 902"/>
                <a:gd name="T47" fmla="*/ 2147483647 h 761"/>
                <a:gd name="T48" fmla="*/ 2147483647 w 902"/>
                <a:gd name="T49" fmla="*/ 2147483647 h 761"/>
                <a:gd name="T50" fmla="*/ 2147483647 w 902"/>
                <a:gd name="T51" fmla="*/ 2147483647 h 761"/>
                <a:gd name="T52" fmla="*/ 2147483647 w 902"/>
                <a:gd name="T53" fmla="*/ 2147483647 h 761"/>
                <a:gd name="T54" fmla="*/ 2147483647 w 902"/>
                <a:gd name="T55" fmla="*/ 2147483647 h 761"/>
                <a:gd name="T56" fmla="*/ 2147483647 w 902"/>
                <a:gd name="T57" fmla="*/ 2147483647 h 761"/>
                <a:gd name="T58" fmla="*/ 2147483647 w 902"/>
                <a:gd name="T59" fmla="*/ 2147483647 h 761"/>
                <a:gd name="T60" fmla="*/ 2147483647 w 902"/>
                <a:gd name="T61" fmla="*/ 2147483647 h 761"/>
                <a:gd name="T62" fmla="*/ 2147483647 w 902"/>
                <a:gd name="T63" fmla="*/ 2147483647 h 761"/>
                <a:gd name="T64" fmla="*/ 2147483647 w 902"/>
                <a:gd name="T65" fmla="*/ 2147483647 h 761"/>
                <a:gd name="T66" fmla="*/ 2147483647 w 902"/>
                <a:gd name="T67" fmla="*/ 2147483647 h 761"/>
                <a:gd name="T68" fmla="*/ 2147483647 w 902"/>
                <a:gd name="T69" fmla="*/ 2147483647 h 761"/>
                <a:gd name="T70" fmla="*/ 2147483647 w 902"/>
                <a:gd name="T71" fmla="*/ 2147483647 h 761"/>
                <a:gd name="T72" fmla="*/ 2147483647 w 902"/>
                <a:gd name="T73" fmla="*/ 2147483647 h 761"/>
                <a:gd name="T74" fmla="*/ 2147483647 w 902"/>
                <a:gd name="T75" fmla="*/ 2147483647 h 761"/>
                <a:gd name="T76" fmla="*/ 2147483647 w 902"/>
                <a:gd name="T77" fmla="*/ 2147483647 h 761"/>
                <a:gd name="T78" fmla="*/ 2147483647 w 902"/>
                <a:gd name="T79" fmla="*/ 2147483647 h 761"/>
                <a:gd name="T80" fmla="*/ 2147483647 w 902"/>
                <a:gd name="T81" fmla="*/ 2147483647 h 761"/>
                <a:gd name="T82" fmla="*/ 2147483647 w 902"/>
                <a:gd name="T83" fmla="*/ 2147483647 h 761"/>
                <a:gd name="T84" fmla="*/ 2147483647 w 902"/>
                <a:gd name="T85" fmla="*/ 2147483647 h 761"/>
                <a:gd name="T86" fmla="*/ 2147483647 w 902"/>
                <a:gd name="T87" fmla="*/ 2147483647 h 761"/>
                <a:gd name="T88" fmla="*/ 2147483647 w 902"/>
                <a:gd name="T89" fmla="*/ 2147483647 h 761"/>
                <a:gd name="T90" fmla="*/ 2147483647 w 902"/>
                <a:gd name="T91" fmla="*/ 2147483647 h 761"/>
                <a:gd name="T92" fmla="*/ 2147483647 w 902"/>
                <a:gd name="T93" fmla="*/ 2147483647 h 761"/>
                <a:gd name="T94" fmla="*/ 2147483647 w 902"/>
                <a:gd name="T95" fmla="*/ 2147483647 h 761"/>
                <a:gd name="T96" fmla="*/ 2147483647 w 902"/>
                <a:gd name="T97" fmla="*/ 2147483647 h 761"/>
                <a:gd name="T98" fmla="*/ 2147483647 w 902"/>
                <a:gd name="T99" fmla="*/ 2147483647 h 761"/>
                <a:gd name="T100" fmla="*/ 2147483647 w 902"/>
                <a:gd name="T101" fmla="*/ 2147483647 h 761"/>
                <a:gd name="T102" fmla="*/ 2147483647 w 902"/>
                <a:gd name="T103" fmla="*/ 2147483647 h 761"/>
                <a:gd name="T104" fmla="*/ 2147483647 w 902"/>
                <a:gd name="T105" fmla="*/ 2147483647 h 761"/>
                <a:gd name="T106" fmla="*/ 2147483647 w 902"/>
                <a:gd name="T107" fmla="*/ 2147483647 h 761"/>
                <a:gd name="T108" fmla="*/ 2147483647 w 902"/>
                <a:gd name="T109" fmla="*/ 2147483647 h 761"/>
                <a:gd name="T110" fmla="*/ 2147483647 w 902"/>
                <a:gd name="T111" fmla="*/ 2147483647 h 761"/>
                <a:gd name="T112" fmla="*/ 2147483647 w 902"/>
                <a:gd name="T113" fmla="*/ 2147483647 h 761"/>
                <a:gd name="T114" fmla="*/ 2147483647 w 902"/>
                <a:gd name="T115" fmla="*/ 2147483647 h 761"/>
                <a:gd name="T116" fmla="*/ 2147483647 w 902"/>
                <a:gd name="T117" fmla="*/ 2147483647 h 761"/>
                <a:gd name="T118" fmla="*/ 2147483647 w 902"/>
                <a:gd name="T119" fmla="*/ 2147483647 h 761"/>
                <a:gd name="T120" fmla="*/ 2147483647 w 902"/>
                <a:gd name="T121" fmla="*/ 2147483647 h 761"/>
                <a:gd name="T122" fmla="*/ 2147483647 w 902"/>
                <a:gd name="T123" fmla="*/ 2147483647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2"/>
                <a:gd name="T187" fmla="*/ 0 h 761"/>
                <a:gd name="T188" fmla="*/ 902 w 902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2" h="761">
                  <a:moveTo>
                    <a:pt x="710" y="216"/>
                  </a:moveTo>
                  <a:lnTo>
                    <a:pt x="715" y="223"/>
                  </a:lnTo>
                  <a:lnTo>
                    <a:pt x="716" y="231"/>
                  </a:lnTo>
                  <a:lnTo>
                    <a:pt x="716" y="241"/>
                  </a:lnTo>
                  <a:lnTo>
                    <a:pt x="725" y="244"/>
                  </a:lnTo>
                  <a:lnTo>
                    <a:pt x="734" y="247"/>
                  </a:lnTo>
                  <a:lnTo>
                    <a:pt x="740" y="249"/>
                  </a:lnTo>
                  <a:lnTo>
                    <a:pt x="743" y="258"/>
                  </a:lnTo>
                  <a:lnTo>
                    <a:pt x="746" y="262"/>
                  </a:lnTo>
                  <a:lnTo>
                    <a:pt x="751" y="268"/>
                  </a:lnTo>
                  <a:lnTo>
                    <a:pt x="751" y="274"/>
                  </a:lnTo>
                  <a:lnTo>
                    <a:pt x="758" y="280"/>
                  </a:lnTo>
                  <a:lnTo>
                    <a:pt x="763" y="282"/>
                  </a:lnTo>
                  <a:lnTo>
                    <a:pt x="764" y="289"/>
                  </a:lnTo>
                  <a:lnTo>
                    <a:pt x="770" y="289"/>
                  </a:lnTo>
                  <a:lnTo>
                    <a:pt x="773" y="292"/>
                  </a:lnTo>
                  <a:lnTo>
                    <a:pt x="778" y="300"/>
                  </a:lnTo>
                  <a:lnTo>
                    <a:pt x="785" y="301"/>
                  </a:lnTo>
                  <a:lnTo>
                    <a:pt x="791" y="309"/>
                  </a:lnTo>
                  <a:lnTo>
                    <a:pt x="794" y="313"/>
                  </a:lnTo>
                  <a:lnTo>
                    <a:pt x="802" y="316"/>
                  </a:lnTo>
                  <a:lnTo>
                    <a:pt x="809" y="319"/>
                  </a:lnTo>
                  <a:lnTo>
                    <a:pt x="815" y="321"/>
                  </a:lnTo>
                  <a:lnTo>
                    <a:pt x="815" y="327"/>
                  </a:lnTo>
                  <a:lnTo>
                    <a:pt x="815" y="331"/>
                  </a:lnTo>
                  <a:lnTo>
                    <a:pt x="820" y="336"/>
                  </a:lnTo>
                  <a:lnTo>
                    <a:pt x="823" y="339"/>
                  </a:lnTo>
                  <a:lnTo>
                    <a:pt x="826" y="348"/>
                  </a:lnTo>
                  <a:lnTo>
                    <a:pt x="829" y="355"/>
                  </a:lnTo>
                  <a:lnTo>
                    <a:pt x="836" y="364"/>
                  </a:lnTo>
                  <a:lnTo>
                    <a:pt x="844" y="369"/>
                  </a:lnTo>
                  <a:lnTo>
                    <a:pt x="853" y="375"/>
                  </a:lnTo>
                  <a:lnTo>
                    <a:pt x="857" y="381"/>
                  </a:lnTo>
                  <a:lnTo>
                    <a:pt x="863" y="390"/>
                  </a:lnTo>
                  <a:lnTo>
                    <a:pt x="875" y="393"/>
                  </a:lnTo>
                  <a:lnTo>
                    <a:pt x="881" y="397"/>
                  </a:lnTo>
                  <a:lnTo>
                    <a:pt x="886" y="403"/>
                  </a:lnTo>
                  <a:lnTo>
                    <a:pt x="892" y="409"/>
                  </a:lnTo>
                  <a:lnTo>
                    <a:pt x="896" y="418"/>
                  </a:lnTo>
                  <a:lnTo>
                    <a:pt x="899" y="430"/>
                  </a:lnTo>
                  <a:lnTo>
                    <a:pt x="895" y="441"/>
                  </a:lnTo>
                  <a:lnTo>
                    <a:pt x="895" y="448"/>
                  </a:lnTo>
                  <a:lnTo>
                    <a:pt x="893" y="453"/>
                  </a:lnTo>
                  <a:lnTo>
                    <a:pt x="895" y="462"/>
                  </a:lnTo>
                  <a:lnTo>
                    <a:pt x="898" y="466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9" y="493"/>
                  </a:lnTo>
                  <a:lnTo>
                    <a:pt x="895" y="502"/>
                  </a:lnTo>
                  <a:lnTo>
                    <a:pt x="887" y="516"/>
                  </a:lnTo>
                  <a:lnTo>
                    <a:pt x="897" y="532"/>
                  </a:lnTo>
                  <a:lnTo>
                    <a:pt x="891" y="557"/>
                  </a:lnTo>
                  <a:lnTo>
                    <a:pt x="888" y="568"/>
                  </a:lnTo>
                  <a:lnTo>
                    <a:pt x="879" y="556"/>
                  </a:lnTo>
                  <a:lnTo>
                    <a:pt x="873" y="541"/>
                  </a:lnTo>
                  <a:lnTo>
                    <a:pt x="879" y="529"/>
                  </a:lnTo>
                  <a:lnTo>
                    <a:pt x="882" y="521"/>
                  </a:lnTo>
                  <a:lnTo>
                    <a:pt x="879" y="512"/>
                  </a:lnTo>
                  <a:lnTo>
                    <a:pt x="876" y="497"/>
                  </a:lnTo>
                  <a:lnTo>
                    <a:pt x="885" y="482"/>
                  </a:lnTo>
                  <a:lnTo>
                    <a:pt x="876" y="473"/>
                  </a:lnTo>
                  <a:lnTo>
                    <a:pt x="866" y="463"/>
                  </a:lnTo>
                  <a:lnTo>
                    <a:pt x="854" y="466"/>
                  </a:lnTo>
                  <a:lnTo>
                    <a:pt x="852" y="458"/>
                  </a:lnTo>
                  <a:lnTo>
                    <a:pt x="849" y="448"/>
                  </a:lnTo>
                  <a:lnTo>
                    <a:pt x="846" y="440"/>
                  </a:lnTo>
                  <a:lnTo>
                    <a:pt x="834" y="445"/>
                  </a:lnTo>
                  <a:lnTo>
                    <a:pt x="830" y="455"/>
                  </a:lnTo>
                  <a:lnTo>
                    <a:pt x="836" y="463"/>
                  </a:lnTo>
                  <a:lnTo>
                    <a:pt x="830" y="473"/>
                  </a:lnTo>
                  <a:lnTo>
                    <a:pt x="819" y="482"/>
                  </a:lnTo>
                  <a:lnTo>
                    <a:pt x="824" y="491"/>
                  </a:lnTo>
                  <a:lnTo>
                    <a:pt x="815" y="494"/>
                  </a:lnTo>
                  <a:lnTo>
                    <a:pt x="813" y="517"/>
                  </a:lnTo>
                  <a:lnTo>
                    <a:pt x="797" y="499"/>
                  </a:lnTo>
                  <a:lnTo>
                    <a:pt x="794" y="488"/>
                  </a:lnTo>
                  <a:lnTo>
                    <a:pt x="788" y="475"/>
                  </a:lnTo>
                  <a:lnTo>
                    <a:pt x="782" y="481"/>
                  </a:lnTo>
                  <a:lnTo>
                    <a:pt x="777" y="487"/>
                  </a:lnTo>
                  <a:lnTo>
                    <a:pt x="768" y="493"/>
                  </a:lnTo>
                  <a:lnTo>
                    <a:pt x="755" y="494"/>
                  </a:lnTo>
                  <a:lnTo>
                    <a:pt x="753" y="502"/>
                  </a:lnTo>
                  <a:lnTo>
                    <a:pt x="740" y="494"/>
                  </a:lnTo>
                  <a:lnTo>
                    <a:pt x="737" y="502"/>
                  </a:lnTo>
                  <a:lnTo>
                    <a:pt x="731" y="505"/>
                  </a:lnTo>
                  <a:lnTo>
                    <a:pt x="722" y="497"/>
                  </a:lnTo>
                  <a:lnTo>
                    <a:pt x="716" y="488"/>
                  </a:lnTo>
                  <a:lnTo>
                    <a:pt x="723" y="484"/>
                  </a:lnTo>
                  <a:lnTo>
                    <a:pt x="729" y="478"/>
                  </a:lnTo>
                  <a:lnTo>
                    <a:pt x="711" y="481"/>
                  </a:lnTo>
                  <a:lnTo>
                    <a:pt x="702" y="496"/>
                  </a:lnTo>
                  <a:lnTo>
                    <a:pt x="701" y="503"/>
                  </a:lnTo>
                  <a:lnTo>
                    <a:pt x="695" y="505"/>
                  </a:lnTo>
                  <a:lnTo>
                    <a:pt x="692" y="482"/>
                  </a:lnTo>
                  <a:lnTo>
                    <a:pt x="683" y="487"/>
                  </a:lnTo>
                  <a:lnTo>
                    <a:pt x="683" y="493"/>
                  </a:lnTo>
                  <a:lnTo>
                    <a:pt x="680" y="500"/>
                  </a:lnTo>
                  <a:lnTo>
                    <a:pt x="695" y="511"/>
                  </a:lnTo>
                  <a:lnTo>
                    <a:pt x="711" y="511"/>
                  </a:lnTo>
                  <a:lnTo>
                    <a:pt x="719" y="518"/>
                  </a:lnTo>
                  <a:lnTo>
                    <a:pt x="713" y="535"/>
                  </a:lnTo>
                  <a:lnTo>
                    <a:pt x="753" y="557"/>
                  </a:lnTo>
                  <a:lnTo>
                    <a:pt x="762" y="566"/>
                  </a:lnTo>
                  <a:lnTo>
                    <a:pt x="758" y="569"/>
                  </a:lnTo>
                  <a:lnTo>
                    <a:pt x="728" y="556"/>
                  </a:lnTo>
                  <a:lnTo>
                    <a:pt x="735" y="572"/>
                  </a:lnTo>
                  <a:lnTo>
                    <a:pt x="746" y="590"/>
                  </a:lnTo>
                  <a:lnTo>
                    <a:pt x="716" y="581"/>
                  </a:lnTo>
                  <a:lnTo>
                    <a:pt x="693" y="584"/>
                  </a:lnTo>
                  <a:lnTo>
                    <a:pt x="674" y="566"/>
                  </a:lnTo>
                  <a:lnTo>
                    <a:pt x="672" y="580"/>
                  </a:lnTo>
                  <a:lnTo>
                    <a:pt x="662" y="578"/>
                  </a:lnTo>
                  <a:lnTo>
                    <a:pt x="668" y="590"/>
                  </a:lnTo>
                  <a:lnTo>
                    <a:pt x="665" y="602"/>
                  </a:lnTo>
                  <a:lnTo>
                    <a:pt x="666" y="616"/>
                  </a:lnTo>
                  <a:lnTo>
                    <a:pt x="668" y="628"/>
                  </a:lnTo>
                  <a:lnTo>
                    <a:pt x="660" y="637"/>
                  </a:lnTo>
                  <a:lnTo>
                    <a:pt x="665" y="655"/>
                  </a:lnTo>
                  <a:lnTo>
                    <a:pt x="654" y="662"/>
                  </a:lnTo>
                  <a:lnTo>
                    <a:pt x="644" y="661"/>
                  </a:lnTo>
                  <a:lnTo>
                    <a:pt x="635" y="647"/>
                  </a:lnTo>
                  <a:lnTo>
                    <a:pt x="645" y="643"/>
                  </a:lnTo>
                  <a:lnTo>
                    <a:pt x="647" y="631"/>
                  </a:lnTo>
                  <a:lnTo>
                    <a:pt x="638" y="622"/>
                  </a:lnTo>
                  <a:lnTo>
                    <a:pt x="623" y="619"/>
                  </a:lnTo>
                  <a:lnTo>
                    <a:pt x="626" y="632"/>
                  </a:lnTo>
                  <a:lnTo>
                    <a:pt x="629" y="643"/>
                  </a:lnTo>
                  <a:lnTo>
                    <a:pt x="623" y="655"/>
                  </a:lnTo>
                  <a:lnTo>
                    <a:pt x="612" y="668"/>
                  </a:lnTo>
                  <a:lnTo>
                    <a:pt x="594" y="682"/>
                  </a:lnTo>
                  <a:lnTo>
                    <a:pt x="582" y="662"/>
                  </a:lnTo>
                  <a:lnTo>
                    <a:pt x="573" y="662"/>
                  </a:lnTo>
                  <a:lnTo>
                    <a:pt x="572" y="682"/>
                  </a:lnTo>
                  <a:lnTo>
                    <a:pt x="552" y="679"/>
                  </a:lnTo>
                  <a:lnTo>
                    <a:pt x="546" y="694"/>
                  </a:lnTo>
                  <a:lnTo>
                    <a:pt x="536" y="691"/>
                  </a:lnTo>
                  <a:lnTo>
                    <a:pt x="534" y="673"/>
                  </a:lnTo>
                  <a:lnTo>
                    <a:pt x="527" y="691"/>
                  </a:lnTo>
                  <a:lnTo>
                    <a:pt x="522" y="709"/>
                  </a:lnTo>
                  <a:lnTo>
                    <a:pt x="509" y="706"/>
                  </a:lnTo>
                  <a:lnTo>
                    <a:pt x="510" y="682"/>
                  </a:lnTo>
                  <a:lnTo>
                    <a:pt x="503" y="674"/>
                  </a:lnTo>
                  <a:lnTo>
                    <a:pt x="495" y="682"/>
                  </a:lnTo>
                  <a:lnTo>
                    <a:pt x="485" y="689"/>
                  </a:lnTo>
                  <a:lnTo>
                    <a:pt x="477" y="698"/>
                  </a:lnTo>
                  <a:lnTo>
                    <a:pt x="486" y="703"/>
                  </a:lnTo>
                  <a:lnTo>
                    <a:pt x="500" y="709"/>
                  </a:lnTo>
                  <a:lnTo>
                    <a:pt x="498" y="719"/>
                  </a:lnTo>
                  <a:lnTo>
                    <a:pt x="516" y="725"/>
                  </a:lnTo>
                  <a:lnTo>
                    <a:pt x="509" y="742"/>
                  </a:lnTo>
                  <a:lnTo>
                    <a:pt x="527" y="745"/>
                  </a:lnTo>
                  <a:lnTo>
                    <a:pt x="543" y="743"/>
                  </a:lnTo>
                  <a:lnTo>
                    <a:pt x="558" y="734"/>
                  </a:lnTo>
                  <a:lnTo>
                    <a:pt x="569" y="742"/>
                  </a:lnTo>
                  <a:lnTo>
                    <a:pt x="585" y="733"/>
                  </a:lnTo>
                  <a:lnTo>
                    <a:pt x="597" y="725"/>
                  </a:lnTo>
                  <a:lnTo>
                    <a:pt x="611" y="730"/>
                  </a:lnTo>
                  <a:lnTo>
                    <a:pt x="636" y="730"/>
                  </a:lnTo>
                  <a:lnTo>
                    <a:pt x="663" y="721"/>
                  </a:lnTo>
                  <a:lnTo>
                    <a:pt x="675" y="730"/>
                  </a:lnTo>
                  <a:lnTo>
                    <a:pt x="570" y="758"/>
                  </a:lnTo>
                  <a:lnTo>
                    <a:pt x="551" y="757"/>
                  </a:lnTo>
                  <a:lnTo>
                    <a:pt x="525" y="746"/>
                  </a:lnTo>
                  <a:lnTo>
                    <a:pt x="510" y="745"/>
                  </a:lnTo>
                  <a:lnTo>
                    <a:pt x="503" y="761"/>
                  </a:lnTo>
                  <a:lnTo>
                    <a:pt x="482" y="757"/>
                  </a:lnTo>
                  <a:lnTo>
                    <a:pt x="476" y="725"/>
                  </a:lnTo>
                  <a:lnTo>
                    <a:pt x="464" y="709"/>
                  </a:lnTo>
                  <a:lnTo>
                    <a:pt x="452" y="703"/>
                  </a:lnTo>
                  <a:lnTo>
                    <a:pt x="447" y="689"/>
                  </a:lnTo>
                  <a:lnTo>
                    <a:pt x="440" y="679"/>
                  </a:lnTo>
                  <a:lnTo>
                    <a:pt x="431" y="665"/>
                  </a:lnTo>
                  <a:lnTo>
                    <a:pt x="404" y="647"/>
                  </a:lnTo>
                  <a:lnTo>
                    <a:pt x="393" y="637"/>
                  </a:lnTo>
                  <a:lnTo>
                    <a:pt x="387" y="626"/>
                  </a:lnTo>
                  <a:lnTo>
                    <a:pt x="380" y="622"/>
                  </a:lnTo>
                  <a:lnTo>
                    <a:pt x="368" y="620"/>
                  </a:lnTo>
                  <a:lnTo>
                    <a:pt x="357" y="623"/>
                  </a:lnTo>
                  <a:lnTo>
                    <a:pt x="347" y="625"/>
                  </a:lnTo>
                  <a:lnTo>
                    <a:pt x="333" y="626"/>
                  </a:lnTo>
                  <a:lnTo>
                    <a:pt x="320" y="626"/>
                  </a:lnTo>
                  <a:lnTo>
                    <a:pt x="320" y="617"/>
                  </a:lnTo>
                  <a:lnTo>
                    <a:pt x="323" y="614"/>
                  </a:lnTo>
                  <a:lnTo>
                    <a:pt x="327" y="605"/>
                  </a:lnTo>
                  <a:lnTo>
                    <a:pt x="333" y="601"/>
                  </a:lnTo>
                  <a:lnTo>
                    <a:pt x="339" y="601"/>
                  </a:lnTo>
                  <a:lnTo>
                    <a:pt x="333" y="593"/>
                  </a:lnTo>
                  <a:lnTo>
                    <a:pt x="332" y="586"/>
                  </a:lnTo>
                  <a:lnTo>
                    <a:pt x="330" y="583"/>
                  </a:lnTo>
                  <a:lnTo>
                    <a:pt x="321" y="590"/>
                  </a:lnTo>
                  <a:lnTo>
                    <a:pt x="306" y="598"/>
                  </a:lnTo>
                  <a:lnTo>
                    <a:pt x="311" y="586"/>
                  </a:lnTo>
                  <a:lnTo>
                    <a:pt x="311" y="578"/>
                  </a:lnTo>
                  <a:lnTo>
                    <a:pt x="300" y="575"/>
                  </a:lnTo>
                  <a:lnTo>
                    <a:pt x="296" y="596"/>
                  </a:lnTo>
                  <a:lnTo>
                    <a:pt x="290" y="607"/>
                  </a:lnTo>
                  <a:lnTo>
                    <a:pt x="291" y="616"/>
                  </a:lnTo>
                  <a:lnTo>
                    <a:pt x="275" y="617"/>
                  </a:lnTo>
                  <a:lnTo>
                    <a:pt x="266" y="610"/>
                  </a:lnTo>
                  <a:lnTo>
                    <a:pt x="255" y="611"/>
                  </a:lnTo>
                  <a:lnTo>
                    <a:pt x="246" y="611"/>
                  </a:lnTo>
                  <a:lnTo>
                    <a:pt x="237" y="605"/>
                  </a:lnTo>
                  <a:lnTo>
                    <a:pt x="234" y="598"/>
                  </a:lnTo>
                  <a:lnTo>
                    <a:pt x="225" y="593"/>
                  </a:lnTo>
                  <a:lnTo>
                    <a:pt x="183" y="584"/>
                  </a:lnTo>
                  <a:lnTo>
                    <a:pt x="141" y="584"/>
                  </a:lnTo>
                  <a:lnTo>
                    <a:pt x="122" y="575"/>
                  </a:lnTo>
                  <a:lnTo>
                    <a:pt x="101" y="571"/>
                  </a:lnTo>
                  <a:lnTo>
                    <a:pt x="86" y="566"/>
                  </a:lnTo>
                  <a:lnTo>
                    <a:pt x="74" y="553"/>
                  </a:lnTo>
                  <a:lnTo>
                    <a:pt x="57" y="547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4"/>
                  </a:lnTo>
                  <a:lnTo>
                    <a:pt x="12" y="500"/>
                  </a:lnTo>
                  <a:lnTo>
                    <a:pt x="8" y="491"/>
                  </a:lnTo>
                  <a:lnTo>
                    <a:pt x="5" y="484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8" y="469"/>
                  </a:lnTo>
                  <a:lnTo>
                    <a:pt x="12" y="478"/>
                  </a:lnTo>
                  <a:lnTo>
                    <a:pt x="12" y="485"/>
                  </a:lnTo>
                  <a:lnTo>
                    <a:pt x="20" y="493"/>
                  </a:lnTo>
                  <a:lnTo>
                    <a:pt x="30" y="494"/>
                  </a:lnTo>
                  <a:lnTo>
                    <a:pt x="47" y="493"/>
                  </a:lnTo>
                  <a:lnTo>
                    <a:pt x="59" y="488"/>
                  </a:lnTo>
                  <a:lnTo>
                    <a:pt x="60" y="481"/>
                  </a:lnTo>
                  <a:lnTo>
                    <a:pt x="72" y="475"/>
                  </a:lnTo>
                  <a:lnTo>
                    <a:pt x="74" y="466"/>
                  </a:lnTo>
                  <a:lnTo>
                    <a:pt x="74" y="454"/>
                  </a:lnTo>
                  <a:lnTo>
                    <a:pt x="78" y="439"/>
                  </a:lnTo>
                  <a:lnTo>
                    <a:pt x="98" y="431"/>
                  </a:lnTo>
                  <a:lnTo>
                    <a:pt x="114" y="421"/>
                  </a:lnTo>
                  <a:lnTo>
                    <a:pt x="120" y="427"/>
                  </a:lnTo>
                  <a:lnTo>
                    <a:pt x="117" y="434"/>
                  </a:lnTo>
                  <a:lnTo>
                    <a:pt x="117" y="446"/>
                  </a:lnTo>
                  <a:lnTo>
                    <a:pt x="122" y="457"/>
                  </a:lnTo>
                  <a:lnTo>
                    <a:pt x="128" y="466"/>
                  </a:lnTo>
                  <a:lnTo>
                    <a:pt x="132" y="475"/>
                  </a:lnTo>
                  <a:lnTo>
                    <a:pt x="143" y="481"/>
                  </a:lnTo>
                  <a:lnTo>
                    <a:pt x="147" y="490"/>
                  </a:lnTo>
                  <a:lnTo>
                    <a:pt x="164" y="502"/>
                  </a:lnTo>
                  <a:lnTo>
                    <a:pt x="158" y="494"/>
                  </a:lnTo>
                  <a:lnTo>
                    <a:pt x="156" y="490"/>
                  </a:lnTo>
                  <a:lnTo>
                    <a:pt x="161" y="485"/>
                  </a:lnTo>
                  <a:lnTo>
                    <a:pt x="168" y="478"/>
                  </a:lnTo>
                  <a:lnTo>
                    <a:pt x="174" y="479"/>
                  </a:lnTo>
                  <a:lnTo>
                    <a:pt x="180" y="487"/>
                  </a:lnTo>
                  <a:lnTo>
                    <a:pt x="180" y="499"/>
                  </a:lnTo>
                  <a:lnTo>
                    <a:pt x="179" y="509"/>
                  </a:lnTo>
                  <a:lnTo>
                    <a:pt x="180" y="518"/>
                  </a:lnTo>
                  <a:lnTo>
                    <a:pt x="179" y="526"/>
                  </a:lnTo>
                  <a:lnTo>
                    <a:pt x="170" y="526"/>
                  </a:lnTo>
                  <a:lnTo>
                    <a:pt x="159" y="526"/>
                  </a:lnTo>
                  <a:lnTo>
                    <a:pt x="159" y="514"/>
                  </a:lnTo>
                  <a:lnTo>
                    <a:pt x="156" y="509"/>
                  </a:lnTo>
                  <a:lnTo>
                    <a:pt x="149" y="509"/>
                  </a:lnTo>
                  <a:lnTo>
                    <a:pt x="147" y="514"/>
                  </a:lnTo>
                  <a:lnTo>
                    <a:pt x="144" y="526"/>
                  </a:lnTo>
                  <a:lnTo>
                    <a:pt x="144" y="533"/>
                  </a:lnTo>
                  <a:lnTo>
                    <a:pt x="150" y="542"/>
                  </a:lnTo>
                  <a:lnTo>
                    <a:pt x="156" y="544"/>
                  </a:lnTo>
                  <a:lnTo>
                    <a:pt x="161" y="536"/>
                  </a:lnTo>
                  <a:lnTo>
                    <a:pt x="171" y="532"/>
                  </a:lnTo>
                  <a:lnTo>
                    <a:pt x="177" y="533"/>
                  </a:lnTo>
                  <a:lnTo>
                    <a:pt x="185" y="539"/>
                  </a:lnTo>
                  <a:lnTo>
                    <a:pt x="194" y="545"/>
                  </a:lnTo>
                  <a:lnTo>
                    <a:pt x="198" y="547"/>
                  </a:lnTo>
                  <a:lnTo>
                    <a:pt x="206" y="551"/>
                  </a:lnTo>
                  <a:lnTo>
                    <a:pt x="206" y="557"/>
                  </a:lnTo>
                  <a:lnTo>
                    <a:pt x="206" y="565"/>
                  </a:lnTo>
                  <a:lnTo>
                    <a:pt x="206" y="575"/>
                  </a:lnTo>
                  <a:lnTo>
                    <a:pt x="207" y="583"/>
                  </a:lnTo>
                  <a:lnTo>
                    <a:pt x="213" y="586"/>
                  </a:lnTo>
                  <a:lnTo>
                    <a:pt x="210" y="566"/>
                  </a:lnTo>
                  <a:lnTo>
                    <a:pt x="215" y="554"/>
                  </a:lnTo>
                  <a:lnTo>
                    <a:pt x="219" y="547"/>
                  </a:lnTo>
                  <a:lnTo>
                    <a:pt x="221" y="541"/>
                  </a:lnTo>
                  <a:lnTo>
                    <a:pt x="219" y="532"/>
                  </a:lnTo>
                  <a:lnTo>
                    <a:pt x="213" y="526"/>
                  </a:lnTo>
                  <a:lnTo>
                    <a:pt x="207" y="521"/>
                  </a:lnTo>
                  <a:lnTo>
                    <a:pt x="206" y="514"/>
                  </a:lnTo>
                  <a:lnTo>
                    <a:pt x="228" y="512"/>
                  </a:lnTo>
                  <a:lnTo>
                    <a:pt x="236" y="511"/>
                  </a:lnTo>
                  <a:lnTo>
                    <a:pt x="239" y="505"/>
                  </a:lnTo>
                  <a:lnTo>
                    <a:pt x="249" y="497"/>
                  </a:lnTo>
                  <a:lnTo>
                    <a:pt x="258" y="496"/>
                  </a:lnTo>
                  <a:lnTo>
                    <a:pt x="267" y="499"/>
                  </a:lnTo>
                  <a:lnTo>
                    <a:pt x="273" y="499"/>
                  </a:lnTo>
                  <a:lnTo>
                    <a:pt x="275" y="505"/>
                  </a:lnTo>
                  <a:lnTo>
                    <a:pt x="273" y="512"/>
                  </a:lnTo>
                  <a:lnTo>
                    <a:pt x="269" y="520"/>
                  </a:lnTo>
                  <a:lnTo>
                    <a:pt x="261" y="529"/>
                  </a:lnTo>
                  <a:lnTo>
                    <a:pt x="263" y="538"/>
                  </a:lnTo>
                  <a:lnTo>
                    <a:pt x="270" y="536"/>
                  </a:lnTo>
                  <a:lnTo>
                    <a:pt x="276" y="533"/>
                  </a:lnTo>
                  <a:lnTo>
                    <a:pt x="281" y="521"/>
                  </a:lnTo>
                  <a:lnTo>
                    <a:pt x="281" y="512"/>
                  </a:lnTo>
                  <a:lnTo>
                    <a:pt x="282" y="502"/>
                  </a:lnTo>
                  <a:lnTo>
                    <a:pt x="287" y="490"/>
                  </a:lnTo>
                  <a:lnTo>
                    <a:pt x="281" y="481"/>
                  </a:lnTo>
                  <a:lnTo>
                    <a:pt x="282" y="478"/>
                  </a:lnTo>
                  <a:lnTo>
                    <a:pt x="281" y="470"/>
                  </a:lnTo>
                  <a:lnTo>
                    <a:pt x="285" y="463"/>
                  </a:lnTo>
                  <a:lnTo>
                    <a:pt x="293" y="463"/>
                  </a:lnTo>
                  <a:lnTo>
                    <a:pt x="300" y="466"/>
                  </a:lnTo>
                  <a:lnTo>
                    <a:pt x="309" y="461"/>
                  </a:lnTo>
                  <a:lnTo>
                    <a:pt x="312" y="454"/>
                  </a:lnTo>
                  <a:lnTo>
                    <a:pt x="306" y="449"/>
                  </a:lnTo>
                  <a:lnTo>
                    <a:pt x="302" y="446"/>
                  </a:lnTo>
                  <a:lnTo>
                    <a:pt x="291" y="445"/>
                  </a:lnTo>
                  <a:lnTo>
                    <a:pt x="276" y="443"/>
                  </a:lnTo>
                  <a:lnTo>
                    <a:pt x="272" y="440"/>
                  </a:lnTo>
                  <a:lnTo>
                    <a:pt x="269" y="437"/>
                  </a:lnTo>
                  <a:lnTo>
                    <a:pt x="261" y="439"/>
                  </a:lnTo>
                  <a:lnTo>
                    <a:pt x="255" y="445"/>
                  </a:lnTo>
                  <a:lnTo>
                    <a:pt x="249" y="448"/>
                  </a:lnTo>
                  <a:lnTo>
                    <a:pt x="243" y="451"/>
                  </a:lnTo>
                  <a:lnTo>
                    <a:pt x="245" y="460"/>
                  </a:lnTo>
                  <a:lnTo>
                    <a:pt x="249" y="464"/>
                  </a:lnTo>
                  <a:lnTo>
                    <a:pt x="257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3" y="481"/>
                  </a:lnTo>
                  <a:lnTo>
                    <a:pt x="276" y="485"/>
                  </a:lnTo>
                  <a:lnTo>
                    <a:pt x="278" y="493"/>
                  </a:lnTo>
                  <a:lnTo>
                    <a:pt x="275" y="496"/>
                  </a:lnTo>
                  <a:lnTo>
                    <a:pt x="267" y="494"/>
                  </a:lnTo>
                  <a:lnTo>
                    <a:pt x="258" y="493"/>
                  </a:lnTo>
                  <a:lnTo>
                    <a:pt x="248" y="493"/>
                  </a:lnTo>
                  <a:lnTo>
                    <a:pt x="240" y="500"/>
                  </a:lnTo>
                  <a:lnTo>
                    <a:pt x="230" y="505"/>
                  </a:lnTo>
                  <a:lnTo>
                    <a:pt x="221" y="505"/>
                  </a:lnTo>
                  <a:lnTo>
                    <a:pt x="219" y="499"/>
                  </a:lnTo>
                  <a:lnTo>
                    <a:pt x="218" y="493"/>
                  </a:lnTo>
                  <a:lnTo>
                    <a:pt x="218" y="485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03" y="460"/>
                  </a:lnTo>
                  <a:lnTo>
                    <a:pt x="191" y="457"/>
                  </a:lnTo>
                  <a:lnTo>
                    <a:pt x="186" y="451"/>
                  </a:lnTo>
                  <a:lnTo>
                    <a:pt x="194" y="445"/>
                  </a:lnTo>
                  <a:lnTo>
                    <a:pt x="188" y="443"/>
                  </a:lnTo>
                  <a:lnTo>
                    <a:pt x="185" y="439"/>
                  </a:lnTo>
                  <a:lnTo>
                    <a:pt x="165" y="437"/>
                  </a:lnTo>
                  <a:lnTo>
                    <a:pt x="155" y="433"/>
                  </a:lnTo>
                  <a:lnTo>
                    <a:pt x="141" y="430"/>
                  </a:lnTo>
                  <a:lnTo>
                    <a:pt x="144" y="419"/>
                  </a:lnTo>
                  <a:lnTo>
                    <a:pt x="144" y="416"/>
                  </a:lnTo>
                  <a:lnTo>
                    <a:pt x="138" y="410"/>
                  </a:lnTo>
                  <a:lnTo>
                    <a:pt x="122" y="410"/>
                  </a:lnTo>
                  <a:lnTo>
                    <a:pt x="126" y="401"/>
                  </a:lnTo>
                  <a:lnTo>
                    <a:pt x="129" y="389"/>
                  </a:lnTo>
                  <a:lnTo>
                    <a:pt x="131" y="382"/>
                  </a:lnTo>
                  <a:lnTo>
                    <a:pt x="132" y="377"/>
                  </a:lnTo>
                  <a:lnTo>
                    <a:pt x="128" y="371"/>
                  </a:lnTo>
                  <a:lnTo>
                    <a:pt x="126" y="364"/>
                  </a:lnTo>
                  <a:lnTo>
                    <a:pt x="114" y="367"/>
                  </a:lnTo>
                  <a:lnTo>
                    <a:pt x="104" y="361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6" y="368"/>
                  </a:lnTo>
                  <a:lnTo>
                    <a:pt x="83" y="376"/>
                  </a:lnTo>
                  <a:lnTo>
                    <a:pt x="81" y="386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9" y="376"/>
                  </a:lnTo>
                  <a:lnTo>
                    <a:pt x="71" y="370"/>
                  </a:lnTo>
                  <a:lnTo>
                    <a:pt x="69" y="365"/>
                  </a:lnTo>
                  <a:lnTo>
                    <a:pt x="72" y="358"/>
                  </a:lnTo>
                  <a:lnTo>
                    <a:pt x="78" y="356"/>
                  </a:lnTo>
                  <a:lnTo>
                    <a:pt x="87" y="358"/>
                  </a:lnTo>
                  <a:lnTo>
                    <a:pt x="89" y="347"/>
                  </a:lnTo>
                  <a:lnTo>
                    <a:pt x="83" y="337"/>
                  </a:lnTo>
                  <a:lnTo>
                    <a:pt x="83" y="326"/>
                  </a:lnTo>
                  <a:lnTo>
                    <a:pt x="81" y="310"/>
                  </a:lnTo>
                  <a:lnTo>
                    <a:pt x="83" y="301"/>
                  </a:lnTo>
                  <a:lnTo>
                    <a:pt x="84" y="280"/>
                  </a:lnTo>
                  <a:lnTo>
                    <a:pt x="83" y="268"/>
                  </a:lnTo>
                  <a:lnTo>
                    <a:pt x="87" y="257"/>
                  </a:lnTo>
                  <a:lnTo>
                    <a:pt x="104" y="256"/>
                  </a:lnTo>
                  <a:lnTo>
                    <a:pt x="120" y="235"/>
                  </a:lnTo>
                  <a:lnTo>
                    <a:pt x="122" y="226"/>
                  </a:lnTo>
                  <a:lnTo>
                    <a:pt x="123" y="217"/>
                  </a:lnTo>
                  <a:lnTo>
                    <a:pt x="128" y="211"/>
                  </a:lnTo>
                  <a:lnTo>
                    <a:pt x="129" y="202"/>
                  </a:lnTo>
                  <a:lnTo>
                    <a:pt x="164" y="184"/>
                  </a:lnTo>
                  <a:lnTo>
                    <a:pt x="165" y="193"/>
                  </a:lnTo>
                  <a:lnTo>
                    <a:pt x="182" y="194"/>
                  </a:lnTo>
                  <a:lnTo>
                    <a:pt x="186" y="187"/>
                  </a:lnTo>
                  <a:lnTo>
                    <a:pt x="200" y="181"/>
                  </a:lnTo>
                  <a:lnTo>
                    <a:pt x="201" y="178"/>
                  </a:lnTo>
                  <a:lnTo>
                    <a:pt x="216" y="176"/>
                  </a:lnTo>
                  <a:lnTo>
                    <a:pt x="222" y="169"/>
                  </a:lnTo>
                  <a:lnTo>
                    <a:pt x="246" y="163"/>
                  </a:lnTo>
                  <a:lnTo>
                    <a:pt x="248" y="160"/>
                  </a:lnTo>
                  <a:lnTo>
                    <a:pt x="313" y="69"/>
                  </a:lnTo>
                  <a:lnTo>
                    <a:pt x="427" y="67"/>
                  </a:lnTo>
                  <a:lnTo>
                    <a:pt x="428" y="37"/>
                  </a:lnTo>
                  <a:lnTo>
                    <a:pt x="463" y="36"/>
                  </a:lnTo>
                  <a:lnTo>
                    <a:pt x="463" y="24"/>
                  </a:lnTo>
                  <a:lnTo>
                    <a:pt x="467" y="16"/>
                  </a:lnTo>
                  <a:lnTo>
                    <a:pt x="472" y="13"/>
                  </a:lnTo>
                  <a:lnTo>
                    <a:pt x="475" y="4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94" y="3"/>
                  </a:lnTo>
                  <a:lnTo>
                    <a:pt x="497" y="10"/>
                  </a:lnTo>
                  <a:lnTo>
                    <a:pt x="497" y="19"/>
                  </a:lnTo>
                  <a:lnTo>
                    <a:pt x="497" y="28"/>
                  </a:lnTo>
                  <a:lnTo>
                    <a:pt x="505" y="31"/>
                  </a:lnTo>
                  <a:lnTo>
                    <a:pt x="515" y="31"/>
                  </a:lnTo>
                  <a:lnTo>
                    <a:pt x="514" y="39"/>
                  </a:lnTo>
                  <a:lnTo>
                    <a:pt x="515" y="49"/>
                  </a:lnTo>
                  <a:lnTo>
                    <a:pt x="520" y="54"/>
                  </a:lnTo>
                  <a:lnTo>
                    <a:pt x="526" y="69"/>
                  </a:lnTo>
                  <a:lnTo>
                    <a:pt x="533" y="79"/>
                  </a:lnTo>
                  <a:lnTo>
                    <a:pt x="541" y="91"/>
                  </a:lnTo>
                  <a:lnTo>
                    <a:pt x="547" y="100"/>
                  </a:lnTo>
                  <a:lnTo>
                    <a:pt x="554" y="105"/>
                  </a:lnTo>
                  <a:lnTo>
                    <a:pt x="580" y="108"/>
                  </a:lnTo>
                  <a:lnTo>
                    <a:pt x="593" y="115"/>
                  </a:lnTo>
                  <a:lnTo>
                    <a:pt x="604" y="133"/>
                  </a:lnTo>
                  <a:lnTo>
                    <a:pt x="614" y="138"/>
                  </a:lnTo>
                  <a:lnTo>
                    <a:pt x="628" y="162"/>
                  </a:lnTo>
                  <a:lnTo>
                    <a:pt x="635" y="168"/>
                  </a:lnTo>
                  <a:lnTo>
                    <a:pt x="641" y="177"/>
                  </a:lnTo>
                  <a:lnTo>
                    <a:pt x="652" y="180"/>
                  </a:lnTo>
                  <a:lnTo>
                    <a:pt x="664" y="180"/>
                  </a:lnTo>
                  <a:lnTo>
                    <a:pt x="670" y="181"/>
                  </a:lnTo>
                  <a:lnTo>
                    <a:pt x="676" y="189"/>
                  </a:lnTo>
                  <a:lnTo>
                    <a:pt x="679" y="199"/>
                  </a:lnTo>
                  <a:lnTo>
                    <a:pt x="686" y="207"/>
                  </a:lnTo>
                  <a:lnTo>
                    <a:pt x="694" y="208"/>
                  </a:lnTo>
                  <a:lnTo>
                    <a:pt x="700" y="213"/>
                  </a:lnTo>
                  <a:lnTo>
                    <a:pt x="704" y="216"/>
                  </a:lnTo>
                  <a:lnTo>
                    <a:pt x="710" y="21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2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3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4" name="Freeform 141"/>
            <p:cNvSpPr>
              <a:spLocks noChangeAspect="1"/>
            </p:cNvSpPr>
            <p:nvPr/>
          </p:nvSpPr>
          <p:spPr bwMode="auto">
            <a:xfrm>
              <a:off x="3674" y="3731"/>
              <a:ext cx="88" cy="61"/>
            </a:xfrm>
            <a:custGeom>
              <a:avLst/>
              <a:gdLst>
                <a:gd name="T0" fmla="*/ 2147483647 w 96"/>
                <a:gd name="T1" fmla="*/ 2147483647 h 65"/>
                <a:gd name="T2" fmla="*/ 2147483647 w 96"/>
                <a:gd name="T3" fmla="*/ 2147483647 h 65"/>
                <a:gd name="T4" fmla="*/ 0 w 96"/>
                <a:gd name="T5" fmla="*/ 2147483647 h 65"/>
                <a:gd name="T6" fmla="*/ 2147483647 w 96"/>
                <a:gd name="T7" fmla="*/ 2147483647 h 65"/>
                <a:gd name="T8" fmla="*/ 2147483647 w 96"/>
                <a:gd name="T9" fmla="*/ 2147483647 h 65"/>
                <a:gd name="T10" fmla="*/ 2147483647 w 96"/>
                <a:gd name="T11" fmla="*/ 2147483647 h 65"/>
                <a:gd name="T12" fmla="*/ 2147483647 w 96"/>
                <a:gd name="T13" fmla="*/ 2147483647 h 65"/>
                <a:gd name="T14" fmla="*/ 2147483647 w 96"/>
                <a:gd name="T15" fmla="*/ 2147483647 h 65"/>
                <a:gd name="T16" fmla="*/ 2147483647 w 96"/>
                <a:gd name="T17" fmla="*/ 0 h 65"/>
                <a:gd name="T18" fmla="*/ 2147483647 w 96"/>
                <a:gd name="T19" fmla="*/ 2147483647 h 65"/>
                <a:gd name="T20" fmla="*/ 2147483647 w 96"/>
                <a:gd name="T21" fmla="*/ 2147483647 h 65"/>
                <a:gd name="T22" fmla="*/ 2147483647 w 96"/>
                <a:gd name="T23" fmla="*/ 2147483647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65"/>
                <a:gd name="T38" fmla="*/ 96 w 96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65">
                  <a:moveTo>
                    <a:pt x="15" y="65"/>
                  </a:moveTo>
                  <a:lnTo>
                    <a:pt x="1" y="60"/>
                  </a:lnTo>
                  <a:lnTo>
                    <a:pt x="0" y="54"/>
                  </a:lnTo>
                  <a:lnTo>
                    <a:pt x="27" y="41"/>
                  </a:lnTo>
                  <a:lnTo>
                    <a:pt x="43" y="27"/>
                  </a:lnTo>
                  <a:lnTo>
                    <a:pt x="66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96" y="0"/>
                  </a:lnTo>
                  <a:lnTo>
                    <a:pt x="93" y="14"/>
                  </a:lnTo>
                  <a:lnTo>
                    <a:pt x="49" y="38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5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6" name="Freeform 143"/>
            <p:cNvSpPr>
              <a:spLocks noChangeAspect="1"/>
            </p:cNvSpPr>
            <p:nvPr/>
          </p:nvSpPr>
          <p:spPr bwMode="auto">
            <a:xfrm>
              <a:off x="715" y="2228"/>
              <a:ext cx="478" cy="23"/>
            </a:xfrm>
            <a:custGeom>
              <a:avLst/>
              <a:gdLst>
                <a:gd name="T0" fmla="*/ 0 w 524"/>
                <a:gd name="T1" fmla="*/ 2147483647 h 26"/>
                <a:gd name="T2" fmla="*/ 2147483647 w 524"/>
                <a:gd name="T3" fmla="*/ 0 h 26"/>
                <a:gd name="T4" fmla="*/ 2147483647 w 524"/>
                <a:gd name="T5" fmla="*/ 0 h 26"/>
                <a:gd name="T6" fmla="*/ 2147483647 w 524"/>
                <a:gd name="T7" fmla="*/ 2147483647 h 26"/>
                <a:gd name="T8" fmla="*/ 2147483647 w 524"/>
                <a:gd name="T9" fmla="*/ 2147483647 h 26"/>
                <a:gd name="T10" fmla="*/ 2147483647 w 524"/>
                <a:gd name="T11" fmla="*/ 0 h 26"/>
                <a:gd name="T12" fmla="*/ 2147483647 w 524"/>
                <a:gd name="T13" fmla="*/ 0 h 26"/>
                <a:gd name="T14" fmla="*/ 2147483647 w 524"/>
                <a:gd name="T15" fmla="*/ 2147483647 h 26"/>
                <a:gd name="T16" fmla="*/ 2147483647 w 52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4"/>
                <a:gd name="T28" fmla="*/ 0 h 26"/>
                <a:gd name="T29" fmla="*/ 524 w 524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4" h="26">
                  <a:moveTo>
                    <a:pt x="0" y="14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40" y="14"/>
                  </a:lnTo>
                  <a:lnTo>
                    <a:pt x="78" y="26"/>
                  </a:lnTo>
                  <a:lnTo>
                    <a:pt x="120" y="0"/>
                  </a:lnTo>
                  <a:lnTo>
                    <a:pt x="388" y="0"/>
                  </a:lnTo>
                  <a:lnTo>
                    <a:pt x="392" y="4"/>
                  </a:lnTo>
                  <a:lnTo>
                    <a:pt x="524" y="4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7" name="Freeform 144"/>
            <p:cNvSpPr>
              <a:spLocks noChangeAspect="1"/>
            </p:cNvSpPr>
            <p:nvPr/>
          </p:nvSpPr>
          <p:spPr bwMode="auto">
            <a:xfrm>
              <a:off x="2191" y="2096"/>
              <a:ext cx="122" cy="45"/>
            </a:xfrm>
            <a:custGeom>
              <a:avLst/>
              <a:gdLst>
                <a:gd name="T0" fmla="*/ 0 w 134"/>
                <a:gd name="T1" fmla="*/ 2147483647 h 48"/>
                <a:gd name="T2" fmla="*/ 2147483647 w 134"/>
                <a:gd name="T3" fmla="*/ 2147483647 h 48"/>
                <a:gd name="T4" fmla="*/ 2147483647 w 134"/>
                <a:gd name="T5" fmla="*/ 0 h 48"/>
                <a:gd name="T6" fmla="*/ 2147483647 w 134"/>
                <a:gd name="T7" fmla="*/ 2147483647 h 48"/>
                <a:gd name="T8" fmla="*/ 2147483647 w 134"/>
                <a:gd name="T9" fmla="*/ 2147483647 h 48"/>
                <a:gd name="T10" fmla="*/ 2147483647 w 134"/>
                <a:gd name="T11" fmla="*/ 0 h 48"/>
                <a:gd name="T12" fmla="*/ 2147483647 w 134"/>
                <a:gd name="T13" fmla="*/ 0 h 48"/>
                <a:gd name="T14" fmla="*/ 2147483647 w 134"/>
                <a:gd name="T15" fmla="*/ 2147483647 h 48"/>
                <a:gd name="T16" fmla="*/ 2147483647 w 134"/>
                <a:gd name="T17" fmla="*/ 2147483647 h 48"/>
                <a:gd name="T18" fmla="*/ 2147483647 w 134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48"/>
                <a:gd name="T32" fmla="*/ 134 w 134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48">
                  <a:moveTo>
                    <a:pt x="0" y="30"/>
                  </a:moveTo>
                  <a:lnTo>
                    <a:pt x="12" y="14"/>
                  </a:lnTo>
                  <a:lnTo>
                    <a:pt x="34" y="0"/>
                  </a:lnTo>
                  <a:lnTo>
                    <a:pt x="46" y="6"/>
                  </a:lnTo>
                  <a:lnTo>
                    <a:pt x="64" y="1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6" y="16"/>
                  </a:lnTo>
                  <a:lnTo>
                    <a:pt x="108" y="48"/>
                  </a:lnTo>
                  <a:lnTo>
                    <a:pt x="134" y="20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478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63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" name="Freeform 102"/>
            <p:cNvSpPr>
              <a:spLocks noChangeAspect="1"/>
            </p:cNvSpPr>
            <p:nvPr/>
          </p:nvSpPr>
          <p:spPr bwMode="auto">
            <a:xfrm>
              <a:off x="389" y="3008"/>
              <a:ext cx="1123" cy="468"/>
            </a:xfrm>
            <a:custGeom>
              <a:avLst/>
              <a:gdLst>
                <a:gd name="T0" fmla="*/ 2147483647 w 1228"/>
                <a:gd name="T1" fmla="*/ 2147483647 h 499"/>
                <a:gd name="T2" fmla="*/ 2147483647 w 1228"/>
                <a:gd name="T3" fmla="*/ 0 h 499"/>
                <a:gd name="T4" fmla="*/ 2147483647 w 1228"/>
                <a:gd name="T5" fmla="*/ 2147483647 h 499"/>
                <a:gd name="T6" fmla="*/ 2147483647 w 1228"/>
                <a:gd name="T7" fmla="*/ 2147483647 h 499"/>
                <a:gd name="T8" fmla="*/ 2147483647 w 1228"/>
                <a:gd name="T9" fmla="*/ 2147483647 h 499"/>
                <a:gd name="T10" fmla="*/ 2147483647 w 1228"/>
                <a:gd name="T11" fmla="*/ 2147483647 h 499"/>
                <a:gd name="T12" fmla="*/ 2147483647 w 1228"/>
                <a:gd name="T13" fmla="*/ 2147483647 h 499"/>
                <a:gd name="T14" fmla="*/ 2147483647 w 1228"/>
                <a:gd name="T15" fmla="*/ 2147483647 h 499"/>
                <a:gd name="T16" fmla="*/ 2147483647 w 1228"/>
                <a:gd name="T17" fmla="*/ 2147483647 h 499"/>
                <a:gd name="T18" fmla="*/ 2147483647 w 1228"/>
                <a:gd name="T19" fmla="*/ 2147483647 h 499"/>
                <a:gd name="T20" fmla="*/ 2147483647 w 1228"/>
                <a:gd name="T21" fmla="*/ 2147483647 h 499"/>
                <a:gd name="T22" fmla="*/ 2147483647 w 1228"/>
                <a:gd name="T23" fmla="*/ 2147483647 h 499"/>
                <a:gd name="T24" fmla="*/ 2147483647 w 1228"/>
                <a:gd name="T25" fmla="*/ 2147483647 h 499"/>
                <a:gd name="T26" fmla="*/ 2147483647 w 1228"/>
                <a:gd name="T27" fmla="*/ 2147483647 h 499"/>
                <a:gd name="T28" fmla="*/ 2147483647 w 1228"/>
                <a:gd name="T29" fmla="*/ 2147483647 h 499"/>
                <a:gd name="T30" fmla="*/ 2147483647 w 1228"/>
                <a:gd name="T31" fmla="*/ 2147483647 h 499"/>
                <a:gd name="T32" fmla="*/ 2147483647 w 1228"/>
                <a:gd name="T33" fmla="*/ 2147483647 h 499"/>
                <a:gd name="T34" fmla="*/ 2147483647 w 1228"/>
                <a:gd name="T35" fmla="*/ 2147483647 h 499"/>
                <a:gd name="T36" fmla="*/ 2147483647 w 1228"/>
                <a:gd name="T37" fmla="*/ 2147483647 h 499"/>
                <a:gd name="T38" fmla="*/ 2147483647 w 1228"/>
                <a:gd name="T39" fmla="*/ 2147483647 h 499"/>
                <a:gd name="T40" fmla="*/ 2147483647 w 1228"/>
                <a:gd name="T41" fmla="*/ 2147483647 h 499"/>
                <a:gd name="T42" fmla="*/ 2147483647 w 1228"/>
                <a:gd name="T43" fmla="*/ 2147483647 h 499"/>
                <a:gd name="T44" fmla="*/ 2147483647 w 1228"/>
                <a:gd name="T45" fmla="*/ 2147483647 h 499"/>
                <a:gd name="T46" fmla="*/ 2147483647 w 1228"/>
                <a:gd name="T47" fmla="*/ 2147483647 h 499"/>
                <a:gd name="T48" fmla="*/ 2147483647 w 1228"/>
                <a:gd name="T49" fmla="*/ 2147483647 h 499"/>
                <a:gd name="T50" fmla="*/ 2147483647 w 1228"/>
                <a:gd name="T51" fmla="*/ 2147483647 h 499"/>
                <a:gd name="T52" fmla="*/ 2147483647 w 1228"/>
                <a:gd name="T53" fmla="*/ 2147483647 h 499"/>
                <a:gd name="T54" fmla="*/ 2147483647 w 1228"/>
                <a:gd name="T55" fmla="*/ 2147483647 h 499"/>
                <a:gd name="T56" fmla="*/ 2147483647 w 1228"/>
                <a:gd name="T57" fmla="*/ 2147483647 h 499"/>
                <a:gd name="T58" fmla="*/ 2147483647 w 1228"/>
                <a:gd name="T59" fmla="*/ 2147483647 h 499"/>
                <a:gd name="T60" fmla="*/ 2147483647 w 1228"/>
                <a:gd name="T61" fmla="*/ 2147483647 h 499"/>
                <a:gd name="T62" fmla="*/ 2147483647 w 1228"/>
                <a:gd name="T63" fmla="*/ 2147483647 h 499"/>
                <a:gd name="T64" fmla="*/ 2147483647 w 1228"/>
                <a:gd name="T65" fmla="*/ 2147483647 h 499"/>
                <a:gd name="T66" fmla="*/ 2147483647 w 1228"/>
                <a:gd name="T67" fmla="*/ 2147483647 h 499"/>
                <a:gd name="T68" fmla="*/ 2147483647 w 1228"/>
                <a:gd name="T69" fmla="*/ 2147483647 h 499"/>
                <a:gd name="T70" fmla="*/ 2147483647 w 1228"/>
                <a:gd name="T71" fmla="*/ 2147483647 h 499"/>
                <a:gd name="T72" fmla="*/ 2147483647 w 1228"/>
                <a:gd name="T73" fmla="*/ 2147483647 h 499"/>
                <a:gd name="T74" fmla="*/ 2147483647 w 1228"/>
                <a:gd name="T75" fmla="*/ 2147483647 h 499"/>
                <a:gd name="T76" fmla="*/ 2147483647 w 1228"/>
                <a:gd name="T77" fmla="*/ 2147483647 h 499"/>
                <a:gd name="T78" fmla="*/ 2147483647 w 1228"/>
                <a:gd name="T79" fmla="*/ 2147483647 h 499"/>
                <a:gd name="T80" fmla="*/ 2147483647 w 1228"/>
                <a:gd name="T81" fmla="*/ 2147483647 h 499"/>
                <a:gd name="T82" fmla="*/ 2147483647 w 1228"/>
                <a:gd name="T83" fmla="*/ 2147483647 h 499"/>
                <a:gd name="T84" fmla="*/ 2147483647 w 1228"/>
                <a:gd name="T85" fmla="*/ 2147483647 h 499"/>
                <a:gd name="T86" fmla="*/ 2147483647 w 1228"/>
                <a:gd name="T87" fmla="*/ 2147483647 h 499"/>
                <a:gd name="T88" fmla="*/ 2147483647 w 1228"/>
                <a:gd name="T89" fmla="*/ 2147483647 h 499"/>
                <a:gd name="T90" fmla="*/ 2147483647 w 1228"/>
                <a:gd name="T91" fmla="*/ 2147483647 h 499"/>
                <a:gd name="T92" fmla="*/ 2147483647 w 1228"/>
                <a:gd name="T93" fmla="*/ 2147483647 h 499"/>
                <a:gd name="T94" fmla="*/ 2147483647 w 1228"/>
                <a:gd name="T95" fmla="*/ 2147483647 h 499"/>
                <a:gd name="T96" fmla="*/ 2147483647 w 1228"/>
                <a:gd name="T97" fmla="*/ 2147483647 h 499"/>
                <a:gd name="T98" fmla="*/ 2147483647 w 1228"/>
                <a:gd name="T99" fmla="*/ 2147483647 h 499"/>
                <a:gd name="T100" fmla="*/ 2147483647 w 1228"/>
                <a:gd name="T101" fmla="*/ 2147483647 h 499"/>
                <a:gd name="T102" fmla="*/ 2147483647 w 1228"/>
                <a:gd name="T103" fmla="*/ 2147483647 h 499"/>
                <a:gd name="T104" fmla="*/ 2147483647 w 1228"/>
                <a:gd name="T105" fmla="*/ 2147483647 h 499"/>
                <a:gd name="T106" fmla="*/ 2147483647 w 1228"/>
                <a:gd name="T107" fmla="*/ 2147483647 h 499"/>
                <a:gd name="T108" fmla="*/ 2147483647 w 1228"/>
                <a:gd name="T109" fmla="*/ 2147483647 h 499"/>
                <a:gd name="T110" fmla="*/ 2147483647 w 1228"/>
                <a:gd name="T111" fmla="*/ 2147483647 h 499"/>
                <a:gd name="T112" fmla="*/ 0 w 1228"/>
                <a:gd name="T113" fmla="*/ 2147483647 h 499"/>
                <a:gd name="T114" fmla="*/ 2147483647 w 1228"/>
                <a:gd name="T115" fmla="*/ 2147483647 h 499"/>
                <a:gd name="T116" fmla="*/ 2147483647 w 1228"/>
                <a:gd name="T117" fmla="*/ 2147483647 h 499"/>
                <a:gd name="T118" fmla="*/ 2147483647 w 1228"/>
                <a:gd name="T119" fmla="*/ 2147483647 h 499"/>
                <a:gd name="T120" fmla="*/ 2147483647 w 1228"/>
                <a:gd name="T121" fmla="*/ 2147483647 h 499"/>
                <a:gd name="T122" fmla="*/ 2147483647 w 1228"/>
                <a:gd name="T123" fmla="*/ 2147483647 h 4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499"/>
                <a:gd name="T188" fmla="*/ 1228 w 1228"/>
                <a:gd name="T189" fmla="*/ 499 h 4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499">
                  <a:moveTo>
                    <a:pt x="190" y="15"/>
                  </a:moveTo>
                  <a:lnTo>
                    <a:pt x="568" y="16"/>
                  </a:lnTo>
                  <a:lnTo>
                    <a:pt x="574" y="6"/>
                  </a:lnTo>
                  <a:lnTo>
                    <a:pt x="584" y="0"/>
                  </a:lnTo>
                  <a:lnTo>
                    <a:pt x="591" y="9"/>
                  </a:lnTo>
                  <a:lnTo>
                    <a:pt x="606" y="15"/>
                  </a:lnTo>
                  <a:lnTo>
                    <a:pt x="749" y="13"/>
                  </a:lnTo>
                  <a:lnTo>
                    <a:pt x="751" y="27"/>
                  </a:lnTo>
                  <a:lnTo>
                    <a:pt x="1224" y="27"/>
                  </a:lnTo>
                  <a:lnTo>
                    <a:pt x="1228" y="499"/>
                  </a:lnTo>
                  <a:lnTo>
                    <a:pt x="1173" y="483"/>
                  </a:lnTo>
                  <a:lnTo>
                    <a:pt x="1129" y="469"/>
                  </a:lnTo>
                  <a:lnTo>
                    <a:pt x="1088" y="453"/>
                  </a:lnTo>
                  <a:lnTo>
                    <a:pt x="1039" y="435"/>
                  </a:lnTo>
                  <a:lnTo>
                    <a:pt x="1011" y="418"/>
                  </a:lnTo>
                  <a:lnTo>
                    <a:pt x="961" y="394"/>
                  </a:lnTo>
                  <a:lnTo>
                    <a:pt x="890" y="358"/>
                  </a:lnTo>
                  <a:lnTo>
                    <a:pt x="778" y="325"/>
                  </a:lnTo>
                  <a:lnTo>
                    <a:pt x="778" y="318"/>
                  </a:lnTo>
                  <a:lnTo>
                    <a:pt x="795" y="316"/>
                  </a:lnTo>
                  <a:lnTo>
                    <a:pt x="802" y="315"/>
                  </a:lnTo>
                  <a:lnTo>
                    <a:pt x="810" y="309"/>
                  </a:lnTo>
                  <a:lnTo>
                    <a:pt x="821" y="316"/>
                  </a:lnTo>
                  <a:lnTo>
                    <a:pt x="835" y="328"/>
                  </a:lnTo>
                  <a:lnTo>
                    <a:pt x="852" y="334"/>
                  </a:lnTo>
                  <a:lnTo>
                    <a:pt x="866" y="330"/>
                  </a:lnTo>
                  <a:lnTo>
                    <a:pt x="867" y="322"/>
                  </a:lnTo>
                  <a:lnTo>
                    <a:pt x="855" y="318"/>
                  </a:lnTo>
                  <a:lnTo>
                    <a:pt x="855" y="304"/>
                  </a:lnTo>
                  <a:lnTo>
                    <a:pt x="839" y="307"/>
                  </a:lnTo>
                  <a:lnTo>
                    <a:pt x="825" y="307"/>
                  </a:lnTo>
                  <a:lnTo>
                    <a:pt x="806" y="307"/>
                  </a:lnTo>
                  <a:lnTo>
                    <a:pt x="786" y="316"/>
                  </a:lnTo>
                  <a:lnTo>
                    <a:pt x="778" y="310"/>
                  </a:lnTo>
                  <a:lnTo>
                    <a:pt x="746" y="318"/>
                  </a:lnTo>
                  <a:lnTo>
                    <a:pt x="730" y="309"/>
                  </a:lnTo>
                  <a:lnTo>
                    <a:pt x="701" y="309"/>
                  </a:lnTo>
                  <a:lnTo>
                    <a:pt x="670" y="301"/>
                  </a:lnTo>
                  <a:lnTo>
                    <a:pt x="624" y="301"/>
                  </a:lnTo>
                  <a:lnTo>
                    <a:pt x="578" y="309"/>
                  </a:lnTo>
                  <a:lnTo>
                    <a:pt x="554" y="312"/>
                  </a:lnTo>
                  <a:lnTo>
                    <a:pt x="554" y="307"/>
                  </a:lnTo>
                  <a:lnTo>
                    <a:pt x="552" y="301"/>
                  </a:lnTo>
                  <a:lnTo>
                    <a:pt x="559" y="297"/>
                  </a:lnTo>
                  <a:lnTo>
                    <a:pt x="566" y="288"/>
                  </a:lnTo>
                  <a:lnTo>
                    <a:pt x="561" y="280"/>
                  </a:lnTo>
                  <a:lnTo>
                    <a:pt x="549" y="277"/>
                  </a:lnTo>
                  <a:lnTo>
                    <a:pt x="542" y="262"/>
                  </a:lnTo>
                  <a:lnTo>
                    <a:pt x="549" y="255"/>
                  </a:lnTo>
                  <a:lnTo>
                    <a:pt x="557" y="246"/>
                  </a:lnTo>
                  <a:lnTo>
                    <a:pt x="566" y="237"/>
                  </a:lnTo>
                  <a:lnTo>
                    <a:pt x="577" y="235"/>
                  </a:lnTo>
                  <a:lnTo>
                    <a:pt x="606" y="240"/>
                  </a:lnTo>
                  <a:lnTo>
                    <a:pt x="642" y="225"/>
                  </a:lnTo>
                  <a:lnTo>
                    <a:pt x="649" y="204"/>
                  </a:lnTo>
                  <a:lnTo>
                    <a:pt x="647" y="189"/>
                  </a:lnTo>
                  <a:lnTo>
                    <a:pt x="651" y="177"/>
                  </a:lnTo>
                  <a:lnTo>
                    <a:pt x="644" y="156"/>
                  </a:lnTo>
                  <a:lnTo>
                    <a:pt x="642" y="144"/>
                  </a:lnTo>
                  <a:lnTo>
                    <a:pt x="612" y="102"/>
                  </a:lnTo>
                  <a:lnTo>
                    <a:pt x="620" y="78"/>
                  </a:lnTo>
                  <a:lnTo>
                    <a:pt x="617" y="64"/>
                  </a:lnTo>
                  <a:lnTo>
                    <a:pt x="613" y="48"/>
                  </a:lnTo>
                  <a:lnTo>
                    <a:pt x="609" y="36"/>
                  </a:lnTo>
                  <a:lnTo>
                    <a:pt x="603" y="18"/>
                  </a:lnTo>
                  <a:lnTo>
                    <a:pt x="599" y="12"/>
                  </a:lnTo>
                  <a:lnTo>
                    <a:pt x="582" y="1"/>
                  </a:lnTo>
                  <a:lnTo>
                    <a:pt x="574" y="9"/>
                  </a:lnTo>
                  <a:lnTo>
                    <a:pt x="564" y="27"/>
                  </a:lnTo>
                  <a:lnTo>
                    <a:pt x="556" y="39"/>
                  </a:lnTo>
                  <a:lnTo>
                    <a:pt x="557" y="55"/>
                  </a:lnTo>
                  <a:lnTo>
                    <a:pt x="564" y="75"/>
                  </a:lnTo>
                  <a:lnTo>
                    <a:pt x="564" y="112"/>
                  </a:lnTo>
                  <a:lnTo>
                    <a:pt x="561" y="124"/>
                  </a:lnTo>
                  <a:lnTo>
                    <a:pt x="556" y="138"/>
                  </a:lnTo>
                  <a:lnTo>
                    <a:pt x="566" y="151"/>
                  </a:lnTo>
                  <a:lnTo>
                    <a:pt x="550" y="175"/>
                  </a:lnTo>
                  <a:lnTo>
                    <a:pt x="536" y="174"/>
                  </a:lnTo>
                  <a:lnTo>
                    <a:pt x="517" y="190"/>
                  </a:lnTo>
                  <a:lnTo>
                    <a:pt x="482" y="193"/>
                  </a:lnTo>
                  <a:lnTo>
                    <a:pt x="459" y="202"/>
                  </a:lnTo>
                  <a:lnTo>
                    <a:pt x="459" y="214"/>
                  </a:lnTo>
                  <a:lnTo>
                    <a:pt x="475" y="225"/>
                  </a:lnTo>
                  <a:lnTo>
                    <a:pt x="486" y="223"/>
                  </a:lnTo>
                  <a:lnTo>
                    <a:pt x="497" y="241"/>
                  </a:lnTo>
                  <a:lnTo>
                    <a:pt x="511" y="256"/>
                  </a:lnTo>
                  <a:lnTo>
                    <a:pt x="524" y="253"/>
                  </a:lnTo>
                  <a:lnTo>
                    <a:pt x="542" y="256"/>
                  </a:lnTo>
                  <a:lnTo>
                    <a:pt x="545" y="270"/>
                  </a:lnTo>
                  <a:lnTo>
                    <a:pt x="543" y="318"/>
                  </a:lnTo>
                  <a:lnTo>
                    <a:pt x="511" y="309"/>
                  </a:lnTo>
                  <a:lnTo>
                    <a:pt x="494" y="304"/>
                  </a:lnTo>
                  <a:lnTo>
                    <a:pt x="476" y="309"/>
                  </a:lnTo>
                  <a:lnTo>
                    <a:pt x="447" y="304"/>
                  </a:lnTo>
                  <a:lnTo>
                    <a:pt x="415" y="304"/>
                  </a:lnTo>
                  <a:lnTo>
                    <a:pt x="384" y="310"/>
                  </a:lnTo>
                  <a:lnTo>
                    <a:pt x="353" y="313"/>
                  </a:lnTo>
                  <a:lnTo>
                    <a:pt x="320" y="319"/>
                  </a:lnTo>
                  <a:lnTo>
                    <a:pt x="290" y="321"/>
                  </a:lnTo>
                  <a:lnTo>
                    <a:pt x="262" y="327"/>
                  </a:lnTo>
                  <a:lnTo>
                    <a:pt x="239" y="328"/>
                  </a:lnTo>
                  <a:lnTo>
                    <a:pt x="218" y="334"/>
                  </a:lnTo>
                  <a:lnTo>
                    <a:pt x="186" y="336"/>
                  </a:lnTo>
                  <a:lnTo>
                    <a:pt x="151" y="348"/>
                  </a:lnTo>
                  <a:lnTo>
                    <a:pt x="113" y="367"/>
                  </a:lnTo>
                  <a:lnTo>
                    <a:pt x="93" y="388"/>
                  </a:lnTo>
                  <a:lnTo>
                    <a:pt x="77" y="361"/>
                  </a:lnTo>
                  <a:lnTo>
                    <a:pt x="74" y="343"/>
                  </a:lnTo>
                  <a:lnTo>
                    <a:pt x="67" y="334"/>
                  </a:lnTo>
                  <a:lnTo>
                    <a:pt x="49" y="328"/>
                  </a:lnTo>
                  <a:lnTo>
                    <a:pt x="36" y="315"/>
                  </a:lnTo>
                  <a:lnTo>
                    <a:pt x="25" y="294"/>
                  </a:lnTo>
                  <a:lnTo>
                    <a:pt x="4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75" y="198"/>
                  </a:lnTo>
                  <a:lnTo>
                    <a:pt x="96" y="168"/>
                  </a:lnTo>
                  <a:lnTo>
                    <a:pt x="103" y="133"/>
                  </a:lnTo>
                  <a:lnTo>
                    <a:pt x="114" y="109"/>
                  </a:lnTo>
                  <a:lnTo>
                    <a:pt x="144" y="66"/>
                  </a:lnTo>
                  <a:lnTo>
                    <a:pt x="155" y="57"/>
                  </a:lnTo>
                  <a:lnTo>
                    <a:pt x="174" y="48"/>
                  </a:lnTo>
                  <a:lnTo>
                    <a:pt x="183" y="34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" name="Freeform 118"/>
            <p:cNvSpPr>
              <a:spLocks noChangeAspect="1"/>
            </p:cNvSpPr>
            <p:nvPr/>
          </p:nvSpPr>
          <p:spPr bwMode="auto">
            <a:xfrm>
              <a:off x="1410" y="2929"/>
              <a:ext cx="869" cy="638"/>
            </a:xfrm>
            <a:custGeom>
              <a:avLst/>
              <a:gdLst>
                <a:gd name="T0" fmla="*/ 2147483647 w 951"/>
                <a:gd name="T1" fmla="*/ 2147483647 h 681"/>
                <a:gd name="T2" fmla="*/ 2147483647 w 951"/>
                <a:gd name="T3" fmla="*/ 2147483647 h 681"/>
                <a:gd name="T4" fmla="*/ 2147483647 w 951"/>
                <a:gd name="T5" fmla="*/ 2147483647 h 681"/>
                <a:gd name="T6" fmla="*/ 2147483647 w 951"/>
                <a:gd name="T7" fmla="*/ 2147483647 h 681"/>
                <a:gd name="T8" fmla="*/ 2147483647 w 951"/>
                <a:gd name="T9" fmla="*/ 2147483647 h 681"/>
                <a:gd name="T10" fmla="*/ 2147483647 w 951"/>
                <a:gd name="T11" fmla="*/ 2147483647 h 681"/>
                <a:gd name="T12" fmla="*/ 2147483647 w 951"/>
                <a:gd name="T13" fmla="*/ 2147483647 h 681"/>
                <a:gd name="T14" fmla="*/ 2147483647 w 951"/>
                <a:gd name="T15" fmla="*/ 2147483647 h 681"/>
                <a:gd name="T16" fmla="*/ 2147483647 w 951"/>
                <a:gd name="T17" fmla="*/ 2147483647 h 681"/>
                <a:gd name="T18" fmla="*/ 2147483647 w 951"/>
                <a:gd name="T19" fmla="*/ 2147483647 h 681"/>
                <a:gd name="T20" fmla="*/ 2147483647 w 951"/>
                <a:gd name="T21" fmla="*/ 2147483647 h 681"/>
                <a:gd name="T22" fmla="*/ 2147483647 w 951"/>
                <a:gd name="T23" fmla="*/ 2147483647 h 681"/>
                <a:gd name="T24" fmla="*/ 2147483647 w 951"/>
                <a:gd name="T25" fmla="*/ 2147483647 h 681"/>
                <a:gd name="T26" fmla="*/ 2147483647 w 951"/>
                <a:gd name="T27" fmla="*/ 2147483647 h 681"/>
                <a:gd name="T28" fmla="*/ 2147483647 w 951"/>
                <a:gd name="T29" fmla="*/ 2147483647 h 681"/>
                <a:gd name="T30" fmla="*/ 2147483647 w 951"/>
                <a:gd name="T31" fmla="*/ 2147483647 h 681"/>
                <a:gd name="T32" fmla="*/ 2147483647 w 951"/>
                <a:gd name="T33" fmla="*/ 2147483647 h 681"/>
                <a:gd name="T34" fmla="*/ 2147483647 w 951"/>
                <a:gd name="T35" fmla="*/ 2147483647 h 681"/>
                <a:gd name="T36" fmla="*/ 2147483647 w 951"/>
                <a:gd name="T37" fmla="*/ 2147483647 h 681"/>
                <a:gd name="T38" fmla="*/ 2147483647 w 951"/>
                <a:gd name="T39" fmla="*/ 2147483647 h 681"/>
                <a:gd name="T40" fmla="*/ 2147483647 w 951"/>
                <a:gd name="T41" fmla="*/ 2147483647 h 681"/>
                <a:gd name="T42" fmla="*/ 2147483647 w 951"/>
                <a:gd name="T43" fmla="*/ 2147483647 h 681"/>
                <a:gd name="T44" fmla="*/ 2147483647 w 951"/>
                <a:gd name="T45" fmla="*/ 2147483647 h 681"/>
                <a:gd name="T46" fmla="*/ 2147483647 w 951"/>
                <a:gd name="T47" fmla="*/ 2147483647 h 681"/>
                <a:gd name="T48" fmla="*/ 2147483647 w 951"/>
                <a:gd name="T49" fmla="*/ 2147483647 h 681"/>
                <a:gd name="T50" fmla="*/ 2147483647 w 951"/>
                <a:gd name="T51" fmla="*/ 2147483647 h 681"/>
                <a:gd name="T52" fmla="*/ 2147483647 w 951"/>
                <a:gd name="T53" fmla="*/ 2147483647 h 681"/>
                <a:gd name="T54" fmla="*/ 2147483647 w 951"/>
                <a:gd name="T55" fmla="*/ 2147483647 h 681"/>
                <a:gd name="T56" fmla="*/ 2147483647 w 951"/>
                <a:gd name="T57" fmla="*/ 2147483647 h 681"/>
                <a:gd name="T58" fmla="*/ 2147483647 w 951"/>
                <a:gd name="T59" fmla="*/ 2147483647 h 681"/>
                <a:gd name="T60" fmla="*/ 2147483647 w 951"/>
                <a:gd name="T61" fmla="*/ 2147483647 h 681"/>
                <a:gd name="T62" fmla="*/ 2147483647 w 951"/>
                <a:gd name="T63" fmla="*/ 2147483647 h 681"/>
                <a:gd name="T64" fmla="*/ 2147483647 w 951"/>
                <a:gd name="T65" fmla="*/ 2147483647 h 681"/>
                <a:gd name="T66" fmla="*/ 2147483647 w 951"/>
                <a:gd name="T67" fmla="*/ 2147483647 h 681"/>
                <a:gd name="T68" fmla="*/ 2147483647 w 951"/>
                <a:gd name="T69" fmla="*/ 2147483647 h 681"/>
                <a:gd name="T70" fmla="*/ 2147483647 w 951"/>
                <a:gd name="T71" fmla="*/ 2147483647 h 681"/>
                <a:gd name="T72" fmla="*/ 2147483647 w 951"/>
                <a:gd name="T73" fmla="*/ 2147483647 h 681"/>
                <a:gd name="T74" fmla="*/ 2147483647 w 951"/>
                <a:gd name="T75" fmla="*/ 2147483647 h 681"/>
                <a:gd name="T76" fmla="*/ 2147483647 w 951"/>
                <a:gd name="T77" fmla="*/ 2147483647 h 681"/>
                <a:gd name="T78" fmla="*/ 2147483647 w 951"/>
                <a:gd name="T79" fmla="*/ 2147483647 h 681"/>
                <a:gd name="T80" fmla="*/ 2147483647 w 951"/>
                <a:gd name="T81" fmla="*/ 2147483647 h 681"/>
                <a:gd name="T82" fmla="*/ 2147483647 w 951"/>
                <a:gd name="T83" fmla="*/ 2147483647 h 681"/>
                <a:gd name="T84" fmla="*/ 2147483647 w 951"/>
                <a:gd name="T85" fmla="*/ 2147483647 h 681"/>
                <a:gd name="T86" fmla="*/ 2147483647 w 951"/>
                <a:gd name="T87" fmla="*/ 2147483647 h 681"/>
                <a:gd name="T88" fmla="*/ 2147483647 w 951"/>
                <a:gd name="T89" fmla="*/ 2147483647 h 681"/>
                <a:gd name="T90" fmla="*/ 2147483647 w 951"/>
                <a:gd name="T91" fmla="*/ 2147483647 h 681"/>
                <a:gd name="T92" fmla="*/ 2147483647 w 951"/>
                <a:gd name="T93" fmla="*/ 2147483647 h 681"/>
                <a:gd name="T94" fmla="*/ 2147483647 w 951"/>
                <a:gd name="T95" fmla="*/ 2147483647 h 681"/>
                <a:gd name="T96" fmla="*/ 2147483647 w 951"/>
                <a:gd name="T97" fmla="*/ 2147483647 h 681"/>
                <a:gd name="T98" fmla="*/ 2147483647 w 951"/>
                <a:gd name="T99" fmla="*/ 2147483647 h 681"/>
                <a:gd name="T100" fmla="*/ 2147483647 w 951"/>
                <a:gd name="T101" fmla="*/ 2147483647 h 681"/>
                <a:gd name="T102" fmla="*/ 2147483647 w 951"/>
                <a:gd name="T103" fmla="*/ 2147483647 h 681"/>
                <a:gd name="T104" fmla="*/ 2147483647 w 951"/>
                <a:gd name="T105" fmla="*/ 2147483647 h 681"/>
                <a:gd name="T106" fmla="*/ 2147483647 w 951"/>
                <a:gd name="T107" fmla="*/ 2147483647 h 6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1"/>
                <a:gd name="T163" fmla="*/ 0 h 681"/>
                <a:gd name="T164" fmla="*/ 951 w 951"/>
                <a:gd name="T165" fmla="*/ 681 h 6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1" h="681">
                  <a:moveTo>
                    <a:pt x="104" y="57"/>
                  </a:moveTo>
                  <a:lnTo>
                    <a:pt x="111" y="57"/>
                  </a:lnTo>
                  <a:lnTo>
                    <a:pt x="117" y="51"/>
                  </a:lnTo>
                  <a:lnTo>
                    <a:pt x="128" y="49"/>
                  </a:lnTo>
                  <a:lnTo>
                    <a:pt x="138" y="48"/>
                  </a:lnTo>
                  <a:lnTo>
                    <a:pt x="147" y="45"/>
                  </a:lnTo>
                  <a:lnTo>
                    <a:pt x="153" y="37"/>
                  </a:lnTo>
                  <a:lnTo>
                    <a:pt x="164" y="34"/>
                  </a:lnTo>
                  <a:lnTo>
                    <a:pt x="168" y="37"/>
                  </a:lnTo>
                  <a:lnTo>
                    <a:pt x="179" y="39"/>
                  </a:lnTo>
                  <a:lnTo>
                    <a:pt x="185" y="42"/>
                  </a:lnTo>
                  <a:lnTo>
                    <a:pt x="191" y="49"/>
                  </a:lnTo>
                  <a:lnTo>
                    <a:pt x="195" y="60"/>
                  </a:lnTo>
                  <a:lnTo>
                    <a:pt x="204" y="66"/>
                  </a:lnTo>
                  <a:lnTo>
                    <a:pt x="215" y="69"/>
                  </a:lnTo>
                  <a:lnTo>
                    <a:pt x="225" y="76"/>
                  </a:lnTo>
                  <a:lnTo>
                    <a:pt x="233" y="82"/>
                  </a:lnTo>
                  <a:lnTo>
                    <a:pt x="239" y="84"/>
                  </a:lnTo>
                  <a:lnTo>
                    <a:pt x="249" y="90"/>
                  </a:lnTo>
                  <a:lnTo>
                    <a:pt x="264" y="94"/>
                  </a:lnTo>
                  <a:lnTo>
                    <a:pt x="275" y="94"/>
                  </a:lnTo>
                  <a:lnTo>
                    <a:pt x="293" y="96"/>
                  </a:lnTo>
                  <a:lnTo>
                    <a:pt x="306" y="90"/>
                  </a:lnTo>
                  <a:lnTo>
                    <a:pt x="318" y="85"/>
                  </a:lnTo>
                  <a:lnTo>
                    <a:pt x="338" y="75"/>
                  </a:lnTo>
                  <a:lnTo>
                    <a:pt x="344" y="66"/>
                  </a:lnTo>
                  <a:lnTo>
                    <a:pt x="356" y="58"/>
                  </a:lnTo>
                  <a:lnTo>
                    <a:pt x="359" y="49"/>
                  </a:lnTo>
                  <a:lnTo>
                    <a:pt x="371" y="43"/>
                  </a:lnTo>
                  <a:lnTo>
                    <a:pt x="374" y="33"/>
                  </a:lnTo>
                  <a:lnTo>
                    <a:pt x="378" y="31"/>
                  </a:lnTo>
                  <a:lnTo>
                    <a:pt x="380" y="24"/>
                  </a:lnTo>
                  <a:lnTo>
                    <a:pt x="383" y="22"/>
                  </a:lnTo>
                  <a:lnTo>
                    <a:pt x="393" y="21"/>
                  </a:lnTo>
                  <a:lnTo>
                    <a:pt x="401" y="16"/>
                  </a:lnTo>
                  <a:lnTo>
                    <a:pt x="404" y="7"/>
                  </a:lnTo>
                  <a:lnTo>
                    <a:pt x="411" y="0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3" y="3"/>
                  </a:lnTo>
                  <a:lnTo>
                    <a:pt x="441" y="6"/>
                  </a:lnTo>
                  <a:lnTo>
                    <a:pt x="451" y="3"/>
                  </a:lnTo>
                  <a:lnTo>
                    <a:pt x="459" y="4"/>
                  </a:lnTo>
                  <a:lnTo>
                    <a:pt x="465" y="9"/>
                  </a:lnTo>
                  <a:lnTo>
                    <a:pt x="481" y="3"/>
                  </a:lnTo>
                  <a:lnTo>
                    <a:pt x="489" y="4"/>
                  </a:lnTo>
                  <a:lnTo>
                    <a:pt x="499" y="9"/>
                  </a:lnTo>
                  <a:lnTo>
                    <a:pt x="516" y="16"/>
                  </a:lnTo>
                  <a:lnTo>
                    <a:pt x="534" y="19"/>
                  </a:lnTo>
                  <a:lnTo>
                    <a:pt x="546" y="27"/>
                  </a:lnTo>
                  <a:lnTo>
                    <a:pt x="559" y="30"/>
                  </a:lnTo>
                  <a:lnTo>
                    <a:pt x="568" y="22"/>
                  </a:lnTo>
                  <a:lnTo>
                    <a:pt x="573" y="25"/>
                  </a:lnTo>
                  <a:lnTo>
                    <a:pt x="598" y="18"/>
                  </a:lnTo>
                  <a:lnTo>
                    <a:pt x="594" y="34"/>
                  </a:lnTo>
                  <a:lnTo>
                    <a:pt x="603" y="40"/>
                  </a:lnTo>
                  <a:lnTo>
                    <a:pt x="609" y="49"/>
                  </a:lnTo>
                  <a:lnTo>
                    <a:pt x="613" y="63"/>
                  </a:lnTo>
                  <a:lnTo>
                    <a:pt x="616" y="72"/>
                  </a:lnTo>
                  <a:lnTo>
                    <a:pt x="709" y="108"/>
                  </a:lnTo>
                  <a:lnTo>
                    <a:pt x="696" y="151"/>
                  </a:lnTo>
                  <a:lnTo>
                    <a:pt x="684" y="153"/>
                  </a:lnTo>
                  <a:lnTo>
                    <a:pt x="684" y="165"/>
                  </a:lnTo>
                  <a:lnTo>
                    <a:pt x="703" y="310"/>
                  </a:lnTo>
                  <a:lnTo>
                    <a:pt x="697" y="319"/>
                  </a:lnTo>
                  <a:lnTo>
                    <a:pt x="696" y="331"/>
                  </a:lnTo>
                  <a:lnTo>
                    <a:pt x="703" y="343"/>
                  </a:lnTo>
                  <a:lnTo>
                    <a:pt x="697" y="348"/>
                  </a:lnTo>
                  <a:lnTo>
                    <a:pt x="688" y="354"/>
                  </a:lnTo>
                  <a:lnTo>
                    <a:pt x="679" y="361"/>
                  </a:lnTo>
                  <a:lnTo>
                    <a:pt x="642" y="378"/>
                  </a:lnTo>
                  <a:lnTo>
                    <a:pt x="612" y="393"/>
                  </a:lnTo>
                  <a:lnTo>
                    <a:pt x="564" y="432"/>
                  </a:lnTo>
                  <a:lnTo>
                    <a:pt x="553" y="435"/>
                  </a:lnTo>
                  <a:lnTo>
                    <a:pt x="546" y="436"/>
                  </a:lnTo>
                  <a:lnTo>
                    <a:pt x="547" y="430"/>
                  </a:lnTo>
                  <a:lnTo>
                    <a:pt x="556" y="424"/>
                  </a:lnTo>
                  <a:lnTo>
                    <a:pt x="567" y="411"/>
                  </a:lnTo>
                  <a:lnTo>
                    <a:pt x="567" y="400"/>
                  </a:lnTo>
                  <a:lnTo>
                    <a:pt x="565" y="391"/>
                  </a:lnTo>
                  <a:lnTo>
                    <a:pt x="555" y="385"/>
                  </a:lnTo>
                  <a:lnTo>
                    <a:pt x="546" y="391"/>
                  </a:lnTo>
                  <a:lnTo>
                    <a:pt x="543" y="402"/>
                  </a:lnTo>
                  <a:lnTo>
                    <a:pt x="538" y="403"/>
                  </a:lnTo>
                  <a:lnTo>
                    <a:pt x="535" y="391"/>
                  </a:lnTo>
                  <a:lnTo>
                    <a:pt x="525" y="393"/>
                  </a:lnTo>
                  <a:lnTo>
                    <a:pt x="522" y="399"/>
                  </a:lnTo>
                  <a:lnTo>
                    <a:pt x="526" y="406"/>
                  </a:lnTo>
                  <a:lnTo>
                    <a:pt x="532" y="412"/>
                  </a:lnTo>
                  <a:lnTo>
                    <a:pt x="532" y="417"/>
                  </a:lnTo>
                  <a:lnTo>
                    <a:pt x="516" y="412"/>
                  </a:lnTo>
                  <a:lnTo>
                    <a:pt x="510" y="408"/>
                  </a:lnTo>
                  <a:lnTo>
                    <a:pt x="504" y="402"/>
                  </a:lnTo>
                  <a:lnTo>
                    <a:pt x="496" y="402"/>
                  </a:lnTo>
                  <a:lnTo>
                    <a:pt x="490" y="408"/>
                  </a:lnTo>
                  <a:lnTo>
                    <a:pt x="493" y="417"/>
                  </a:lnTo>
                  <a:lnTo>
                    <a:pt x="502" y="427"/>
                  </a:lnTo>
                  <a:lnTo>
                    <a:pt x="517" y="436"/>
                  </a:lnTo>
                  <a:lnTo>
                    <a:pt x="523" y="447"/>
                  </a:lnTo>
                  <a:lnTo>
                    <a:pt x="531" y="454"/>
                  </a:lnTo>
                  <a:lnTo>
                    <a:pt x="532" y="454"/>
                  </a:lnTo>
                  <a:lnTo>
                    <a:pt x="546" y="454"/>
                  </a:lnTo>
                  <a:lnTo>
                    <a:pt x="561" y="454"/>
                  </a:lnTo>
                  <a:lnTo>
                    <a:pt x="576" y="451"/>
                  </a:lnTo>
                  <a:lnTo>
                    <a:pt x="589" y="459"/>
                  </a:lnTo>
                  <a:lnTo>
                    <a:pt x="583" y="466"/>
                  </a:lnTo>
                  <a:lnTo>
                    <a:pt x="571" y="475"/>
                  </a:lnTo>
                  <a:lnTo>
                    <a:pt x="559" y="481"/>
                  </a:lnTo>
                  <a:lnTo>
                    <a:pt x="552" y="471"/>
                  </a:lnTo>
                  <a:lnTo>
                    <a:pt x="546" y="468"/>
                  </a:lnTo>
                  <a:lnTo>
                    <a:pt x="535" y="466"/>
                  </a:lnTo>
                  <a:lnTo>
                    <a:pt x="529" y="456"/>
                  </a:lnTo>
                  <a:lnTo>
                    <a:pt x="525" y="460"/>
                  </a:lnTo>
                  <a:lnTo>
                    <a:pt x="519" y="462"/>
                  </a:lnTo>
                  <a:lnTo>
                    <a:pt x="517" y="468"/>
                  </a:lnTo>
                  <a:lnTo>
                    <a:pt x="543" y="481"/>
                  </a:lnTo>
                  <a:lnTo>
                    <a:pt x="556" y="483"/>
                  </a:lnTo>
                  <a:lnTo>
                    <a:pt x="559" y="496"/>
                  </a:lnTo>
                  <a:lnTo>
                    <a:pt x="570" y="510"/>
                  </a:lnTo>
                  <a:lnTo>
                    <a:pt x="574" y="523"/>
                  </a:lnTo>
                  <a:lnTo>
                    <a:pt x="580" y="538"/>
                  </a:lnTo>
                  <a:lnTo>
                    <a:pt x="591" y="546"/>
                  </a:lnTo>
                  <a:lnTo>
                    <a:pt x="588" y="550"/>
                  </a:lnTo>
                  <a:lnTo>
                    <a:pt x="588" y="556"/>
                  </a:lnTo>
                  <a:lnTo>
                    <a:pt x="595" y="553"/>
                  </a:lnTo>
                  <a:lnTo>
                    <a:pt x="600" y="544"/>
                  </a:lnTo>
                  <a:lnTo>
                    <a:pt x="598" y="535"/>
                  </a:lnTo>
                  <a:lnTo>
                    <a:pt x="625" y="531"/>
                  </a:lnTo>
                  <a:lnTo>
                    <a:pt x="639" y="531"/>
                  </a:lnTo>
                  <a:lnTo>
                    <a:pt x="645" y="523"/>
                  </a:lnTo>
                  <a:lnTo>
                    <a:pt x="652" y="519"/>
                  </a:lnTo>
                  <a:lnTo>
                    <a:pt x="660" y="522"/>
                  </a:lnTo>
                  <a:lnTo>
                    <a:pt x="666" y="531"/>
                  </a:lnTo>
                  <a:lnTo>
                    <a:pt x="669" y="535"/>
                  </a:lnTo>
                  <a:lnTo>
                    <a:pt x="675" y="540"/>
                  </a:lnTo>
                  <a:lnTo>
                    <a:pt x="687" y="538"/>
                  </a:lnTo>
                  <a:lnTo>
                    <a:pt x="694" y="538"/>
                  </a:lnTo>
                  <a:lnTo>
                    <a:pt x="700" y="549"/>
                  </a:lnTo>
                  <a:lnTo>
                    <a:pt x="700" y="537"/>
                  </a:lnTo>
                  <a:lnTo>
                    <a:pt x="706" y="537"/>
                  </a:lnTo>
                  <a:lnTo>
                    <a:pt x="712" y="544"/>
                  </a:lnTo>
                  <a:lnTo>
                    <a:pt x="721" y="541"/>
                  </a:lnTo>
                  <a:lnTo>
                    <a:pt x="733" y="543"/>
                  </a:lnTo>
                  <a:lnTo>
                    <a:pt x="750" y="526"/>
                  </a:lnTo>
                  <a:lnTo>
                    <a:pt x="750" y="514"/>
                  </a:lnTo>
                  <a:lnTo>
                    <a:pt x="757" y="513"/>
                  </a:lnTo>
                  <a:lnTo>
                    <a:pt x="763" y="513"/>
                  </a:lnTo>
                  <a:lnTo>
                    <a:pt x="768" y="507"/>
                  </a:lnTo>
                  <a:lnTo>
                    <a:pt x="774" y="510"/>
                  </a:lnTo>
                  <a:lnTo>
                    <a:pt x="777" y="519"/>
                  </a:lnTo>
                  <a:lnTo>
                    <a:pt x="786" y="522"/>
                  </a:lnTo>
                  <a:lnTo>
                    <a:pt x="795" y="519"/>
                  </a:lnTo>
                  <a:lnTo>
                    <a:pt x="807" y="519"/>
                  </a:lnTo>
                  <a:lnTo>
                    <a:pt x="813" y="526"/>
                  </a:lnTo>
                  <a:lnTo>
                    <a:pt x="822" y="523"/>
                  </a:lnTo>
                  <a:lnTo>
                    <a:pt x="822" y="517"/>
                  </a:lnTo>
                  <a:lnTo>
                    <a:pt x="826" y="525"/>
                  </a:lnTo>
                  <a:lnTo>
                    <a:pt x="831" y="532"/>
                  </a:lnTo>
                  <a:lnTo>
                    <a:pt x="838" y="538"/>
                  </a:lnTo>
                  <a:lnTo>
                    <a:pt x="844" y="544"/>
                  </a:lnTo>
                  <a:lnTo>
                    <a:pt x="856" y="547"/>
                  </a:lnTo>
                  <a:lnTo>
                    <a:pt x="856" y="553"/>
                  </a:lnTo>
                  <a:lnTo>
                    <a:pt x="853" y="559"/>
                  </a:lnTo>
                  <a:lnTo>
                    <a:pt x="846" y="559"/>
                  </a:lnTo>
                  <a:lnTo>
                    <a:pt x="843" y="562"/>
                  </a:lnTo>
                  <a:lnTo>
                    <a:pt x="844" y="571"/>
                  </a:lnTo>
                  <a:lnTo>
                    <a:pt x="844" y="576"/>
                  </a:lnTo>
                  <a:lnTo>
                    <a:pt x="843" y="583"/>
                  </a:lnTo>
                  <a:lnTo>
                    <a:pt x="855" y="583"/>
                  </a:lnTo>
                  <a:lnTo>
                    <a:pt x="855" y="573"/>
                  </a:lnTo>
                  <a:lnTo>
                    <a:pt x="861" y="568"/>
                  </a:lnTo>
                  <a:lnTo>
                    <a:pt x="862" y="577"/>
                  </a:lnTo>
                  <a:lnTo>
                    <a:pt x="867" y="585"/>
                  </a:lnTo>
                  <a:lnTo>
                    <a:pt x="876" y="579"/>
                  </a:lnTo>
                  <a:lnTo>
                    <a:pt x="874" y="574"/>
                  </a:lnTo>
                  <a:lnTo>
                    <a:pt x="868" y="568"/>
                  </a:lnTo>
                  <a:lnTo>
                    <a:pt x="864" y="558"/>
                  </a:lnTo>
                  <a:lnTo>
                    <a:pt x="877" y="552"/>
                  </a:lnTo>
                  <a:lnTo>
                    <a:pt x="883" y="558"/>
                  </a:lnTo>
                  <a:lnTo>
                    <a:pt x="889" y="559"/>
                  </a:lnTo>
                  <a:lnTo>
                    <a:pt x="885" y="576"/>
                  </a:lnTo>
                  <a:lnTo>
                    <a:pt x="894" y="580"/>
                  </a:lnTo>
                  <a:lnTo>
                    <a:pt x="897" y="577"/>
                  </a:lnTo>
                  <a:lnTo>
                    <a:pt x="898" y="571"/>
                  </a:lnTo>
                  <a:lnTo>
                    <a:pt x="919" y="571"/>
                  </a:lnTo>
                  <a:lnTo>
                    <a:pt x="927" y="564"/>
                  </a:lnTo>
                  <a:lnTo>
                    <a:pt x="928" y="567"/>
                  </a:lnTo>
                  <a:lnTo>
                    <a:pt x="924" y="580"/>
                  </a:lnTo>
                  <a:lnTo>
                    <a:pt x="931" y="580"/>
                  </a:lnTo>
                  <a:lnTo>
                    <a:pt x="940" y="579"/>
                  </a:lnTo>
                  <a:lnTo>
                    <a:pt x="945" y="583"/>
                  </a:lnTo>
                  <a:lnTo>
                    <a:pt x="951" y="589"/>
                  </a:lnTo>
                  <a:lnTo>
                    <a:pt x="943" y="595"/>
                  </a:lnTo>
                  <a:lnTo>
                    <a:pt x="934" y="601"/>
                  </a:lnTo>
                  <a:lnTo>
                    <a:pt x="918" y="615"/>
                  </a:lnTo>
                  <a:lnTo>
                    <a:pt x="906" y="615"/>
                  </a:lnTo>
                  <a:lnTo>
                    <a:pt x="903" y="621"/>
                  </a:lnTo>
                  <a:lnTo>
                    <a:pt x="897" y="621"/>
                  </a:lnTo>
                  <a:lnTo>
                    <a:pt x="889" y="621"/>
                  </a:lnTo>
                  <a:lnTo>
                    <a:pt x="891" y="624"/>
                  </a:lnTo>
                  <a:lnTo>
                    <a:pt x="898" y="628"/>
                  </a:lnTo>
                  <a:lnTo>
                    <a:pt x="894" y="634"/>
                  </a:lnTo>
                  <a:lnTo>
                    <a:pt x="889" y="642"/>
                  </a:lnTo>
                  <a:lnTo>
                    <a:pt x="895" y="652"/>
                  </a:lnTo>
                  <a:lnTo>
                    <a:pt x="895" y="661"/>
                  </a:lnTo>
                  <a:lnTo>
                    <a:pt x="894" y="667"/>
                  </a:lnTo>
                  <a:lnTo>
                    <a:pt x="885" y="669"/>
                  </a:lnTo>
                  <a:lnTo>
                    <a:pt x="874" y="673"/>
                  </a:lnTo>
                  <a:lnTo>
                    <a:pt x="867" y="669"/>
                  </a:lnTo>
                  <a:lnTo>
                    <a:pt x="861" y="667"/>
                  </a:lnTo>
                  <a:lnTo>
                    <a:pt x="846" y="681"/>
                  </a:lnTo>
                  <a:lnTo>
                    <a:pt x="835" y="675"/>
                  </a:lnTo>
                  <a:lnTo>
                    <a:pt x="825" y="675"/>
                  </a:lnTo>
                  <a:lnTo>
                    <a:pt x="819" y="667"/>
                  </a:lnTo>
                  <a:lnTo>
                    <a:pt x="808" y="649"/>
                  </a:lnTo>
                  <a:lnTo>
                    <a:pt x="789" y="648"/>
                  </a:lnTo>
                  <a:lnTo>
                    <a:pt x="780" y="649"/>
                  </a:lnTo>
                  <a:lnTo>
                    <a:pt x="774" y="637"/>
                  </a:lnTo>
                  <a:lnTo>
                    <a:pt x="763" y="631"/>
                  </a:lnTo>
                  <a:lnTo>
                    <a:pt x="747" y="625"/>
                  </a:lnTo>
                  <a:lnTo>
                    <a:pt x="735" y="621"/>
                  </a:lnTo>
                  <a:lnTo>
                    <a:pt x="726" y="615"/>
                  </a:lnTo>
                  <a:lnTo>
                    <a:pt x="711" y="613"/>
                  </a:lnTo>
                  <a:lnTo>
                    <a:pt x="708" y="606"/>
                  </a:lnTo>
                  <a:lnTo>
                    <a:pt x="682" y="598"/>
                  </a:lnTo>
                  <a:lnTo>
                    <a:pt x="676" y="595"/>
                  </a:lnTo>
                  <a:lnTo>
                    <a:pt x="664" y="588"/>
                  </a:lnTo>
                  <a:lnTo>
                    <a:pt x="660" y="580"/>
                  </a:lnTo>
                  <a:lnTo>
                    <a:pt x="667" y="573"/>
                  </a:lnTo>
                  <a:lnTo>
                    <a:pt x="676" y="568"/>
                  </a:lnTo>
                  <a:lnTo>
                    <a:pt x="681" y="553"/>
                  </a:lnTo>
                  <a:lnTo>
                    <a:pt x="679" y="544"/>
                  </a:lnTo>
                  <a:lnTo>
                    <a:pt x="669" y="544"/>
                  </a:lnTo>
                  <a:lnTo>
                    <a:pt x="660" y="538"/>
                  </a:lnTo>
                  <a:lnTo>
                    <a:pt x="648" y="540"/>
                  </a:lnTo>
                  <a:lnTo>
                    <a:pt x="637" y="546"/>
                  </a:lnTo>
                  <a:lnTo>
                    <a:pt x="625" y="558"/>
                  </a:lnTo>
                  <a:lnTo>
                    <a:pt x="633" y="562"/>
                  </a:lnTo>
                  <a:lnTo>
                    <a:pt x="645" y="564"/>
                  </a:lnTo>
                  <a:lnTo>
                    <a:pt x="645" y="571"/>
                  </a:lnTo>
                  <a:lnTo>
                    <a:pt x="633" y="574"/>
                  </a:lnTo>
                  <a:lnTo>
                    <a:pt x="624" y="576"/>
                  </a:lnTo>
                  <a:lnTo>
                    <a:pt x="604" y="573"/>
                  </a:lnTo>
                  <a:lnTo>
                    <a:pt x="559" y="571"/>
                  </a:lnTo>
                  <a:lnTo>
                    <a:pt x="529" y="577"/>
                  </a:lnTo>
                  <a:lnTo>
                    <a:pt x="483" y="595"/>
                  </a:lnTo>
                  <a:lnTo>
                    <a:pt x="451" y="624"/>
                  </a:lnTo>
                  <a:lnTo>
                    <a:pt x="415" y="628"/>
                  </a:lnTo>
                  <a:lnTo>
                    <a:pt x="400" y="628"/>
                  </a:lnTo>
                  <a:lnTo>
                    <a:pt x="384" y="624"/>
                  </a:lnTo>
                  <a:lnTo>
                    <a:pt x="370" y="622"/>
                  </a:lnTo>
                  <a:lnTo>
                    <a:pt x="354" y="622"/>
                  </a:lnTo>
                  <a:lnTo>
                    <a:pt x="318" y="610"/>
                  </a:lnTo>
                  <a:lnTo>
                    <a:pt x="297" y="612"/>
                  </a:lnTo>
                  <a:lnTo>
                    <a:pt x="277" y="604"/>
                  </a:lnTo>
                  <a:lnTo>
                    <a:pt x="252" y="606"/>
                  </a:lnTo>
                  <a:lnTo>
                    <a:pt x="207" y="598"/>
                  </a:lnTo>
                  <a:lnTo>
                    <a:pt x="178" y="595"/>
                  </a:lnTo>
                  <a:lnTo>
                    <a:pt x="165" y="592"/>
                  </a:lnTo>
                  <a:lnTo>
                    <a:pt x="135" y="586"/>
                  </a:lnTo>
                  <a:lnTo>
                    <a:pt x="111" y="583"/>
                  </a:lnTo>
                  <a:lnTo>
                    <a:pt x="108" y="111"/>
                  </a:lnTo>
                  <a:lnTo>
                    <a:pt x="0" y="111"/>
                  </a:lnTo>
                  <a:lnTo>
                    <a:pt x="24" y="91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67" y="78"/>
                  </a:lnTo>
                  <a:lnTo>
                    <a:pt x="72" y="72"/>
                  </a:lnTo>
                  <a:lnTo>
                    <a:pt x="79" y="76"/>
                  </a:lnTo>
                  <a:lnTo>
                    <a:pt x="93" y="73"/>
                  </a:lnTo>
                  <a:lnTo>
                    <a:pt x="97" y="60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" name="Freeform 120"/>
            <p:cNvSpPr>
              <a:spLocks noChangeAspect="1"/>
            </p:cNvSpPr>
            <p:nvPr/>
          </p:nvSpPr>
          <p:spPr bwMode="auto">
            <a:xfrm>
              <a:off x="2037" y="2584"/>
              <a:ext cx="514" cy="442"/>
            </a:xfrm>
            <a:custGeom>
              <a:avLst/>
              <a:gdLst>
                <a:gd name="T0" fmla="*/ 2147483647 w 562"/>
                <a:gd name="T1" fmla="*/ 2147483647 h 472"/>
                <a:gd name="T2" fmla="*/ 2147483647 w 562"/>
                <a:gd name="T3" fmla="*/ 2147483647 h 472"/>
                <a:gd name="T4" fmla="*/ 2147483647 w 562"/>
                <a:gd name="T5" fmla="*/ 2147483647 h 472"/>
                <a:gd name="T6" fmla="*/ 2147483647 w 562"/>
                <a:gd name="T7" fmla="*/ 2147483647 h 472"/>
                <a:gd name="T8" fmla="*/ 2147483647 w 562"/>
                <a:gd name="T9" fmla="*/ 2147483647 h 472"/>
                <a:gd name="T10" fmla="*/ 2147483647 w 562"/>
                <a:gd name="T11" fmla="*/ 0 h 472"/>
                <a:gd name="T12" fmla="*/ 2147483647 w 562"/>
                <a:gd name="T13" fmla="*/ 2147483647 h 472"/>
                <a:gd name="T14" fmla="*/ 2147483647 w 562"/>
                <a:gd name="T15" fmla="*/ 2147483647 h 472"/>
                <a:gd name="T16" fmla="*/ 2147483647 w 562"/>
                <a:gd name="T17" fmla="*/ 2147483647 h 472"/>
                <a:gd name="T18" fmla="*/ 2147483647 w 562"/>
                <a:gd name="T19" fmla="*/ 2147483647 h 472"/>
                <a:gd name="T20" fmla="*/ 2147483647 w 562"/>
                <a:gd name="T21" fmla="*/ 2147483647 h 472"/>
                <a:gd name="T22" fmla="*/ 2147483647 w 562"/>
                <a:gd name="T23" fmla="*/ 2147483647 h 472"/>
                <a:gd name="T24" fmla="*/ 2147483647 w 562"/>
                <a:gd name="T25" fmla="*/ 2147483647 h 472"/>
                <a:gd name="T26" fmla="*/ 2147483647 w 562"/>
                <a:gd name="T27" fmla="*/ 2147483647 h 472"/>
                <a:gd name="T28" fmla="*/ 2147483647 w 562"/>
                <a:gd name="T29" fmla="*/ 2147483647 h 472"/>
                <a:gd name="T30" fmla="*/ 2147483647 w 562"/>
                <a:gd name="T31" fmla="*/ 2147483647 h 472"/>
                <a:gd name="T32" fmla="*/ 2147483647 w 562"/>
                <a:gd name="T33" fmla="*/ 2147483647 h 472"/>
                <a:gd name="T34" fmla="*/ 2147483647 w 562"/>
                <a:gd name="T35" fmla="*/ 2147483647 h 472"/>
                <a:gd name="T36" fmla="*/ 2147483647 w 562"/>
                <a:gd name="T37" fmla="*/ 2147483647 h 472"/>
                <a:gd name="T38" fmla="*/ 2147483647 w 562"/>
                <a:gd name="T39" fmla="*/ 2147483647 h 472"/>
                <a:gd name="T40" fmla="*/ 2147483647 w 562"/>
                <a:gd name="T41" fmla="*/ 2147483647 h 472"/>
                <a:gd name="T42" fmla="*/ 2147483647 w 562"/>
                <a:gd name="T43" fmla="*/ 2147483647 h 472"/>
                <a:gd name="T44" fmla="*/ 2147483647 w 562"/>
                <a:gd name="T45" fmla="*/ 2147483647 h 472"/>
                <a:gd name="T46" fmla="*/ 2147483647 w 562"/>
                <a:gd name="T47" fmla="*/ 2147483647 h 472"/>
                <a:gd name="T48" fmla="*/ 2147483647 w 562"/>
                <a:gd name="T49" fmla="*/ 2147483647 h 472"/>
                <a:gd name="T50" fmla="*/ 2147483647 w 562"/>
                <a:gd name="T51" fmla="*/ 2147483647 h 472"/>
                <a:gd name="T52" fmla="*/ 2147483647 w 562"/>
                <a:gd name="T53" fmla="*/ 2147483647 h 472"/>
                <a:gd name="T54" fmla="*/ 2147483647 w 562"/>
                <a:gd name="T55" fmla="*/ 2147483647 h 472"/>
                <a:gd name="T56" fmla="*/ 2147483647 w 562"/>
                <a:gd name="T57" fmla="*/ 2147483647 h 472"/>
                <a:gd name="T58" fmla="*/ 2147483647 w 562"/>
                <a:gd name="T59" fmla="*/ 2147483647 h 472"/>
                <a:gd name="T60" fmla="*/ 2147483647 w 562"/>
                <a:gd name="T61" fmla="*/ 2147483647 h 472"/>
                <a:gd name="T62" fmla="*/ 2147483647 w 562"/>
                <a:gd name="T63" fmla="*/ 2147483647 h 472"/>
                <a:gd name="T64" fmla="*/ 2147483647 w 562"/>
                <a:gd name="T65" fmla="*/ 2147483647 h 472"/>
                <a:gd name="T66" fmla="*/ 2147483647 w 562"/>
                <a:gd name="T67" fmla="*/ 2147483647 h 472"/>
                <a:gd name="T68" fmla="*/ 2147483647 w 562"/>
                <a:gd name="T69" fmla="*/ 2147483647 h 472"/>
                <a:gd name="T70" fmla="*/ 2147483647 w 562"/>
                <a:gd name="T71" fmla="*/ 2147483647 h 472"/>
                <a:gd name="T72" fmla="*/ 2147483647 w 562"/>
                <a:gd name="T73" fmla="*/ 2147483647 h 472"/>
                <a:gd name="T74" fmla="*/ 2147483647 w 562"/>
                <a:gd name="T75" fmla="*/ 2147483647 h 472"/>
                <a:gd name="T76" fmla="*/ 2147483647 w 562"/>
                <a:gd name="T77" fmla="*/ 2147483647 h 472"/>
                <a:gd name="T78" fmla="*/ 2147483647 w 562"/>
                <a:gd name="T79" fmla="*/ 2147483647 h 472"/>
                <a:gd name="T80" fmla="*/ 2147483647 w 562"/>
                <a:gd name="T81" fmla="*/ 2147483647 h 472"/>
                <a:gd name="T82" fmla="*/ 2147483647 w 562"/>
                <a:gd name="T83" fmla="*/ 2147483647 h 472"/>
                <a:gd name="T84" fmla="*/ 2147483647 w 562"/>
                <a:gd name="T85" fmla="*/ 2147483647 h 472"/>
                <a:gd name="T86" fmla="*/ 2147483647 w 562"/>
                <a:gd name="T87" fmla="*/ 2147483647 h 472"/>
                <a:gd name="T88" fmla="*/ 2147483647 w 562"/>
                <a:gd name="T89" fmla="*/ 2147483647 h 472"/>
                <a:gd name="T90" fmla="*/ 2147483647 w 562"/>
                <a:gd name="T91" fmla="*/ 2147483647 h 472"/>
                <a:gd name="T92" fmla="*/ 2147483647 w 562"/>
                <a:gd name="T93" fmla="*/ 2147483647 h 472"/>
                <a:gd name="T94" fmla="*/ 2147483647 w 562"/>
                <a:gd name="T95" fmla="*/ 2147483647 h 472"/>
                <a:gd name="T96" fmla="*/ 2147483647 w 562"/>
                <a:gd name="T97" fmla="*/ 2147483647 h 472"/>
                <a:gd name="T98" fmla="*/ 2147483647 w 562"/>
                <a:gd name="T99" fmla="*/ 2147483647 h 472"/>
                <a:gd name="T100" fmla="*/ 2147483647 w 562"/>
                <a:gd name="T101" fmla="*/ 2147483647 h 472"/>
                <a:gd name="T102" fmla="*/ 2147483647 w 562"/>
                <a:gd name="T103" fmla="*/ 2147483647 h 472"/>
                <a:gd name="T104" fmla="*/ 2147483647 w 562"/>
                <a:gd name="T105" fmla="*/ 2147483647 h 472"/>
                <a:gd name="T106" fmla="*/ 2147483647 w 562"/>
                <a:gd name="T107" fmla="*/ 2147483647 h 472"/>
                <a:gd name="T108" fmla="*/ 2147483647 w 562"/>
                <a:gd name="T109" fmla="*/ 2147483647 h 472"/>
                <a:gd name="T110" fmla="*/ 2147483647 w 562"/>
                <a:gd name="T111" fmla="*/ 2147483647 h 472"/>
                <a:gd name="T112" fmla="*/ 2147483647 w 562"/>
                <a:gd name="T113" fmla="*/ 2147483647 h 4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472"/>
                <a:gd name="T173" fmla="*/ 562 w 562"/>
                <a:gd name="T174" fmla="*/ 472 h 4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472">
                  <a:moveTo>
                    <a:pt x="321" y="112"/>
                  </a:moveTo>
                  <a:lnTo>
                    <a:pt x="324" y="108"/>
                  </a:lnTo>
                  <a:lnTo>
                    <a:pt x="322" y="100"/>
                  </a:lnTo>
                  <a:lnTo>
                    <a:pt x="319" y="94"/>
                  </a:lnTo>
                  <a:lnTo>
                    <a:pt x="321" y="87"/>
                  </a:lnTo>
                  <a:lnTo>
                    <a:pt x="315" y="81"/>
                  </a:lnTo>
                  <a:lnTo>
                    <a:pt x="315" y="73"/>
                  </a:lnTo>
                  <a:lnTo>
                    <a:pt x="315" y="66"/>
                  </a:lnTo>
                  <a:lnTo>
                    <a:pt x="312" y="58"/>
                  </a:lnTo>
                  <a:lnTo>
                    <a:pt x="303" y="57"/>
                  </a:lnTo>
                  <a:lnTo>
                    <a:pt x="303" y="49"/>
                  </a:lnTo>
                  <a:lnTo>
                    <a:pt x="292" y="42"/>
                  </a:lnTo>
                  <a:lnTo>
                    <a:pt x="288" y="37"/>
                  </a:lnTo>
                  <a:lnTo>
                    <a:pt x="283" y="27"/>
                  </a:lnTo>
                  <a:lnTo>
                    <a:pt x="273" y="24"/>
                  </a:lnTo>
                  <a:lnTo>
                    <a:pt x="264" y="19"/>
                  </a:lnTo>
                  <a:lnTo>
                    <a:pt x="258" y="12"/>
                  </a:lnTo>
                  <a:lnTo>
                    <a:pt x="258" y="0"/>
                  </a:lnTo>
                  <a:lnTo>
                    <a:pt x="202" y="0"/>
                  </a:lnTo>
                  <a:lnTo>
                    <a:pt x="210" y="15"/>
                  </a:lnTo>
                  <a:lnTo>
                    <a:pt x="214" y="25"/>
                  </a:lnTo>
                  <a:lnTo>
                    <a:pt x="219" y="39"/>
                  </a:lnTo>
                  <a:lnTo>
                    <a:pt x="219" y="48"/>
                  </a:lnTo>
                  <a:lnTo>
                    <a:pt x="228" y="49"/>
                  </a:lnTo>
                  <a:lnTo>
                    <a:pt x="234" y="51"/>
                  </a:lnTo>
                  <a:lnTo>
                    <a:pt x="244" y="54"/>
                  </a:lnTo>
                  <a:lnTo>
                    <a:pt x="243" y="63"/>
                  </a:lnTo>
                  <a:lnTo>
                    <a:pt x="256" y="76"/>
                  </a:lnTo>
                  <a:lnTo>
                    <a:pt x="261" y="91"/>
                  </a:lnTo>
                  <a:lnTo>
                    <a:pt x="273" y="106"/>
                  </a:lnTo>
                  <a:lnTo>
                    <a:pt x="157" y="109"/>
                  </a:lnTo>
                  <a:lnTo>
                    <a:pt x="141" y="99"/>
                  </a:lnTo>
                  <a:lnTo>
                    <a:pt x="133" y="93"/>
                  </a:lnTo>
                  <a:lnTo>
                    <a:pt x="120" y="94"/>
                  </a:lnTo>
                  <a:lnTo>
                    <a:pt x="115" y="88"/>
                  </a:lnTo>
                  <a:lnTo>
                    <a:pt x="105" y="90"/>
                  </a:lnTo>
                  <a:lnTo>
                    <a:pt x="102" y="87"/>
                  </a:lnTo>
                  <a:lnTo>
                    <a:pt x="42" y="108"/>
                  </a:lnTo>
                  <a:lnTo>
                    <a:pt x="25" y="100"/>
                  </a:lnTo>
                  <a:lnTo>
                    <a:pt x="13" y="93"/>
                  </a:lnTo>
                  <a:lnTo>
                    <a:pt x="9" y="97"/>
                  </a:lnTo>
                  <a:lnTo>
                    <a:pt x="3" y="99"/>
                  </a:lnTo>
                  <a:lnTo>
                    <a:pt x="1" y="121"/>
                  </a:lnTo>
                  <a:lnTo>
                    <a:pt x="0" y="138"/>
                  </a:lnTo>
                  <a:lnTo>
                    <a:pt x="9" y="141"/>
                  </a:lnTo>
                  <a:lnTo>
                    <a:pt x="27" y="142"/>
                  </a:lnTo>
                  <a:lnTo>
                    <a:pt x="33" y="150"/>
                  </a:lnTo>
                  <a:lnTo>
                    <a:pt x="32" y="157"/>
                  </a:lnTo>
                  <a:lnTo>
                    <a:pt x="24" y="159"/>
                  </a:lnTo>
                  <a:lnTo>
                    <a:pt x="27" y="168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27" y="211"/>
                  </a:lnTo>
                  <a:lnTo>
                    <a:pt x="32" y="222"/>
                  </a:lnTo>
                  <a:lnTo>
                    <a:pt x="30" y="231"/>
                  </a:lnTo>
                  <a:lnTo>
                    <a:pt x="11" y="244"/>
                  </a:lnTo>
                  <a:lnTo>
                    <a:pt x="14" y="246"/>
                  </a:lnTo>
                  <a:lnTo>
                    <a:pt x="15" y="256"/>
                  </a:lnTo>
                  <a:lnTo>
                    <a:pt x="20" y="267"/>
                  </a:lnTo>
                  <a:lnTo>
                    <a:pt x="30" y="267"/>
                  </a:lnTo>
                  <a:lnTo>
                    <a:pt x="36" y="270"/>
                  </a:lnTo>
                  <a:lnTo>
                    <a:pt x="38" y="280"/>
                  </a:lnTo>
                  <a:lnTo>
                    <a:pt x="30" y="282"/>
                  </a:lnTo>
                  <a:lnTo>
                    <a:pt x="26" y="294"/>
                  </a:lnTo>
                  <a:lnTo>
                    <a:pt x="11" y="294"/>
                  </a:lnTo>
                  <a:lnTo>
                    <a:pt x="5" y="301"/>
                  </a:lnTo>
                  <a:lnTo>
                    <a:pt x="3" y="312"/>
                  </a:lnTo>
                  <a:lnTo>
                    <a:pt x="5" y="322"/>
                  </a:lnTo>
                  <a:lnTo>
                    <a:pt x="8" y="330"/>
                  </a:lnTo>
                  <a:lnTo>
                    <a:pt x="18" y="330"/>
                  </a:lnTo>
                  <a:lnTo>
                    <a:pt x="27" y="325"/>
                  </a:lnTo>
                  <a:lnTo>
                    <a:pt x="32" y="321"/>
                  </a:lnTo>
                  <a:lnTo>
                    <a:pt x="38" y="324"/>
                  </a:lnTo>
                  <a:lnTo>
                    <a:pt x="50" y="324"/>
                  </a:lnTo>
                  <a:lnTo>
                    <a:pt x="59" y="318"/>
                  </a:lnTo>
                  <a:lnTo>
                    <a:pt x="62" y="328"/>
                  </a:lnTo>
                  <a:lnTo>
                    <a:pt x="68" y="339"/>
                  </a:lnTo>
                  <a:lnTo>
                    <a:pt x="66" y="343"/>
                  </a:lnTo>
                  <a:lnTo>
                    <a:pt x="72" y="354"/>
                  </a:lnTo>
                  <a:lnTo>
                    <a:pt x="63" y="363"/>
                  </a:lnTo>
                  <a:lnTo>
                    <a:pt x="50" y="381"/>
                  </a:lnTo>
                  <a:lnTo>
                    <a:pt x="44" y="399"/>
                  </a:lnTo>
                  <a:lnTo>
                    <a:pt x="33" y="435"/>
                  </a:lnTo>
                  <a:lnTo>
                    <a:pt x="72" y="435"/>
                  </a:lnTo>
                  <a:lnTo>
                    <a:pt x="84" y="451"/>
                  </a:lnTo>
                  <a:lnTo>
                    <a:pt x="100" y="439"/>
                  </a:lnTo>
                  <a:lnTo>
                    <a:pt x="154" y="465"/>
                  </a:lnTo>
                  <a:lnTo>
                    <a:pt x="171" y="445"/>
                  </a:lnTo>
                  <a:lnTo>
                    <a:pt x="169" y="436"/>
                  </a:lnTo>
                  <a:lnTo>
                    <a:pt x="192" y="418"/>
                  </a:lnTo>
                  <a:lnTo>
                    <a:pt x="202" y="417"/>
                  </a:lnTo>
                  <a:lnTo>
                    <a:pt x="199" y="409"/>
                  </a:lnTo>
                  <a:lnTo>
                    <a:pt x="201" y="397"/>
                  </a:lnTo>
                  <a:lnTo>
                    <a:pt x="207" y="396"/>
                  </a:lnTo>
                  <a:lnTo>
                    <a:pt x="216" y="391"/>
                  </a:lnTo>
                  <a:lnTo>
                    <a:pt x="228" y="384"/>
                  </a:lnTo>
                  <a:lnTo>
                    <a:pt x="234" y="382"/>
                  </a:lnTo>
                  <a:lnTo>
                    <a:pt x="244" y="385"/>
                  </a:lnTo>
                  <a:lnTo>
                    <a:pt x="249" y="387"/>
                  </a:lnTo>
                  <a:lnTo>
                    <a:pt x="253" y="384"/>
                  </a:lnTo>
                  <a:lnTo>
                    <a:pt x="256" y="382"/>
                  </a:lnTo>
                  <a:lnTo>
                    <a:pt x="261" y="385"/>
                  </a:lnTo>
                  <a:lnTo>
                    <a:pt x="265" y="391"/>
                  </a:lnTo>
                  <a:lnTo>
                    <a:pt x="273" y="393"/>
                  </a:lnTo>
                  <a:lnTo>
                    <a:pt x="276" y="399"/>
                  </a:lnTo>
                  <a:lnTo>
                    <a:pt x="280" y="399"/>
                  </a:lnTo>
                  <a:lnTo>
                    <a:pt x="285" y="393"/>
                  </a:lnTo>
                  <a:lnTo>
                    <a:pt x="294" y="396"/>
                  </a:lnTo>
                  <a:lnTo>
                    <a:pt x="300" y="399"/>
                  </a:lnTo>
                  <a:lnTo>
                    <a:pt x="301" y="409"/>
                  </a:lnTo>
                  <a:lnTo>
                    <a:pt x="303" y="412"/>
                  </a:lnTo>
                  <a:lnTo>
                    <a:pt x="306" y="421"/>
                  </a:lnTo>
                  <a:lnTo>
                    <a:pt x="319" y="439"/>
                  </a:lnTo>
                  <a:lnTo>
                    <a:pt x="331" y="435"/>
                  </a:lnTo>
                  <a:lnTo>
                    <a:pt x="339" y="435"/>
                  </a:lnTo>
                  <a:lnTo>
                    <a:pt x="343" y="439"/>
                  </a:lnTo>
                  <a:lnTo>
                    <a:pt x="345" y="444"/>
                  </a:lnTo>
                  <a:lnTo>
                    <a:pt x="345" y="451"/>
                  </a:lnTo>
                  <a:lnTo>
                    <a:pt x="346" y="457"/>
                  </a:lnTo>
                  <a:lnTo>
                    <a:pt x="354" y="472"/>
                  </a:lnTo>
                  <a:lnTo>
                    <a:pt x="435" y="471"/>
                  </a:lnTo>
                  <a:lnTo>
                    <a:pt x="433" y="466"/>
                  </a:lnTo>
                  <a:lnTo>
                    <a:pt x="444" y="463"/>
                  </a:lnTo>
                  <a:lnTo>
                    <a:pt x="451" y="447"/>
                  </a:lnTo>
                  <a:lnTo>
                    <a:pt x="562" y="442"/>
                  </a:lnTo>
                  <a:lnTo>
                    <a:pt x="562" y="430"/>
                  </a:lnTo>
                  <a:lnTo>
                    <a:pt x="558" y="420"/>
                  </a:lnTo>
                  <a:lnTo>
                    <a:pt x="553" y="411"/>
                  </a:lnTo>
                  <a:lnTo>
                    <a:pt x="550" y="405"/>
                  </a:lnTo>
                  <a:lnTo>
                    <a:pt x="543" y="397"/>
                  </a:lnTo>
                  <a:lnTo>
                    <a:pt x="472" y="397"/>
                  </a:lnTo>
                  <a:lnTo>
                    <a:pt x="465" y="390"/>
                  </a:lnTo>
                  <a:lnTo>
                    <a:pt x="468" y="381"/>
                  </a:lnTo>
                  <a:lnTo>
                    <a:pt x="477" y="375"/>
                  </a:lnTo>
                  <a:lnTo>
                    <a:pt x="469" y="366"/>
                  </a:lnTo>
                  <a:lnTo>
                    <a:pt x="469" y="361"/>
                  </a:lnTo>
                  <a:lnTo>
                    <a:pt x="468" y="352"/>
                  </a:lnTo>
                  <a:lnTo>
                    <a:pt x="468" y="340"/>
                  </a:lnTo>
                  <a:lnTo>
                    <a:pt x="466" y="330"/>
                  </a:lnTo>
                  <a:lnTo>
                    <a:pt x="465" y="312"/>
                  </a:lnTo>
                  <a:lnTo>
                    <a:pt x="454" y="304"/>
                  </a:lnTo>
                  <a:lnTo>
                    <a:pt x="451" y="295"/>
                  </a:lnTo>
                  <a:lnTo>
                    <a:pt x="453" y="286"/>
                  </a:lnTo>
                  <a:lnTo>
                    <a:pt x="456" y="277"/>
                  </a:lnTo>
                  <a:lnTo>
                    <a:pt x="465" y="271"/>
                  </a:lnTo>
                  <a:lnTo>
                    <a:pt x="450" y="267"/>
                  </a:lnTo>
                  <a:lnTo>
                    <a:pt x="435" y="261"/>
                  </a:lnTo>
                  <a:lnTo>
                    <a:pt x="415" y="259"/>
                  </a:lnTo>
                  <a:lnTo>
                    <a:pt x="397" y="261"/>
                  </a:lnTo>
                  <a:lnTo>
                    <a:pt x="384" y="259"/>
                  </a:lnTo>
                  <a:lnTo>
                    <a:pt x="373" y="255"/>
                  </a:lnTo>
                  <a:lnTo>
                    <a:pt x="363" y="249"/>
                  </a:lnTo>
                  <a:lnTo>
                    <a:pt x="358" y="243"/>
                  </a:lnTo>
                  <a:lnTo>
                    <a:pt x="357" y="235"/>
                  </a:lnTo>
                  <a:lnTo>
                    <a:pt x="360" y="229"/>
                  </a:lnTo>
                  <a:lnTo>
                    <a:pt x="360" y="220"/>
                  </a:lnTo>
                  <a:lnTo>
                    <a:pt x="345" y="211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0" y="193"/>
                  </a:lnTo>
                  <a:lnTo>
                    <a:pt x="327" y="186"/>
                  </a:lnTo>
                  <a:lnTo>
                    <a:pt x="325" y="178"/>
                  </a:lnTo>
                  <a:lnTo>
                    <a:pt x="324" y="172"/>
                  </a:lnTo>
                  <a:lnTo>
                    <a:pt x="324" y="162"/>
                  </a:lnTo>
                  <a:lnTo>
                    <a:pt x="321" y="148"/>
                  </a:lnTo>
                  <a:lnTo>
                    <a:pt x="313" y="142"/>
                  </a:lnTo>
                  <a:lnTo>
                    <a:pt x="304" y="139"/>
                  </a:lnTo>
                  <a:lnTo>
                    <a:pt x="306" y="132"/>
                  </a:lnTo>
                  <a:lnTo>
                    <a:pt x="310" y="126"/>
                  </a:lnTo>
                  <a:lnTo>
                    <a:pt x="316" y="124"/>
                  </a:lnTo>
                  <a:lnTo>
                    <a:pt x="322" y="121"/>
                  </a:lnTo>
                  <a:lnTo>
                    <a:pt x="321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" name="Freeform 122"/>
            <p:cNvSpPr>
              <a:spLocks noChangeAspect="1"/>
            </p:cNvSpPr>
            <p:nvPr/>
          </p:nvSpPr>
          <p:spPr bwMode="auto">
            <a:xfrm>
              <a:off x="2032" y="2941"/>
              <a:ext cx="641" cy="366"/>
            </a:xfrm>
            <a:custGeom>
              <a:avLst/>
              <a:gdLst>
                <a:gd name="T0" fmla="*/ 2147483647 w 842"/>
                <a:gd name="T1" fmla="*/ 2147483647 h 404"/>
                <a:gd name="T2" fmla="*/ 2147483647 w 842"/>
                <a:gd name="T3" fmla="*/ 2147483647 h 404"/>
                <a:gd name="T4" fmla="*/ 2147483647 w 842"/>
                <a:gd name="T5" fmla="*/ 2147483647 h 404"/>
                <a:gd name="T6" fmla="*/ 2147483647 w 842"/>
                <a:gd name="T7" fmla="*/ 2147483647 h 404"/>
                <a:gd name="T8" fmla="*/ 2147483647 w 842"/>
                <a:gd name="T9" fmla="*/ 2147483647 h 404"/>
                <a:gd name="T10" fmla="*/ 2147483647 w 842"/>
                <a:gd name="T11" fmla="*/ 2147483647 h 404"/>
                <a:gd name="T12" fmla="*/ 2147483647 w 842"/>
                <a:gd name="T13" fmla="*/ 2147483647 h 404"/>
                <a:gd name="T14" fmla="*/ 2147483647 w 842"/>
                <a:gd name="T15" fmla="*/ 2147483647 h 404"/>
                <a:gd name="T16" fmla="*/ 2147483647 w 842"/>
                <a:gd name="T17" fmla="*/ 2147483647 h 404"/>
                <a:gd name="T18" fmla="*/ 2147483647 w 842"/>
                <a:gd name="T19" fmla="*/ 2147483647 h 404"/>
                <a:gd name="T20" fmla="*/ 2147483647 w 842"/>
                <a:gd name="T21" fmla="*/ 2147483647 h 404"/>
                <a:gd name="T22" fmla="*/ 2147483647 w 842"/>
                <a:gd name="T23" fmla="*/ 2147483647 h 404"/>
                <a:gd name="T24" fmla="*/ 2147483647 w 842"/>
                <a:gd name="T25" fmla="*/ 2147483647 h 404"/>
                <a:gd name="T26" fmla="*/ 2147483647 w 842"/>
                <a:gd name="T27" fmla="*/ 2147483647 h 404"/>
                <a:gd name="T28" fmla="*/ 2147483647 w 842"/>
                <a:gd name="T29" fmla="*/ 2147483647 h 404"/>
                <a:gd name="T30" fmla="*/ 2147483647 w 842"/>
                <a:gd name="T31" fmla="*/ 2147483647 h 404"/>
                <a:gd name="T32" fmla="*/ 2147483647 w 842"/>
                <a:gd name="T33" fmla="*/ 2147483647 h 404"/>
                <a:gd name="T34" fmla="*/ 2147483647 w 842"/>
                <a:gd name="T35" fmla="*/ 2147483647 h 404"/>
                <a:gd name="T36" fmla="*/ 2147483647 w 842"/>
                <a:gd name="T37" fmla="*/ 2147483647 h 404"/>
                <a:gd name="T38" fmla="*/ 2147483647 w 842"/>
                <a:gd name="T39" fmla="*/ 2147483647 h 404"/>
                <a:gd name="T40" fmla="*/ 2147483647 w 842"/>
                <a:gd name="T41" fmla="*/ 2147483647 h 404"/>
                <a:gd name="T42" fmla="*/ 2147483647 w 842"/>
                <a:gd name="T43" fmla="*/ 2147483647 h 404"/>
                <a:gd name="T44" fmla="*/ 2147483647 w 842"/>
                <a:gd name="T45" fmla="*/ 2147483647 h 404"/>
                <a:gd name="T46" fmla="*/ 2147483647 w 842"/>
                <a:gd name="T47" fmla="*/ 2147483647 h 404"/>
                <a:gd name="T48" fmla="*/ 2147483647 w 842"/>
                <a:gd name="T49" fmla="*/ 2147483647 h 404"/>
                <a:gd name="T50" fmla="*/ 2147483647 w 842"/>
                <a:gd name="T51" fmla="*/ 2147483647 h 404"/>
                <a:gd name="T52" fmla="*/ 2147483647 w 842"/>
                <a:gd name="T53" fmla="*/ 2147483647 h 404"/>
                <a:gd name="T54" fmla="*/ 2147483647 w 842"/>
                <a:gd name="T55" fmla="*/ 2147483647 h 404"/>
                <a:gd name="T56" fmla="*/ 2147483647 w 842"/>
                <a:gd name="T57" fmla="*/ 2147483647 h 404"/>
                <a:gd name="T58" fmla="*/ 2147483647 w 842"/>
                <a:gd name="T59" fmla="*/ 2147483647 h 404"/>
                <a:gd name="T60" fmla="*/ 2147483647 w 842"/>
                <a:gd name="T61" fmla="*/ 2147483647 h 404"/>
                <a:gd name="T62" fmla="*/ 2147483647 w 842"/>
                <a:gd name="T63" fmla="*/ 2147483647 h 404"/>
                <a:gd name="T64" fmla="*/ 2147483647 w 842"/>
                <a:gd name="T65" fmla="*/ 2147483647 h 404"/>
                <a:gd name="T66" fmla="*/ 2147483647 w 842"/>
                <a:gd name="T67" fmla="*/ 2147483647 h 404"/>
                <a:gd name="T68" fmla="*/ 2147483647 w 842"/>
                <a:gd name="T69" fmla="*/ 2147483647 h 404"/>
                <a:gd name="T70" fmla="*/ 2147483647 w 842"/>
                <a:gd name="T71" fmla="*/ 2147483647 h 404"/>
                <a:gd name="T72" fmla="*/ 2147483647 w 842"/>
                <a:gd name="T73" fmla="*/ 2147483647 h 404"/>
                <a:gd name="T74" fmla="*/ 2147483647 w 842"/>
                <a:gd name="T75" fmla="*/ 2147483647 h 404"/>
                <a:gd name="T76" fmla="*/ 2147483647 w 842"/>
                <a:gd name="T77" fmla="*/ 2147483647 h 404"/>
                <a:gd name="T78" fmla="*/ 2147483647 w 842"/>
                <a:gd name="T79" fmla="*/ 2147483647 h 404"/>
                <a:gd name="T80" fmla="*/ 2147483647 w 842"/>
                <a:gd name="T81" fmla="*/ 2147483647 h 404"/>
                <a:gd name="T82" fmla="*/ 2147483647 w 842"/>
                <a:gd name="T83" fmla="*/ 2147483647 h 404"/>
                <a:gd name="T84" fmla="*/ 2147483647 w 842"/>
                <a:gd name="T85" fmla="*/ 2147483647 h 404"/>
                <a:gd name="T86" fmla="*/ 2147483647 w 842"/>
                <a:gd name="T87" fmla="*/ 2147483647 h 404"/>
                <a:gd name="T88" fmla="*/ 2147483647 w 842"/>
                <a:gd name="T89" fmla="*/ 2147483647 h 404"/>
                <a:gd name="T90" fmla="*/ 2147483647 w 842"/>
                <a:gd name="T91" fmla="*/ 2147483647 h 404"/>
                <a:gd name="T92" fmla="*/ 2147483647 w 842"/>
                <a:gd name="T93" fmla="*/ 2147483647 h 404"/>
                <a:gd name="T94" fmla="*/ 2147483647 w 842"/>
                <a:gd name="T95" fmla="*/ 2147483647 h 404"/>
                <a:gd name="T96" fmla="*/ 2147483647 w 842"/>
                <a:gd name="T97" fmla="*/ 2147483647 h 404"/>
                <a:gd name="T98" fmla="*/ 2147483647 w 842"/>
                <a:gd name="T99" fmla="*/ 2147483647 h 404"/>
                <a:gd name="T100" fmla="*/ 2147483647 w 842"/>
                <a:gd name="T101" fmla="*/ 2147483647 h 4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2"/>
                <a:gd name="T154" fmla="*/ 0 h 404"/>
                <a:gd name="T155" fmla="*/ 842 w 842"/>
                <a:gd name="T156" fmla="*/ 404 h 4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2" h="404">
                  <a:moveTo>
                    <a:pt x="158" y="404"/>
                  </a:moveTo>
                  <a:lnTo>
                    <a:pt x="142" y="392"/>
                  </a:lnTo>
                  <a:lnTo>
                    <a:pt x="127" y="396"/>
                  </a:lnTo>
                  <a:lnTo>
                    <a:pt x="124" y="387"/>
                  </a:lnTo>
                  <a:lnTo>
                    <a:pt x="137" y="383"/>
                  </a:lnTo>
                  <a:lnTo>
                    <a:pt x="136" y="374"/>
                  </a:lnTo>
                  <a:lnTo>
                    <a:pt x="145" y="368"/>
                  </a:lnTo>
                  <a:lnTo>
                    <a:pt x="152" y="357"/>
                  </a:lnTo>
                  <a:lnTo>
                    <a:pt x="155" y="348"/>
                  </a:lnTo>
                  <a:lnTo>
                    <a:pt x="161" y="344"/>
                  </a:lnTo>
                  <a:lnTo>
                    <a:pt x="164" y="353"/>
                  </a:lnTo>
                  <a:lnTo>
                    <a:pt x="169" y="360"/>
                  </a:lnTo>
                  <a:lnTo>
                    <a:pt x="178" y="362"/>
                  </a:lnTo>
                  <a:lnTo>
                    <a:pt x="188" y="360"/>
                  </a:lnTo>
                  <a:lnTo>
                    <a:pt x="190" y="353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82" y="324"/>
                  </a:lnTo>
                  <a:lnTo>
                    <a:pt x="184" y="314"/>
                  </a:lnTo>
                  <a:lnTo>
                    <a:pt x="179" y="309"/>
                  </a:lnTo>
                  <a:lnTo>
                    <a:pt x="169" y="312"/>
                  </a:lnTo>
                  <a:lnTo>
                    <a:pt x="157" y="315"/>
                  </a:lnTo>
                  <a:lnTo>
                    <a:pt x="145" y="311"/>
                  </a:lnTo>
                  <a:lnTo>
                    <a:pt x="134" y="306"/>
                  </a:lnTo>
                  <a:lnTo>
                    <a:pt x="112" y="306"/>
                  </a:lnTo>
                  <a:lnTo>
                    <a:pt x="103" y="314"/>
                  </a:lnTo>
                  <a:lnTo>
                    <a:pt x="94" y="321"/>
                  </a:lnTo>
                  <a:lnTo>
                    <a:pt x="83" y="326"/>
                  </a:lnTo>
                  <a:lnTo>
                    <a:pt x="62" y="326"/>
                  </a:lnTo>
                  <a:lnTo>
                    <a:pt x="49" y="324"/>
                  </a:lnTo>
                  <a:lnTo>
                    <a:pt x="43" y="315"/>
                  </a:lnTo>
                  <a:lnTo>
                    <a:pt x="55" y="315"/>
                  </a:lnTo>
                  <a:lnTo>
                    <a:pt x="59" y="303"/>
                  </a:lnTo>
                  <a:lnTo>
                    <a:pt x="44" y="302"/>
                  </a:lnTo>
                  <a:lnTo>
                    <a:pt x="25" y="308"/>
                  </a:lnTo>
                  <a:lnTo>
                    <a:pt x="2" y="155"/>
                  </a:lnTo>
                  <a:lnTo>
                    <a:pt x="0" y="146"/>
                  </a:lnTo>
                  <a:lnTo>
                    <a:pt x="14" y="144"/>
                  </a:lnTo>
                  <a:lnTo>
                    <a:pt x="46" y="55"/>
                  </a:lnTo>
                  <a:lnTo>
                    <a:pt x="92" y="55"/>
                  </a:lnTo>
                  <a:lnTo>
                    <a:pt x="107" y="71"/>
                  </a:lnTo>
                  <a:lnTo>
                    <a:pt x="126" y="59"/>
                  </a:lnTo>
                  <a:lnTo>
                    <a:pt x="191" y="8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37" y="37"/>
                  </a:lnTo>
                  <a:lnTo>
                    <a:pt x="249" y="36"/>
                  </a:lnTo>
                  <a:lnTo>
                    <a:pt x="245" y="28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5" y="9"/>
                  </a:lnTo>
                  <a:lnTo>
                    <a:pt x="280" y="2"/>
                  </a:lnTo>
                  <a:lnTo>
                    <a:pt x="287" y="0"/>
                  </a:lnTo>
                  <a:lnTo>
                    <a:pt x="299" y="3"/>
                  </a:lnTo>
                  <a:lnTo>
                    <a:pt x="305" y="5"/>
                  </a:lnTo>
                  <a:lnTo>
                    <a:pt x="310" y="2"/>
                  </a:lnTo>
                  <a:lnTo>
                    <a:pt x="313" y="0"/>
                  </a:lnTo>
                  <a:lnTo>
                    <a:pt x="319" y="3"/>
                  </a:lnTo>
                  <a:lnTo>
                    <a:pt x="324" y="9"/>
                  </a:lnTo>
                  <a:lnTo>
                    <a:pt x="334" y="11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8" y="11"/>
                  </a:lnTo>
                  <a:lnTo>
                    <a:pt x="359" y="14"/>
                  </a:lnTo>
                  <a:lnTo>
                    <a:pt x="366" y="18"/>
                  </a:lnTo>
                  <a:lnTo>
                    <a:pt x="368" y="28"/>
                  </a:lnTo>
                  <a:lnTo>
                    <a:pt x="370" y="31"/>
                  </a:lnTo>
                  <a:lnTo>
                    <a:pt x="374" y="40"/>
                  </a:lnTo>
                  <a:lnTo>
                    <a:pt x="389" y="59"/>
                  </a:lnTo>
                  <a:lnTo>
                    <a:pt x="404" y="55"/>
                  </a:lnTo>
                  <a:lnTo>
                    <a:pt x="413" y="55"/>
                  </a:lnTo>
                  <a:lnTo>
                    <a:pt x="418" y="59"/>
                  </a:lnTo>
                  <a:lnTo>
                    <a:pt x="420" y="64"/>
                  </a:lnTo>
                  <a:lnTo>
                    <a:pt x="420" y="71"/>
                  </a:lnTo>
                  <a:lnTo>
                    <a:pt x="422" y="78"/>
                  </a:lnTo>
                  <a:lnTo>
                    <a:pt x="431" y="93"/>
                  </a:lnTo>
                  <a:lnTo>
                    <a:pt x="528" y="92"/>
                  </a:lnTo>
                  <a:lnTo>
                    <a:pt x="526" y="87"/>
                  </a:lnTo>
                  <a:lnTo>
                    <a:pt x="539" y="84"/>
                  </a:lnTo>
                  <a:lnTo>
                    <a:pt x="548" y="67"/>
                  </a:lnTo>
                  <a:lnTo>
                    <a:pt x="681" y="62"/>
                  </a:lnTo>
                  <a:lnTo>
                    <a:pt x="686" y="65"/>
                  </a:lnTo>
                  <a:lnTo>
                    <a:pt x="694" y="57"/>
                  </a:lnTo>
                  <a:lnTo>
                    <a:pt x="712" y="57"/>
                  </a:lnTo>
                  <a:lnTo>
                    <a:pt x="712" y="62"/>
                  </a:lnTo>
                  <a:lnTo>
                    <a:pt x="787" y="59"/>
                  </a:lnTo>
                  <a:lnTo>
                    <a:pt x="796" y="66"/>
                  </a:lnTo>
                  <a:lnTo>
                    <a:pt x="805" y="69"/>
                  </a:lnTo>
                  <a:lnTo>
                    <a:pt x="806" y="80"/>
                  </a:lnTo>
                  <a:lnTo>
                    <a:pt x="823" y="89"/>
                  </a:lnTo>
                  <a:lnTo>
                    <a:pt x="833" y="77"/>
                  </a:lnTo>
                  <a:lnTo>
                    <a:pt x="842" y="78"/>
                  </a:lnTo>
                  <a:lnTo>
                    <a:pt x="842" y="92"/>
                  </a:lnTo>
                  <a:lnTo>
                    <a:pt x="832" y="111"/>
                  </a:lnTo>
                  <a:lnTo>
                    <a:pt x="832" y="120"/>
                  </a:lnTo>
                  <a:lnTo>
                    <a:pt x="808" y="123"/>
                  </a:lnTo>
                  <a:lnTo>
                    <a:pt x="800" y="135"/>
                  </a:lnTo>
                  <a:lnTo>
                    <a:pt x="805" y="143"/>
                  </a:lnTo>
                  <a:lnTo>
                    <a:pt x="805" y="153"/>
                  </a:lnTo>
                  <a:lnTo>
                    <a:pt x="401" y="185"/>
                  </a:lnTo>
                  <a:lnTo>
                    <a:pt x="311" y="290"/>
                  </a:lnTo>
                  <a:lnTo>
                    <a:pt x="158" y="40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23"/>
            <p:cNvSpPr>
              <a:spLocks noChangeAspect="1"/>
            </p:cNvSpPr>
            <p:nvPr/>
          </p:nvSpPr>
          <p:spPr bwMode="auto">
            <a:xfrm>
              <a:off x="2482" y="3079"/>
              <a:ext cx="306" cy="256"/>
            </a:xfrm>
            <a:custGeom>
              <a:avLst/>
              <a:gdLst>
                <a:gd name="T0" fmla="*/ 0 w 335"/>
                <a:gd name="T1" fmla="*/ 2147483647 h 274"/>
                <a:gd name="T2" fmla="*/ 2147483647 w 335"/>
                <a:gd name="T3" fmla="*/ 2147483647 h 274"/>
                <a:gd name="T4" fmla="*/ 2147483647 w 335"/>
                <a:gd name="T5" fmla="*/ 2147483647 h 274"/>
                <a:gd name="T6" fmla="*/ 2147483647 w 335"/>
                <a:gd name="T7" fmla="*/ 2147483647 h 274"/>
                <a:gd name="T8" fmla="*/ 2147483647 w 335"/>
                <a:gd name="T9" fmla="*/ 2147483647 h 274"/>
                <a:gd name="T10" fmla="*/ 2147483647 w 335"/>
                <a:gd name="T11" fmla="*/ 2147483647 h 274"/>
                <a:gd name="T12" fmla="*/ 2147483647 w 335"/>
                <a:gd name="T13" fmla="*/ 2147483647 h 274"/>
                <a:gd name="T14" fmla="*/ 2147483647 w 335"/>
                <a:gd name="T15" fmla="*/ 2147483647 h 274"/>
                <a:gd name="T16" fmla="*/ 2147483647 w 335"/>
                <a:gd name="T17" fmla="*/ 2147483647 h 274"/>
                <a:gd name="T18" fmla="*/ 2147483647 w 335"/>
                <a:gd name="T19" fmla="*/ 2147483647 h 274"/>
                <a:gd name="T20" fmla="*/ 2147483647 w 335"/>
                <a:gd name="T21" fmla="*/ 2147483647 h 274"/>
                <a:gd name="T22" fmla="*/ 2147483647 w 335"/>
                <a:gd name="T23" fmla="*/ 2147483647 h 274"/>
                <a:gd name="T24" fmla="*/ 2147483647 w 335"/>
                <a:gd name="T25" fmla="*/ 2147483647 h 274"/>
                <a:gd name="T26" fmla="*/ 2147483647 w 335"/>
                <a:gd name="T27" fmla="*/ 2147483647 h 274"/>
                <a:gd name="T28" fmla="*/ 2147483647 w 335"/>
                <a:gd name="T29" fmla="*/ 2147483647 h 274"/>
                <a:gd name="T30" fmla="*/ 2147483647 w 335"/>
                <a:gd name="T31" fmla="*/ 2147483647 h 274"/>
                <a:gd name="T32" fmla="*/ 2147483647 w 335"/>
                <a:gd name="T33" fmla="*/ 2147483647 h 274"/>
                <a:gd name="T34" fmla="*/ 2147483647 w 335"/>
                <a:gd name="T35" fmla="*/ 2147483647 h 274"/>
                <a:gd name="T36" fmla="*/ 2147483647 w 335"/>
                <a:gd name="T37" fmla="*/ 2147483647 h 274"/>
                <a:gd name="T38" fmla="*/ 2147483647 w 335"/>
                <a:gd name="T39" fmla="*/ 2147483647 h 274"/>
                <a:gd name="T40" fmla="*/ 2147483647 w 335"/>
                <a:gd name="T41" fmla="*/ 2147483647 h 274"/>
                <a:gd name="T42" fmla="*/ 2147483647 w 335"/>
                <a:gd name="T43" fmla="*/ 2147483647 h 274"/>
                <a:gd name="T44" fmla="*/ 2147483647 w 335"/>
                <a:gd name="T45" fmla="*/ 2147483647 h 274"/>
                <a:gd name="T46" fmla="*/ 2147483647 w 335"/>
                <a:gd name="T47" fmla="*/ 2147483647 h 274"/>
                <a:gd name="T48" fmla="*/ 2147483647 w 335"/>
                <a:gd name="T49" fmla="*/ 2147483647 h 274"/>
                <a:gd name="T50" fmla="*/ 2147483647 w 335"/>
                <a:gd name="T51" fmla="*/ 2147483647 h 274"/>
                <a:gd name="T52" fmla="*/ 2147483647 w 335"/>
                <a:gd name="T53" fmla="*/ 2147483647 h 274"/>
                <a:gd name="T54" fmla="*/ 2147483647 w 335"/>
                <a:gd name="T55" fmla="*/ 2147483647 h 274"/>
                <a:gd name="T56" fmla="*/ 2147483647 w 335"/>
                <a:gd name="T57" fmla="*/ 2147483647 h 274"/>
                <a:gd name="T58" fmla="*/ 2147483647 w 335"/>
                <a:gd name="T59" fmla="*/ 2147483647 h 274"/>
                <a:gd name="T60" fmla="*/ 2147483647 w 335"/>
                <a:gd name="T61" fmla="*/ 2147483647 h 274"/>
                <a:gd name="T62" fmla="*/ 2147483647 w 335"/>
                <a:gd name="T63" fmla="*/ 2147483647 h 274"/>
                <a:gd name="T64" fmla="*/ 0 w 335"/>
                <a:gd name="T65" fmla="*/ 2147483647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274"/>
                <a:gd name="T101" fmla="*/ 335 w 335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274">
                  <a:moveTo>
                    <a:pt x="0" y="1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21" y="45"/>
                  </a:lnTo>
                  <a:lnTo>
                    <a:pt x="29" y="61"/>
                  </a:lnTo>
                  <a:lnTo>
                    <a:pt x="53" y="81"/>
                  </a:lnTo>
                  <a:lnTo>
                    <a:pt x="60" y="100"/>
                  </a:lnTo>
                  <a:lnTo>
                    <a:pt x="59" y="138"/>
                  </a:lnTo>
                  <a:lnTo>
                    <a:pt x="65" y="141"/>
                  </a:lnTo>
                  <a:lnTo>
                    <a:pt x="75" y="168"/>
                  </a:lnTo>
                  <a:lnTo>
                    <a:pt x="81" y="178"/>
                  </a:lnTo>
                  <a:lnTo>
                    <a:pt x="90" y="195"/>
                  </a:lnTo>
                  <a:lnTo>
                    <a:pt x="99" y="208"/>
                  </a:lnTo>
                  <a:lnTo>
                    <a:pt x="111" y="216"/>
                  </a:lnTo>
                  <a:lnTo>
                    <a:pt x="126" y="220"/>
                  </a:lnTo>
                  <a:lnTo>
                    <a:pt x="135" y="223"/>
                  </a:lnTo>
                  <a:lnTo>
                    <a:pt x="143" y="223"/>
                  </a:lnTo>
                  <a:lnTo>
                    <a:pt x="149" y="226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215" y="225"/>
                  </a:lnTo>
                  <a:lnTo>
                    <a:pt x="252" y="247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97" y="252"/>
                  </a:lnTo>
                  <a:lnTo>
                    <a:pt x="317" y="274"/>
                  </a:lnTo>
                  <a:lnTo>
                    <a:pt x="324" y="274"/>
                  </a:lnTo>
                  <a:lnTo>
                    <a:pt x="326" y="273"/>
                  </a:lnTo>
                  <a:lnTo>
                    <a:pt x="323" y="243"/>
                  </a:lnTo>
                  <a:lnTo>
                    <a:pt x="326" y="240"/>
                  </a:lnTo>
                  <a:lnTo>
                    <a:pt x="332" y="237"/>
                  </a:lnTo>
                  <a:lnTo>
                    <a:pt x="333" y="228"/>
                  </a:lnTo>
                  <a:lnTo>
                    <a:pt x="335" y="220"/>
                  </a:lnTo>
                  <a:lnTo>
                    <a:pt x="332" y="213"/>
                  </a:lnTo>
                  <a:lnTo>
                    <a:pt x="327" y="205"/>
                  </a:lnTo>
                  <a:lnTo>
                    <a:pt x="329" y="198"/>
                  </a:lnTo>
                  <a:lnTo>
                    <a:pt x="326" y="187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26" y="160"/>
                  </a:lnTo>
                  <a:lnTo>
                    <a:pt x="318" y="150"/>
                  </a:lnTo>
                  <a:lnTo>
                    <a:pt x="302" y="141"/>
                  </a:lnTo>
                  <a:lnTo>
                    <a:pt x="296" y="135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4" y="132"/>
                  </a:lnTo>
                  <a:lnTo>
                    <a:pt x="251" y="129"/>
                  </a:lnTo>
                  <a:lnTo>
                    <a:pt x="240" y="120"/>
                  </a:lnTo>
                  <a:lnTo>
                    <a:pt x="233" y="111"/>
                  </a:lnTo>
                  <a:lnTo>
                    <a:pt x="231" y="103"/>
                  </a:lnTo>
                  <a:lnTo>
                    <a:pt x="227" y="97"/>
                  </a:lnTo>
                  <a:lnTo>
                    <a:pt x="225" y="87"/>
                  </a:lnTo>
                  <a:lnTo>
                    <a:pt x="222" y="76"/>
                  </a:lnTo>
                  <a:lnTo>
                    <a:pt x="224" y="67"/>
                  </a:lnTo>
                  <a:lnTo>
                    <a:pt x="213" y="61"/>
                  </a:lnTo>
                  <a:lnTo>
                    <a:pt x="201" y="58"/>
                  </a:lnTo>
                  <a:lnTo>
                    <a:pt x="198" y="54"/>
                  </a:lnTo>
                  <a:lnTo>
                    <a:pt x="201" y="48"/>
                  </a:lnTo>
                  <a:lnTo>
                    <a:pt x="204" y="42"/>
                  </a:lnTo>
                  <a:lnTo>
                    <a:pt x="197" y="34"/>
                  </a:lnTo>
                  <a:lnTo>
                    <a:pt x="186" y="24"/>
                  </a:lnTo>
                  <a:lnTo>
                    <a:pt x="185" y="12"/>
                  </a:lnTo>
                  <a:lnTo>
                    <a:pt x="17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27"/>
            <p:cNvSpPr>
              <a:spLocks noChangeAspect="1"/>
            </p:cNvSpPr>
            <p:nvPr/>
          </p:nvSpPr>
          <p:spPr bwMode="auto">
            <a:xfrm>
              <a:off x="2851" y="2429"/>
              <a:ext cx="446" cy="442"/>
            </a:xfrm>
            <a:custGeom>
              <a:avLst/>
              <a:gdLst>
                <a:gd name="T0" fmla="*/ 2147483647 w 488"/>
                <a:gd name="T1" fmla="*/ 2147483647 h 472"/>
                <a:gd name="T2" fmla="*/ 2147483647 w 488"/>
                <a:gd name="T3" fmla="*/ 2147483647 h 472"/>
                <a:gd name="T4" fmla="*/ 2147483647 w 488"/>
                <a:gd name="T5" fmla="*/ 2147483647 h 472"/>
                <a:gd name="T6" fmla="*/ 2147483647 w 488"/>
                <a:gd name="T7" fmla="*/ 2147483647 h 472"/>
                <a:gd name="T8" fmla="*/ 2147483647 w 488"/>
                <a:gd name="T9" fmla="*/ 2147483647 h 472"/>
                <a:gd name="T10" fmla="*/ 2147483647 w 488"/>
                <a:gd name="T11" fmla="*/ 2147483647 h 472"/>
                <a:gd name="T12" fmla="*/ 2147483647 w 488"/>
                <a:gd name="T13" fmla="*/ 2147483647 h 472"/>
                <a:gd name="T14" fmla="*/ 2147483647 w 488"/>
                <a:gd name="T15" fmla="*/ 2147483647 h 472"/>
                <a:gd name="T16" fmla="*/ 2147483647 w 488"/>
                <a:gd name="T17" fmla="*/ 2147483647 h 472"/>
                <a:gd name="T18" fmla="*/ 2147483647 w 488"/>
                <a:gd name="T19" fmla="*/ 2147483647 h 472"/>
                <a:gd name="T20" fmla="*/ 2147483647 w 488"/>
                <a:gd name="T21" fmla="*/ 2147483647 h 472"/>
                <a:gd name="T22" fmla="*/ 2147483647 w 488"/>
                <a:gd name="T23" fmla="*/ 2147483647 h 472"/>
                <a:gd name="T24" fmla="*/ 2147483647 w 488"/>
                <a:gd name="T25" fmla="*/ 2147483647 h 472"/>
                <a:gd name="T26" fmla="*/ 2147483647 w 488"/>
                <a:gd name="T27" fmla="*/ 2147483647 h 472"/>
                <a:gd name="T28" fmla="*/ 2147483647 w 488"/>
                <a:gd name="T29" fmla="*/ 2147483647 h 472"/>
                <a:gd name="T30" fmla="*/ 2147483647 w 488"/>
                <a:gd name="T31" fmla="*/ 2147483647 h 472"/>
                <a:gd name="T32" fmla="*/ 2147483647 w 488"/>
                <a:gd name="T33" fmla="*/ 2147483647 h 472"/>
                <a:gd name="T34" fmla="*/ 2147483647 w 488"/>
                <a:gd name="T35" fmla="*/ 2147483647 h 472"/>
                <a:gd name="T36" fmla="*/ 2147483647 w 488"/>
                <a:gd name="T37" fmla="*/ 2147483647 h 472"/>
                <a:gd name="T38" fmla="*/ 2147483647 w 488"/>
                <a:gd name="T39" fmla="*/ 2147483647 h 472"/>
                <a:gd name="T40" fmla="*/ 2147483647 w 488"/>
                <a:gd name="T41" fmla="*/ 2147483647 h 472"/>
                <a:gd name="T42" fmla="*/ 2147483647 w 488"/>
                <a:gd name="T43" fmla="*/ 2147483647 h 472"/>
                <a:gd name="T44" fmla="*/ 2147483647 w 488"/>
                <a:gd name="T45" fmla="*/ 2147483647 h 472"/>
                <a:gd name="T46" fmla="*/ 2147483647 w 488"/>
                <a:gd name="T47" fmla="*/ 2147483647 h 472"/>
                <a:gd name="T48" fmla="*/ 2147483647 w 488"/>
                <a:gd name="T49" fmla="*/ 2147483647 h 472"/>
                <a:gd name="T50" fmla="*/ 2147483647 w 488"/>
                <a:gd name="T51" fmla="*/ 2147483647 h 472"/>
                <a:gd name="T52" fmla="*/ 2147483647 w 488"/>
                <a:gd name="T53" fmla="*/ 2147483647 h 472"/>
                <a:gd name="T54" fmla="*/ 2147483647 w 488"/>
                <a:gd name="T55" fmla="*/ 2147483647 h 472"/>
                <a:gd name="T56" fmla="*/ 2147483647 w 488"/>
                <a:gd name="T57" fmla="*/ 2147483647 h 472"/>
                <a:gd name="T58" fmla="*/ 2147483647 w 488"/>
                <a:gd name="T59" fmla="*/ 2147483647 h 472"/>
                <a:gd name="T60" fmla="*/ 2147483647 w 488"/>
                <a:gd name="T61" fmla="*/ 2147483647 h 472"/>
                <a:gd name="T62" fmla="*/ 2147483647 w 488"/>
                <a:gd name="T63" fmla="*/ 2147483647 h 472"/>
                <a:gd name="T64" fmla="*/ 2147483647 w 488"/>
                <a:gd name="T65" fmla="*/ 2147483647 h 472"/>
                <a:gd name="T66" fmla="*/ 2147483647 w 488"/>
                <a:gd name="T67" fmla="*/ 2147483647 h 472"/>
                <a:gd name="T68" fmla="*/ 2147483647 w 488"/>
                <a:gd name="T69" fmla="*/ 2147483647 h 472"/>
                <a:gd name="T70" fmla="*/ 2147483647 w 488"/>
                <a:gd name="T71" fmla="*/ 2147483647 h 472"/>
                <a:gd name="T72" fmla="*/ 2147483647 w 488"/>
                <a:gd name="T73" fmla="*/ 2147483647 h 472"/>
                <a:gd name="T74" fmla="*/ 2147483647 w 488"/>
                <a:gd name="T75" fmla="*/ 2147483647 h 472"/>
                <a:gd name="T76" fmla="*/ 2147483647 w 488"/>
                <a:gd name="T77" fmla="*/ 2147483647 h 472"/>
                <a:gd name="T78" fmla="*/ 2147483647 w 488"/>
                <a:gd name="T79" fmla="*/ 2147483647 h 472"/>
                <a:gd name="T80" fmla="*/ 2147483647 w 488"/>
                <a:gd name="T81" fmla="*/ 2147483647 h 472"/>
                <a:gd name="T82" fmla="*/ 2147483647 w 488"/>
                <a:gd name="T83" fmla="*/ 2147483647 h 472"/>
                <a:gd name="T84" fmla="*/ 2147483647 w 488"/>
                <a:gd name="T85" fmla="*/ 2147483647 h 472"/>
                <a:gd name="T86" fmla="*/ 2147483647 w 488"/>
                <a:gd name="T87" fmla="*/ 2147483647 h 472"/>
                <a:gd name="T88" fmla="*/ 2147483647 w 488"/>
                <a:gd name="T89" fmla="*/ 2147483647 h 472"/>
                <a:gd name="T90" fmla="*/ 2147483647 w 488"/>
                <a:gd name="T91" fmla="*/ 2147483647 h 472"/>
                <a:gd name="T92" fmla="*/ 2147483647 w 488"/>
                <a:gd name="T93" fmla="*/ 2147483647 h 472"/>
                <a:gd name="T94" fmla="*/ 2147483647 w 488"/>
                <a:gd name="T95" fmla="*/ 2147483647 h 472"/>
                <a:gd name="T96" fmla="*/ 2147483647 w 488"/>
                <a:gd name="T97" fmla="*/ 0 h 4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472"/>
                <a:gd name="T149" fmla="*/ 488 w 488"/>
                <a:gd name="T150" fmla="*/ 472 h 4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472">
                  <a:moveTo>
                    <a:pt x="382" y="0"/>
                  </a:moveTo>
                  <a:lnTo>
                    <a:pt x="74" y="6"/>
                  </a:lnTo>
                  <a:lnTo>
                    <a:pt x="66" y="14"/>
                  </a:lnTo>
                  <a:lnTo>
                    <a:pt x="57" y="20"/>
                  </a:lnTo>
                  <a:lnTo>
                    <a:pt x="43" y="27"/>
                  </a:lnTo>
                  <a:lnTo>
                    <a:pt x="48" y="35"/>
                  </a:lnTo>
                  <a:lnTo>
                    <a:pt x="49" y="41"/>
                  </a:lnTo>
                  <a:lnTo>
                    <a:pt x="43" y="44"/>
                  </a:lnTo>
                  <a:lnTo>
                    <a:pt x="37" y="50"/>
                  </a:lnTo>
                  <a:lnTo>
                    <a:pt x="28" y="47"/>
                  </a:lnTo>
                  <a:lnTo>
                    <a:pt x="24" y="56"/>
                  </a:lnTo>
                  <a:lnTo>
                    <a:pt x="16" y="59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3"/>
                  </a:lnTo>
                  <a:lnTo>
                    <a:pt x="9" y="87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12" y="110"/>
                  </a:lnTo>
                  <a:lnTo>
                    <a:pt x="10" y="119"/>
                  </a:lnTo>
                  <a:lnTo>
                    <a:pt x="7" y="123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4" y="138"/>
                  </a:lnTo>
                  <a:lnTo>
                    <a:pt x="28" y="153"/>
                  </a:lnTo>
                  <a:lnTo>
                    <a:pt x="27" y="161"/>
                  </a:lnTo>
                  <a:lnTo>
                    <a:pt x="25" y="180"/>
                  </a:lnTo>
                  <a:lnTo>
                    <a:pt x="22" y="174"/>
                  </a:lnTo>
                  <a:lnTo>
                    <a:pt x="21" y="189"/>
                  </a:lnTo>
                  <a:lnTo>
                    <a:pt x="13" y="201"/>
                  </a:lnTo>
                  <a:lnTo>
                    <a:pt x="19" y="204"/>
                  </a:lnTo>
                  <a:lnTo>
                    <a:pt x="15" y="209"/>
                  </a:lnTo>
                  <a:lnTo>
                    <a:pt x="21" y="212"/>
                  </a:lnTo>
                  <a:lnTo>
                    <a:pt x="24" y="218"/>
                  </a:lnTo>
                  <a:lnTo>
                    <a:pt x="19" y="219"/>
                  </a:lnTo>
                  <a:lnTo>
                    <a:pt x="21" y="225"/>
                  </a:lnTo>
                  <a:lnTo>
                    <a:pt x="18" y="231"/>
                  </a:lnTo>
                  <a:lnTo>
                    <a:pt x="22" y="239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39" y="251"/>
                  </a:lnTo>
                  <a:lnTo>
                    <a:pt x="34" y="249"/>
                  </a:lnTo>
                  <a:lnTo>
                    <a:pt x="27" y="254"/>
                  </a:lnTo>
                  <a:lnTo>
                    <a:pt x="28" y="260"/>
                  </a:lnTo>
                  <a:lnTo>
                    <a:pt x="33" y="264"/>
                  </a:lnTo>
                  <a:lnTo>
                    <a:pt x="39" y="269"/>
                  </a:lnTo>
                  <a:lnTo>
                    <a:pt x="45" y="266"/>
                  </a:lnTo>
                  <a:lnTo>
                    <a:pt x="52" y="263"/>
                  </a:lnTo>
                  <a:lnTo>
                    <a:pt x="51" y="272"/>
                  </a:lnTo>
                  <a:lnTo>
                    <a:pt x="55" y="276"/>
                  </a:lnTo>
                  <a:lnTo>
                    <a:pt x="60" y="282"/>
                  </a:lnTo>
                  <a:lnTo>
                    <a:pt x="67" y="284"/>
                  </a:lnTo>
                  <a:lnTo>
                    <a:pt x="69" y="290"/>
                  </a:lnTo>
                  <a:lnTo>
                    <a:pt x="78" y="287"/>
                  </a:lnTo>
                  <a:lnTo>
                    <a:pt x="82" y="296"/>
                  </a:lnTo>
                  <a:lnTo>
                    <a:pt x="91" y="294"/>
                  </a:lnTo>
                  <a:lnTo>
                    <a:pt x="97" y="308"/>
                  </a:lnTo>
                  <a:lnTo>
                    <a:pt x="107" y="312"/>
                  </a:lnTo>
                  <a:lnTo>
                    <a:pt x="116" y="307"/>
                  </a:lnTo>
                  <a:lnTo>
                    <a:pt x="124" y="312"/>
                  </a:lnTo>
                  <a:lnTo>
                    <a:pt x="131" y="309"/>
                  </a:lnTo>
                  <a:lnTo>
                    <a:pt x="131" y="313"/>
                  </a:lnTo>
                  <a:lnTo>
                    <a:pt x="136" y="318"/>
                  </a:lnTo>
                  <a:lnTo>
                    <a:pt x="149" y="325"/>
                  </a:lnTo>
                  <a:lnTo>
                    <a:pt x="148" y="333"/>
                  </a:lnTo>
                  <a:lnTo>
                    <a:pt x="158" y="334"/>
                  </a:lnTo>
                  <a:lnTo>
                    <a:pt x="160" y="336"/>
                  </a:lnTo>
                  <a:lnTo>
                    <a:pt x="160" y="342"/>
                  </a:lnTo>
                  <a:lnTo>
                    <a:pt x="164" y="348"/>
                  </a:lnTo>
                  <a:lnTo>
                    <a:pt x="161" y="357"/>
                  </a:lnTo>
                  <a:lnTo>
                    <a:pt x="172" y="360"/>
                  </a:lnTo>
                  <a:lnTo>
                    <a:pt x="173" y="367"/>
                  </a:lnTo>
                  <a:lnTo>
                    <a:pt x="178" y="373"/>
                  </a:lnTo>
                  <a:lnTo>
                    <a:pt x="184" y="373"/>
                  </a:lnTo>
                  <a:lnTo>
                    <a:pt x="190" y="369"/>
                  </a:lnTo>
                  <a:lnTo>
                    <a:pt x="193" y="369"/>
                  </a:lnTo>
                  <a:lnTo>
                    <a:pt x="200" y="370"/>
                  </a:lnTo>
                  <a:lnTo>
                    <a:pt x="205" y="375"/>
                  </a:lnTo>
                  <a:lnTo>
                    <a:pt x="199" y="382"/>
                  </a:lnTo>
                  <a:lnTo>
                    <a:pt x="196" y="390"/>
                  </a:lnTo>
                  <a:lnTo>
                    <a:pt x="200" y="396"/>
                  </a:lnTo>
                  <a:lnTo>
                    <a:pt x="205" y="399"/>
                  </a:lnTo>
                  <a:lnTo>
                    <a:pt x="209" y="400"/>
                  </a:lnTo>
                  <a:lnTo>
                    <a:pt x="211" y="408"/>
                  </a:lnTo>
                  <a:lnTo>
                    <a:pt x="217" y="414"/>
                  </a:lnTo>
                  <a:lnTo>
                    <a:pt x="233" y="412"/>
                  </a:lnTo>
                  <a:lnTo>
                    <a:pt x="244" y="417"/>
                  </a:lnTo>
                  <a:lnTo>
                    <a:pt x="241" y="420"/>
                  </a:lnTo>
                  <a:lnTo>
                    <a:pt x="248" y="427"/>
                  </a:lnTo>
                  <a:lnTo>
                    <a:pt x="251" y="432"/>
                  </a:lnTo>
                  <a:lnTo>
                    <a:pt x="245" y="438"/>
                  </a:lnTo>
                  <a:lnTo>
                    <a:pt x="256" y="439"/>
                  </a:lnTo>
                  <a:lnTo>
                    <a:pt x="260" y="451"/>
                  </a:lnTo>
                  <a:lnTo>
                    <a:pt x="263" y="463"/>
                  </a:lnTo>
                  <a:lnTo>
                    <a:pt x="272" y="465"/>
                  </a:lnTo>
                  <a:lnTo>
                    <a:pt x="280" y="472"/>
                  </a:lnTo>
                  <a:lnTo>
                    <a:pt x="287" y="472"/>
                  </a:lnTo>
                  <a:lnTo>
                    <a:pt x="292" y="471"/>
                  </a:lnTo>
                  <a:lnTo>
                    <a:pt x="293" y="463"/>
                  </a:lnTo>
                  <a:lnTo>
                    <a:pt x="301" y="457"/>
                  </a:lnTo>
                  <a:lnTo>
                    <a:pt x="301" y="448"/>
                  </a:lnTo>
                  <a:lnTo>
                    <a:pt x="299" y="441"/>
                  </a:lnTo>
                  <a:lnTo>
                    <a:pt x="304" y="435"/>
                  </a:lnTo>
                  <a:lnTo>
                    <a:pt x="314" y="441"/>
                  </a:lnTo>
                  <a:lnTo>
                    <a:pt x="313" y="427"/>
                  </a:lnTo>
                  <a:lnTo>
                    <a:pt x="323" y="421"/>
                  </a:lnTo>
                  <a:lnTo>
                    <a:pt x="331" y="421"/>
                  </a:lnTo>
                  <a:lnTo>
                    <a:pt x="335" y="424"/>
                  </a:lnTo>
                  <a:lnTo>
                    <a:pt x="340" y="429"/>
                  </a:lnTo>
                  <a:lnTo>
                    <a:pt x="352" y="432"/>
                  </a:lnTo>
                  <a:lnTo>
                    <a:pt x="356" y="432"/>
                  </a:lnTo>
                  <a:lnTo>
                    <a:pt x="355" y="438"/>
                  </a:lnTo>
                  <a:lnTo>
                    <a:pt x="361" y="436"/>
                  </a:lnTo>
                  <a:lnTo>
                    <a:pt x="364" y="430"/>
                  </a:lnTo>
                  <a:lnTo>
                    <a:pt x="373" y="432"/>
                  </a:lnTo>
                  <a:lnTo>
                    <a:pt x="379" y="444"/>
                  </a:lnTo>
                  <a:lnTo>
                    <a:pt x="401" y="442"/>
                  </a:lnTo>
                  <a:lnTo>
                    <a:pt x="427" y="427"/>
                  </a:lnTo>
                  <a:lnTo>
                    <a:pt x="448" y="415"/>
                  </a:lnTo>
                  <a:lnTo>
                    <a:pt x="469" y="397"/>
                  </a:lnTo>
                  <a:lnTo>
                    <a:pt x="488" y="375"/>
                  </a:lnTo>
                  <a:lnTo>
                    <a:pt x="476" y="355"/>
                  </a:lnTo>
                  <a:lnTo>
                    <a:pt x="470" y="333"/>
                  </a:lnTo>
                  <a:lnTo>
                    <a:pt x="470" y="319"/>
                  </a:lnTo>
                  <a:lnTo>
                    <a:pt x="470" y="301"/>
                  </a:lnTo>
                  <a:lnTo>
                    <a:pt x="467" y="288"/>
                  </a:lnTo>
                  <a:lnTo>
                    <a:pt x="464" y="282"/>
                  </a:lnTo>
                  <a:lnTo>
                    <a:pt x="455" y="280"/>
                  </a:lnTo>
                  <a:lnTo>
                    <a:pt x="455" y="273"/>
                  </a:lnTo>
                  <a:lnTo>
                    <a:pt x="457" y="264"/>
                  </a:lnTo>
                  <a:lnTo>
                    <a:pt x="454" y="256"/>
                  </a:lnTo>
                  <a:lnTo>
                    <a:pt x="451" y="253"/>
                  </a:lnTo>
                  <a:lnTo>
                    <a:pt x="443" y="241"/>
                  </a:lnTo>
                  <a:lnTo>
                    <a:pt x="439" y="240"/>
                  </a:lnTo>
                  <a:lnTo>
                    <a:pt x="434" y="232"/>
                  </a:lnTo>
                  <a:lnTo>
                    <a:pt x="425" y="226"/>
                  </a:lnTo>
                  <a:lnTo>
                    <a:pt x="422" y="222"/>
                  </a:lnTo>
                  <a:lnTo>
                    <a:pt x="412" y="217"/>
                  </a:lnTo>
                  <a:lnTo>
                    <a:pt x="412" y="207"/>
                  </a:lnTo>
                  <a:lnTo>
                    <a:pt x="412" y="196"/>
                  </a:lnTo>
                  <a:lnTo>
                    <a:pt x="407" y="183"/>
                  </a:lnTo>
                  <a:lnTo>
                    <a:pt x="406" y="174"/>
                  </a:lnTo>
                  <a:lnTo>
                    <a:pt x="403" y="165"/>
                  </a:lnTo>
                  <a:lnTo>
                    <a:pt x="392" y="160"/>
                  </a:lnTo>
                  <a:lnTo>
                    <a:pt x="385" y="15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31"/>
            <p:cNvSpPr>
              <a:spLocks noChangeAspect="1"/>
            </p:cNvSpPr>
            <p:nvPr/>
          </p:nvSpPr>
          <p:spPr bwMode="auto">
            <a:xfrm>
              <a:off x="2125" y="3096"/>
              <a:ext cx="675" cy="514"/>
            </a:xfrm>
            <a:custGeom>
              <a:avLst/>
              <a:gdLst>
                <a:gd name="T0" fmla="*/ 2147483647 w 886"/>
                <a:gd name="T1" fmla="*/ 2147483647 h 567"/>
                <a:gd name="T2" fmla="*/ 2147483647 w 886"/>
                <a:gd name="T3" fmla="*/ 2147483647 h 567"/>
                <a:gd name="T4" fmla="*/ 2147483647 w 886"/>
                <a:gd name="T5" fmla="*/ 2147483647 h 567"/>
                <a:gd name="T6" fmla="*/ 2147483647 w 886"/>
                <a:gd name="T7" fmla="*/ 2147483647 h 567"/>
                <a:gd name="T8" fmla="*/ 2147483647 w 886"/>
                <a:gd name="T9" fmla="*/ 2147483647 h 567"/>
                <a:gd name="T10" fmla="*/ 2147483647 w 886"/>
                <a:gd name="T11" fmla="*/ 2147483647 h 567"/>
                <a:gd name="T12" fmla="*/ 2147483647 w 886"/>
                <a:gd name="T13" fmla="*/ 2147483647 h 567"/>
                <a:gd name="T14" fmla="*/ 2147483647 w 886"/>
                <a:gd name="T15" fmla="*/ 2147483647 h 567"/>
                <a:gd name="T16" fmla="*/ 2147483647 w 886"/>
                <a:gd name="T17" fmla="*/ 2147483647 h 567"/>
                <a:gd name="T18" fmla="*/ 2147483647 w 886"/>
                <a:gd name="T19" fmla="*/ 2147483647 h 567"/>
                <a:gd name="T20" fmla="*/ 2147483647 w 886"/>
                <a:gd name="T21" fmla="*/ 2147483647 h 567"/>
                <a:gd name="T22" fmla="*/ 2147483647 w 886"/>
                <a:gd name="T23" fmla="*/ 2147483647 h 567"/>
                <a:gd name="T24" fmla="*/ 2147483647 w 886"/>
                <a:gd name="T25" fmla="*/ 2147483647 h 567"/>
                <a:gd name="T26" fmla="*/ 2147483647 w 886"/>
                <a:gd name="T27" fmla="*/ 2147483647 h 567"/>
                <a:gd name="T28" fmla="*/ 2147483647 w 886"/>
                <a:gd name="T29" fmla="*/ 2147483647 h 567"/>
                <a:gd name="T30" fmla="*/ 2147483647 w 886"/>
                <a:gd name="T31" fmla="*/ 2147483647 h 567"/>
                <a:gd name="T32" fmla="*/ 2147483647 w 886"/>
                <a:gd name="T33" fmla="*/ 2147483647 h 567"/>
                <a:gd name="T34" fmla="*/ 2147483647 w 886"/>
                <a:gd name="T35" fmla="*/ 2147483647 h 567"/>
                <a:gd name="T36" fmla="*/ 2147483647 w 886"/>
                <a:gd name="T37" fmla="*/ 2147483647 h 567"/>
                <a:gd name="T38" fmla="*/ 2147483647 w 886"/>
                <a:gd name="T39" fmla="*/ 2147483647 h 567"/>
                <a:gd name="T40" fmla="*/ 2147483647 w 886"/>
                <a:gd name="T41" fmla="*/ 2147483647 h 567"/>
                <a:gd name="T42" fmla="*/ 2147483647 w 886"/>
                <a:gd name="T43" fmla="*/ 2147483647 h 567"/>
                <a:gd name="T44" fmla="*/ 2147483647 w 886"/>
                <a:gd name="T45" fmla="*/ 2147483647 h 567"/>
                <a:gd name="T46" fmla="*/ 2147483647 w 886"/>
                <a:gd name="T47" fmla="*/ 2147483647 h 567"/>
                <a:gd name="T48" fmla="*/ 2147483647 w 886"/>
                <a:gd name="T49" fmla="*/ 2147483647 h 567"/>
                <a:gd name="T50" fmla="*/ 2147483647 w 886"/>
                <a:gd name="T51" fmla="*/ 2147483647 h 567"/>
                <a:gd name="T52" fmla="*/ 2147483647 w 886"/>
                <a:gd name="T53" fmla="*/ 2147483647 h 567"/>
                <a:gd name="T54" fmla="*/ 2147483647 w 886"/>
                <a:gd name="T55" fmla="*/ 2147483647 h 567"/>
                <a:gd name="T56" fmla="*/ 2147483647 w 886"/>
                <a:gd name="T57" fmla="*/ 2147483647 h 567"/>
                <a:gd name="T58" fmla="*/ 2147483647 w 886"/>
                <a:gd name="T59" fmla="*/ 2147483647 h 567"/>
                <a:gd name="T60" fmla="*/ 2147483647 w 886"/>
                <a:gd name="T61" fmla="*/ 2147483647 h 567"/>
                <a:gd name="T62" fmla="*/ 2147483647 w 886"/>
                <a:gd name="T63" fmla="*/ 2147483647 h 567"/>
                <a:gd name="T64" fmla="*/ 2147483647 w 886"/>
                <a:gd name="T65" fmla="*/ 2147483647 h 567"/>
                <a:gd name="T66" fmla="*/ 2147483647 w 886"/>
                <a:gd name="T67" fmla="*/ 2147483647 h 567"/>
                <a:gd name="T68" fmla="*/ 2147483647 w 886"/>
                <a:gd name="T69" fmla="*/ 2147483647 h 567"/>
                <a:gd name="T70" fmla="*/ 2147483647 w 886"/>
                <a:gd name="T71" fmla="*/ 2147483647 h 567"/>
                <a:gd name="T72" fmla="*/ 2147483647 w 886"/>
                <a:gd name="T73" fmla="*/ 2147483647 h 567"/>
                <a:gd name="T74" fmla="*/ 2147483647 w 886"/>
                <a:gd name="T75" fmla="*/ 2147483647 h 567"/>
                <a:gd name="T76" fmla="*/ 2147483647 w 886"/>
                <a:gd name="T77" fmla="*/ 2147483647 h 567"/>
                <a:gd name="T78" fmla="*/ 2147483647 w 886"/>
                <a:gd name="T79" fmla="*/ 2147483647 h 567"/>
                <a:gd name="T80" fmla="*/ 2147483647 w 886"/>
                <a:gd name="T81" fmla="*/ 2147483647 h 567"/>
                <a:gd name="T82" fmla="*/ 2147483647 w 886"/>
                <a:gd name="T83" fmla="*/ 2147483647 h 567"/>
                <a:gd name="T84" fmla="*/ 2147483647 w 886"/>
                <a:gd name="T85" fmla="*/ 2147483647 h 567"/>
                <a:gd name="T86" fmla="*/ 2147483647 w 886"/>
                <a:gd name="T87" fmla="*/ 2147483647 h 567"/>
                <a:gd name="T88" fmla="*/ 2147483647 w 886"/>
                <a:gd name="T89" fmla="*/ 2147483647 h 567"/>
                <a:gd name="T90" fmla="*/ 2147483647 w 886"/>
                <a:gd name="T91" fmla="*/ 2147483647 h 567"/>
                <a:gd name="T92" fmla="*/ 2147483647 w 886"/>
                <a:gd name="T93" fmla="*/ 2147483647 h 567"/>
                <a:gd name="T94" fmla="*/ 2147483647 w 886"/>
                <a:gd name="T95" fmla="*/ 2147483647 h 567"/>
                <a:gd name="T96" fmla="*/ 2147483647 w 886"/>
                <a:gd name="T97" fmla="*/ 2147483647 h 567"/>
                <a:gd name="T98" fmla="*/ 0 w 886"/>
                <a:gd name="T99" fmla="*/ 2147483647 h 567"/>
                <a:gd name="T100" fmla="*/ 2147483647 w 886"/>
                <a:gd name="T101" fmla="*/ 2147483647 h 5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86"/>
                <a:gd name="T154" fmla="*/ 0 h 567"/>
                <a:gd name="T155" fmla="*/ 886 w 886"/>
                <a:gd name="T156" fmla="*/ 567 h 5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86" h="567">
                  <a:moveTo>
                    <a:pt x="471" y="0"/>
                  </a:moveTo>
                  <a:lnTo>
                    <a:pt x="471" y="7"/>
                  </a:lnTo>
                  <a:lnTo>
                    <a:pt x="471" y="15"/>
                  </a:lnTo>
                  <a:lnTo>
                    <a:pt x="474" y="22"/>
                  </a:lnTo>
                  <a:lnTo>
                    <a:pt x="478" y="28"/>
                  </a:lnTo>
                  <a:lnTo>
                    <a:pt x="496" y="28"/>
                  </a:lnTo>
                  <a:lnTo>
                    <a:pt x="505" y="44"/>
                  </a:lnTo>
                  <a:lnTo>
                    <a:pt x="534" y="65"/>
                  </a:lnTo>
                  <a:lnTo>
                    <a:pt x="543" y="85"/>
                  </a:lnTo>
                  <a:lnTo>
                    <a:pt x="541" y="124"/>
                  </a:lnTo>
                  <a:lnTo>
                    <a:pt x="549" y="127"/>
                  </a:lnTo>
                  <a:lnTo>
                    <a:pt x="561" y="155"/>
                  </a:lnTo>
                  <a:lnTo>
                    <a:pt x="568" y="165"/>
                  </a:lnTo>
                  <a:lnTo>
                    <a:pt x="579" y="182"/>
                  </a:lnTo>
                  <a:lnTo>
                    <a:pt x="589" y="196"/>
                  </a:lnTo>
                  <a:lnTo>
                    <a:pt x="604" y="204"/>
                  </a:lnTo>
                  <a:lnTo>
                    <a:pt x="622" y="208"/>
                  </a:lnTo>
                  <a:lnTo>
                    <a:pt x="633" y="211"/>
                  </a:lnTo>
                  <a:lnTo>
                    <a:pt x="642" y="211"/>
                  </a:lnTo>
                  <a:lnTo>
                    <a:pt x="649" y="214"/>
                  </a:lnTo>
                  <a:lnTo>
                    <a:pt x="683" y="218"/>
                  </a:lnTo>
                  <a:lnTo>
                    <a:pt x="689" y="214"/>
                  </a:lnTo>
                  <a:lnTo>
                    <a:pt x="729" y="213"/>
                  </a:lnTo>
                  <a:lnTo>
                    <a:pt x="773" y="236"/>
                  </a:lnTo>
                  <a:lnTo>
                    <a:pt x="788" y="238"/>
                  </a:lnTo>
                  <a:lnTo>
                    <a:pt x="791" y="241"/>
                  </a:lnTo>
                  <a:lnTo>
                    <a:pt x="827" y="241"/>
                  </a:lnTo>
                  <a:lnTo>
                    <a:pt x="851" y="264"/>
                  </a:lnTo>
                  <a:lnTo>
                    <a:pt x="860" y="264"/>
                  </a:lnTo>
                  <a:lnTo>
                    <a:pt x="862" y="263"/>
                  </a:lnTo>
                  <a:lnTo>
                    <a:pt x="868" y="270"/>
                  </a:lnTo>
                  <a:lnTo>
                    <a:pt x="869" y="278"/>
                  </a:lnTo>
                  <a:lnTo>
                    <a:pt x="864" y="286"/>
                  </a:lnTo>
                  <a:lnTo>
                    <a:pt x="861" y="294"/>
                  </a:lnTo>
                  <a:lnTo>
                    <a:pt x="864" y="307"/>
                  </a:lnTo>
                  <a:lnTo>
                    <a:pt x="861" y="319"/>
                  </a:lnTo>
                  <a:lnTo>
                    <a:pt x="858" y="323"/>
                  </a:lnTo>
                  <a:lnTo>
                    <a:pt x="876" y="329"/>
                  </a:lnTo>
                  <a:lnTo>
                    <a:pt x="886" y="343"/>
                  </a:lnTo>
                  <a:lnTo>
                    <a:pt x="873" y="346"/>
                  </a:lnTo>
                  <a:lnTo>
                    <a:pt x="866" y="347"/>
                  </a:lnTo>
                  <a:lnTo>
                    <a:pt x="851" y="351"/>
                  </a:lnTo>
                  <a:lnTo>
                    <a:pt x="846" y="360"/>
                  </a:lnTo>
                  <a:lnTo>
                    <a:pt x="828" y="360"/>
                  </a:lnTo>
                  <a:lnTo>
                    <a:pt x="822" y="366"/>
                  </a:lnTo>
                  <a:lnTo>
                    <a:pt x="810" y="368"/>
                  </a:lnTo>
                  <a:lnTo>
                    <a:pt x="804" y="377"/>
                  </a:lnTo>
                  <a:lnTo>
                    <a:pt x="792" y="375"/>
                  </a:lnTo>
                  <a:lnTo>
                    <a:pt x="783" y="371"/>
                  </a:lnTo>
                  <a:lnTo>
                    <a:pt x="785" y="363"/>
                  </a:lnTo>
                  <a:lnTo>
                    <a:pt x="743" y="385"/>
                  </a:lnTo>
                  <a:lnTo>
                    <a:pt x="728" y="369"/>
                  </a:lnTo>
                  <a:lnTo>
                    <a:pt x="713" y="368"/>
                  </a:lnTo>
                  <a:lnTo>
                    <a:pt x="706" y="359"/>
                  </a:lnTo>
                  <a:lnTo>
                    <a:pt x="707" y="347"/>
                  </a:lnTo>
                  <a:lnTo>
                    <a:pt x="700" y="335"/>
                  </a:lnTo>
                  <a:lnTo>
                    <a:pt x="689" y="344"/>
                  </a:lnTo>
                  <a:lnTo>
                    <a:pt x="689" y="354"/>
                  </a:lnTo>
                  <a:lnTo>
                    <a:pt x="696" y="362"/>
                  </a:lnTo>
                  <a:lnTo>
                    <a:pt x="704" y="374"/>
                  </a:lnTo>
                  <a:lnTo>
                    <a:pt x="707" y="385"/>
                  </a:lnTo>
                  <a:lnTo>
                    <a:pt x="702" y="399"/>
                  </a:lnTo>
                  <a:lnTo>
                    <a:pt x="713" y="405"/>
                  </a:lnTo>
                  <a:lnTo>
                    <a:pt x="704" y="425"/>
                  </a:lnTo>
                  <a:lnTo>
                    <a:pt x="682" y="430"/>
                  </a:lnTo>
                  <a:lnTo>
                    <a:pt x="664" y="431"/>
                  </a:lnTo>
                  <a:lnTo>
                    <a:pt x="660" y="443"/>
                  </a:lnTo>
                  <a:lnTo>
                    <a:pt x="664" y="453"/>
                  </a:lnTo>
                  <a:lnTo>
                    <a:pt x="671" y="465"/>
                  </a:lnTo>
                  <a:lnTo>
                    <a:pt x="681" y="471"/>
                  </a:lnTo>
                  <a:lnTo>
                    <a:pt x="675" y="483"/>
                  </a:lnTo>
                  <a:lnTo>
                    <a:pt x="675" y="499"/>
                  </a:lnTo>
                  <a:lnTo>
                    <a:pt x="666" y="510"/>
                  </a:lnTo>
                  <a:lnTo>
                    <a:pt x="649" y="510"/>
                  </a:lnTo>
                  <a:lnTo>
                    <a:pt x="659" y="521"/>
                  </a:lnTo>
                  <a:lnTo>
                    <a:pt x="663" y="533"/>
                  </a:lnTo>
                  <a:lnTo>
                    <a:pt x="653" y="539"/>
                  </a:lnTo>
                  <a:lnTo>
                    <a:pt x="637" y="538"/>
                  </a:lnTo>
                  <a:lnTo>
                    <a:pt x="631" y="535"/>
                  </a:lnTo>
                  <a:lnTo>
                    <a:pt x="624" y="548"/>
                  </a:lnTo>
                  <a:lnTo>
                    <a:pt x="609" y="564"/>
                  </a:lnTo>
                  <a:lnTo>
                    <a:pt x="599" y="567"/>
                  </a:lnTo>
                  <a:lnTo>
                    <a:pt x="599" y="544"/>
                  </a:lnTo>
                  <a:lnTo>
                    <a:pt x="606" y="536"/>
                  </a:lnTo>
                  <a:lnTo>
                    <a:pt x="621" y="532"/>
                  </a:lnTo>
                  <a:lnTo>
                    <a:pt x="637" y="514"/>
                  </a:lnTo>
                  <a:lnTo>
                    <a:pt x="646" y="514"/>
                  </a:lnTo>
                  <a:lnTo>
                    <a:pt x="653" y="508"/>
                  </a:lnTo>
                  <a:lnTo>
                    <a:pt x="635" y="507"/>
                  </a:lnTo>
                  <a:lnTo>
                    <a:pt x="631" y="501"/>
                  </a:lnTo>
                  <a:lnTo>
                    <a:pt x="599" y="498"/>
                  </a:lnTo>
                  <a:lnTo>
                    <a:pt x="592" y="493"/>
                  </a:lnTo>
                  <a:lnTo>
                    <a:pt x="588" y="487"/>
                  </a:lnTo>
                  <a:lnTo>
                    <a:pt x="598" y="483"/>
                  </a:lnTo>
                  <a:lnTo>
                    <a:pt x="601" y="476"/>
                  </a:lnTo>
                  <a:lnTo>
                    <a:pt x="592" y="474"/>
                  </a:lnTo>
                  <a:lnTo>
                    <a:pt x="581" y="474"/>
                  </a:lnTo>
                  <a:lnTo>
                    <a:pt x="558" y="473"/>
                  </a:lnTo>
                  <a:lnTo>
                    <a:pt x="551" y="474"/>
                  </a:lnTo>
                  <a:lnTo>
                    <a:pt x="516" y="473"/>
                  </a:lnTo>
                  <a:lnTo>
                    <a:pt x="508" y="468"/>
                  </a:lnTo>
                  <a:lnTo>
                    <a:pt x="505" y="462"/>
                  </a:lnTo>
                  <a:lnTo>
                    <a:pt x="508" y="458"/>
                  </a:lnTo>
                  <a:lnTo>
                    <a:pt x="515" y="449"/>
                  </a:lnTo>
                  <a:lnTo>
                    <a:pt x="523" y="449"/>
                  </a:lnTo>
                  <a:lnTo>
                    <a:pt x="534" y="448"/>
                  </a:lnTo>
                  <a:lnTo>
                    <a:pt x="527" y="442"/>
                  </a:lnTo>
                  <a:lnTo>
                    <a:pt x="526" y="436"/>
                  </a:lnTo>
                  <a:lnTo>
                    <a:pt x="540" y="433"/>
                  </a:lnTo>
                  <a:lnTo>
                    <a:pt x="534" y="428"/>
                  </a:lnTo>
                  <a:lnTo>
                    <a:pt x="523" y="422"/>
                  </a:lnTo>
                  <a:lnTo>
                    <a:pt x="519" y="412"/>
                  </a:lnTo>
                  <a:lnTo>
                    <a:pt x="516" y="402"/>
                  </a:lnTo>
                  <a:lnTo>
                    <a:pt x="523" y="393"/>
                  </a:lnTo>
                  <a:lnTo>
                    <a:pt x="527" y="383"/>
                  </a:lnTo>
                  <a:lnTo>
                    <a:pt x="531" y="369"/>
                  </a:lnTo>
                  <a:lnTo>
                    <a:pt x="531" y="365"/>
                  </a:lnTo>
                  <a:lnTo>
                    <a:pt x="529" y="359"/>
                  </a:lnTo>
                  <a:lnTo>
                    <a:pt x="538" y="354"/>
                  </a:lnTo>
                  <a:lnTo>
                    <a:pt x="540" y="340"/>
                  </a:lnTo>
                  <a:lnTo>
                    <a:pt x="544" y="335"/>
                  </a:lnTo>
                  <a:lnTo>
                    <a:pt x="551" y="337"/>
                  </a:lnTo>
                  <a:lnTo>
                    <a:pt x="558" y="331"/>
                  </a:lnTo>
                  <a:lnTo>
                    <a:pt x="558" y="325"/>
                  </a:lnTo>
                  <a:lnTo>
                    <a:pt x="547" y="319"/>
                  </a:lnTo>
                  <a:lnTo>
                    <a:pt x="547" y="312"/>
                  </a:lnTo>
                  <a:lnTo>
                    <a:pt x="538" y="315"/>
                  </a:lnTo>
                  <a:lnTo>
                    <a:pt x="531" y="325"/>
                  </a:lnTo>
                  <a:lnTo>
                    <a:pt x="533" y="332"/>
                  </a:lnTo>
                  <a:lnTo>
                    <a:pt x="527" y="341"/>
                  </a:lnTo>
                  <a:lnTo>
                    <a:pt x="523" y="351"/>
                  </a:lnTo>
                  <a:lnTo>
                    <a:pt x="522" y="362"/>
                  </a:lnTo>
                  <a:lnTo>
                    <a:pt x="519" y="372"/>
                  </a:lnTo>
                  <a:lnTo>
                    <a:pt x="511" y="359"/>
                  </a:lnTo>
                  <a:lnTo>
                    <a:pt x="504" y="363"/>
                  </a:lnTo>
                  <a:lnTo>
                    <a:pt x="495" y="381"/>
                  </a:lnTo>
                  <a:lnTo>
                    <a:pt x="498" y="412"/>
                  </a:lnTo>
                  <a:lnTo>
                    <a:pt x="508" y="425"/>
                  </a:lnTo>
                  <a:lnTo>
                    <a:pt x="490" y="442"/>
                  </a:lnTo>
                  <a:lnTo>
                    <a:pt x="472" y="439"/>
                  </a:lnTo>
                  <a:lnTo>
                    <a:pt x="426" y="455"/>
                  </a:lnTo>
                  <a:lnTo>
                    <a:pt x="394" y="456"/>
                  </a:lnTo>
                  <a:lnTo>
                    <a:pt x="371" y="468"/>
                  </a:lnTo>
                  <a:lnTo>
                    <a:pt x="364" y="467"/>
                  </a:lnTo>
                  <a:lnTo>
                    <a:pt x="389" y="449"/>
                  </a:lnTo>
                  <a:lnTo>
                    <a:pt x="396" y="452"/>
                  </a:lnTo>
                  <a:lnTo>
                    <a:pt x="396" y="439"/>
                  </a:lnTo>
                  <a:lnTo>
                    <a:pt x="401" y="431"/>
                  </a:lnTo>
                  <a:lnTo>
                    <a:pt x="394" y="421"/>
                  </a:lnTo>
                  <a:lnTo>
                    <a:pt x="385" y="415"/>
                  </a:lnTo>
                  <a:lnTo>
                    <a:pt x="383" y="403"/>
                  </a:lnTo>
                  <a:lnTo>
                    <a:pt x="379" y="391"/>
                  </a:lnTo>
                  <a:lnTo>
                    <a:pt x="378" y="375"/>
                  </a:lnTo>
                  <a:lnTo>
                    <a:pt x="371" y="359"/>
                  </a:lnTo>
                  <a:lnTo>
                    <a:pt x="365" y="341"/>
                  </a:lnTo>
                  <a:lnTo>
                    <a:pt x="339" y="338"/>
                  </a:lnTo>
                  <a:lnTo>
                    <a:pt x="333" y="341"/>
                  </a:lnTo>
                  <a:lnTo>
                    <a:pt x="313" y="346"/>
                  </a:lnTo>
                  <a:lnTo>
                    <a:pt x="292" y="351"/>
                  </a:lnTo>
                  <a:lnTo>
                    <a:pt x="279" y="349"/>
                  </a:lnTo>
                  <a:lnTo>
                    <a:pt x="268" y="349"/>
                  </a:lnTo>
                  <a:lnTo>
                    <a:pt x="257" y="343"/>
                  </a:lnTo>
                  <a:lnTo>
                    <a:pt x="252" y="353"/>
                  </a:lnTo>
                  <a:lnTo>
                    <a:pt x="245" y="347"/>
                  </a:lnTo>
                  <a:lnTo>
                    <a:pt x="250" y="341"/>
                  </a:lnTo>
                  <a:lnTo>
                    <a:pt x="257" y="338"/>
                  </a:lnTo>
                  <a:lnTo>
                    <a:pt x="267" y="337"/>
                  </a:lnTo>
                  <a:lnTo>
                    <a:pt x="277" y="334"/>
                  </a:lnTo>
                  <a:lnTo>
                    <a:pt x="279" y="326"/>
                  </a:lnTo>
                  <a:lnTo>
                    <a:pt x="293" y="326"/>
                  </a:lnTo>
                  <a:lnTo>
                    <a:pt x="292" y="322"/>
                  </a:lnTo>
                  <a:lnTo>
                    <a:pt x="285" y="306"/>
                  </a:lnTo>
                  <a:lnTo>
                    <a:pt x="285" y="294"/>
                  </a:lnTo>
                  <a:lnTo>
                    <a:pt x="289" y="282"/>
                  </a:lnTo>
                  <a:lnTo>
                    <a:pt x="293" y="263"/>
                  </a:lnTo>
                  <a:lnTo>
                    <a:pt x="293" y="238"/>
                  </a:lnTo>
                  <a:lnTo>
                    <a:pt x="293" y="230"/>
                  </a:lnTo>
                  <a:lnTo>
                    <a:pt x="299" y="223"/>
                  </a:lnTo>
                  <a:lnTo>
                    <a:pt x="317" y="223"/>
                  </a:lnTo>
                  <a:lnTo>
                    <a:pt x="336" y="229"/>
                  </a:lnTo>
                  <a:lnTo>
                    <a:pt x="357" y="236"/>
                  </a:lnTo>
                  <a:lnTo>
                    <a:pt x="349" y="224"/>
                  </a:lnTo>
                  <a:lnTo>
                    <a:pt x="333" y="218"/>
                  </a:lnTo>
                  <a:lnTo>
                    <a:pt x="325" y="210"/>
                  </a:lnTo>
                  <a:lnTo>
                    <a:pt x="311" y="208"/>
                  </a:lnTo>
                  <a:lnTo>
                    <a:pt x="300" y="205"/>
                  </a:lnTo>
                  <a:lnTo>
                    <a:pt x="286" y="210"/>
                  </a:lnTo>
                  <a:lnTo>
                    <a:pt x="286" y="224"/>
                  </a:lnTo>
                  <a:lnTo>
                    <a:pt x="281" y="232"/>
                  </a:lnTo>
                  <a:lnTo>
                    <a:pt x="271" y="233"/>
                  </a:lnTo>
                  <a:lnTo>
                    <a:pt x="245" y="226"/>
                  </a:lnTo>
                  <a:lnTo>
                    <a:pt x="228" y="227"/>
                  </a:lnTo>
                  <a:lnTo>
                    <a:pt x="192" y="238"/>
                  </a:lnTo>
                  <a:lnTo>
                    <a:pt x="178" y="235"/>
                  </a:lnTo>
                  <a:lnTo>
                    <a:pt x="162" y="226"/>
                  </a:lnTo>
                  <a:lnTo>
                    <a:pt x="127" y="229"/>
                  </a:lnTo>
                  <a:lnTo>
                    <a:pt x="55" y="257"/>
                  </a:lnTo>
                  <a:lnTo>
                    <a:pt x="22" y="275"/>
                  </a:lnTo>
                  <a:lnTo>
                    <a:pt x="29" y="264"/>
                  </a:lnTo>
                  <a:lnTo>
                    <a:pt x="0" y="267"/>
                  </a:lnTo>
                  <a:lnTo>
                    <a:pt x="29" y="251"/>
                  </a:lnTo>
                  <a:lnTo>
                    <a:pt x="32" y="242"/>
                  </a:lnTo>
                  <a:lnTo>
                    <a:pt x="29" y="235"/>
                  </a:lnTo>
                  <a:lnTo>
                    <a:pt x="188" y="119"/>
                  </a:lnTo>
                  <a:lnTo>
                    <a:pt x="281" y="1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35"/>
            <p:cNvSpPr>
              <a:spLocks noChangeAspect="1"/>
            </p:cNvSpPr>
            <p:nvPr/>
          </p:nvSpPr>
          <p:spPr bwMode="auto">
            <a:xfrm>
              <a:off x="3576" y="2857"/>
              <a:ext cx="436" cy="294"/>
            </a:xfrm>
            <a:custGeom>
              <a:avLst/>
              <a:gdLst>
                <a:gd name="T0" fmla="*/ 2147483647 w 477"/>
                <a:gd name="T1" fmla="*/ 2147483647 h 315"/>
                <a:gd name="T2" fmla="*/ 2147483647 w 477"/>
                <a:gd name="T3" fmla="*/ 2147483647 h 315"/>
                <a:gd name="T4" fmla="*/ 2147483647 w 477"/>
                <a:gd name="T5" fmla="*/ 2147483647 h 315"/>
                <a:gd name="T6" fmla="*/ 2147483647 w 477"/>
                <a:gd name="T7" fmla="*/ 2147483647 h 315"/>
                <a:gd name="T8" fmla="*/ 2147483647 w 477"/>
                <a:gd name="T9" fmla="*/ 2147483647 h 315"/>
                <a:gd name="T10" fmla="*/ 2147483647 w 477"/>
                <a:gd name="T11" fmla="*/ 2147483647 h 315"/>
                <a:gd name="T12" fmla="*/ 2147483647 w 477"/>
                <a:gd name="T13" fmla="*/ 2147483647 h 315"/>
                <a:gd name="T14" fmla="*/ 2147483647 w 477"/>
                <a:gd name="T15" fmla="*/ 2147483647 h 315"/>
                <a:gd name="T16" fmla="*/ 2147483647 w 477"/>
                <a:gd name="T17" fmla="*/ 2147483647 h 315"/>
                <a:gd name="T18" fmla="*/ 2147483647 w 477"/>
                <a:gd name="T19" fmla="*/ 2147483647 h 315"/>
                <a:gd name="T20" fmla="*/ 2147483647 w 477"/>
                <a:gd name="T21" fmla="*/ 2147483647 h 315"/>
                <a:gd name="T22" fmla="*/ 2147483647 w 477"/>
                <a:gd name="T23" fmla="*/ 2147483647 h 315"/>
                <a:gd name="T24" fmla="*/ 2147483647 w 477"/>
                <a:gd name="T25" fmla="*/ 2147483647 h 315"/>
                <a:gd name="T26" fmla="*/ 2147483647 w 477"/>
                <a:gd name="T27" fmla="*/ 2147483647 h 315"/>
                <a:gd name="T28" fmla="*/ 2147483647 w 477"/>
                <a:gd name="T29" fmla="*/ 2147483647 h 315"/>
                <a:gd name="T30" fmla="*/ 2147483647 w 477"/>
                <a:gd name="T31" fmla="*/ 2147483647 h 315"/>
                <a:gd name="T32" fmla="*/ 2147483647 w 477"/>
                <a:gd name="T33" fmla="*/ 2147483647 h 315"/>
                <a:gd name="T34" fmla="*/ 2147483647 w 477"/>
                <a:gd name="T35" fmla="*/ 2147483647 h 315"/>
                <a:gd name="T36" fmla="*/ 2147483647 w 477"/>
                <a:gd name="T37" fmla="*/ 2147483647 h 315"/>
                <a:gd name="T38" fmla="*/ 2147483647 w 477"/>
                <a:gd name="T39" fmla="*/ 2147483647 h 315"/>
                <a:gd name="T40" fmla="*/ 2147483647 w 477"/>
                <a:gd name="T41" fmla="*/ 2147483647 h 315"/>
                <a:gd name="T42" fmla="*/ 2147483647 w 477"/>
                <a:gd name="T43" fmla="*/ 2147483647 h 315"/>
                <a:gd name="T44" fmla="*/ 2147483647 w 477"/>
                <a:gd name="T45" fmla="*/ 2147483647 h 315"/>
                <a:gd name="T46" fmla="*/ 2147483647 w 477"/>
                <a:gd name="T47" fmla="*/ 2147483647 h 315"/>
                <a:gd name="T48" fmla="*/ 2147483647 w 477"/>
                <a:gd name="T49" fmla="*/ 2147483647 h 315"/>
                <a:gd name="T50" fmla="*/ 2147483647 w 477"/>
                <a:gd name="T51" fmla="*/ 2147483647 h 315"/>
                <a:gd name="T52" fmla="*/ 2147483647 w 477"/>
                <a:gd name="T53" fmla="*/ 2147483647 h 315"/>
                <a:gd name="T54" fmla="*/ 2147483647 w 477"/>
                <a:gd name="T55" fmla="*/ 2147483647 h 315"/>
                <a:gd name="T56" fmla="*/ 2147483647 w 477"/>
                <a:gd name="T57" fmla="*/ 2147483647 h 315"/>
                <a:gd name="T58" fmla="*/ 2147483647 w 477"/>
                <a:gd name="T59" fmla="*/ 2147483647 h 315"/>
                <a:gd name="T60" fmla="*/ 2147483647 w 477"/>
                <a:gd name="T61" fmla="*/ 2147483647 h 315"/>
                <a:gd name="T62" fmla="*/ 2147483647 w 477"/>
                <a:gd name="T63" fmla="*/ 2147483647 h 315"/>
                <a:gd name="T64" fmla="*/ 2147483647 w 477"/>
                <a:gd name="T65" fmla="*/ 0 h 315"/>
                <a:gd name="T66" fmla="*/ 2147483647 w 477"/>
                <a:gd name="T67" fmla="*/ 2147483647 h 315"/>
                <a:gd name="T68" fmla="*/ 2147483647 w 477"/>
                <a:gd name="T69" fmla="*/ 2147483647 h 315"/>
                <a:gd name="T70" fmla="*/ 2147483647 w 477"/>
                <a:gd name="T71" fmla="*/ 2147483647 h 315"/>
                <a:gd name="T72" fmla="*/ 2147483647 w 477"/>
                <a:gd name="T73" fmla="*/ 2147483647 h 315"/>
                <a:gd name="T74" fmla="*/ 2147483647 w 477"/>
                <a:gd name="T75" fmla="*/ 2147483647 h 315"/>
                <a:gd name="T76" fmla="*/ 2147483647 w 477"/>
                <a:gd name="T77" fmla="*/ 2147483647 h 315"/>
                <a:gd name="T78" fmla="*/ 2147483647 w 477"/>
                <a:gd name="T79" fmla="*/ 2147483647 h 315"/>
                <a:gd name="T80" fmla="*/ 2147483647 w 477"/>
                <a:gd name="T81" fmla="*/ 2147483647 h 315"/>
                <a:gd name="T82" fmla="*/ 2147483647 w 477"/>
                <a:gd name="T83" fmla="*/ 2147483647 h 315"/>
                <a:gd name="T84" fmla="*/ 2147483647 w 477"/>
                <a:gd name="T85" fmla="*/ 2147483647 h 315"/>
                <a:gd name="T86" fmla="*/ 2147483647 w 477"/>
                <a:gd name="T87" fmla="*/ 2147483647 h 315"/>
                <a:gd name="T88" fmla="*/ 2147483647 w 477"/>
                <a:gd name="T89" fmla="*/ 2147483647 h 315"/>
                <a:gd name="T90" fmla="*/ 2147483647 w 477"/>
                <a:gd name="T91" fmla="*/ 2147483647 h 315"/>
                <a:gd name="T92" fmla="*/ 2147483647 w 477"/>
                <a:gd name="T93" fmla="*/ 2147483647 h 315"/>
                <a:gd name="T94" fmla="*/ 2147483647 w 477"/>
                <a:gd name="T95" fmla="*/ 2147483647 h 315"/>
                <a:gd name="T96" fmla="*/ 2147483647 w 477"/>
                <a:gd name="T97" fmla="*/ 2147483647 h 315"/>
                <a:gd name="T98" fmla="*/ 2147483647 w 477"/>
                <a:gd name="T99" fmla="*/ 2147483647 h 315"/>
                <a:gd name="T100" fmla="*/ 2147483647 w 477"/>
                <a:gd name="T101" fmla="*/ 2147483647 h 315"/>
                <a:gd name="T102" fmla="*/ 2147483647 w 477"/>
                <a:gd name="T103" fmla="*/ 2147483647 h 315"/>
                <a:gd name="T104" fmla="*/ 2147483647 w 477"/>
                <a:gd name="T105" fmla="*/ 2147483647 h 315"/>
                <a:gd name="T106" fmla="*/ 2147483647 w 477"/>
                <a:gd name="T107" fmla="*/ 2147483647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7"/>
                <a:gd name="T163" fmla="*/ 0 h 315"/>
                <a:gd name="T164" fmla="*/ 477 w 477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7" h="315">
                  <a:moveTo>
                    <a:pt x="137" y="241"/>
                  </a:moveTo>
                  <a:lnTo>
                    <a:pt x="147" y="249"/>
                  </a:lnTo>
                  <a:lnTo>
                    <a:pt x="161" y="253"/>
                  </a:lnTo>
                  <a:lnTo>
                    <a:pt x="174" y="255"/>
                  </a:lnTo>
                  <a:lnTo>
                    <a:pt x="182" y="253"/>
                  </a:lnTo>
                  <a:lnTo>
                    <a:pt x="200" y="258"/>
                  </a:lnTo>
                  <a:lnTo>
                    <a:pt x="209" y="264"/>
                  </a:lnTo>
                  <a:lnTo>
                    <a:pt x="218" y="271"/>
                  </a:lnTo>
                  <a:lnTo>
                    <a:pt x="221" y="283"/>
                  </a:lnTo>
                  <a:lnTo>
                    <a:pt x="228" y="307"/>
                  </a:lnTo>
                  <a:lnTo>
                    <a:pt x="227" y="313"/>
                  </a:lnTo>
                  <a:lnTo>
                    <a:pt x="218" y="315"/>
                  </a:lnTo>
                  <a:lnTo>
                    <a:pt x="206" y="306"/>
                  </a:lnTo>
                  <a:lnTo>
                    <a:pt x="194" y="291"/>
                  </a:lnTo>
                  <a:lnTo>
                    <a:pt x="183" y="282"/>
                  </a:lnTo>
                  <a:lnTo>
                    <a:pt x="161" y="280"/>
                  </a:lnTo>
                  <a:lnTo>
                    <a:pt x="147" y="279"/>
                  </a:lnTo>
                  <a:lnTo>
                    <a:pt x="147" y="295"/>
                  </a:lnTo>
                  <a:lnTo>
                    <a:pt x="138" y="289"/>
                  </a:lnTo>
                  <a:lnTo>
                    <a:pt x="132" y="291"/>
                  </a:lnTo>
                  <a:lnTo>
                    <a:pt x="125" y="282"/>
                  </a:lnTo>
                  <a:lnTo>
                    <a:pt x="86" y="249"/>
                  </a:lnTo>
                  <a:lnTo>
                    <a:pt x="83" y="258"/>
                  </a:lnTo>
                  <a:lnTo>
                    <a:pt x="78" y="267"/>
                  </a:lnTo>
                  <a:lnTo>
                    <a:pt x="65" y="276"/>
                  </a:lnTo>
                  <a:lnTo>
                    <a:pt x="53" y="280"/>
                  </a:lnTo>
                  <a:lnTo>
                    <a:pt x="41" y="283"/>
                  </a:lnTo>
                  <a:lnTo>
                    <a:pt x="24" y="286"/>
                  </a:lnTo>
                  <a:lnTo>
                    <a:pt x="11" y="280"/>
                  </a:lnTo>
                  <a:lnTo>
                    <a:pt x="2" y="274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7"/>
                  </a:lnTo>
                  <a:lnTo>
                    <a:pt x="15" y="223"/>
                  </a:lnTo>
                  <a:lnTo>
                    <a:pt x="20" y="211"/>
                  </a:lnTo>
                  <a:lnTo>
                    <a:pt x="20" y="165"/>
                  </a:lnTo>
                  <a:lnTo>
                    <a:pt x="27" y="154"/>
                  </a:lnTo>
                  <a:lnTo>
                    <a:pt x="35" y="156"/>
                  </a:lnTo>
                  <a:lnTo>
                    <a:pt x="47" y="157"/>
                  </a:lnTo>
                  <a:lnTo>
                    <a:pt x="60" y="156"/>
                  </a:lnTo>
                  <a:lnTo>
                    <a:pt x="66" y="148"/>
                  </a:lnTo>
                  <a:lnTo>
                    <a:pt x="74" y="151"/>
                  </a:lnTo>
                  <a:lnTo>
                    <a:pt x="84" y="151"/>
                  </a:lnTo>
                  <a:lnTo>
                    <a:pt x="96" y="151"/>
                  </a:lnTo>
                  <a:lnTo>
                    <a:pt x="104" y="147"/>
                  </a:lnTo>
                  <a:lnTo>
                    <a:pt x="108" y="136"/>
                  </a:lnTo>
                  <a:lnTo>
                    <a:pt x="116" y="147"/>
                  </a:lnTo>
                  <a:lnTo>
                    <a:pt x="131" y="142"/>
                  </a:lnTo>
                  <a:lnTo>
                    <a:pt x="147" y="132"/>
                  </a:lnTo>
                  <a:lnTo>
                    <a:pt x="170" y="121"/>
                  </a:lnTo>
                  <a:lnTo>
                    <a:pt x="188" y="103"/>
                  </a:lnTo>
                  <a:lnTo>
                    <a:pt x="213" y="76"/>
                  </a:lnTo>
                  <a:lnTo>
                    <a:pt x="228" y="54"/>
                  </a:lnTo>
                  <a:lnTo>
                    <a:pt x="239" y="31"/>
                  </a:lnTo>
                  <a:lnTo>
                    <a:pt x="248" y="24"/>
                  </a:lnTo>
                  <a:lnTo>
                    <a:pt x="251" y="37"/>
                  </a:lnTo>
                  <a:lnTo>
                    <a:pt x="257" y="37"/>
                  </a:lnTo>
                  <a:lnTo>
                    <a:pt x="255" y="30"/>
                  </a:lnTo>
                  <a:lnTo>
                    <a:pt x="260" y="22"/>
                  </a:lnTo>
                  <a:lnTo>
                    <a:pt x="264" y="22"/>
                  </a:lnTo>
                  <a:lnTo>
                    <a:pt x="266" y="34"/>
                  </a:lnTo>
                  <a:lnTo>
                    <a:pt x="266" y="45"/>
                  </a:lnTo>
                  <a:lnTo>
                    <a:pt x="267" y="54"/>
                  </a:lnTo>
                  <a:lnTo>
                    <a:pt x="270" y="60"/>
                  </a:lnTo>
                  <a:lnTo>
                    <a:pt x="276" y="67"/>
                  </a:lnTo>
                  <a:lnTo>
                    <a:pt x="287" y="73"/>
                  </a:lnTo>
                  <a:lnTo>
                    <a:pt x="294" y="73"/>
                  </a:lnTo>
                  <a:lnTo>
                    <a:pt x="303" y="82"/>
                  </a:lnTo>
                  <a:lnTo>
                    <a:pt x="311" y="84"/>
                  </a:lnTo>
                  <a:lnTo>
                    <a:pt x="320" y="84"/>
                  </a:lnTo>
                  <a:lnTo>
                    <a:pt x="324" y="87"/>
                  </a:lnTo>
                  <a:lnTo>
                    <a:pt x="323" y="93"/>
                  </a:lnTo>
                  <a:lnTo>
                    <a:pt x="317" y="100"/>
                  </a:lnTo>
                  <a:lnTo>
                    <a:pt x="306" y="106"/>
                  </a:lnTo>
                  <a:lnTo>
                    <a:pt x="303" y="115"/>
                  </a:lnTo>
                  <a:lnTo>
                    <a:pt x="312" y="114"/>
                  </a:lnTo>
                  <a:lnTo>
                    <a:pt x="320" y="112"/>
                  </a:lnTo>
                  <a:lnTo>
                    <a:pt x="323" y="108"/>
                  </a:lnTo>
                  <a:lnTo>
                    <a:pt x="323" y="100"/>
                  </a:lnTo>
                  <a:lnTo>
                    <a:pt x="327" y="93"/>
                  </a:lnTo>
                  <a:lnTo>
                    <a:pt x="327" y="87"/>
                  </a:lnTo>
                  <a:lnTo>
                    <a:pt x="327" y="82"/>
                  </a:lnTo>
                  <a:lnTo>
                    <a:pt x="320" y="76"/>
                  </a:lnTo>
                  <a:lnTo>
                    <a:pt x="311" y="76"/>
                  </a:lnTo>
                  <a:lnTo>
                    <a:pt x="324" y="73"/>
                  </a:lnTo>
                  <a:lnTo>
                    <a:pt x="335" y="61"/>
                  </a:lnTo>
                  <a:lnTo>
                    <a:pt x="342" y="55"/>
                  </a:lnTo>
                  <a:lnTo>
                    <a:pt x="357" y="37"/>
                  </a:lnTo>
                  <a:lnTo>
                    <a:pt x="363" y="24"/>
                  </a:lnTo>
                  <a:lnTo>
                    <a:pt x="363" y="16"/>
                  </a:lnTo>
                  <a:lnTo>
                    <a:pt x="366" y="9"/>
                  </a:lnTo>
                  <a:lnTo>
                    <a:pt x="369" y="3"/>
                  </a:lnTo>
                  <a:lnTo>
                    <a:pt x="374" y="7"/>
                  </a:lnTo>
                  <a:lnTo>
                    <a:pt x="377" y="12"/>
                  </a:lnTo>
                  <a:lnTo>
                    <a:pt x="380" y="18"/>
                  </a:lnTo>
                  <a:lnTo>
                    <a:pt x="390" y="21"/>
                  </a:lnTo>
                  <a:lnTo>
                    <a:pt x="407" y="21"/>
                  </a:lnTo>
                  <a:lnTo>
                    <a:pt x="411" y="13"/>
                  </a:lnTo>
                  <a:lnTo>
                    <a:pt x="423" y="0"/>
                  </a:lnTo>
                  <a:lnTo>
                    <a:pt x="434" y="7"/>
                  </a:lnTo>
                  <a:lnTo>
                    <a:pt x="441" y="15"/>
                  </a:lnTo>
                  <a:lnTo>
                    <a:pt x="456" y="22"/>
                  </a:lnTo>
                  <a:lnTo>
                    <a:pt x="473" y="21"/>
                  </a:lnTo>
                  <a:lnTo>
                    <a:pt x="477" y="31"/>
                  </a:lnTo>
                  <a:lnTo>
                    <a:pt x="458" y="39"/>
                  </a:lnTo>
                  <a:lnTo>
                    <a:pt x="459" y="40"/>
                  </a:lnTo>
                  <a:lnTo>
                    <a:pt x="453" y="49"/>
                  </a:lnTo>
                  <a:lnTo>
                    <a:pt x="449" y="57"/>
                  </a:lnTo>
                  <a:lnTo>
                    <a:pt x="443" y="61"/>
                  </a:lnTo>
                  <a:lnTo>
                    <a:pt x="432" y="63"/>
                  </a:lnTo>
                  <a:lnTo>
                    <a:pt x="429" y="69"/>
                  </a:lnTo>
                  <a:lnTo>
                    <a:pt x="432" y="76"/>
                  </a:lnTo>
                  <a:lnTo>
                    <a:pt x="428" y="88"/>
                  </a:lnTo>
                  <a:lnTo>
                    <a:pt x="426" y="100"/>
                  </a:lnTo>
                  <a:lnTo>
                    <a:pt x="420" y="105"/>
                  </a:lnTo>
                  <a:lnTo>
                    <a:pt x="414" y="105"/>
                  </a:lnTo>
                  <a:lnTo>
                    <a:pt x="407" y="108"/>
                  </a:lnTo>
                  <a:lnTo>
                    <a:pt x="398" y="108"/>
                  </a:lnTo>
                  <a:lnTo>
                    <a:pt x="389" y="112"/>
                  </a:lnTo>
                  <a:lnTo>
                    <a:pt x="386" y="121"/>
                  </a:lnTo>
                  <a:lnTo>
                    <a:pt x="384" y="132"/>
                  </a:lnTo>
                  <a:lnTo>
                    <a:pt x="395" y="138"/>
                  </a:lnTo>
                  <a:lnTo>
                    <a:pt x="399" y="150"/>
                  </a:lnTo>
                  <a:lnTo>
                    <a:pt x="395" y="153"/>
                  </a:lnTo>
                  <a:lnTo>
                    <a:pt x="387" y="153"/>
                  </a:lnTo>
                  <a:lnTo>
                    <a:pt x="381" y="153"/>
                  </a:lnTo>
                  <a:lnTo>
                    <a:pt x="375" y="147"/>
                  </a:lnTo>
                  <a:lnTo>
                    <a:pt x="369" y="141"/>
                  </a:lnTo>
                  <a:lnTo>
                    <a:pt x="360" y="136"/>
                  </a:lnTo>
                  <a:lnTo>
                    <a:pt x="354" y="133"/>
                  </a:lnTo>
                  <a:lnTo>
                    <a:pt x="344" y="130"/>
                  </a:lnTo>
                  <a:lnTo>
                    <a:pt x="309" y="133"/>
                  </a:lnTo>
                  <a:lnTo>
                    <a:pt x="300" y="138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5" y="156"/>
                  </a:lnTo>
                  <a:lnTo>
                    <a:pt x="281" y="165"/>
                  </a:lnTo>
                  <a:lnTo>
                    <a:pt x="273" y="171"/>
                  </a:lnTo>
                  <a:lnTo>
                    <a:pt x="270" y="175"/>
                  </a:lnTo>
                  <a:lnTo>
                    <a:pt x="269" y="180"/>
                  </a:lnTo>
                  <a:lnTo>
                    <a:pt x="261" y="193"/>
                  </a:lnTo>
                  <a:lnTo>
                    <a:pt x="267" y="189"/>
                  </a:lnTo>
                  <a:lnTo>
                    <a:pt x="251" y="189"/>
                  </a:lnTo>
                  <a:lnTo>
                    <a:pt x="248" y="192"/>
                  </a:lnTo>
                  <a:lnTo>
                    <a:pt x="245" y="187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8" y="180"/>
                  </a:lnTo>
                  <a:lnTo>
                    <a:pt x="213" y="184"/>
                  </a:lnTo>
                  <a:lnTo>
                    <a:pt x="207" y="190"/>
                  </a:lnTo>
                  <a:lnTo>
                    <a:pt x="197" y="193"/>
                  </a:lnTo>
                  <a:lnTo>
                    <a:pt x="189" y="201"/>
                  </a:lnTo>
                  <a:lnTo>
                    <a:pt x="182" y="204"/>
                  </a:lnTo>
                  <a:lnTo>
                    <a:pt x="173" y="196"/>
                  </a:lnTo>
                  <a:lnTo>
                    <a:pt x="156" y="189"/>
                  </a:lnTo>
                  <a:lnTo>
                    <a:pt x="153" y="195"/>
                  </a:lnTo>
                  <a:lnTo>
                    <a:pt x="147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35" y="208"/>
                  </a:lnTo>
                  <a:lnTo>
                    <a:pt x="123" y="237"/>
                  </a:lnTo>
                  <a:lnTo>
                    <a:pt x="137" y="24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39"/>
            <p:cNvSpPr>
              <a:spLocks noChangeAspect="1"/>
            </p:cNvSpPr>
            <p:nvPr/>
          </p:nvSpPr>
          <p:spPr bwMode="auto">
            <a:xfrm>
              <a:off x="3461" y="2987"/>
              <a:ext cx="296" cy="541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0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2147483647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93" y="531"/>
                  </a:moveTo>
                  <a:lnTo>
                    <a:pt x="189" y="527"/>
                  </a:lnTo>
                  <a:lnTo>
                    <a:pt x="181" y="527"/>
                  </a:lnTo>
                  <a:lnTo>
                    <a:pt x="172" y="530"/>
                  </a:lnTo>
                  <a:lnTo>
                    <a:pt x="174" y="521"/>
                  </a:lnTo>
                  <a:lnTo>
                    <a:pt x="169" y="518"/>
                  </a:lnTo>
                  <a:lnTo>
                    <a:pt x="171" y="513"/>
                  </a:lnTo>
                  <a:lnTo>
                    <a:pt x="172" y="507"/>
                  </a:lnTo>
                  <a:lnTo>
                    <a:pt x="165" y="509"/>
                  </a:lnTo>
                  <a:lnTo>
                    <a:pt x="156" y="512"/>
                  </a:lnTo>
                  <a:lnTo>
                    <a:pt x="148" y="518"/>
                  </a:lnTo>
                  <a:lnTo>
                    <a:pt x="145" y="527"/>
                  </a:lnTo>
                  <a:lnTo>
                    <a:pt x="151" y="533"/>
                  </a:lnTo>
                  <a:lnTo>
                    <a:pt x="159" y="537"/>
                  </a:lnTo>
                  <a:lnTo>
                    <a:pt x="151" y="543"/>
                  </a:lnTo>
                  <a:lnTo>
                    <a:pt x="142" y="543"/>
                  </a:lnTo>
                  <a:lnTo>
                    <a:pt x="135" y="540"/>
                  </a:lnTo>
                  <a:lnTo>
                    <a:pt x="135" y="534"/>
                  </a:lnTo>
                  <a:lnTo>
                    <a:pt x="133" y="528"/>
                  </a:lnTo>
                  <a:lnTo>
                    <a:pt x="132" y="525"/>
                  </a:lnTo>
                  <a:lnTo>
                    <a:pt x="124" y="522"/>
                  </a:lnTo>
                  <a:lnTo>
                    <a:pt x="127" y="516"/>
                  </a:lnTo>
                  <a:lnTo>
                    <a:pt x="124" y="507"/>
                  </a:lnTo>
                  <a:lnTo>
                    <a:pt x="118" y="503"/>
                  </a:lnTo>
                  <a:lnTo>
                    <a:pt x="117" y="498"/>
                  </a:lnTo>
                  <a:lnTo>
                    <a:pt x="118" y="495"/>
                  </a:lnTo>
                  <a:lnTo>
                    <a:pt x="124" y="492"/>
                  </a:lnTo>
                  <a:lnTo>
                    <a:pt x="126" y="485"/>
                  </a:lnTo>
                  <a:lnTo>
                    <a:pt x="126" y="477"/>
                  </a:lnTo>
                  <a:lnTo>
                    <a:pt x="126" y="474"/>
                  </a:lnTo>
                  <a:lnTo>
                    <a:pt x="130" y="465"/>
                  </a:lnTo>
                  <a:lnTo>
                    <a:pt x="129" y="461"/>
                  </a:lnTo>
                  <a:lnTo>
                    <a:pt x="129" y="450"/>
                  </a:lnTo>
                  <a:lnTo>
                    <a:pt x="124" y="444"/>
                  </a:lnTo>
                  <a:lnTo>
                    <a:pt x="121" y="434"/>
                  </a:lnTo>
                  <a:lnTo>
                    <a:pt x="120" y="422"/>
                  </a:lnTo>
                  <a:lnTo>
                    <a:pt x="121" y="407"/>
                  </a:lnTo>
                  <a:lnTo>
                    <a:pt x="126" y="401"/>
                  </a:lnTo>
                  <a:lnTo>
                    <a:pt x="126" y="393"/>
                  </a:lnTo>
                  <a:lnTo>
                    <a:pt x="126" y="383"/>
                  </a:lnTo>
                  <a:lnTo>
                    <a:pt x="123" y="375"/>
                  </a:lnTo>
                  <a:lnTo>
                    <a:pt x="117" y="374"/>
                  </a:lnTo>
                  <a:lnTo>
                    <a:pt x="108" y="374"/>
                  </a:lnTo>
                  <a:lnTo>
                    <a:pt x="96" y="368"/>
                  </a:lnTo>
                  <a:lnTo>
                    <a:pt x="88" y="365"/>
                  </a:lnTo>
                  <a:lnTo>
                    <a:pt x="79" y="360"/>
                  </a:lnTo>
                  <a:lnTo>
                    <a:pt x="79" y="353"/>
                  </a:lnTo>
                  <a:lnTo>
                    <a:pt x="78" y="344"/>
                  </a:lnTo>
                  <a:lnTo>
                    <a:pt x="54" y="326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52" y="303"/>
                  </a:lnTo>
                  <a:lnTo>
                    <a:pt x="69" y="285"/>
                  </a:lnTo>
                  <a:lnTo>
                    <a:pt x="76" y="282"/>
                  </a:lnTo>
                  <a:lnTo>
                    <a:pt x="70" y="278"/>
                  </a:lnTo>
                  <a:lnTo>
                    <a:pt x="64" y="263"/>
                  </a:lnTo>
                  <a:lnTo>
                    <a:pt x="109" y="255"/>
                  </a:lnTo>
                  <a:lnTo>
                    <a:pt x="105" y="240"/>
                  </a:lnTo>
                  <a:lnTo>
                    <a:pt x="108" y="233"/>
                  </a:lnTo>
                  <a:lnTo>
                    <a:pt x="103" y="228"/>
                  </a:lnTo>
                  <a:lnTo>
                    <a:pt x="94" y="230"/>
                  </a:lnTo>
                  <a:lnTo>
                    <a:pt x="66" y="227"/>
                  </a:lnTo>
                  <a:lnTo>
                    <a:pt x="43" y="192"/>
                  </a:lnTo>
                  <a:lnTo>
                    <a:pt x="37" y="171"/>
                  </a:lnTo>
                  <a:lnTo>
                    <a:pt x="31" y="167"/>
                  </a:lnTo>
                  <a:lnTo>
                    <a:pt x="10" y="144"/>
                  </a:lnTo>
                  <a:lnTo>
                    <a:pt x="10" y="128"/>
                  </a:lnTo>
                  <a:lnTo>
                    <a:pt x="10" y="116"/>
                  </a:lnTo>
                  <a:lnTo>
                    <a:pt x="0" y="83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6"/>
                  </a:lnTo>
                  <a:lnTo>
                    <a:pt x="46" y="15"/>
                  </a:lnTo>
                  <a:lnTo>
                    <a:pt x="61" y="18"/>
                  </a:lnTo>
                  <a:lnTo>
                    <a:pt x="76" y="20"/>
                  </a:lnTo>
                  <a:lnTo>
                    <a:pt x="93" y="24"/>
                  </a:lnTo>
                  <a:lnTo>
                    <a:pt x="102" y="26"/>
                  </a:lnTo>
                  <a:lnTo>
                    <a:pt x="115" y="29"/>
                  </a:lnTo>
                  <a:lnTo>
                    <a:pt x="127" y="30"/>
                  </a:lnTo>
                  <a:lnTo>
                    <a:pt x="147" y="24"/>
                  </a:lnTo>
                  <a:lnTo>
                    <a:pt x="148" y="69"/>
                  </a:lnTo>
                  <a:lnTo>
                    <a:pt x="141" y="84"/>
                  </a:lnTo>
                  <a:lnTo>
                    <a:pt x="132" y="98"/>
                  </a:lnTo>
                  <a:lnTo>
                    <a:pt x="129" y="110"/>
                  </a:lnTo>
                  <a:lnTo>
                    <a:pt x="127" y="123"/>
                  </a:lnTo>
                  <a:lnTo>
                    <a:pt x="129" y="134"/>
                  </a:lnTo>
                  <a:lnTo>
                    <a:pt x="138" y="141"/>
                  </a:lnTo>
                  <a:lnTo>
                    <a:pt x="150" y="147"/>
                  </a:lnTo>
                  <a:lnTo>
                    <a:pt x="169" y="144"/>
                  </a:lnTo>
                  <a:lnTo>
                    <a:pt x="186" y="138"/>
                  </a:lnTo>
                  <a:lnTo>
                    <a:pt x="205" y="129"/>
                  </a:lnTo>
                  <a:lnTo>
                    <a:pt x="211" y="122"/>
                  </a:lnTo>
                  <a:lnTo>
                    <a:pt x="214" y="111"/>
                  </a:lnTo>
                  <a:lnTo>
                    <a:pt x="253" y="143"/>
                  </a:lnTo>
                  <a:lnTo>
                    <a:pt x="258" y="153"/>
                  </a:lnTo>
                  <a:lnTo>
                    <a:pt x="253" y="161"/>
                  </a:lnTo>
                  <a:lnTo>
                    <a:pt x="247" y="173"/>
                  </a:lnTo>
                  <a:lnTo>
                    <a:pt x="241" y="185"/>
                  </a:lnTo>
                  <a:lnTo>
                    <a:pt x="241" y="194"/>
                  </a:lnTo>
                  <a:lnTo>
                    <a:pt x="232" y="200"/>
                  </a:lnTo>
                  <a:lnTo>
                    <a:pt x="223" y="209"/>
                  </a:lnTo>
                  <a:lnTo>
                    <a:pt x="213" y="210"/>
                  </a:lnTo>
                  <a:lnTo>
                    <a:pt x="207" y="216"/>
                  </a:lnTo>
                  <a:lnTo>
                    <a:pt x="202" y="228"/>
                  </a:lnTo>
                  <a:lnTo>
                    <a:pt x="201" y="242"/>
                  </a:lnTo>
                  <a:lnTo>
                    <a:pt x="205" y="254"/>
                  </a:lnTo>
                  <a:lnTo>
                    <a:pt x="210" y="261"/>
                  </a:lnTo>
                  <a:lnTo>
                    <a:pt x="213" y="269"/>
                  </a:lnTo>
                  <a:lnTo>
                    <a:pt x="199" y="278"/>
                  </a:lnTo>
                  <a:lnTo>
                    <a:pt x="204" y="288"/>
                  </a:lnTo>
                  <a:lnTo>
                    <a:pt x="210" y="300"/>
                  </a:lnTo>
                  <a:lnTo>
                    <a:pt x="207" y="309"/>
                  </a:lnTo>
                  <a:lnTo>
                    <a:pt x="216" y="326"/>
                  </a:lnTo>
                  <a:lnTo>
                    <a:pt x="232" y="342"/>
                  </a:lnTo>
                  <a:lnTo>
                    <a:pt x="238" y="360"/>
                  </a:lnTo>
                  <a:lnTo>
                    <a:pt x="258" y="371"/>
                  </a:lnTo>
                  <a:lnTo>
                    <a:pt x="270" y="426"/>
                  </a:lnTo>
                  <a:lnTo>
                    <a:pt x="285" y="428"/>
                  </a:lnTo>
                  <a:lnTo>
                    <a:pt x="288" y="438"/>
                  </a:lnTo>
                  <a:lnTo>
                    <a:pt x="291" y="447"/>
                  </a:lnTo>
                  <a:lnTo>
                    <a:pt x="292" y="458"/>
                  </a:lnTo>
                  <a:lnTo>
                    <a:pt x="291" y="470"/>
                  </a:lnTo>
                  <a:lnTo>
                    <a:pt x="288" y="482"/>
                  </a:lnTo>
                  <a:lnTo>
                    <a:pt x="285" y="494"/>
                  </a:lnTo>
                  <a:lnTo>
                    <a:pt x="289" y="503"/>
                  </a:lnTo>
                  <a:lnTo>
                    <a:pt x="292" y="518"/>
                  </a:lnTo>
                  <a:lnTo>
                    <a:pt x="298" y="527"/>
                  </a:lnTo>
                  <a:lnTo>
                    <a:pt x="309" y="528"/>
                  </a:lnTo>
                  <a:lnTo>
                    <a:pt x="316" y="524"/>
                  </a:lnTo>
                  <a:lnTo>
                    <a:pt x="322" y="521"/>
                  </a:lnTo>
                  <a:lnTo>
                    <a:pt x="324" y="530"/>
                  </a:lnTo>
                  <a:lnTo>
                    <a:pt x="319" y="534"/>
                  </a:lnTo>
                  <a:lnTo>
                    <a:pt x="310" y="539"/>
                  </a:lnTo>
                  <a:lnTo>
                    <a:pt x="303" y="539"/>
                  </a:lnTo>
                  <a:lnTo>
                    <a:pt x="294" y="537"/>
                  </a:lnTo>
                  <a:lnTo>
                    <a:pt x="286" y="525"/>
                  </a:lnTo>
                  <a:lnTo>
                    <a:pt x="274" y="530"/>
                  </a:lnTo>
                  <a:lnTo>
                    <a:pt x="273" y="539"/>
                  </a:lnTo>
                  <a:lnTo>
                    <a:pt x="273" y="548"/>
                  </a:lnTo>
                  <a:lnTo>
                    <a:pt x="279" y="560"/>
                  </a:lnTo>
                  <a:lnTo>
                    <a:pt x="294" y="564"/>
                  </a:lnTo>
                  <a:lnTo>
                    <a:pt x="294" y="578"/>
                  </a:lnTo>
                  <a:lnTo>
                    <a:pt x="282" y="575"/>
                  </a:lnTo>
                  <a:lnTo>
                    <a:pt x="271" y="570"/>
                  </a:lnTo>
                  <a:lnTo>
                    <a:pt x="265" y="560"/>
                  </a:lnTo>
                  <a:lnTo>
                    <a:pt x="256" y="563"/>
                  </a:lnTo>
                  <a:lnTo>
                    <a:pt x="247" y="561"/>
                  </a:lnTo>
                  <a:lnTo>
                    <a:pt x="244" y="557"/>
                  </a:lnTo>
                  <a:lnTo>
                    <a:pt x="237" y="552"/>
                  </a:lnTo>
                  <a:lnTo>
                    <a:pt x="229" y="551"/>
                  </a:lnTo>
                  <a:lnTo>
                    <a:pt x="220" y="548"/>
                  </a:lnTo>
                  <a:lnTo>
                    <a:pt x="213" y="543"/>
                  </a:lnTo>
                  <a:lnTo>
                    <a:pt x="207" y="534"/>
                  </a:lnTo>
                  <a:lnTo>
                    <a:pt x="205" y="530"/>
                  </a:lnTo>
                  <a:lnTo>
                    <a:pt x="211" y="528"/>
                  </a:lnTo>
                  <a:lnTo>
                    <a:pt x="219" y="527"/>
                  </a:lnTo>
                  <a:lnTo>
                    <a:pt x="219" y="522"/>
                  </a:lnTo>
                  <a:lnTo>
                    <a:pt x="208" y="519"/>
                  </a:lnTo>
                  <a:lnTo>
                    <a:pt x="199" y="521"/>
                  </a:lnTo>
                  <a:lnTo>
                    <a:pt x="195" y="525"/>
                  </a:lnTo>
                  <a:lnTo>
                    <a:pt x="195" y="534"/>
                  </a:lnTo>
                  <a:lnTo>
                    <a:pt x="193" y="53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40"/>
            <p:cNvSpPr>
              <a:spLocks noChangeAspect="1"/>
            </p:cNvSpPr>
            <p:nvPr/>
          </p:nvSpPr>
          <p:spPr bwMode="auto">
            <a:xfrm>
              <a:off x="3642" y="3118"/>
              <a:ext cx="930" cy="914"/>
            </a:xfrm>
            <a:custGeom>
              <a:avLst/>
              <a:gdLst>
                <a:gd name="T0" fmla="*/ 2147483647 w 1018"/>
                <a:gd name="T1" fmla="*/ 2147483647 h 976"/>
                <a:gd name="T2" fmla="*/ 2147483647 w 1018"/>
                <a:gd name="T3" fmla="*/ 2147483647 h 976"/>
                <a:gd name="T4" fmla="*/ 2147483647 w 1018"/>
                <a:gd name="T5" fmla="*/ 2147483647 h 976"/>
                <a:gd name="T6" fmla="*/ 2147483647 w 1018"/>
                <a:gd name="T7" fmla="*/ 2147483647 h 976"/>
                <a:gd name="T8" fmla="*/ 2147483647 w 1018"/>
                <a:gd name="T9" fmla="*/ 2147483647 h 976"/>
                <a:gd name="T10" fmla="*/ 2147483647 w 1018"/>
                <a:gd name="T11" fmla="*/ 2147483647 h 976"/>
                <a:gd name="T12" fmla="*/ 2147483647 w 1018"/>
                <a:gd name="T13" fmla="*/ 2147483647 h 976"/>
                <a:gd name="T14" fmla="*/ 2147483647 w 1018"/>
                <a:gd name="T15" fmla="*/ 2147483647 h 976"/>
                <a:gd name="T16" fmla="*/ 2147483647 w 1018"/>
                <a:gd name="T17" fmla="*/ 2147483647 h 976"/>
                <a:gd name="T18" fmla="*/ 2147483647 w 1018"/>
                <a:gd name="T19" fmla="*/ 2147483647 h 976"/>
                <a:gd name="T20" fmla="*/ 2147483647 w 1018"/>
                <a:gd name="T21" fmla="*/ 2147483647 h 976"/>
                <a:gd name="T22" fmla="*/ 2147483647 w 1018"/>
                <a:gd name="T23" fmla="*/ 2147483647 h 976"/>
                <a:gd name="T24" fmla="*/ 2147483647 w 1018"/>
                <a:gd name="T25" fmla="*/ 2147483647 h 976"/>
                <a:gd name="T26" fmla="*/ 2147483647 w 1018"/>
                <a:gd name="T27" fmla="*/ 2147483647 h 976"/>
                <a:gd name="T28" fmla="*/ 2147483647 w 1018"/>
                <a:gd name="T29" fmla="*/ 2147483647 h 976"/>
                <a:gd name="T30" fmla="*/ 2147483647 w 1018"/>
                <a:gd name="T31" fmla="*/ 2147483647 h 976"/>
                <a:gd name="T32" fmla="*/ 2147483647 w 1018"/>
                <a:gd name="T33" fmla="*/ 2147483647 h 976"/>
                <a:gd name="T34" fmla="*/ 2147483647 w 1018"/>
                <a:gd name="T35" fmla="*/ 2147483647 h 976"/>
                <a:gd name="T36" fmla="*/ 2147483647 w 1018"/>
                <a:gd name="T37" fmla="*/ 2147483647 h 976"/>
                <a:gd name="T38" fmla="*/ 2147483647 w 1018"/>
                <a:gd name="T39" fmla="*/ 2147483647 h 976"/>
                <a:gd name="T40" fmla="*/ 2147483647 w 1018"/>
                <a:gd name="T41" fmla="*/ 2147483647 h 976"/>
                <a:gd name="T42" fmla="*/ 2147483647 w 1018"/>
                <a:gd name="T43" fmla="*/ 2147483647 h 976"/>
                <a:gd name="T44" fmla="*/ 2147483647 w 1018"/>
                <a:gd name="T45" fmla="*/ 2147483647 h 976"/>
                <a:gd name="T46" fmla="*/ 2147483647 w 1018"/>
                <a:gd name="T47" fmla="*/ 2147483647 h 976"/>
                <a:gd name="T48" fmla="*/ 2147483647 w 1018"/>
                <a:gd name="T49" fmla="*/ 2147483647 h 976"/>
                <a:gd name="T50" fmla="*/ 2147483647 w 1018"/>
                <a:gd name="T51" fmla="*/ 2147483647 h 976"/>
                <a:gd name="T52" fmla="*/ 2147483647 w 1018"/>
                <a:gd name="T53" fmla="*/ 2147483647 h 976"/>
                <a:gd name="T54" fmla="*/ 2147483647 w 1018"/>
                <a:gd name="T55" fmla="*/ 2147483647 h 976"/>
                <a:gd name="T56" fmla="*/ 2147483647 w 1018"/>
                <a:gd name="T57" fmla="*/ 2147483647 h 976"/>
                <a:gd name="T58" fmla="*/ 2147483647 w 1018"/>
                <a:gd name="T59" fmla="*/ 2147483647 h 976"/>
                <a:gd name="T60" fmla="*/ 2147483647 w 1018"/>
                <a:gd name="T61" fmla="*/ 2147483647 h 976"/>
                <a:gd name="T62" fmla="*/ 2147483647 w 1018"/>
                <a:gd name="T63" fmla="*/ 2147483647 h 976"/>
                <a:gd name="T64" fmla="*/ 2147483647 w 1018"/>
                <a:gd name="T65" fmla="*/ 2147483647 h 976"/>
                <a:gd name="T66" fmla="*/ 2147483647 w 1018"/>
                <a:gd name="T67" fmla="*/ 2147483647 h 976"/>
                <a:gd name="T68" fmla="*/ 2147483647 w 1018"/>
                <a:gd name="T69" fmla="*/ 2147483647 h 976"/>
                <a:gd name="T70" fmla="*/ 2147483647 w 1018"/>
                <a:gd name="T71" fmla="*/ 2147483647 h 976"/>
                <a:gd name="T72" fmla="*/ 2147483647 w 1018"/>
                <a:gd name="T73" fmla="*/ 2147483647 h 976"/>
                <a:gd name="T74" fmla="*/ 2147483647 w 1018"/>
                <a:gd name="T75" fmla="*/ 2147483647 h 976"/>
                <a:gd name="T76" fmla="*/ 2147483647 w 1018"/>
                <a:gd name="T77" fmla="*/ 2147483647 h 976"/>
                <a:gd name="T78" fmla="*/ 2147483647 w 1018"/>
                <a:gd name="T79" fmla="*/ 2147483647 h 976"/>
                <a:gd name="T80" fmla="*/ 2147483647 w 1018"/>
                <a:gd name="T81" fmla="*/ 2147483647 h 976"/>
                <a:gd name="T82" fmla="*/ 2147483647 w 1018"/>
                <a:gd name="T83" fmla="*/ 2147483647 h 976"/>
                <a:gd name="T84" fmla="*/ 2147483647 w 1018"/>
                <a:gd name="T85" fmla="*/ 2147483647 h 976"/>
                <a:gd name="T86" fmla="*/ 2147483647 w 1018"/>
                <a:gd name="T87" fmla="*/ 2147483647 h 976"/>
                <a:gd name="T88" fmla="*/ 2147483647 w 1018"/>
                <a:gd name="T89" fmla="*/ 2147483647 h 976"/>
                <a:gd name="T90" fmla="*/ 2147483647 w 1018"/>
                <a:gd name="T91" fmla="*/ 2147483647 h 976"/>
                <a:gd name="T92" fmla="*/ 2147483647 w 1018"/>
                <a:gd name="T93" fmla="*/ 2147483647 h 976"/>
                <a:gd name="T94" fmla="*/ 2147483647 w 1018"/>
                <a:gd name="T95" fmla="*/ 2147483647 h 976"/>
                <a:gd name="T96" fmla="*/ 2147483647 w 1018"/>
                <a:gd name="T97" fmla="*/ 2147483647 h 976"/>
                <a:gd name="T98" fmla="*/ 2147483647 w 1018"/>
                <a:gd name="T99" fmla="*/ 2147483647 h 976"/>
                <a:gd name="T100" fmla="*/ 2147483647 w 1018"/>
                <a:gd name="T101" fmla="*/ 2147483647 h 976"/>
                <a:gd name="T102" fmla="*/ 2147483647 w 1018"/>
                <a:gd name="T103" fmla="*/ 2147483647 h 976"/>
                <a:gd name="T104" fmla="*/ 2147483647 w 1018"/>
                <a:gd name="T105" fmla="*/ 2147483647 h 976"/>
                <a:gd name="T106" fmla="*/ 2147483647 w 1018"/>
                <a:gd name="T107" fmla="*/ 2147483647 h 976"/>
                <a:gd name="T108" fmla="*/ 2147483647 w 1018"/>
                <a:gd name="T109" fmla="*/ 2147483647 h 976"/>
                <a:gd name="T110" fmla="*/ 2147483647 w 1018"/>
                <a:gd name="T111" fmla="*/ 2147483647 h 976"/>
                <a:gd name="T112" fmla="*/ 2147483647 w 1018"/>
                <a:gd name="T113" fmla="*/ 2147483647 h 976"/>
                <a:gd name="T114" fmla="*/ 2147483647 w 1018"/>
                <a:gd name="T115" fmla="*/ 2147483647 h 976"/>
                <a:gd name="T116" fmla="*/ 2147483647 w 1018"/>
                <a:gd name="T117" fmla="*/ 2147483647 h 976"/>
                <a:gd name="T118" fmla="*/ 2147483647 w 1018"/>
                <a:gd name="T119" fmla="*/ 2147483647 h 9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8"/>
                <a:gd name="T181" fmla="*/ 0 h 976"/>
                <a:gd name="T182" fmla="*/ 1018 w 1018"/>
                <a:gd name="T183" fmla="*/ 976 h 9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8" h="976">
                  <a:moveTo>
                    <a:pt x="339" y="306"/>
                  </a:moveTo>
                  <a:lnTo>
                    <a:pt x="331" y="303"/>
                  </a:lnTo>
                  <a:lnTo>
                    <a:pt x="327" y="297"/>
                  </a:lnTo>
                  <a:lnTo>
                    <a:pt x="322" y="291"/>
                  </a:lnTo>
                  <a:lnTo>
                    <a:pt x="322" y="286"/>
                  </a:lnTo>
                  <a:lnTo>
                    <a:pt x="322" y="277"/>
                  </a:lnTo>
                  <a:lnTo>
                    <a:pt x="325" y="279"/>
                  </a:lnTo>
                  <a:lnTo>
                    <a:pt x="342" y="282"/>
                  </a:lnTo>
                  <a:lnTo>
                    <a:pt x="349" y="289"/>
                  </a:lnTo>
                  <a:lnTo>
                    <a:pt x="363" y="291"/>
                  </a:lnTo>
                  <a:lnTo>
                    <a:pt x="370" y="285"/>
                  </a:lnTo>
                  <a:lnTo>
                    <a:pt x="379" y="280"/>
                  </a:lnTo>
                  <a:lnTo>
                    <a:pt x="387" y="285"/>
                  </a:lnTo>
                  <a:lnTo>
                    <a:pt x="408" y="288"/>
                  </a:lnTo>
                  <a:lnTo>
                    <a:pt x="408" y="295"/>
                  </a:lnTo>
                  <a:lnTo>
                    <a:pt x="421" y="297"/>
                  </a:lnTo>
                  <a:lnTo>
                    <a:pt x="427" y="289"/>
                  </a:lnTo>
                  <a:lnTo>
                    <a:pt x="424" y="280"/>
                  </a:lnTo>
                  <a:lnTo>
                    <a:pt x="411" y="279"/>
                  </a:lnTo>
                  <a:lnTo>
                    <a:pt x="399" y="277"/>
                  </a:lnTo>
                  <a:lnTo>
                    <a:pt x="397" y="268"/>
                  </a:lnTo>
                  <a:lnTo>
                    <a:pt x="400" y="262"/>
                  </a:lnTo>
                  <a:lnTo>
                    <a:pt x="411" y="259"/>
                  </a:lnTo>
                  <a:lnTo>
                    <a:pt x="424" y="265"/>
                  </a:lnTo>
                  <a:lnTo>
                    <a:pt x="435" y="271"/>
                  </a:lnTo>
                  <a:lnTo>
                    <a:pt x="436" y="264"/>
                  </a:lnTo>
                  <a:lnTo>
                    <a:pt x="457" y="264"/>
                  </a:lnTo>
                  <a:lnTo>
                    <a:pt x="457" y="258"/>
                  </a:lnTo>
                  <a:lnTo>
                    <a:pt x="442" y="259"/>
                  </a:lnTo>
                  <a:lnTo>
                    <a:pt x="432" y="255"/>
                  </a:lnTo>
                  <a:lnTo>
                    <a:pt x="418" y="255"/>
                  </a:lnTo>
                  <a:lnTo>
                    <a:pt x="405" y="250"/>
                  </a:lnTo>
                  <a:lnTo>
                    <a:pt x="400" y="241"/>
                  </a:lnTo>
                  <a:lnTo>
                    <a:pt x="399" y="232"/>
                  </a:lnTo>
                  <a:lnTo>
                    <a:pt x="385" y="231"/>
                  </a:lnTo>
                  <a:lnTo>
                    <a:pt x="385" y="222"/>
                  </a:lnTo>
                  <a:lnTo>
                    <a:pt x="375" y="223"/>
                  </a:lnTo>
                  <a:lnTo>
                    <a:pt x="366" y="222"/>
                  </a:lnTo>
                  <a:lnTo>
                    <a:pt x="352" y="220"/>
                  </a:lnTo>
                  <a:lnTo>
                    <a:pt x="349" y="214"/>
                  </a:lnTo>
                  <a:lnTo>
                    <a:pt x="352" y="205"/>
                  </a:lnTo>
                  <a:lnTo>
                    <a:pt x="364" y="211"/>
                  </a:lnTo>
                  <a:lnTo>
                    <a:pt x="369" y="219"/>
                  </a:lnTo>
                  <a:lnTo>
                    <a:pt x="378" y="223"/>
                  </a:lnTo>
                  <a:lnTo>
                    <a:pt x="387" y="219"/>
                  </a:lnTo>
                  <a:lnTo>
                    <a:pt x="400" y="228"/>
                  </a:lnTo>
                  <a:lnTo>
                    <a:pt x="415" y="231"/>
                  </a:lnTo>
                  <a:lnTo>
                    <a:pt x="430" y="247"/>
                  </a:lnTo>
                  <a:lnTo>
                    <a:pt x="451" y="244"/>
                  </a:lnTo>
                  <a:lnTo>
                    <a:pt x="463" y="247"/>
                  </a:lnTo>
                  <a:lnTo>
                    <a:pt x="478" y="246"/>
                  </a:lnTo>
                  <a:lnTo>
                    <a:pt x="471" y="240"/>
                  </a:lnTo>
                  <a:lnTo>
                    <a:pt x="471" y="231"/>
                  </a:lnTo>
                  <a:lnTo>
                    <a:pt x="460" y="225"/>
                  </a:lnTo>
                  <a:lnTo>
                    <a:pt x="454" y="223"/>
                  </a:lnTo>
                  <a:lnTo>
                    <a:pt x="436" y="225"/>
                  </a:lnTo>
                  <a:lnTo>
                    <a:pt x="427" y="225"/>
                  </a:lnTo>
                  <a:lnTo>
                    <a:pt x="420" y="217"/>
                  </a:lnTo>
                  <a:lnTo>
                    <a:pt x="399" y="201"/>
                  </a:lnTo>
                  <a:lnTo>
                    <a:pt x="391" y="193"/>
                  </a:lnTo>
                  <a:lnTo>
                    <a:pt x="376" y="189"/>
                  </a:lnTo>
                  <a:lnTo>
                    <a:pt x="369" y="187"/>
                  </a:lnTo>
                  <a:lnTo>
                    <a:pt x="358" y="183"/>
                  </a:lnTo>
                  <a:lnTo>
                    <a:pt x="358" y="177"/>
                  </a:lnTo>
                  <a:lnTo>
                    <a:pt x="358" y="168"/>
                  </a:lnTo>
                  <a:lnTo>
                    <a:pt x="352" y="156"/>
                  </a:lnTo>
                  <a:lnTo>
                    <a:pt x="339" y="148"/>
                  </a:lnTo>
                  <a:lnTo>
                    <a:pt x="328" y="142"/>
                  </a:lnTo>
                  <a:lnTo>
                    <a:pt x="309" y="145"/>
                  </a:lnTo>
                  <a:lnTo>
                    <a:pt x="295" y="147"/>
                  </a:lnTo>
                  <a:lnTo>
                    <a:pt x="280" y="147"/>
                  </a:lnTo>
                  <a:lnTo>
                    <a:pt x="270" y="144"/>
                  </a:lnTo>
                  <a:lnTo>
                    <a:pt x="262" y="139"/>
                  </a:lnTo>
                  <a:lnTo>
                    <a:pt x="264" y="129"/>
                  </a:lnTo>
                  <a:lnTo>
                    <a:pt x="261" y="124"/>
                  </a:lnTo>
                  <a:lnTo>
                    <a:pt x="255" y="120"/>
                  </a:lnTo>
                  <a:lnTo>
                    <a:pt x="252" y="108"/>
                  </a:lnTo>
                  <a:lnTo>
                    <a:pt x="241" y="103"/>
                  </a:lnTo>
                  <a:lnTo>
                    <a:pt x="232" y="102"/>
                  </a:lnTo>
                  <a:lnTo>
                    <a:pt x="222" y="106"/>
                  </a:lnTo>
                  <a:lnTo>
                    <a:pt x="210" y="109"/>
                  </a:lnTo>
                  <a:lnTo>
                    <a:pt x="196" y="111"/>
                  </a:lnTo>
                  <a:lnTo>
                    <a:pt x="189" y="111"/>
                  </a:lnTo>
                  <a:lnTo>
                    <a:pt x="186" y="105"/>
                  </a:lnTo>
                  <a:lnTo>
                    <a:pt x="184" y="99"/>
                  </a:lnTo>
                  <a:lnTo>
                    <a:pt x="181" y="88"/>
                  </a:lnTo>
                  <a:lnTo>
                    <a:pt x="172" y="79"/>
                  </a:lnTo>
                  <a:lnTo>
                    <a:pt x="165" y="70"/>
                  </a:lnTo>
                  <a:lnTo>
                    <a:pt x="160" y="58"/>
                  </a:lnTo>
                  <a:lnTo>
                    <a:pt x="153" y="42"/>
                  </a:lnTo>
                  <a:lnTo>
                    <a:pt x="147" y="37"/>
                  </a:lnTo>
                  <a:lnTo>
                    <a:pt x="136" y="30"/>
                  </a:lnTo>
                  <a:lnTo>
                    <a:pt x="132" y="21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6" y="0"/>
                  </a:lnTo>
                  <a:lnTo>
                    <a:pt x="94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59" y="13"/>
                  </a:lnTo>
                  <a:lnTo>
                    <a:pt x="54" y="21"/>
                  </a:lnTo>
                  <a:lnTo>
                    <a:pt x="48" y="33"/>
                  </a:lnTo>
                  <a:lnTo>
                    <a:pt x="42" y="45"/>
                  </a:lnTo>
                  <a:lnTo>
                    <a:pt x="42" y="54"/>
                  </a:lnTo>
                  <a:lnTo>
                    <a:pt x="33" y="60"/>
                  </a:lnTo>
                  <a:lnTo>
                    <a:pt x="24" y="69"/>
                  </a:lnTo>
                  <a:lnTo>
                    <a:pt x="14" y="70"/>
                  </a:lnTo>
                  <a:lnTo>
                    <a:pt x="8" y="76"/>
                  </a:lnTo>
                  <a:lnTo>
                    <a:pt x="3" y="88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1" y="121"/>
                  </a:lnTo>
                  <a:lnTo>
                    <a:pt x="14" y="129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11" y="160"/>
                  </a:lnTo>
                  <a:lnTo>
                    <a:pt x="8" y="169"/>
                  </a:lnTo>
                  <a:lnTo>
                    <a:pt x="17" y="186"/>
                  </a:lnTo>
                  <a:lnTo>
                    <a:pt x="33" y="202"/>
                  </a:lnTo>
                  <a:lnTo>
                    <a:pt x="39" y="220"/>
                  </a:lnTo>
                  <a:lnTo>
                    <a:pt x="59" y="231"/>
                  </a:lnTo>
                  <a:lnTo>
                    <a:pt x="71" y="286"/>
                  </a:lnTo>
                  <a:lnTo>
                    <a:pt x="86" y="288"/>
                  </a:lnTo>
                  <a:lnTo>
                    <a:pt x="89" y="298"/>
                  </a:lnTo>
                  <a:lnTo>
                    <a:pt x="92" y="307"/>
                  </a:lnTo>
                  <a:lnTo>
                    <a:pt x="93" y="318"/>
                  </a:lnTo>
                  <a:lnTo>
                    <a:pt x="92" y="330"/>
                  </a:lnTo>
                  <a:lnTo>
                    <a:pt x="89" y="342"/>
                  </a:lnTo>
                  <a:lnTo>
                    <a:pt x="86" y="354"/>
                  </a:lnTo>
                  <a:lnTo>
                    <a:pt x="90" y="363"/>
                  </a:lnTo>
                  <a:lnTo>
                    <a:pt x="93" y="378"/>
                  </a:lnTo>
                  <a:lnTo>
                    <a:pt x="99" y="387"/>
                  </a:lnTo>
                  <a:lnTo>
                    <a:pt x="110" y="388"/>
                  </a:lnTo>
                  <a:lnTo>
                    <a:pt x="117" y="384"/>
                  </a:lnTo>
                  <a:lnTo>
                    <a:pt x="123" y="381"/>
                  </a:lnTo>
                  <a:lnTo>
                    <a:pt x="125" y="390"/>
                  </a:lnTo>
                  <a:lnTo>
                    <a:pt x="120" y="394"/>
                  </a:lnTo>
                  <a:lnTo>
                    <a:pt x="111" y="399"/>
                  </a:lnTo>
                  <a:lnTo>
                    <a:pt x="104" y="399"/>
                  </a:lnTo>
                  <a:lnTo>
                    <a:pt x="95" y="397"/>
                  </a:lnTo>
                  <a:lnTo>
                    <a:pt x="83" y="400"/>
                  </a:lnTo>
                  <a:lnTo>
                    <a:pt x="83" y="412"/>
                  </a:lnTo>
                  <a:lnTo>
                    <a:pt x="89" y="417"/>
                  </a:lnTo>
                  <a:lnTo>
                    <a:pt x="95" y="424"/>
                  </a:lnTo>
                  <a:lnTo>
                    <a:pt x="102" y="423"/>
                  </a:lnTo>
                  <a:lnTo>
                    <a:pt x="111" y="426"/>
                  </a:lnTo>
                  <a:lnTo>
                    <a:pt x="102" y="435"/>
                  </a:lnTo>
                  <a:lnTo>
                    <a:pt x="108" y="439"/>
                  </a:lnTo>
                  <a:lnTo>
                    <a:pt x="113" y="444"/>
                  </a:lnTo>
                  <a:lnTo>
                    <a:pt x="105" y="448"/>
                  </a:lnTo>
                  <a:lnTo>
                    <a:pt x="95" y="450"/>
                  </a:lnTo>
                  <a:lnTo>
                    <a:pt x="101" y="456"/>
                  </a:lnTo>
                  <a:lnTo>
                    <a:pt x="113" y="460"/>
                  </a:lnTo>
                  <a:lnTo>
                    <a:pt x="119" y="459"/>
                  </a:lnTo>
                  <a:lnTo>
                    <a:pt x="126" y="459"/>
                  </a:lnTo>
                  <a:lnTo>
                    <a:pt x="140" y="457"/>
                  </a:lnTo>
                  <a:lnTo>
                    <a:pt x="147" y="456"/>
                  </a:lnTo>
                  <a:lnTo>
                    <a:pt x="150" y="445"/>
                  </a:lnTo>
                  <a:lnTo>
                    <a:pt x="144" y="435"/>
                  </a:lnTo>
                  <a:lnTo>
                    <a:pt x="137" y="427"/>
                  </a:lnTo>
                  <a:lnTo>
                    <a:pt x="141" y="424"/>
                  </a:lnTo>
                  <a:lnTo>
                    <a:pt x="150" y="421"/>
                  </a:lnTo>
                  <a:lnTo>
                    <a:pt x="147" y="412"/>
                  </a:lnTo>
                  <a:lnTo>
                    <a:pt x="155" y="406"/>
                  </a:lnTo>
                  <a:lnTo>
                    <a:pt x="155" y="426"/>
                  </a:lnTo>
                  <a:lnTo>
                    <a:pt x="155" y="430"/>
                  </a:lnTo>
                  <a:lnTo>
                    <a:pt x="159" y="426"/>
                  </a:lnTo>
                  <a:lnTo>
                    <a:pt x="162" y="433"/>
                  </a:lnTo>
                  <a:lnTo>
                    <a:pt x="173" y="430"/>
                  </a:lnTo>
                  <a:lnTo>
                    <a:pt x="185" y="426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77" y="448"/>
                  </a:lnTo>
                  <a:lnTo>
                    <a:pt x="185" y="450"/>
                  </a:lnTo>
                  <a:lnTo>
                    <a:pt x="197" y="445"/>
                  </a:lnTo>
                  <a:lnTo>
                    <a:pt x="194" y="454"/>
                  </a:lnTo>
                  <a:lnTo>
                    <a:pt x="200" y="460"/>
                  </a:lnTo>
                  <a:lnTo>
                    <a:pt x="191" y="469"/>
                  </a:lnTo>
                  <a:lnTo>
                    <a:pt x="183" y="475"/>
                  </a:lnTo>
                  <a:lnTo>
                    <a:pt x="185" y="483"/>
                  </a:lnTo>
                  <a:lnTo>
                    <a:pt x="189" y="484"/>
                  </a:lnTo>
                  <a:lnTo>
                    <a:pt x="198" y="478"/>
                  </a:lnTo>
                  <a:lnTo>
                    <a:pt x="204" y="469"/>
                  </a:lnTo>
                  <a:lnTo>
                    <a:pt x="209" y="463"/>
                  </a:lnTo>
                  <a:lnTo>
                    <a:pt x="212" y="457"/>
                  </a:lnTo>
                  <a:lnTo>
                    <a:pt x="210" y="444"/>
                  </a:lnTo>
                  <a:lnTo>
                    <a:pt x="207" y="439"/>
                  </a:lnTo>
                  <a:lnTo>
                    <a:pt x="215" y="444"/>
                  </a:lnTo>
                  <a:lnTo>
                    <a:pt x="228" y="441"/>
                  </a:lnTo>
                  <a:lnTo>
                    <a:pt x="240" y="441"/>
                  </a:lnTo>
                  <a:lnTo>
                    <a:pt x="249" y="451"/>
                  </a:lnTo>
                  <a:lnTo>
                    <a:pt x="258" y="453"/>
                  </a:lnTo>
                  <a:lnTo>
                    <a:pt x="270" y="454"/>
                  </a:lnTo>
                  <a:lnTo>
                    <a:pt x="278" y="453"/>
                  </a:lnTo>
                  <a:lnTo>
                    <a:pt x="287" y="445"/>
                  </a:lnTo>
                  <a:lnTo>
                    <a:pt x="290" y="438"/>
                  </a:lnTo>
                  <a:lnTo>
                    <a:pt x="291" y="429"/>
                  </a:lnTo>
                  <a:lnTo>
                    <a:pt x="300" y="435"/>
                  </a:lnTo>
                  <a:lnTo>
                    <a:pt x="302" y="448"/>
                  </a:lnTo>
                  <a:lnTo>
                    <a:pt x="302" y="456"/>
                  </a:lnTo>
                  <a:lnTo>
                    <a:pt x="291" y="457"/>
                  </a:lnTo>
                  <a:lnTo>
                    <a:pt x="282" y="454"/>
                  </a:lnTo>
                  <a:lnTo>
                    <a:pt x="266" y="457"/>
                  </a:lnTo>
                  <a:lnTo>
                    <a:pt x="260" y="460"/>
                  </a:lnTo>
                  <a:lnTo>
                    <a:pt x="248" y="465"/>
                  </a:lnTo>
                  <a:lnTo>
                    <a:pt x="239" y="460"/>
                  </a:lnTo>
                  <a:lnTo>
                    <a:pt x="231" y="471"/>
                  </a:lnTo>
                  <a:lnTo>
                    <a:pt x="222" y="477"/>
                  </a:lnTo>
                  <a:lnTo>
                    <a:pt x="242" y="480"/>
                  </a:lnTo>
                  <a:lnTo>
                    <a:pt x="233" y="487"/>
                  </a:lnTo>
                  <a:lnTo>
                    <a:pt x="227" y="492"/>
                  </a:lnTo>
                  <a:lnTo>
                    <a:pt x="233" y="495"/>
                  </a:lnTo>
                  <a:lnTo>
                    <a:pt x="237" y="496"/>
                  </a:lnTo>
                  <a:lnTo>
                    <a:pt x="246" y="487"/>
                  </a:lnTo>
                  <a:lnTo>
                    <a:pt x="255" y="486"/>
                  </a:lnTo>
                  <a:lnTo>
                    <a:pt x="257" y="489"/>
                  </a:lnTo>
                  <a:lnTo>
                    <a:pt x="246" y="495"/>
                  </a:lnTo>
                  <a:lnTo>
                    <a:pt x="252" y="498"/>
                  </a:lnTo>
                  <a:lnTo>
                    <a:pt x="251" y="502"/>
                  </a:lnTo>
                  <a:lnTo>
                    <a:pt x="240" y="514"/>
                  </a:lnTo>
                  <a:lnTo>
                    <a:pt x="234" y="519"/>
                  </a:lnTo>
                  <a:lnTo>
                    <a:pt x="240" y="520"/>
                  </a:lnTo>
                  <a:lnTo>
                    <a:pt x="285" y="508"/>
                  </a:lnTo>
                  <a:lnTo>
                    <a:pt x="252" y="517"/>
                  </a:lnTo>
                  <a:lnTo>
                    <a:pt x="257" y="514"/>
                  </a:lnTo>
                  <a:lnTo>
                    <a:pt x="264" y="513"/>
                  </a:lnTo>
                  <a:lnTo>
                    <a:pt x="278" y="505"/>
                  </a:lnTo>
                  <a:lnTo>
                    <a:pt x="293" y="513"/>
                  </a:lnTo>
                  <a:lnTo>
                    <a:pt x="290" y="523"/>
                  </a:lnTo>
                  <a:lnTo>
                    <a:pt x="291" y="529"/>
                  </a:lnTo>
                  <a:lnTo>
                    <a:pt x="300" y="531"/>
                  </a:lnTo>
                  <a:lnTo>
                    <a:pt x="303" y="538"/>
                  </a:lnTo>
                  <a:lnTo>
                    <a:pt x="309" y="544"/>
                  </a:lnTo>
                  <a:lnTo>
                    <a:pt x="314" y="550"/>
                  </a:lnTo>
                  <a:lnTo>
                    <a:pt x="311" y="556"/>
                  </a:lnTo>
                  <a:lnTo>
                    <a:pt x="302" y="555"/>
                  </a:lnTo>
                  <a:lnTo>
                    <a:pt x="299" y="562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85" y="580"/>
                  </a:lnTo>
                  <a:lnTo>
                    <a:pt x="279" y="586"/>
                  </a:lnTo>
                  <a:lnTo>
                    <a:pt x="270" y="592"/>
                  </a:lnTo>
                  <a:lnTo>
                    <a:pt x="249" y="601"/>
                  </a:lnTo>
                  <a:lnTo>
                    <a:pt x="251" y="606"/>
                  </a:lnTo>
                  <a:lnTo>
                    <a:pt x="285" y="607"/>
                  </a:lnTo>
                  <a:lnTo>
                    <a:pt x="301" y="603"/>
                  </a:lnTo>
                  <a:lnTo>
                    <a:pt x="315" y="606"/>
                  </a:lnTo>
                  <a:lnTo>
                    <a:pt x="327" y="607"/>
                  </a:lnTo>
                  <a:lnTo>
                    <a:pt x="325" y="600"/>
                  </a:lnTo>
                  <a:lnTo>
                    <a:pt x="333" y="604"/>
                  </a:lnTo>
                  <a:lnTo>
                    <a:pt x="346" y="609"/>
                  </a:lnTo>
                  <a:lnTo>
                    <a:pt x="363" y="613"/>
                  </a:lnTo>
                  <a:lnTo>
                    <a:pt x="379" y="616"/>
                  </a:lnTo>
                  <a:lnTo>
                    <a:pt x="388" y="612"/>
                  </a:lnTo>
                  <a:lnTo>
                    <a:pt x="399" y="603"/>
                  </a:lnTo>
                  <a:lnTo>
                    <a:pt x="403" y="589"/>
                  </a:lnTo>
                  <a:lnTo>
                    <a:pt x="409" y="582"/>
                  </a:lnTo>
                  <a:lnTo>
                    <a:pt x="420" y="582"/>
                  </a:lnTo>
                  <a:lnTo>
                    <a:pt x="429" y="583"/>
                  </a:lnTo>
                  <a:lnTo>
                    <a:pt x="441" y="586"/>
                  </a:lnTo>
                  <a:lnTo>
                    <a:pt x="435" y="592"/>
                  </a:lnTo>
                  <a:lnTo>
                    <a:pt x="432" y="600"/>
                  </a:lnTo>
                  <a:lnTo>
                    <a:pt x="427" y="609"/>
                  </a:lnTo>
                  <a:lnTo>
                    <a:pt x="423" y="613"/>
                  </a:lnTo>
                  <a:lnTo>
                    <a:pt x="417" y="616"/>
                  </a:lnTo>
                  <a:lnTo>
                    <a:pt x="415" y="624"/>
                  </a:lnTo>
                  <a:lnTo>
                    <a:pt x="426" y="618"/>
                  </a:lnTo>
                  <a:lnTo>
                    <a:pt x="439" y="616"/>
                  </a:lnTo>
                  <a:lnTo>
                    <a:pt x="447" y="621"/>
                  </a:lnTo>
                  <a:lnTo>
                    <a:pt x="450" y="630"/>
                  </a:lnTo>
                  <a:lnTo>
                    <a:pt x="439" y="631"/>
                  </a:lnTo>
                  <a:lnTo>
                    <a:pt x="438" y="640"/>
                  </a:lnTo>
                  <a:lnTo>
                    <a:pt x="427" y="637"/>
                  </a:lnTo>
                  <a:lnTo>
                    <a:pt x="418" y="631"/>
                  </a:lnTo>
                  <a:lnTo>
                    <a:pt x="408" y="625"/>
                  </a:lnTo>
                  <a:lnTo>
                    <a:pt x="402" y="619"/>
                  </a:lnTo>
                  <a:lnTo>
                    <a:pt x="396" y="622"/>
                  </a:lnTo>
                  <a:lnTo>
                    <a:pt x="406" y="628"/>
                  </a:lnTo>
                  <a:lnTo>
                    <a:pt x="417" y="637"/>
                  </a:lnTo>
                  <a:lnTo>
                    <a:pt x="430" y="648"/>
                  </a:lnTo>
                  <a:lnTo>
                    <a:pt x="439" y="652"/>
                  </a:lnTo>
                  <a:lnTo>
                    <a:pt x="450" y="654"/>
                  </a:lnTo>
                  <a:lnTo>
                    <a:pt x="463" y="663"/>
                  </a:lnTo>
                  <a:lnTo>
                    <a:pt x="474" y="661"/>
                  </a:lnTo>
                  <a:lnTo>
                    <a:pt x="484" y="663"/>
                  </a:lnTo>
                  <a:lnTo>
                    <a:pt x="493" y="660"/>
                  </a:lnTo>
                  <a:lnTo>
                    <a:pt x="499" y="667"/>
                  </a:lnTo>
                  <a:lnTo>
                    <a:pt x="511" y="673"/>
                  </a:lnTo>
                  <a:lnTo>
                    <a:pt x="519" y="672"/>
                  </a:lnTo>
                  <a:lnTo>
                    <a:pt x="525" y="673"/>
                  </a:lnTo>
                  <a:lnTo>
                    <a:pt x="537" y="682"/>
                  </a:lnTo>
                  <a:lnTo>
                    <a:pt x="546" y="684"/>
                  </a:lnTo>
                  <a:lnTo>
                    <a:pt x="549" y="682"/>
                  </a:lnTo>
                  <a:lnTo>
                    <a:pt x="547" y="678"/>
                  </a:lnTo>
                  <a:lnTo>
                    <a:pt x="537" y="672"/>
                  </a:lnTo>
                  <a:lnTo>
                    <a:pt x="532" y="666"/>
                  </a:lnTo>
                  <a:lnTo>
                    <a:pt x="537" y="658"/>
                  </a:lnTo>
                  <a:lnTo>
                    <a:pt x="544" y="658"/>
                  </a:lnTo>
                  <a:lnTo>
                    <a:pt x="553" y="657"/>
                  </a:lnTo>
                  <a:lnTo>
                    <a:pt x="558" y="663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68" y="661"/>
                  </a:lnTo>
                  <a:lnTo>
                    <a:pt x="573" y="655"/>
                  </a:lnTo>
                  <a:lnTo>
                    <a:pt x="583" y="649"/>
                  </a:lnTo>
                  <a:lnTo>
                    <a:pt x="585" y="666"/>
                  </a:lnTo>
                  <a:lnTo>
                    <a:pt x="579" y="666"/>
                  </a:lnTo>
                  <a:lnTo>
                    <a:pt x="574" y="663"/>
                  </a:lnTo>
                  <a:lnTo>
                    <a:pt x="568" y="669"/>
                  </a:lnTo>
                  <a:lnTo>
                    <a:pt x="567" y="679"/>
                  </a:lnTo>
                  <a:lnTo>
                    <a:pt x="574" y="684"/>
                  </a:lnTo>
                  <a:lnTo>
                    <a:pt x="582" y="690"/>
                  </a:lnTo>
                  <a:lnTo>
                    <a:pt x="580" y="702"/>
                  </a:lnTo>
                  <a:lnTo>
                    <a:pt x="595" y="708"/>
                  </a:lnTo>
                  <a:lnTo>
                    <a:pt x="601" y="729"/>
                  </a:lnTo>
                  <a:lnTo>
                    <a:pt x="615" y="748"/>
                  </a:lnTo>
                  <a:lnTo>
                    <a:pt x="618" y="759"/>
                  </a:lnTo>
                  <a:lnTo>
                    <a:pt x="624" y="756"/>
                  </a:lnTo>
                  <a:lnTo>
                    <a:pt x="627" y="766"/>
                  </a:lnTo>
                  <a:lnTo>
                    <a:pt x="634" y="762"/>
                  </a:lnTo>
                  <a:lnTo>
                    <a:pt x="643" y="756"/>
                  </a:lnTo>
                  <a:lnTo>
                    <a:pt x="654" y="759"/>
                  </a:lnTo>
                  <a:lnTo>
                    <a:pt x="654" y="768"/>
                  </a:lnTo>
                  <a:lnTo>
                    <a:pt x="643" y="778"/>
                  </a:lnTo>
                  <a:lnTo>
                    <a:pt x="643" y="787"/>
                  </a:lnTo>
                  <a:lnTo>
                    <a:pt x="643" y="793"/>
                  </a:lnTo>
                  <a:lnTo>
                    <a:pt x="645" y="801"/>
                  </a:lnTo>
                  <a:lnTo>
                    <a:pt x="643" y="811"/>
                  </a:lnTo>
                  <a:lnTo>
                    <a:pt x="654" y="816"/>
                  </a:lnTo>
                  <a:lnTo>
                    <a:pt x="664" y="816"/>
                  </a:lnTo>
                  <a:lnTo>
                    <a:pt x="672" y="823"/>
                  </a:lnTo>
                  <a:lnTo>
                    <a:pt x="682" y="820"/>
                  </a:lnTo>
                  <a:lnTo>
                    <a:pt x="685" y="810"/>
                  </a:lnTo>
                  <a:lnTo>
                    <a:pt x="690" y="802"/>
                  </a:lnTo>
                  <a:lnTo>
                    <a:pt x="696" y="795"/>
                  </a:lnTo>
                  <a:lnTo>
                    <a:pt x="699" y="802"/>
                  </a:lnTo>
                  <a:lnTo>
                    <a:pt x="694" y="808"/>
                  </a:lnTo>
                  <a:lnTo>
                    <a:pt x="697" y="814"/>
                  </a:lnTo>
                  <a:lnTo>
                    <a:pt x="691" y="822"/>
                  </a:lnTo>
                  <a:lnTo>
                    <a:pt x="690" y="826"/>
                  </a:lnTo>
                  <a:lnTo>
                    <a:pt x="693" y="831"/>
                  </a:lnTo>
                  <a:lnTo>
                    <a:pt x="693" y="837"/>
                  </a:lnTo>
                  <a:lnTo>
                    <a:pt x="691" y="844"/>
                  </a:lnTo>
                  <a:lnTo>
                    <a:pt x="702" y="849"/>
                  </a:lnTo>
                  <a:lnTo>
                    <a:pt x="712" y="849"/>
                  </a:lnTo>
                  <a:lnTo>
                    <a:pt x="714" y="858"/>
                  </a:lnTo>
                  <a:lnTo>
                    <a:pt x="712" y="864"/>
                  </a:lnTo>
                  <a:lnTo>
                    <a:pt x="687" y="898"/>
                  </a:lnTo>
                  <a:lnTo>
                    <a:pt x="675" y="915"/>
                  </a:lnTo>
                  <a:lnTo>
                    <a:pt x="657" y="924"/>
                  </a:lnTo>
                  <a:lnTo>
                    <a:pt x="654" y="934"/>
                  </a:lnTo>
                  <a:lnTo>
                    <a:pt x="645" y="940"/>
                  </a:lnTo>
                  <a:lnTo>
                    <a:pt x="645" y="952"/>
                  </a:lnTo>
                  <a:lnTo>
                    <a:pt x="648" y="972"/>
                  </a:lnTo>
                  <a:lnTo>
                    <a:pt x="652" y="976"/>
                  </a:lnTo>
                  <a:lnTo>
                    <a:pt x="675" y="955"/>
                  </a:lnTo>
                  <a:lnTo>
                    <a:pt x="690" y="934"/>
                  </a:lnTo>
                  <a:lnTo>
                    <a:pt x="705" y="910"/>
                  </a:lnTo>
                  <a:lnTo>
                    <a:pt x="723" y="892"/>
                  </a:lnTo>
                  <a:lnTo>
                    <a:pt x="708" y="900"/>
                  </a:lnTo>
                  <a:lnTo>
                    <a:pt x="718" y="882"/>
                  </a:lnTo>
                  <a:lnTo>
                    <a:pt x="733" y="861"/>
                  </a:lnTo>
                  <a:lnTo>
                    <a:pt x="745" y="849"/>
                  </a:lnTo>
                  <a:lnTo>
                    <a:pt x="756" y="846"/>
                  </a:lnTo>
                  <a:lnTo>
                    <a:pt x="768" y="843"/>
                  </a:lnTo>
                  <a:lnTo>
                    <a:pt x="783" y="838"/>
                  </a:lnTo>
                  <a:lnTo>
                    <a:pt x="789" y="831"/>
                  </a:lnTo>
                  <a:lnTo>
                    <a:pt x="792" y="822"/>
                  </a:lnTo>
                  <a:lnTo>
                    <a:pt x="790" y="817"/>
                  </a:lnTo>
                  <a:lnTo>
                    <a:pt x="786" y="813"/>
                  </a:lnTo>
                  <a:lnTo>
                    <a:pt x="780" y="811"/>
                  </a:lnTo>
                  <a:lnTo>
                    <a:pt x="775" y="807"/>
                  </a:lnTo>
                  <a:lnTo>
                    <a:pt x="777" y="798"/>
                  </a:lnTo>
                  <a:lnTo>
                    <a:pt x="780" y="789"/>
                  </a:lnTo>
                  <a:lnTo>
                    <a:pt x="786" y="790"/>
                  </a:lnTo>
                  <a:lnTo>
                    <a:pt x="784" y="796"/>
                  </a:lnTo>
                  <a:lnTo>
                    <a:pt x="790" y="798"/>
                  </a:lnTo>
                  <a:lnTo>
                    <a:pt x="801" y="801"/>
                  </a:lnTo>
                  <a:lnTo>
                    <a:pt x="804" y="814"/>
                  </a:lnTo>
                  <a:lnTo>
                    <a:pt x="817" y="819"/>
                  </a:lnTo>
                  <a:lnTo>
                    <a:pt x="820" y="835"/>
                  </a:lnTo>
                  <a:lnTo>
                    <a:pt x="825" y="846"/>
                  </a:lnTo>
                  <a:lnTo>
                    <a:pt x="835" y="849"/>
                  </a:lnTo>
                  <a:lnTo>
                    <a:pt x="843" y="862"/>
                  </a:lnTo>
                  <a:lnTo>
                    <a:pt x="853" y="870"/>
                  </a:lnTo>
                  <a:lnTo>
                    <a:pt x="868" y="883"/>
                  </a:lnTo>
                  <a:lnTo>
                    <a:pt x="874" y="892"/>
                  </a:lnTo>
                  <a:lnTo>
                    <a:pt x="882" y="898"/>
                  </a:lnTo>
                  <a:lnTo>
                    <a:pt x="888" y="906"/>
                  </a:lnTo>
                  <a:lnTo>
                    <a:pt x="891" y="918"/>
                  </a:lnTo>
                  <a:lnTo>
                    <a:pt x="894" y="910"/>
                  </a:lnTo>
                  <a:lnTo>
                    <a:pt x="888" y="889"/>
                  </a:lnTo>
                  <a:lnTo>
                    <a:pt x="876" y="879"/>
                  </a:lnTo>
                  <a:lnTo>
                    <a:pt x="864" y="871"/>
                  </a:lnTo>
                  <a:lnTo>
                    <a:pt x="861" y="864"/>
                  </a:lnTo>
                  <a:lnTo>
                    <a:pt x="862" y="858"/>
                  </a:lnTo>
                  <a:lnTo>
                    <a:pt x="868" y="852"/>
                  </a:lnTo>
                  <a:lnTo>
                    <a:pt x="879" y="856"/>
                  </a:lnTo>
                  <a:lnTo>
                    <a:pt x="880" y="850"/>
                  </a:lnTo>
                  <a:lnTo>
                    <a:pt x="891" y="853"/>
                  </a:lnTo>
                  <a:lnTo>
                    <a:pt x="886" y="844"/>
                  </a:lnTo>
                  <a:lnTo>
                    <a:pt x="886" y="838"/>
                  </a:lnTo>
                  <a:lnTo>
                    <a:pt x="891" y="835"/>
                  </a:lnTo>
                  <a:lnTo>
                    <a:pt x="897" y="826"/>
                  </a:lnTo>
                  <a:lnTo>
                    <a:pt x="910" y="822"/>
                  </a:lnTo>
                  <a:lnTo>
                    <a:pt x="918" y="819"/>
                  </a:lnTo>
                  <a:lnTo>
                    <a:pt x="919" y="807"/>
                  </a:lnTo>
                  <a:lnTo>
                    <a:pt x="916" y="796"/>
                  </a:lnTo>
                  <a:lnTo>
                    <a:pt x="909" y="787"/>
                  </a:lnTo>
                  <a:lnTo>
                    <a:pt x="897" y="780"/>
                  </a:lnTo>
                  <a:lnTo>
                    <a:pt x="888" y="777"/>
                  </a:lnTo>
                  <a:lnTo>
                    <a:pt x="880" y="768"/>
                  </a:lnTo>
                  <a:lnTo>
                    <a:pt x="891" y="765"/>
                  </a:lnTo>
                  <a:lnTo>
                    <a:pt x="901" y="768"/>
                  </a:lnTo>
                  <a:lnTo>
                    <a:pt x="910" y="774"/>
                  </a:lnTo>
                  <a:lnTo>
                    <a:pt x="916" y="784"/>
                  </a:lnTo>
                  <a:lnTo>
                    <a:pt x="921" y="799"/>
                  </a:lnTo>
                  <a:lnTo>
                    <a:pt x="925" y="807"/>
                  </a:lnTo>
                  <a:lnTo>
                    <a:pt x="931" y="819"/>
                  </a:lnTo>
                  <a:lnTo>
                    <a:pt x="940" y="829"/>
                  </a:lnTo>
                  <a:lnTo>
                    <a:pt x="943" y="817"/>
                  </a:lnTo>
                  <a:lnTo>
                    <a:pt x="934" y="814"/>
                  </a:lnTo>
                  <a:lnTo>
                    <a:pt x="933" y="804"/>
                  </a:lnTo>
                  <a:lnTo>
                    <a:pt x="931" y="795"/>
                  </a:lnTo>
                  <a:lnTo>
                    <a:pt x="925" y="787"/>
                  </a:lnTo>
                  <a:lnTo>
                    <a:pt x="933" y="784"/>
                  </a:lnTo>
                  <a:lnTo>
                    <a:pt x="943" y="787"/>
                  </a:lnTo>
                  <a:lnTo>
                    <a:pt x="949" y="801"/>
                  </a:lnTo>
                  <a:lnTo>
                    <a:pt x="955" y="810"/>
                  </a:lnTo>
                  <a:lnTo>
                    <a:pt x="960" y="826"/>
                  </a:lnTo>
                  <a:lnTo>
                    <a:pt x="967" y="820"/>
                  </a:lnTo>
                  <a:lnTo>
                    <a:pt x="970" y="805"/>
                  </a:lnTo>
                  <a:lnTo>
                    <a:pt x="970" y="798"/>
                  </a:lnTo>
                  <a:lnTo>
                    <a:pt x="973" y="789"/>
                  </a:lnTo>
                  <a:lnTo>
                    <a:pt x="975" y="781"/>
                  </a:lnTo>
                  <a:lnTo>
                    <a:pt x="967" y="783"/>
                  </a:lnTo>
                  <a:lnTo>
                    <a:pt x="963" y="777"/>
                  </a:lnTo>
                  <a:lnTo>
                    <a:pt x="964" y="769"/>
                  </a:lnTo>
                  <a:lnTo>
                    <a:pt x="975" y="768"/>
                  </a:lnTo>
                  <a:lnTo>
                    <a:pt x="993" y="754"/>
                  </a:lnTo>
                  <a:lnTo>
                    <a:pt x="996" y="748"/>
                  </a:lnTo>
                  <a:lnTo>
                    <a:pt x="987" y="747"/>
                  </a:lnTo>
                  <a:lnTo>
                    <a:pt x="961" y="763"/>
                  </a:lnTo>
                  <a:lnTo>
                    <a:pt x="967" y="754"/>
                  </a:lnTo>
                  <a:lnTo>
                    <a:pt x="952" y="754"/>
                  </a:lnTo>
                  <a:lnTo>
                    <a:pt x="948" y="748"/>
                  </a:lnTo>
                  <a:lnTo>
                    <a:pt x="943" y="741"/>
                  </a:lnTo>
                  <a:lnTo>
                    <a:pt x="939" y="753"/>
                  </a:lnTo>
                  <a:lnTo>
                    <a:pt x="936" y="760"/>
                  </a:lnTo>
                  <a:lnTo>
                    <a:pt x="930" y="759"/>
                  </a:lnTo>
                  <a:lnTo>
                    <a:pt x="918" y="754"/>
                  </a:lnTo>
                  <a:lnTo>
                    <a:pt x="912" y="750"/>
                  </a:lnTo>
                  <a:lnTo>
                    <a:pt x="915" y="738"/>
                  </a:lnTo>
                  <a:lnTo>
                    <a:pt x="925" y="732"/>
                  </a:lnTo>
                  <a:lnTo>
                    <a:pt x="936" y="736"/>
                  </a:lnTo>
                  <a:lnTo>
                    <a:pt x="943" y="741"/>
                  </a:lnTo>
                  <a:lnTo>
                    <a:pt x="948" y="732"/>
                  </a:lnTo>
                  <a:lnTo>
                    <a:pt x="943" y="723"/>
                  </a:lnTo>
                  <a:lnTo>
                    <a:pt x="958" y="721"/>
                  </a:lnTo>
                  <a:lnTo>
                    <a:pt x="967" y="730"/>
                  </a:lnTo>
                  <a:lnTo>
                    <a:pt x="982" y="733"/>
                  </a:lnTo>
                  <a:lnTo>
                    <a:pt x="970" y="724"/>
                  </a:lnTo>
                  <a:lnTo>
                    <a:pt x="972" y="720"/>
                  </a:lnTo>
                  <a:lnTo>
                    <a:pt x="963" y="717"/>
                  </a:lnTo>
                  <a:lnTo>
                    <a:pt x="975" y="714"/>
                  </a:lnTo>
                  <a:lnTo>
                    <a:pt x="982" y="715"/>
                  </a:lnTo>
                  <a:lnTo>
                    <a:pt x="994" y="721"/>
                  </a:lnTo>
                  <a:lnTo>
                    <a:pt x="1005" y="723"/>
                  </a:lnTo>
                  <a:lnTo>
                    <a:pt x="1015" y="724"/>
                  </a:lnTo>
                  <a:lnTo>
                    <a:pt x="1018" y="711"/>
                  </a:lnTo>
                  <a:lnTo>
                    <a:pt x="1014" y="706"/>
                  </a:lnTo>
                  <a:lnTo>
                    <a:pt x="1009" y="702"/>
                  </a:lnTo>
                  <a:lnTo>
                    <a:pt x="1003" y="693"/>
                  </a:lnTo>
                  <a:lnTo>
                    <a:pt x="993" y="691"/>
                  </a:lnTo>
                  <a:lnTo>
                    <a:pt x="988" y="685"/>
                  </a:lnTo>
                  <a:lnTo>
                    <a:pt x="997" y="672"/>
                  </a:lnTo>
                  <a:lnTo>
                    <a:pt x="981" y="679"/>
                  </a:lnTo>
                  <a:lnTo>
                    <a:pt x="972" y="678"/>
                  </a:lnTo>
                  <a:lnTo>
                    <a:pt x="960" y="682"/>
                  </a:lnTo>
                  <a:lnTo>
                    <a:pt x="952" y="684"/>
                  </a:lnTo>
                  <a:lnTo>
                    <a:pt x="952" y="694"/>
                  </a:lnTo>
                  <a:lnTo>
                    <a:pt x="945" y="703"/>
                  </a:lnTo>
                  <a:lnTo>
                    <a:pt x="937" y="706"/>
                  </a:lnTo>
                  <a:lnTo>
                    <a:pt x="924" y="705"/>
                  </a:lnTo>
                  <a:lnTo>
                    <a:pt x="933" y="697"/>
                  </a:lnTo>
                  <a:lnTo>
                    <a:pt x="934" y="691"/>
                  </a:lnTo>
                  <a:lnTo>
                    <a:pt x="925" y="690"/>
                  </a:lnTo>
                  <a:lnTo>
                    <a:pt x="918" y="688"/>
                  </a:lnTo>
                  <a:lnTo>
                    <a:pt x="915" y="697"/>
                  </a:lnTo>
                  <a:lnTo>
                    <a:pt x="915" y="709"/>
                  </a:lnTo>
                  <a:lnTo>
                    <a:pt x="910" y="717"/>
                  </a:lnTo>
                  <a:lnTo>
                    <a:pt x="901" y="714"/>
                  </a:lnTo>
                  <a:lnTo>
                    <a:pt x="906" y="705"/>
                  </a:lnTo>
                  <a:lnTo>
                    <a:pt x="906" y="694"/>
                  </a:lnTo>
                  <a:lnTo>
                    <a:pt x="907" y="685"/>
                  </a:lnTo>
                  <a:lnTo>
                    <a:pt x="915" y="675"/>
                  </a:lnTo>
                  <a:lnTo>
                    <a:pt x="904" y="670"/>
                  </a:lnTo>
                  <a:lnTo>
                    <a:pt x="900" y="670"/>
                  </a:lnTo>
                  <a:lnTo>
                    <a:pt x="898" y="663"/>
                  </a:lnTo>
                  <a:lnTo>
                    <a:pt x="897" y="660"/>
                  </a:lnTo>
                  <a:lnTo>
                    <a:pt x="888" y="658"/>
                  </a:lnTo>
                  <a:lnTo>
                    <a:pt x="876" y="661"/>
                  </a:lnTo>
                  <a:lnTo>
                    <a:pt x="876" y="654"/>
                  </a:lnTo>
                  <a:lnTo>
                    <a:pt x="880" y="646"/>
                  </a:lnTo>
                  <a:lnTo>
                    <a:pt x="888" y="654"/>
                  </a:lnTo>
                  <a:lnTo>
                    <a:pt x="898" y="646"/>
                  </a:lnTo>
                  <a:lnTo>
                    <a:pt x="907" y="652"/>
                  </a:lnTo>
                  <a:lnTo>
                    <a:pt x="910" y="640"/>
                  </a:lnTo>
                  <a:lnTo>
                    <a:pt x="910" y="631"/>
                  </a:lnTo>
                  <a:lnTo>
                    <a:pt x="901" y="630"/>
                  </a:lnTo>
                  <a:lnTo>
                    <a:pt x="892" y="624"/>
                  </a:lnTo>
                  <a:lnTo>
                    <a:pt x="885" y="613"/>
                  </a:lnTo>
                  <a:lnTo>
                    <a:pt x="885" y="603"/>
                  </a:lnTo>
                  <a:lnTo>
                    <a:pt x="876" y="607"/>
                  </a:lnTo>
                  <a:lnTo>
                    <a:pt x="871" y="612"/>
                  </a:lnTo>
                  <a:lnTo>
                    <a:pt x="865" y="621"/>
                  </a:lnTo>
                  <a:lnTo>
                    <a:pt x="858" y="616"/>
                  </a:lnTo>
                  <a:lnTo>
                    <a:pt x="868" y="606"/>
                  </a:lnTo>
                  <a:lnTo>
                    <a:pt x="873" y="597"/>
                  </a:lnTo>
                  <a:lnTo>
                    <a:pt x="861" y="588"/>
                  </a:lnTo>
                  <a:lnTo>
                    <a:pt x="858" y="577"/>
                  </a:lnTo>
                  <a:lnTo>
                    <a:pt x="847" y="570"/>
                  </a:lnTo>
                  <a:lnTo>
                    <a:pt x="841" y="556"/>
                  </a:lnTo>
                  <a:lnTo>
                    <a:pt x="832" y="549"/>
                  </a:lnTo>
                  <a:lnTo>
                    <a:pt x="823" y="543"/>
                  </a:lnTo>
                  <a:lnTo>
                    <a:pt x="823" y="553"/>
                  </a:lnTo>
                  <a:lnTo>
                    <a:pt x="829" y="559"/>
                  </a:lnTo>
                  <a:lnTo>
                    <a:pt x="826" y="574"/>
                  </a:lnTo>
                  <a:lnTo>
                    <a:pt x="816" y="571"/>
                  </a:lnTo>
                  <a:lnTo>
                    <a:pt x="808" y="574"/>
                  </a:lnTo>
                  <a:lnTo>
                    <a:pt x="804" y="588"/>
                  </a:lnTo>
                  <a:lnTo>
                    <a:pt x="799" y="595"/>
                  </a:lnTo>
                  <a:lnTo>
                    <a:pt x="789" y="591"/>
                  </a:lnTo>
                  <a:lnTo>
                    <a:pt x="777" y="589"/>
                  </a:lnTo>
                  <a:lnTo>
                    <a:pt x="766" y="588"/>
                  </a:lnTo>
                  <a:lnTo>
                    <a:pt x="774" y="580"/>
                  </a:lnTo>
                  <a:lnTo>
                    <a:pt x="777" y="570"/>
                  </a:lnTo>
                  <a:lnTo>
                    <a:pt x="769" y="558"/>
                  </a:lnTo>
                  <a:lnTo>
                    <a:pt x="759" y="553"/>
                  </a:lnTo>
                  <a:lnTo>
                    <a:pt x="748" y="549"/>
                  </a:lnTo>
                  <a:lnTo>
                    <a:pt x="735" y="543"/>
                  </a:lnTo>
                  <a:lnTo>
                    <a:pt x="730" y="553"/>
                  </a:lnTo>
                  <a:lnTo>
                    <a:pt x="717" y="555"/>
                  </a:lnTo>
                  <a:lnTo>
                    <a:pt x="711" y="558"/>
                  </a:lnTo>
                  <a:lnTo>
                    <a:pt x="706" y="556"/>
                  </a:lnTo>
                  <a:lnTo>
                    <a:pt x="700" y="553"/>
                  </a:lnTo>
                  <a:lnTo>
                    <a:pt x="696" y="559"/>
                  </a:lnTo>
                  <a:lnTo>
                    <a:pt x="687" y="570"/>
                  </a:lnTo>
                  <a:lnTo>
                    <a:pt x="679" y="565"/>
                  </a:lnTo>
                  <a:lnTo>
                    <a:pt x="673" y="564"/>
                  </a:lnTo>
                  <a:lnTo>
                    <a:pt x="672" y="559"/>
                  </a:lnTo>
                  <a:lnTo>
                    <a:pt x="676" y="553"/>
                  </a:lnTo>
                  <a:lnTo>
                    <a:pt x="681" y="549"/>
                  </a:lnTo>
                  <a:lnTo>
                    <a:pt x="675" y="546"/>
                  </a:lnTo>
                  <a:lnTo>
                    <a:pt x="670" y="549"/>
                  </a:lnTo>
                  <a:lnTo>
                    <a:pt x="663" y="549"/>
                  </a:lnTo>
                  <a:lnTo>
                    <a:pt x="658" y="543"/>
                  </a:lnTo>
                  <a:lnTo>
                    <a:pt x="658" y="535"/>
                  </a:lnTo>
                  <a:lnTo>
                    <a:pt x="655" y="528"/>
                  </a:lnTo>
                  <a:lnTo>
                    <a:pt x="657" y="522"/>
                  </a:lnTo>
                  <a:lnTo>
                    <a:pt x="667" y="519"/>
                  </a:lnTo>
                  <a:lnTo>
                    <a:pt x="676" y="526"/>
                  </a:lnTo>
                  <a:lnTo>
                    <a:pt x="679" y="522"/>
                  </a:lnTo>
                  <a:lnTo>
                    <a:pt x="676" y="514"/>
                  </a:lnTo>
                  <a:lnTo>
                    <a:pt x="670" y="513"/>
                  </a:lnTo>
                  <a:lnTo>
                    <a:pt x="663" y="513"/>
                  </a:lnTo>
                  <a:lnTo>
                    <a:pt x="657" y="513"/>
                  </a:lnTo>
                  <a:lnTo>
                    <a:pt x="649" y="516"/>
                  </a:lnTo>
                  <a:lnTo>
                    <a:pt x="643" y="522"/>
                  </a:lnTo>
                  <a:lnTo>
                    <a:pt x="639" y="528"/>
                  </a:lnTo>
                  <a:lnTo>
                    <a:pt x="636" y="523"/>
                  </a:lnTo>
                  <a:lnTo>
                    <a:pt x="642" y="513"/>
                  </a:lnTo>
                  <a:lnTo>
                    <a:pt x="639" y="510"/>
                  </a:lnTo>
                  <a:lnTo>
                    <a:pt x="634" y="511"/>
                  </a:lnTo>
                  <a:lnTo>
                    <a:pt x="630" y="516"/>
                  </a:lnTo>
                  <a:lnTo>
                    <a:pt x="624" y="526"/>
                  </a:lnTo>
                  <a:lnTo>
                    <a:pt x="616" y="528"/>
                  </a:lnTo>
                  <a:lnTo>
                    <a:pt x="616" y="517"/>
                  </a:lnTo>
                  <a:lnTo>
                    <a:pt x="618" y="511"/>
                  </a:lnTo>
                  <a:lnTo>
                    <a:pt x="610" y="508"/>
                  </a:lnTo>
                  <a:lnTo>
                    <a:pt x="603" y="510"/>
                  </a:lnTo>
                  <a:lnTo>
                    <a:pt x="595" y="510"/>
                  </a:lnTo>
                  <a:lnTo>
                    <a:pt x="585" y="507"/>
                  </a:lnTo>
                  <a:lnTo>
                    <a:pt x="574" y="507"/>
                  </a:lnTo>
                  <a:lnTo>
                    <a:pt x="562" y="511"/>
                  </a:lnTo>
                  <a:lnTo>
                    <a:pt x="547" y="517"/>
                  </a:lnTo>
                  <a:lnTo>
                    <a:pt x="532" y="523"/>
                  </a:lnTo>
                  <a:lnTo>
                    <a:pt x="520" y="523"/>
                  </a:lnTo>
                  <a:lnTo>
                    <a:pt x="507" y="517"/>
                  </a:lnTo>
                  <a:lnTo>
                    <a:pt x="498" y="514"/>
                  </a:lnTo>
                  <a:lnTo>
                    <a:pt x="490" y="514"/>
                  </a:lnTo>
                  <a:lnTo>
                    <a:pt x="490" y="502"/>
                  </a:lnTo>
                  <a:lnTo>
                    <a:pt x="486" y="504"/>
                  </a:lnTo>
                  <a:lnTo>
                    <a:pt x="478" y="499"/>
                  </a:lnTo>
                  <a:lnTo>
                    <a:pt x="480" y="493"/>
                  </a:lnTo>
                  <a:lnTo>
                    <a:pt x="486" y="486"/>
                  </a:lnTo>
                  <a:lnTo>
                    <a:pt x="498" y="486"/>
                  </a:lnTo>
                  <a:lnTo>
                    <a:pt x="504" y="493"/>
                  </a:lnTo>
                  <a:lnTo>
                    <a:pt x="513" y="501"/>
                  </a:lnTo>
                  <a:lnTo>
                    <a:pt x="517" y="496"/>
                  </a:lnTo>
                  <a:lnTo>
                    <a:pt x="513" y="489"/>
                  </a:lnTo>
                  <a:lnTo>
                    <a:pt x="499" y="481"/>
                  </a:lnTo>
                  <a:lnTo>
                    <a:pt x="501" y="475"/>
                  </a:lnTo>
                  <a:lnTo>
                    <a:pt x="493" y="466"/>
                  </a:lnTo>
                  <a:lnTo>
                    <a:pt x="490" y="460"/>
                  </a:lnTo>
                  <a:lnTo>
                    <a:pt x="489" y="454"/>
                  </a:lnTo>
                  <a:lnTo>
                    <a:pt x="498" y="457"/>
                  </a:lnTo>
                  <a:lnTo>
                    <a:pt x="498" y="465"/>
                  </a:lnTo>
                  <a:lnTo>
                    <a:pt x="498" y="471"/>
                  </a:lnTo>
                  <a:lnTo>
                    <a:pt x="507" y="472"/>
                  </a:lnTo>
                  <a:lnTo>
                    <a:pt x="513" y="469"/>
                  </a:lnTo>
                  <a:lnTo>
                    <a:pt x="513" y="463"/>
                  </a:lnTo>
                  <a:lnTo>
                    <a:pt x="513" y="456"/>
                  </a:lnTo>
                  <a:lnTo>
                    <a:pt x="513" y="453"/>
                  </a:lnTo>
                  <a:lnTo>
                    <a:pt x="523" y="453"/>
                  </a:lnTo>
                  <a:lnTo>
                    <a:pt x="526" y="444"/>
                  </a:lnTo>
                  <a:lnTo>
                    <a:pt x="516" y="448"/>
                  </a:lnTo>
                  <a:lnTo>
                    <a:pt x="504" y="453"/>
                  </a:lnTo>
                  <a:lnTo>
                    <a:pt x="501" y="445"/>
                  </a:lnTo>
                  <a:lnTo>
                    <a:pt x="498" y="439"/>
                  </a:lnTo>
                  <a:lnTo>
                    <a:pt x="487" y="445"/>
                  </a:lnTo>
                  <a:lnTo>
                    <a:pt x="478" y="450"/>
                  </a:lnTo>
                  <a:lnTo>
                    <a:pt x="481" y="438"/>
                  </a:lnTo>
                  <a:lnTo>
                    <a:pt x="477" y="432"/>
                  </a:lnTo>
                  <a:lnTo>
                    <a:pt x="466" y="433"/>
                  </a:lnTo>
                  <a:lnTo>
                    <a:pt x="460" y="424"/>
                  </a:lnTo>
                  <a:lnTo>
                    <a:pt x="457" y="412"/>
                  </a:lnTo>
                  <a:lnTo>
                    <a:pt x="445" y="414"/>
                  </a:lnTo>
                  <a:lnTo>
                    <a:pt x="439" y="420"/>
                  </a:lnTo>
                  <a:lnTo>
                    <a:pt x="442" y="427"/>
                  </a:lnTo>
                  <a:lnTo>
                    <a:pt x="436" y="429"/>
                  </a:lnTo>
                  <a:lnTo>
                    <a:pt x="427" y="421"/>
                  </a:lnTo>
                  <a:lnTo>
                    <a:pt x="424" y="408"/>
                  </a:lnTo>
                  <a:lnTo>
                    <a:pt x="418" y="408"/>
                  </a:lnTo>
                  <a:lnTo>
                    <a:pt x="406" y="406"/>
                  </a:lnTo>
                  <a:lnTo>
                    <a:pt x="406" y="399"/>
                  </a:lnTo>
                  <a:lnTo>
                    <a:pt x="406" y="390"/>
                  </a:lnTo>
                  <a:lnTo>
                    <a:pt x="396" y="390"/>
                  </a:lnTo>
                  <a:lnTo>
                    <a:pt x="390" y="394"/>
                  </a:lnTo>
                  <a:lnTo>
                    <a:pt x="387" y="391"/>
                  </a:lnTo>
                  <a:lnTo>
                    <a:pt x="378" y="387"/>
                  </a:lnTo>
                  <a:lnTo>
                    <a:pt x="372" y="378"/>
                  </a:lnTo>
                  <a:lnTo>
                    <a:pt x="376" y="370"/>
                  </a:lnTo>
                  <a:lnTo>
                    <a:pt x="372" y="363"/>
                  </a:lnTo>
                  <a:lnTo>
                    <a:pt x="369" y="358"/>
                  </a:lnTo>
                  <a:lnTo>
                    <a:pt x="363" y="354"/>
                  </a:lnTo>
                  <a:lnTo>
                    <a:pt x="358" y="348"/>
                  </a:lnTo>
                  <a:lnTo>
                    <a:pt x="366" y="337"/>
                  </a:lnTo>
                  <a:lnTo>
                    <a:pt x="361" y="333"/>
                  </a:lnTo>
                  <a:lnTo>
                    <a:pt x="351" y="334"/>
                  </a:lnTo>
                  <a:lnTo>
                    <a:pt x="342" y="328"/>
                  </a:lnTo>
                  <a:lnTo>
                    <a:pt x="334" y="318"/>
                  </a:lnTo>
                  <a:lnTo>
                    <a:pt x="322" y="310"/>
                  </a:lnTo>
                  <a:lnTo>
                    <a:pt x="310" y="310"/>
                  </a:lnTo>
                  <a:lnTo>
                    <a:pt x="298" y="309"/>
                  </a:lnTo>
                  <a:lnTo>
                    <a:pt x="288" y="304"/>
                  </a:lnTo>
                  <a:lnTo>
                    <a:pt x="288" y="300"/>
                  </a:lnTo>
                  <a:lnTo>
                    <a:pt x="277" y="291"/>
                  </a:lnTo>
                  <a:lnTo>
                    <a:pt x="300" y="292"/>
                  </a:lnTo>
                  <a:lnTo>
                    <a:pt x="300" y="298"/>
                  </a:lnTo>
                  <a:lnTo>
                    <a:pt x="294" y="300"/>
                  </a:lnTo>
                  <a:lnTo>
                    <a:pt x="303" y="306"/>
                  </a:lnTo>
                  <a:lnTo>
                    <a:pt x="312" y="303"/>
                  </a:lnTo>
                  <a:lnTo>
                    <a:pt x="282" y="288"/>
                  </a:lnTo>
                  <a:lnTo>
                    <a:pt x="339" y="312"/>
                  </a:lnTo>
                  <a:lnTo>
                    <a:pt x="339" y="30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42"/>
            <p:cNvSpPr>
              <a:spLocks noChangeAspect="1"/>
            </p:cNvSpPr>
            <p:nvPr/>
          </p:nvSpPr>
          <p:spPr bwMode="auto">
            <a:xfrm>
              <a:off x="3689" y="2957"/>
              <a:ext cx="575" cy="372"/>
            </a:xfrm>
            <a:custGeom>
              <a:avLst/>
              <a:gdLst>
                <a:gd name="T0" fmla="*/ 2147483647 w 629"/>
                <a:gd name="T1" fmla="*/ 2147483647 h 396"/>
                <a:gd name="T2" fmla="*/ 2147483647 w 629"/>
                <a:gd name="T3" fmla="*/ 2147483647 h 396"/>
                <a:gd name="T4" fmla="*/ 2147483647 w 629"/>
                <a:gd name="T5" fmla="*/ 2147483647 h 396"/>
                <a:gd name="T6" fmla="*/ 2147483647 w 629"/>
                <a:gd name="T7" fmla="*/ 2147483647 h 396"/>
                <a:gd name="T8" fmla="*/ 2147483647 w 629"/>
                <a:gd name="T9" fmla="*/ 2147483647 h 396"/>
                <a:gd name="T10" fmla="*/ 2147483647 w 629"/>
                <a:gd name="T11" fmla="*/ 2147483647 h 396"/>
                <a:gd name="T12" fmla="*/ 2147483647 w 629"/>
                <a:gd name="T13" fmla="*/ 2147483647 h 396"/>
                <a:gd name="T14" fmla="*/ 2147483647 w 629"/>
                <a:gd name="T15" fmla="*/ 2147483647 h 396"/>
                <a:gd name="T16" fmla="*/ 2147483647 w 629"/>
                <a:gd name="T17" fmla="*/ 2147483647 h 396"/>
                <a:gd name="T18" fmla="*/ 2147483647 w 629"/>
                <a:gd name="T19" fmla="*/ 2147483647 h 396"/>
                <a:gd name="T20" fmla="*/ 2147483647 w 629"/>
                <a:gd name="T21" fmla="*/ 2147483647 h 396"/>
                <a:gd name="T22" fmla="*/ 2147483647 w 629"/>
                <a:gd name="T23" fmla="*/ 2147483647 h 396"/>
                <a:gd name="T24" fmla="*/ 2147483647 w 629"/>
                <a:gd name="T25" fmla="*/ 2147483647 h 396"/>
                <a:gd name="T26" fmla="*/ 2147483647 w 629"/>
                <a:gd name="T27" fmla="*/ 2147483647 h 396"/>
                <a:gd name="T28" fmla="*/ 2147483647 w 629"/>
                <a:gd name="T29" fmla="*/ 2147483647 h 396"/>
                <a:gd name="T30" fmla="*/ 2147483647 w 629"/>
                <a:gd name="T31" fmla="*/ 2147483647 h 396"/>
                <a:gd name="T32" fmla="*/ 2147483647 w 629"/>
                <a:gd name="T33" fmla="*/ 2147483647 h 396"/>
                <a:gd name="T34" fmla="*/ 2147483647 w 629"/>
                <a:gd name="T35" fmla="*/ 2147483647 h 396"/>
                <a:gd name="T36" fmla="*/ 2147483647 w 629"/>
                <a:gd name="T37" fmla="*/ 2147483647 h 396"/>
                <a:gd name="T38" fmla="*/ 2147483647 w 629"/>
                <a:gd name="T39" fmla="*/ 2147483647 h 396"/>
                <a:gd name="T40" fmla="*/ 2147483647 w 629"/>
                <a:gd name="T41" fmla="*/ 2147483647 h 396"/>
                <a:gd name="T42" fmla="*/ 2147483647 w 629"/>
                <a:gd name="T43" fmla="*/ 2147483647 h 396"/>
                <a:gd name="T44" fmla="*/ 2147483647 w 629"/>
                <a:gd name="T45" fmla="*/ 2147483647 h 396"/>
                <a:gd name="T46" fmla="*/ 2147483647 w 629"/>
                <a:gd name="T47" fmla="*/ 2147483647 h 396"/>
                <a:gd name="T48" fmla="*/ 2147483647 w 629"/>
                <a:gd name="T49" fmla="*/ 2147483647 h 396"/>
                <a:gd name="T50" fmla="*/ 2147483647 w 629"/>
                <a:gd name="T51" fmla="*/ 2147483647 h 396"/>
                <a:gd name="T52" fmla="*/ 2147483647 w 629"/>
                <a:gd name="T53" fmla="*/ 2147483647 h 396"/>
                <a:gd name="T54" fmla="*/ 2147483647 w 629"/>
                <a:gd name="T55" fmla="*/ 2147483647 h 396"/>
                <a:gd name="T56" fmla="*/ 2147483647 w 629"/>
                <a:gd name="T57" fmla="*/ 2147483647 h 396"/>
                <a:gd name="T58" fmla="*/ 2147483647 w 629"/>
                <a:gd name="T59" fmla="*/ 2147483647 h 396"/>
                <a:gd name="T60" fmla="*/ 2147483647 w 629"/>
                <a:gd name="T61" fmla="*/ 2147483647 h 396"/>
                <a:gd name="T62" fmla="*/ 2147483647 w 629"/>
                <a:gd name="T63" fmla="*/ 2147483647 h 396"/>
                <a:gd name="T64" fmla="*/ 2147483647 w 629"/>
                <a:gd name="T65" fmla="*/ 2147483647 h 396"/>
                <a:gd name="T66" fmla="*/ 2147483647 w 629"/>
                <a:gd name="T67" fmla="*/ 2147483647 h 396"/>
                <a:gd name="T68" fmla="*/ 2147483647 w 629"/>
                <a:gd name="T69" fmla="*/ 2147483647 h 396"/>
                <a:gd name="T70" fmla="*/ 2147483647 w 629"/>
                <a:gd name="T71" fmla="*/ 2147483647 h 396"/>
                <a:gd name="T72" fmla="*/ 2147483647 w 629"/>
                <a:gd name="T73" fmla="*/ 2147483647 h 396"/>
                <a:gd name="T74" fmla="*/ 2147483647 w 629"/>
                <a:gd name="T75" fmla="*/ 2147483647 h 396"/>
                <a:gd name="T76" fmla="*/ 2147483647 w 629"/>
                <a:gd name="T77" fmla="*/ 2147483647 h 396"/>
                <a:gd name="T78" fmla="*/ 2147483647 w 629"/>
                <a:gd name="T79" fmla="*/ 2147483647 h 396"/>
                <a:gd name="T80" fmla="*/ 2147483647 w 629"/>
                <a:gd name="T81" fmla="*/ 2147483647 h 396"/>
                <a:gd name="T82" fmla="*/ 2147483647 w 629"/>
                <a:gd name="T83" fmla="*/ 2147483647 h 396"/>
                <a:gd name="T84" fmla="*/ 2147483647 w 629"/>
                <a:gd name="T85" fmla="*/ 2147483647 h 396"/>
                <a:gd name="T86" fmla="*/ 2147483647 w 629"/>
                <a:gd name="T87" fmla="*/ 2147483647 h 396"/>
                <a:gd name="T88" fmla="*/ 2147483647 w 629"/>
                <a:gd name="T89" fmla="*/ 2147483647 h 396"/>
                <a:gd name="T90" fmla="*/ 2147483647 w 629"/>
                <a:gd name="T91" fmla="*/ 2147483647 h 396"/>
                <a:gd name="T92" fmla="*/ 2147483647 w 629"/>
                <a:gd name="T93" fmla="*/ 2147483647 h 396"/>
                <a:gd name="T94" fmla="*/ 2147483647 w 629"/>
                <a:gd name="T95" fmla="*/ 2147483647 h 396"/>
                <a:gd name="T96" fmla="*/ 2147483647 w 629"/>
                <a:gd name="T97" fmla="*/ 2147483647 h 396"/>
                <a:gd name="T98" fmla="*/ 2147483647 w 629"/>
                <a:gd name="T99" fmla="*/ 2147483647 h 396"/>
                <a:gd name="T100" fmla="*/ 2147483647 w 629"/>
                <a:gd name="T101" fmla="*/ 2147483647 h 396"/>
                <a:gd name="T102" fmla="*/ 2147483647 w 629"/>
                <a:gd name="T103" fmla="*/ 2147483647 h 396"/>
                <a:gd name="T104" fmla="*/ 2147483647 w 629"/>
                <a:gd name="T105" fmla="*/ 2147483647 h 396"/>
                <a:gd name="T106" fmla="*/ 2147483647 w 629"/>
                <a:gd name="T107" fmla="*/ 2147483647 h 3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396"/>
                <a:gd name="T164" fmla="*/ 629 w 629"/>
                <a:gd name="T165" fmla="*/ 396 h 3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396">
                  <a:moveTo>
                    <a:pt x="167" y="127"/>
                  </a:moveTo>
                  <a:lnTo>
                    <a:pt x="180" y="139"/>
                  </a:lnTo>
                  <a:lnTo>
                    <a:pt x="206" y="139"/>
                  </a:lnTo>
                  <a:lnTo>
                    <a:pt x="222" y="135"/>
                  </a:lnTo>
                  <a:lnTo>
                    <a:pt x="234" y="127"/>
                  </a:lnTo>
                  <a:lnTo>
                    <a:pt x="245" y="127"/>
                  </a:lnTo>
                  <a:lnTo>
                    <a:pt x="254" y="123"/>
                  </a:lnTo>
                  <a:lnTo>
                    <a:pt x="263" y="117"/>
                  </a:lnTo>
                  <a:lnTo>
                    <a:pt x="269" y="117"/>
                  </a:lnTo>
                  <a:lnTo>
                    <a:pt x="278" y="120"/>
                  </a:lnTo>
                  <a:lnTo>
                    <a:pt x="279" y="129"/>
                  </a:lnTo>
                  <a:lnTo>
                    <a:pt x="272" y="135"/>
                  </a:lnTo>
                  <a:lnTo>
                    <a:pt x="260" y="138"/>
                  </a:lnTo>
                  <a:lnTo>
                    <a:pt x="255" y="141"/>
                  </a:lnTo>
                  <a:lnTo>
                    <a:pt x="254" y="160"/>
                  </a:lnTo>
                  <a:lnTo>
                    <a:pt x="261" y="168"/>
                  </a:lnTo>
                  <a:lnTo>
                    <a:pt x="269" y="178"/>
                  </a:lnTo>
                  <a:lnTo>
                    <a:pt x="279" y="180"/>
                  </a:lnTo>
                  <a:lnTo>
                    <a:pt x="287" y="196"/>
                  </a:lnTo>
                  <a:lnTo>
                    <a:pt x="293" y="199"/>
                  </a:lnTo>
                  <a:lnTo>
                    <a:pt x="306" y="205"/>
                  </a:lnTo>
                  <a:lnTo>
                    <a:pt x="333" y="208"/>
                  </a:lnTo>
                  <a:lnTo>
                    <a:pt x="359" y="205"/>
                  </a:lnTo>
                  <a:lnTo>
                    <a:pt x="383" y="196"/>
                  </a:lnTo>
                  <a:lnTo>
                    <a:pt x="396" y="186"/>
                  </a:lnTo>
                  <a:lnTo>
                    <a:pt x="393" y="160"/>
                  </a:lnTo>
                  <a:lnTo>
                    <a:pt x="393" y="150"/>
                  </a:lnTo>
                  <a:lnTo>
                    <a:pt x="402" y="142"/>
                  </a:lnTo>
                  <a:lnTo>
                    <a:pt x="399" y="121"/>
                  </a:lnTo>
                  <a:lnTo>
                    <a:pt x="407" y="108"/>
                  </a:lnTo>
                  <a:lnTo>
                    <a:pt x="408" y="91"/>
                  </a:lnTo>
                  <a:lnTo>
                    <a:pt x="408" y="84"/>
                  </a:lnTo>
                  <a:lnTo>
                    <a:pt x="402" y="78"/>
                  </a:lnTo>
                  <a:lnTo>
                    <a:pt x="404" y="72"/>
                  </a:lnTo>
                  <a:lnTo>
                    <a:pt x="413" y="72"/>
                  </a:lnTo>
                  <a:lnTo>
                    <a:pt x="428" y="61"/>
                  </a:lnTo>
                  <a:lnTo>
                    <a:pt x="438" y="52"/>
                  </a:lnTo>
                  <a:lnTo>
                    <a:pt x="455" y="45"/>
                  </a:lnTo>
                  <a:lnTo>
                    <a:pt x="464" y="40"/>
                  </a:lnTo>
                  <a:lnTo>
                    <a:pt x="474" y="33"/>
                  </a:lnTo>
                  <a:lnTo>
                    <a:pt x="479" y="43"/>
                  </a:lnTo>
                  <a:lnTo>
                    <a:pt x="489" y="37"/>
                  </a:lnTo>
                  <a:lnTo>
                    <a:pt x="501" y="40"/>
                  </a:lnTo>
                  <a:lnTo>
                    <a:pt x="513" y="34"/>
                  </a:lnTo>
                  <a:lnTo>
                    <a:pt x="506" y="24"/>
                  </a:lnTo>
                  <a:lnTo>
                    <a:pt x="513" y="12"/>
                  </a:lnTo>
                  <a:lnTo>
                    <a:pt x="521" y="0"/>
                  </a:lnTo>
                  <a:lnTo>
                    <a:pt x="536" y="7"/>
                  </a:lnTo>
                  <a:lnTo>
                    <a:pt x="530" y="19"/>
                  </a:lnTo>
                  <a:lnTo>
                    <a:pt x="534" y="24"/>
                  </a:lnTo>
                  <a:lnTo>
                    <a:pt x="545" y="25"/>
                  </a:lnTo>
                  <a:lnTo>
                    <a:pt x="542" y="33"/>
                  </a:lnTo>
                  <a:lnTo>
                    <a:pt x="533" y="34"/>
                  </a:lnTo>
                  <a:lnTo>
                    <a:pt x="527" y="42"/>
                  </a:lnTo>
                  <a:lnTo>
                    <a:pt x="518" y="39"/>
                  </a:lnTo>
                  <a:lnTo>
                    <a:pt x="521" y="46"/>
                  </a:lnTo>
                  <a:lnTo>
                    <a:pt x="515" y="54"/>
                  </a:lnTo>
                  <a:lnTo>
                    <a:pt x="513" y="64"/>
                  </a:lnTo>
                  <a:lnTo>
                    <a:pt x="500" y="67"/>
                  </a:lnTo>
                  <a:lnTo>
                    <a:pt x="494" y="60"/>
                  </a:lnTo>
                  <a:lnTo>
                    <a:pt x="485" y="51"/>
                  </a:lnTo>
                  <a:lnTo>
                    <a:pt x="476" y="55"/>
                  </a:lnTo>
                  <a:lnTo>
                    <a:pt x="471" y="60"/>
                  </a:lnTo>
                  <a:lnTo>
                    <a:pt x="467" y="70"/>
                  </a:lnTo>
                  <a:lnTo>
                    <a:pt x="476" y="70"/>
                  </a:lnTo>
                  <a:lnTo>
                    <a:pt x="480" y="72"/>
                  </a:lnTo>
                  <a:lnTo>
                    <a:pt x="483" y="78"/>
                  </a:lnTo>
                  <a:lnTo>
                    <a:pt x="492" y="79"/>
                  </a:lnTo>
                  <a:lnTo>
                    <a:pt x="503" y="73"/>
                  </a:lnTo>
                  <a:lnTo>
                    <a:pt x="515" y="73"/>
                  </a:lnTo>
                  <a:lnTo>
                    <a:pt x="527" y="72"/>
                  </a:lnTo>
                  <a:lnTo>
                    <a:pt x="534" y="79"/>
                  </a:lnTo>
                  <a:lnTo>
                    <a:pt x="525" y="85"/>
                  </a:lnTo>
                  <a:lnTo>
                    <a:pt x="516" y="85"/>
                  </a:lnTo>
                  <a:lnTo>
                    <a:pt x="503" y="81"/>
                  </a:lnTo>
                  <a:lnTo>
                    <a:pt x="497" y="85"/>
                  </a:lnTo>
                  <a:lnTo>
                    <a:pt x="501" y="91"/>
                  </a:lnTo>
                  <a:lnTo>
                    <a:pt x="507" y="99"/>
                  </a:lnTo>
                  <a:lnTo>
                    <a:pt x="507" y="103"/>
                  </a:lnTo>
                  <a:lnTo>
                    <a:pt x="498" y="108"/>
                  </a:lnTo>
                  <a:lnTo>
                    <a:pt x="507" y="108"/>
                  </a:lnTo>
                  <a:lnTo>
                    <a:pt x="516" y="94"/>
                  </a:lnTo>
                  <a:lnTo>
                    <a:pt x="516" y="99"/>
                  </a:lnTo>
                  <a:lnTo>
                    <a:pt x="518" y="108"/>
                  </a:lnTo>
                  <a:lnTo>
                    <a:pt x="524" y="109"/>
                  </a:lnTo>
                  <a:lnTo>
                    <a:pt x="533" y="100"/>
                  </a:lnTo>
                  <a:lnTo>
                    <a:pt x="536" y="93"/>
                  </a:lnTo>
                  <a:lnTo>
                    <a:pt x="542" y="93"/>
                  </a:lnTo>
                  <a:lnTo>
                    <a:pt x="545" y="102"/>
                  </a:lnTo>
                  <a:lnTo>
                    <a:pt x="536" y="109"/>
                  </a:lnTo>
                  <a:lnTo>
                    <a:pt x="539" y="117"/>
                  </a:lnTo>
                  <a:lnTo>
                    <a:pt x="546" y="117"/>
                  </a:lnTo>
                  <a:lnTo>
                    <a:pt x="552" y="105"/>
                  </a:lnTo>
                  <a:lnTo>
                    <a:pt x="558" y="100"/>
                  </a:lnTo>
                  <a:lnTo>
                    <a:pt x="560" y="112"/>
                  </a:lnTo>
                  <a:lnTo>
                    <a:pt x="563" y="124"/>
                  </a:lnTo>
                  <a:lnTo>
                    <a:pt x="551" y="123"/>
                  </a:lnTo>
                  <a:lnTo>
                    <a:pt x="545" y="130"/>
                  </a:lnTo>
                  <a:lnTo>
                    <a:pt x="539" y="136"/>
                  </a:lnTo>
                  <a:lnTo>
                    <a:pt x="527" y="132"/>
                  </a:lnTo>
                  <a:lnTo>
                    <a:pt x="521" y="136"/>
                  </a:lnTo>
                  <a:lnTo>
                    <a:pt x="531" y="139"/>
                  </a:lnTo>
                  <a:lnTo>
                    <a:pt x="530" y="147"/>
                  </a:lnTo>
                  <a:lnTo>
                    <a:pt x="536" y="153"/>
                  </a:lnTo>
                  <a:lnTo>
                    <a:pt x="543" y="154"/>
                  </a:lnTo>
                  <a:lnTo>
                    <a:pt x="537" y="160"/>
                  </a:lnTo>
                  <a:lnTo>
                    <a:pt x="548" y="168"/>
                  </a:lnTo>
                  <a:lnTo>
                    <a:pt x="539" y="172"/>
                  </a:lnTo>
                  <a:lnTo>
                    <a:pt x="531" y="177"/>
                  </a:lnTo>
                  <a:lnTo>
                    <a:pt x="530" y="189"/>
                  </a:lnTo>
                  <a:lnTo>
                    <a:pt x="537" y="195"/>
                  </a:lnTo>
                  <a:lnTo>
                    <a:pt x="543" y="202"/>
                  </a:lnTo>
                  <a:lnTo>
                    <a:pt x="551" y="208"/>
                  </a:lnTo>
                  <a:lnTo>
                    <a:pt x="545" y="214"/>
                  </a:lnTo>
                  <a:lnTo>
                    <a:pt x="533" y="208"/>
                  </a:lnTo>
                  <a:lnTo>
                    <a:pt x="536" y="222"/>
                  </a:lnTo>
                  <a:lnTo>
                    <a:pt x="546" y="229"/>
                  </a:lnTo>
                  <a:lnTo>
                    <a:pt x="552" y="232"/>
                  </a:lnTo>
                  <a:lnTo>
                    <a:pt x="561" y="237"/>
                  </a:lnTo>
                  <a:lnTo>
                    <a:pt x="570" y="232"/>
                  </a:lnTo>
                  <a:lnTo>
                    <a:pt x="569" y="222"/>
                  </a:lnTo>
                  <a:lnTo>
                    <a:pt x="579" y="210"/>
                  </a:lnTo>
                  <a:lnTo>
                    <a:pt x="560" y="208"/>
                  </a:lnTo>
                  <a:lnTo>
                    <a:pt x="557" y="201"/>
                  </a:lnTo>
                  <a:lnTo>
                    <a:pt x="558" y="190"/>
                  </a:lnTo>
                  <a:lnTo>
                    <a:pt x="567" y="192"/>
                  </a:lnTo>
                  <a:lnTo>
                    <a:pt x="575" y="198"/>
                  </a:lnTo>
                  <a:lnTo>
                    <a:pt x="584" y="199"/>
                  </a:lnTo>
                  <a:lnTo>
                    <a:pt x="590" y="196"/>
                  </a:lnTo>
                  <a:lnTo>
                    <a:pt x="590" y="189"/>
                  </a:lnTo>
                  <a:lnTo>
                    <a:pt x="587" y="178"/>
                  </a:lnTo>
                  <a:lnTo>
                    <a:pt x="596" y="172"/>
                  </a:lnTo>
                  <a:lnTo>
                    <a:pt x="606" y="175"/>
                  </a:lnTo>
                  <a:lnTo>
                    <a:pt x="612" y="190"/>
                  </a:lnTo>
                  <a:lnTo>
                    <a:pt x="617" y="192"/>
                  </a:lnTo>
                  <a:lnTo>
                    <a:pt x="588" y="210"/>
                  </a:lnTo>
                  <a:lnTo>
                    <a:pt x="597" y="213"/>
                  </a:lnTo>
                  <a:lnTo>
                    <a:pt x="609" y="204"/>
                  </a:lnTo>
                  <a:lnTo>
                    <a:pt x="618" y="207"/>
                  </a:lnTo>
                  <a:lnTo>
                    <a:pt x="611" y="220"/>
                  </a:lnTo>
                  <a:lnTo>
                    <a:pt x="602" y="228"/>
                  </a:lnTo>
                  <a:lnTo>
                    <a:pt x="587" y="229"/>
                  </a:lnTo>
                  <a:lnTo>
                    <a:pt x="587" y="240"/>
                  </a:lnTo>
                  <a:lnTo>
                    <a:pt x="570" y="238"/>
                  </a:lnTo>
                  <a:lnTo>
                    <a:pt x="557" y="244"/>
                  </a:lnTo>
                  <a:lnTo>
                    <a:pt x="584" y="258"/>
                  </a:lnTo>
                  <a:lnTo>
                    <a:pt x="591" y="261"/>
                  </a:lnTo>
                  <a:lnTo>
                    <a:pt x="600" y="261"/>
                  </a:lnTo>
                  <a:lnTo>
                    <a:pt x="608" y="268"/>
                  </a:lnTo>
                  <a:lnTo>
                    <a:pt x="615" y="279"/>
                  </a:lnTo>
                  <a:lnTo>
                    <a:pt x="629" y="282"/>
                  </a:lnTo>
                  <a:lnTo>
                    <a:pt x="617" y="288"/>
                  </a:lnTo>
                  <a:lnTo>
                    <a:pt x="611" y="295"/>
                  </a:lnTo>
                  <a:lnTo>
                    <a:pt x="603" y="289"/>
                  </a:lnTo>
                  <a:lnTo>
                    <a:pt x="597" y="279"/>
                  </a:lnTo>
                  <a:lnTo>
                    <a:pt x="584" y="279"/>
                  </a:lnTo>
                  <a:lnTo>
                    <a:pt x="573" y="291"/>
                  </a:lnTo>
                  <a:lnTo>
                    <a:pt x="570" y="310"/>
                  </a:lnTo>
                  <a:lnTo>
                    <a:pt x="560" y="321"/>
                  </a:lnTo>
                  <a:lnTo>
                    <a:pt x="558" y="310"/>
                  </a:lnTo>
                  <a:lnTo>
                    <a:pt x="557" y="295"/>
                  </a:lnTo>
                  <a:lnTo>
                    <a:pt x="563" y="285"/>
                  </a:lnTo>
                  <a:lnTo>
                    <a:pt x="557" y="279"/>
                  </a:lnTo>
                  <a:lnTo>
                    <a:pt x="552" y="286"/>
                  </a:lnTo>
                  <a:lnTo>
                    <a:pt x="545" y="289"/>
                  </a:lnTo>
                  <a:lnTo>
                    <a:pt x="539" y="286"/>
                  </a:lnTo>
                  <a:lnTo>
                    <a:pt x="537" y="279"/>
                  </a:lnTo>
                  <a:lnTo>
                    <a:pt x="542" y="271"/>
                  </a:lnTo>
                  <a:lnTo>
                    <a:pt x="533" y="274"/>
                  </a:lnTo>
                  <a:lnTo>
                    <a:pt x="524" y="261"/>
                  </a:lnTo>
                  <a:lnTo>
                    <a:pt x="516" y="258"/>
                  </a:lnTo>
                  <a:lnTo>
                    <a:pt x="513" y="244"/>
                  </a:lnTo>
                  <a:lnTo>
                    <a:pt x="504" y="244"/>
                  </a:lnTo>
                  <a:lnTo>
                    <a:pt x="495" y="247"/>
                  </a:lnTo>
                  <a:lnTo>
                    <a:pt x="485" y="243"/>
                  </a:lnTo>
                  <a:lnTo>
                    <a:pt x="477" y="244"/>
                  </a:lnTo>
                  <a:lnTo>
                    <a:pt x="473" y="250"/>
                  </a:lnTo>
                  <a:lnTo>
                    <a:pt x="471" y="244"/>
                  </a:lnTo>
                  <a:lnTo>
                    <a:pt x="461" y="231"/>
                  </a:lnTo>
                  <a:lnTo>
                    <a:pt x="461" y="241"/>
                  </a:lnTo>
                  <a:lnTo>
                    <a:pt x="461" y="250"/>
                  </a:lnTo>
                  <a:lnTo>
                    <a:pt x="455" y="252"/>
                  </a:lnTo>
                  <a:lnTo>
                    <a:pt x="456" y="256"/>
                  </a:lnTo>
                  <a:lnTo>
                    <a:pt x="447" y="261"/>
                  </a:lnTo>
                  <a:lnTo>
                    <a:pt x="440" y="262"/>
                  </a:lnTo>
                  <a:lnTo>
                    <a:pt x="449" y="264"/>
                  </a:lnTo>
                  <a:lnTo>
                    <a:pt x="459" y="259"/>
                  </a:lnTo>
                  <a:lnTo>
                    <a:pt x="465" y="259"/>
                  </a:lnTo>
                  <a:lnTo>
                    <a:pt x="479" y="255"/>
                  </a:lnTo>
                  <a:lnTo>
                    <a:pt x="474" y="261"/>
                  </a:lnTo>
                  <a:lnTo>
                    <a:pt x="480" y="249"/>
                  </a:lnTo>
                  <a:lnTo>
                    <a:pt x="486" y="247"/>
                  </a:lnTo>
                  <a:lnTo>
                    <a:pt x="492" y="255"/>
                  </a:lnTo>
                  <a:lnTo>
                    <a:pt x="503" y="256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0" y="265"/>
                  </a:lnTo>
                  <a:lnTo>
                    <a:pt x="507" y="270"/>
                  </a:lnTo>
                  <a:lnTo>
                    <a:pt x="507" y="277"/>
                  </a:lnTo>
                  <a:lnTo>
                    <a:pt x="515" y="285"/>
                  </a:lnTo>
                  <a:lnTo>
                    <a:pt x="525" y="283"/>
                  </a:lnTo>
                  <a:lnTo>
                    <a:pt x="530" y="297"/>
                  </a:lnTo>
                  <a:lnTo>
                    <a:pt x="542" y="310"/>
                  </a:lnTo>
                  <a:lnTo>
                    <a:pt x="545" y="324"/>
                  </a:lnTo>
                  <a:lnTo>
                    <a:pt x="558" y="339"/>
                  </a:lnTo>
                  <a:lnTo>
                    <a:pt x="551" y="339"/>
                  </a:lnTo>
                  <a:lnTo>
                    <a:pt x="533" y="327"/>
                  </a:lnTo>
                  <a:lnTo>
                    <a:pt x="533" y="312"/>
                  </a:lnTo>
                  <a:lnTo>
                    <a:pt x="521" y="306"/>
                  </a:lnTo>
                  <a:lnTo>
                    <a:pt x="509" y="301"/>
                  </a:lnTo>
                  <a:lnTo>
                    <a:pt x="506" y="298"/>
                  </a:lnTo>
                  <a:lnTo>
                    <a:pt x="504" y="315"/>
                  </a:lnTo>
                  <a:lnTo>
                    <a:pt x="513" y="321"/>
                  </a:lnTo>
                  <a:lnTo>
                    <a:pt x="512" y="330"/>
                  </a:lnTo>
                  <a:lnTo>
                    <a:pt x="504" y="333"/>
                  </a:lnTo>
                  <a:lnTo>
                    <a:pt x="491" y="331"/>
                  </a:lnTo>
                  <a:lnTo>
                    <a:pt x="491" y="318"/>
                  </a:lnTo>
                  <a:lnTo>
                    <a:pt x="488" y="301"/>
                  </a:lnTo>
                  <a:lnTo>
                    <a:pt x="486" y="289"/>
                  </a:lnTo>
                  <a:lnTo>
                    <a:pt x="485" y="280"/>
                  </a:lnTo>
                  <a:lnTo>
                    <a:pt x="476" y="277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1" y="304"/>
                  </a:lnTo>
                  <a:lnTo>
                    <a:pt x="464" y="304"/>
                  </a:lnTo>
                  <a:lnTo>
                    <a:pt x="459" y="312"/>
                  </a:lnTo>
                  <a:lnTo>
                    <a:pt x="456" y="313"/>
                  </a:lnTo>
                  <a:lnTo>
                    <a:pt x="449" y="313"/>
                  </a:lnTo>
                  <a:lnTo>
                    <a:pt x="455" y="328"/>
                  </a:lnTo>
                  <a:lnTo>
                    <a:pt x="447" y="328"/>
                  </a:lnTo>
                  <a:lnTo>
                    <a:pt x="441" y="328"/>
                  </a:lnTo>
                  <a:lnTo>
                    <a:pt x="438" y="330"/>
                  </a:lnTo>
                  <a:lnTo>
                    <a:pt x="431" y="334"/>
                  </a:lnTo>
                  <a:lnTo>
                    <a:pt x="429" y="331"/>
                  </a:lnTo>
                  <a:lnTo>
                    <a:pt x="422" y="328"/>
                  </a:lnTo>
                  <a:lnTo>
                    <a:pt x="420" y="325"/>
                  </a:lnTo>
                  <a:lnTo>
                    <a:pt x="416" y="316"/>
                  </a:lnTo>
                  <a:lnTo>
                    <a:pt x="405" y="319"/>
                  </a:lnTo>
                  <a:lnTo>
                    <a:pt x="399" y="324"/>
                  </a:lnTo>
                  <a:lnTo>
                    <a:pt x="390" y="333"/>
                  </a:lnTo>
                  <a:lnTo>
                    <a:pt x="384" y="339"/>
                  </a:lnTo>
                  <a:lnTo>
                    <a:pt x="383" y="333"/>
                  </a:lnTo>
                  <a:lnTo>
                    <a:pt x="380" y="325"/>
                  </a:lnTo>
                  <a:lnTo>
                    <a:pt x="375" y="324"/>
                  </a:lnTo>
                  <a:lnTo>
                    <a:pt x="368" y="321"/>
                  </a:lnTo>
                  <a:lnTo>
                    <a:pt x="362" y="319"/>
                  </a:lnTo>
                  <a:lnTo>
                    <a:pt x="366" y="315"/>
                  </a:lnTo>
                  <a:lnTo>
                    <a:pt x="377" y="312"/>
                  </a:lnTo>
                  <a:lnTo>
                    <a:pt x="375" y="304"/>
                  </a:lnTo>
                  <a:lnTo>
                    <a:pt x="366" y="304"/>
                  </a:lnTo>
                  <a:lnTo>
                    <a:pt x="363" y="307"/>
                  </a:lnTo>
                  <a:lnTo>
                    <a:pt x="354" y="315"/>
                  </a:lnTo>
                  <a:lnTo>
                    <a:pt x="348" y="318"/>
                  </a:lnTo>
                  <a:lnTo>
                    <a:pt x="345" y="321"/>
                  </a:lnTo>
                  <a:lnTo>
                    <a:pt x="345" y="334"/>
                  </a:lnTo>
                  <a:lnTo>
                    <a:pt x="350" y="345"/>
                  </a:lnTo>
                  <a:lnTo>
                    <a:pt x="350" y="355"/>
                  </a:lnTo>
                  <a:lnTo>
                    <a:pt x="354" y="367"/>
                  </a:lnTo>
                  <a:lnTo>
                    <a:pt x="369" y="366"/>
                  </a:lnTo>
                  <a:lnTo>
                    <a:pt x="375" y="372"/>
                  </a:lnTo>
                  <a:lnTo>
                    <a:pt x="386" y="369"/>
                  </a:lnTo>
                  <a:lnTo>
                    <a:pt x="401" y="373"/>
                  </a:lnTo>
                  <a:lnTo>
                    <a:pt x="398" y="381"/>
                  </a:lnTo>
                  <a:lnTo>
                    <a:pt x="395" y="394"/>
                  </a:lnTo>
                  <a:lnTo>
                    <a:pt x="374" y="396"/>
                  </a:lnTo>
                  <a:lnTo>
                    <a:pt x="369" y="388"/>
                  </a:lnTo>
                  <a:lnTo>
                    <a:pt x="342" y="367"/>
                  </a:lnTo>
                  <a:lnTo>
                    <a:pt x="306" y="354"/>
                  </a:lnTo>
                  <a:lnTo>
                    <a:pt x="306" y="336"/>
                  </a:lnTo>
                  <a:lnTo>
                    <a:pt x="299" y="325"/>
                  </a:lnTo>
                  <a:lnTo>
                    <a:pt x="275" y="313"/>
                  </a:lnTo>
                  <a:lnTo>
                    <a:pt x="267" y="315"/>
                  </a:lnTo>
                  <a:lnTo>
                    <a:pt x="252" y="318"/>
                  </a:lnTo>
                  <a:lnTo>
                    <a:pt x="236" y="318"/>
                  </a:lnTo>
                  <a:lnTo>
                    <a:pt x="222" y="318"/>
                  </a:lnTo>
                  <a:lnTo>
                    <a:pt x="212" y="309"/>
                  </a:lnTo>
                  <a:lnTo>
                    <a:pt x="212" y="297"/>
                  </a:lnTo>
                  <a:lnTo>
                    <a:pt x="204" y="291"/>
                  </a:lnTo>
                  <a:lnTo>
                    <a:pt x="201" y="277"/>
                  </a:lnTo>
                  <a:lnTo>
                    <a:pt x="191" y="273"/>
                  </a:lnTo>
                  <a:lnTo>
                    <a:pt x="179" y="273"/>
                  </a:lnTo>
                  <a:lnTo>
                    <a:pt x="161" y="280"/>
                  </a:lnTo>
                  <a:lnTo>
                    <a:pt x="144" y="280"/>
                  </a:lnTo>
                  <a:lnTo>
                    <a:pt x="134" y="283"/>
                  </a:lnTo>
                  <a:lnTo>
                    <a:pt x="134" y="268"/>
                  </a:lnTo>
                  <a:lnTo>
                    <a:pt x="128" y="258"/>
                  </a:lnTo>
                  <a:lnTo>
                    <a:pt x="122" y="253"/>
                  </a:lnTo>
                  <a:lnTo>
                    <a:pt x="114" y="241"/>
                  </a:lnTo>
                  <a:lnTo>
                    <a:pt x="108" y="226"/>
                  </a:lnTo>
                  <a:lnTo>
                    <a:pt x="101" y="213"/>
                  </a:lnTo>
                  <a:lnTo>
                    <a:pt x="98" y="208"/>
                  </a:lnTo>
                  <a:lnTo>
                    <a:pt x="107" y="205"/>
                  </a:lnTo>
                  <a:lnTo>
                    <a:pt x="105" y="195"/>
                  </a:lnTo>
                  <a:lnTo>
                    <a:pt x="99" y="181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75" y="150"/>
                  </a:lnTo>
                  <a:lnTo>
                    <a:pt x="60" y="145"/>
                  </a:lnTo>
                  <a:lnTo>
                    <a:pt x="50" y="145"/>
                  </a:lnTo>
                  <a:lnTo>
                    <a:pt x="33" y="144"/>
                  </a:lnTo>
                  <a:lnTo>
                    <a:pt x="20" y="138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6" y="109"/>
                  </a:lnTo>
                  <a:lnTo>
                    <a:pt x="14" y="99"/>
                  </a:lnTo>
                  <a:lnTo>
                    <a:pt x="21" y="100"/>
                  </a:lnTo>
                  <a:lnTo>
                    <a:pt x="20" y="93"/>
                  </a:lnTo>
                  <a:lnTo>
                    <a:pt x="26" y="87"/>
                  </a:lnTo>
                  <a:lnTo>
                    <a:pt x="33" y="82"/>
                  </a:lnTo>
                  <a:lnTo>
                    <a:pt x="36" y="84"/>
                  </a:lnTo>
                  <a:lnTo>
                    <a:pt x="45" y="87"/>
                  </a:lnTo>
                  <a:lnTo>
                    <a:pt x="62" y="94"/>
                  </a:lnTo>
                  <a:lnTo>
                    <a:pt x="75" y="84"/>
                  </a:lnTo>
                  <a:lnTo>
                    <a:pt x="87" y="81"/>
                  </a:lnTo>
                  <a:lnTo>
                    <a:pt x="95" y="72"/>
                  </a:lnTo>
                  <a:lnTo>
                    <a:pt x="105" y="69"/>
                  </a:lnTo>
                  <a:lnTo>
                    <a:pt x="116" y="76"/>
                  </a:lnTo>
                  <a:lnTo>
                    <a:pt x="128" y="87"/>
                  </a:lnTo>
                  <a:lnTo>
                    <a:pt x="132" y="81"/>
                  </a:lnTo>
                  <a:lnTo>
                    <a:pt x="141" y="82"/>
                  </a:lnTo>
                  <a:lnTo>
                    <a:pt x="143" y="79"/>
                  </a:lnTo>
                  <a:lnTo>
                    <a:pt x="140" y="73"/>
                  </a:lnTo>
                  <a:lnTo>
                    <a:pt x="149" y="75"/>
                  </a:lnTo>
                  <a:lnTo>
                    <a:pt x="155" y="90"/>
                  </a:lnTo>
                  <a:lnTo>
                    <a:pt x="156" y="10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34"/>
            <p:cNvSpPr>
              <a:spLocks noChangeAspect="1"/>
            </p:cNvSpPr>
            <p:nvPr/>
          </p:nvSpPr>
          <p:spPr bwMode="auto">
            <a:xfrm>
              <a:off x="3454" y="2365"/>
              <a:ext cx="592" cy="500"/>
            </a:xfrm>
            <a:custGeom>
              <a:avLst/>
              <a:gdLst>
                <a:gd name="T0" fmla="*/ 2147483647 w 646"/>
                <a:gd name="T1" fmla="*/ 2147483647 h 535"/>
                <a:gd name="T2" fmla="*/ 2147483647 w 646"/>
                <a:gd name="T3" fmla="*/ 2147483647 h 535"/>
                <a:gd name="T4" fmla="*/ 2147483647 w 646"/>
                <a:gd name="T5" fmla="*/ 2147483647 h 535"/>
                <a:gd name="T6" fmla="*/ 2147483647 w 646"/>
                <a:gd name="T7" fmla="*/ 2147483647 h 535"/>
                <a:gd name="T8" fmla="*/ 2147483647 w 646"/>
                <a:gd name="T9" fmla="*/ 2147483647 h 535"/>
                <a:gd name="T10" fmla="*/ 2147483647 w 646"/>
                <a:gd name="T11" fmla="*/ 2147483647 h 535"/>
                <a:gd name="T12" fmla="*/ 2147483647 w 646"/>
                <a:gd name="T13" fmla="*/ 2147483647 h 535"/>
                <a:gd name="T14" fmla="*/ 2147483647 w 646"/>
                <a:gd name="T15" fmla="*/ 2147483647 h 535"/>
                <a:gd name="T16" fmla="*/ 2147483647 w 646"/>
                <a:gd name="T17" fmla="*/ 2147483647 h 535"/>
                <a:gd name="T18" fmla="*/ 2147483647 w 646"/>
                <a:gd name="T19" fmla="*/ 2147483647 h 535"/>
                <a:gd name="T20" fmla="*/ 2147483647 w 646"/>
                <a:gd name="T21" fmla="*/ 2147483647 h 535"/>
                <a:gd name="T22" fmla="*/ 2147483647 w 646"/>
                <a:gd name="T23" fmla="*/ 2147483647 h 535"/>
                <a:gd name="T24" fmla="*/ 2147483647 w 646"/>
                <a:gd name="T25" fmla="*/ 2147483647 h 535"/>
                <a:gd name="T26" fmla="*/ 2147483647 w 646"/>
                <a:gd name="T27" fmla="*/ 2147483647 h 535"/>
                <a:gd name="T28" fmla="*/ 2147483647 w 646"/>
                <a:gd name="T29" fmla="*/ 2147483647 h 535"/>
                <a:gd name="T30" fmla="*/ 2147483647 w 646"/>
                <a:gd name="T31" fmla="*/ 2147483647 h 535"/>
                <a:gd name="T32" fmla="*/ 2147483647 w 646"/>
                <a:gd name="T33" fmla="*/ 2147483647 h 535"/>
                <a:gd name="T34" fmla="*/ 2147483647 w 646"/>
                <a:gd name="T35" fmla="*/ 2147483647 h 535"/>
                <a:gd name="T36" fmla="*/ 2147483647 w 646"/>
                <a:gd name="T37" fmla="*/ 2147483647 h 535"/>
                <a:gd name="T38" fmla="*/ 2147483647 w 646"/>
                <a:gd name="T39" fmla="*/ 2147483647 h 535"/>
                <a:gd name="T40" fmla="*/ 2147483647 w 646"/>
                <a:gd name="T41" fmla="*/ 2147483647 h 535"/>
                <a:gd name="T42" fmla="*/ 2147483647 w 646"/>
                <a:gd name="T43" fmla="*/ 2147483647 h 535"/>
                <a:gd name="T44" fmla="*/ 2147483647 w 646"/>
                <a:gd name="T45" fmla="*/ 2147483647 h 535"/>
                <a:gd name="T46" fmla="*/ 2147483647 w 646"/>
                <a:gd name="T47" fmla="*/ 2147483647 h 535"/>
                <a:gd name="T48" fmla="*/ 2147483647 w 646"/>
                <a:gd name="T49" fmla="*/ 2147483647 h 535"/>
                <a:gd name="T50" fmla="*/ 2147483647 w 646"/>
                <a:gd name="T51" fmla="*/ 2147483647 h 535"/>
                <a:gd name="T52" fmla="*/ 2147483647 w 646"/>
                <a:gd name="T53" fmla="*/ 2147483647 h 535"/>
                <a:gd name="T54" fmla="*/ 2147483647 w 646"/>
                <a:gd name="T55" fmla="*/ 2147483647 h 535"/>
                <a:gd name="T56" fmla="*/ 2147483647 w 646"/>
                <a:gd name="T57" fmla="*/ 2147483647 h 535"/>
                <a:gd name="T58" fmla="*/ 2147483647 w 646"/>
                <a:gd name="T59" fmla="*/ 2147483647 h 535"/>
                <a:gd name="T60" fmla="*/ 2147483647 w 646"/>
                <a:gd name="T61" fmla="*/ 2147483647 h 535"/>
                <a:gd name="T62" fmla="*/ 2147483647 w 646"/>
                <a:gd name="T63" fmla="*/ 2147483647 h 535"/>
                <a:gd name="T64" fmla="*/ 2147483647 w 646"/>
                <a:gd name="T65" fmla="*/ 2147483647 h 535"/>
                <a:gd name="T66" fmla="*/ 2147483647 w 646"/>
                <a:gd name="T67" fmla="*/ 2147483647 h 535"/>
                <a:gd name="T68" fmla="*/ 2147483647 w 646"/>
                <a:gd name="T69" fmla="*/ 2147483647 h 535"/>
                <a:gd name="T70" fmla="*/ 2147483647 w 646"/>
                <a:gd name="T71" fmla="*/ 2147483647 h 535"/>
                <a:gd name="T72" fmla="*/ 2147483647 w 646"/>
                <a:gd name="T73" fmla="*/ 2147483647 h 535"/>
                <a:gd name="T74" fmla="*/ 2147483647 w 646"/>
                <a:gd name="T75" fmla="*/ 2147483647 h 535"/>
                <a:gd name="T76" fmla="*/ 2147483647 w 646"/>
                <a:gd name="T77" fmla="*/ 2147483647 h 535"/>
                <a:gd name="T78" fmla="*/ 2147483647 w 646"/>
                <a:gd name="T79" fmla="*/ 2147483647 h 535"/>
                <a:gd name="T80" fmla="*/ 2147483647 w 646"/>
                <a:gd name="T81" fmla="*/ 2147483647 h 535"/>
                <a:gd name="T82" fmla="*/ 2147483647 w 646"/>
                <a:gd name="T83" fmla="*/ 2147483647 h 535"/>
                <a:gd name="T84" fmla="*/ 2147483647 w 646"/>
                <a:gd name="T85" fmla="*/ 2147483647 h 535"/>
                <a:gd name="T86" fmla="*/ 2147483647 w 646"/>
                <a:gd name="T87" fmla="*/ 2147483647 h 535"/>
                <a:gd name="T88" fmla="*/ 2147483647 w 646"/>
                <a:gd name="T89" fmla="*/ 2147483647 h 535"/>
                <a:gd name="T90" fmla="*/ 2147483647 w 646"/>
                <a:gd name="T91" fmla="*/ 2147483647 h 535"/>
                <a:gd name="T92" fmla="*/ 2147483647 w 646"/>
                <a:gd name="T93" fmla="*/ 2147483647 h 535"/>
                <a:gd name="T94" fmla="*/ 2147483647 w 646"/>
                <a:gd name="T95" fmla="*/ 2147483647 h 5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6"/>
                <a:gd name="T145" fmla="*/ 0 h 535"/>
                <a:gd name="T146" fmla="*/ 646 w 646"/>
                <a:gd name="T147" fmla="*/ 535 h 5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6" h="535">
                  <a:moveTo>
                    <a:pt x="0" y="0"/>
                  </a:moveTo>
                  <a:lnTo>
                    <a:pt x="1" y="11"/>
                  </a:lnTo>
                  <a:lnTo>
                    <a:pt x="2" y="20"/>
                  </a:lnTo>
                  <a:lnTo>
                    <a:pt x="5" y="26"/>
                  </a:lnTo>
                  <a:lnTo>
                    <a:pt x="2" y="37"/>
                  </a:lnTo>
                  <a:lnTo>
                    <a:pt x="4" y="49"/>
                  </a:lnTo>
                  <a:lnTo>
                    <a:pt x="4" y="59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7" y="79"/>
                  </a:lnTo>
                  <a:lnTo>
                    <a:pt x="2" y="85"/>
                  </a:lnTo>
                  <a:lnTo>
                    <a:pt x="7" y="98"/>
                  </a:lnTo>
                  <a:lnTo>
                    <a:pt x="11" y="113"/>
                  </a:lnTo>
                  <a:lnTo>
                    <a:pt x="11" y="127"/>
                  </a:lnTo>
                  <a:lnTo>
                    <a:pt x="21" y="130"/>
                  </a:lnTo>
                  <a:lnTo>
                    <a:pt x="30" y="354"/>
                  </a:lnTo>
                  <a:lnTo>
                    <a:pt x="42" y="343"/>
                  </a:lnTo>
                  <a:lnTo>
                    <a:pt x="57" y="331"/>
                  </a:lnTo>
                  <a:lnTo>
                    <a:pt x="66" y="324"/>
                  </a:lnTo>
                  <a:lnTo>
                    <a:pt x="73" y="325"/>
                  </a:lnTo>
                  <a:lnTo>
                    <a:pt x="82" y="325"/>
                  </a:lnTo>
                  <a:lnTo>
                    <a:pt x="88" y="330"/>
                  </a:lnTo>
                  <a:lnTo>
                    <a:pt x="93" y="334"/>
                  </a:lnTo>
                  <a:lnTo>
                    <a:pt x="102" y="333"/>
                  </a:lnTo>
                  <a:lnTo>
                    <a:pt x="105" y="331"/>
                  </a:lnTo>
                  <a:lnTo>
                    <a:pt x="108" y="327"/>
                  </a:lnTo>
                  <a:lnTo>
                    <a:pt x="109" y="313"/>
                  </a:lnTo>
                  <a:lnTo>
                    <a:pt x="112" y="312"/>
                  </a:lnTo>
                  <a:lnTo>
                    <a:pt x="118" y="316"/>
                  </a:lnTo>
                  <a:lnTo>
                    <a:pt x="115" y="322"/>
                  </a:lnTo>
                  <a:lnTo>
                    <a:pt x="112" y="331"/>
                  </a:lnTo>
                  <a:lnTo>
                    <a:pt x="111" y="336"/>
                  </a:lnTo>
                  <a:lnTo>
                    <a:pt x="120" y="339"/>
                  </a:lnTo>
                  <a:lnTo>
                    <a:pt x="127" y="339"/>
                  </a:lnTo>
                  <a:lnTo>
                    <a:pt x="136" y="340"/>
                  </a:lnTo>
                  <a:lnTo>
                    <a:pt x="141" y="346"/>
                  </a:lnTo>
                  <a:lnTo>
                    <a:pt x="168" y="345"/>
                  </a:lnTo>
                  <a:lnTo>
                    <a:pt x="177" y="348"/>
                  </a:lnTo>
                  <a:lnTo>
                    <a:pt x="186" y="355"/>
                  </a:lnTo>
                  <a:lnTo>
                    <a:pt x="199" y="358"/>
                  </a:lnTo>
                  <a:lnTo>
                    <a:pt x="207" y="360"/>
                  </a:lnTo>
                  <a:lnTo>
                    <a:pt x="211" y="373"/>
                  </a:lnTo>
                  <a:lnTo>
                    <a:pt x="217" y="381"/>
                  </a:lnTo>
                  <a:lnTo>
                    <a:pt x="226" y="384"/>
                  </a:lnTo>
                  <a:lnTo>
                    <a:pt x="235" y="385"/>
                  </a:lnTo>
                  <a:lnTo>
                    <a:pt x="244" y="387"/>
                  </a:lnTo>
                  <a:lnTo>
                    <a:pt x="247" y="393"/>
                  </a:lnTo>
                  <a:lnTo>
                    <a:pt x="255" y="394"/>
                  </a:lnTo>
                  <a:lnTo>
                    <a:pt x="258" y="399"/>
                  </a:lnTo>
                  <a:lnTo>
                    <a:pt x="268" y="406"/>
                  </a:lnTo>
                  <a:lnTo>
                    <a:pt x="274" y="418"/>
                  </a:lnTo>
                  <a:lnTo>
                    <a:pt x="276" y="423"/>
                  </a:lnTo>
                  <a:lnTo>
                    <a:pt x="270" y="433"/>
                  </a:lnTo>
                  <a:lnTo>
                    <a:pt x="270" y="445"/>
                  </a:lnTo>
                  <a:lnTo>
                    <a:pt x="277" y="450"/>
                  </a:lnTo>
                  <a:lnTo>
                    <a:pt x="310" y="448"/>
                  </a:lnTo>
                  <a:lnTo>
                    <a:pt x="316" y="450"/>
                  </a:lnTo>
                  <a:lnTo>
                    <a:pt x="319" y="454"/>
                  </a:lnTo>
                  <a:lnTo>
                    <a:pt x="327" y="456"/>
                  </a:lnTo>
                  <a:lnTo>
                    <a:pt x="336" y="454"/>
                  </a:lnTo>
                  <a:lnTo>
                    <a:pt x="348" y="450"/>
                  </a:lnTo>
                  <a:lnTo>
                    <a:pt x="360" y="448"/>
                  </a:lnTo>
                  <a:lnTo>
                    <a:pt x="366" y="453"/>
                  </a:lnTo>
                  <a:lnTo>
                    <a:pt x="387" y="457"/>
                  </a:lnTo>
                  <a:lnTo>
                    <a:pt x="391" y="468"/>
                  </a:lnTo>
                  <a:lnTo>
                    <a:pt x="397" y="475"/>
                  </a:lnTo>
                  <a:lnTo>
                    <a:pt x="402" y="481"/>
                  </a:lnTo>
                  <a:lnTo>
                    <a:pt x="420" y="483"/>
                  </a:lnTo>
                  <a:lnTo>
                    <a:pt x="441" y="492"/>
                  </a:lnTo>
                  <a:lnTo>
                    <a:pt x="468" y="501"/>
                  </a:lnTo>
                  <a:lnTo>
                    <a:pt x="480" y="505"/>
                  </a:lnTo>
                  <a:lnTo>
                    <a:pt x="490" y="523"/>
                  </a:lnTo>
                  <a:lnTo>
                    <a:pt x="507" y="523"/>
                  </a:lnTo>
                  <a:lnTo>
                    <a:pt x="519" y="528"/>
                  </a:lnTo>
                  <a:lnTo>
                    <a:pt x="529" y="531"/>
                  </a:lnTo>
                  <a:lnTo>
                    <a:pt x="544" y="526"/>
                  </a:lnTo>
                  <a:lnTo>
                    <a:pt x="558" y="519"/>
                  </a:lnTo>
                  <a:lnTo>
                    <a:pt x="570" y="529"/>
                  </a:lnTo>
                  <a:lnTo>
                    <a:pt x="588" y="535"/>
                  </a:lnTo>
                  <a:lnTo>
                    <a:pt x="603" y="535"/>
                  </a:lnTo>
                  <a:lnTo>
                    <a:pt x="619" y="525"/>
                  </a:lnTo>
                  <a:lnTo>
                    <a:pt x="636" y="516"/>
                  </a:lnTo>
                  <a:lnTo>
                    <a:pt x="646" y="507"/>
                  </a:lnTo>
                  <a:lnTo>
                    <a:pt x="642" y="496"/>
                  </a:lnTo>
                  <a:lnTo>
                    <a:pt x="621" y="480"/>
                  </a:lnTo>
                  <a:lnTo>
                    <a:pt x="631" y="484"/>
                  </a:lnTo>
                  <a:lnTo>
                    <a:pt x="622" y="474"/>
                  </a:lnTo>
                  <a:lnTo>
                    <a:pt x="618" y="463"/>
                  </a:lnTo>
                  <a:lnTo>
                    <a:pt x="616" y="454"/>
                  </a:lnTo>
                  <a:lnTo>
                    <a:pt x="607" y="447"/>
                  </a:lnTo>
                  <a:lnTo>
                    <a:pt x="601" y="441"/>
                  </a:lnTo>
                  <a:lnTo>
                    <a:pt x="601" y="430"/>
                  </a:lnTo>
                  <a:lnTo>
                    <a:pt x="600" y="418"/>
                  </a:lnTo>
                  <a:lnTo>
                    <a:pt x="588" y="412"/>
                  </a:lnTo>
                  <a:lnTo>
                    <a:pt x="589" y="402"/>
                  </a:lnTo>
                  <a:lnTo>
                    <a:pt x="591" y="393"/>
                  </a:lnTo>
                  <a:lnTo>
                    <a:pt x="600" y="390"/>
                  </a:lnTo>
                  <a:lnTo>
                    <a:pt x="603" y="384"/>
                  </a:lnTo>
                  <a:lnTo>
                    <a:pt x="601" y="370"/>
                  </a:lnTo>
                  <a:lnTo>
                    <a:pt x="600" y="357"/>
                  </a:lnTo>
                  <a:lnTo>
                    <a:pt x="580" y="343"/>
                  </a:lnTo>
                  <a:lnTo>
                    <a:pt x="571" y="336"/>
                  </a:lnTo>
                  <a:lnTo>
                    <a:pt x="573" y="322"/>
                  </a:lnTo>
                  <a:lnTo>
                    <a:pt x="561" y="316"/>
                  </a:lnTo>
                  <a:lnTo>
                    <a:pt x="559" y="306"/>
                  </a:lnTo>
                  <a:lnTo>
                    <a:pt x="553" y="300"/>
                  </a:lnTo>
                  <a:lnTo>
                    <a:pt x="549" y="294"/>
                  </a:lnTo>
                  <a:lnTo>
                    <a:pt x="547" y="288"/>
                  </a:lnTo>
                  <a:lnTo>
                    <a:pt x="553" y="279"/>
                  </a:lnTo>
                  <a:lnTo>
                    <a:pt x="549" y="271"/>
                  </a:lnTo>
                  <a:lnTo>
                    <a:pt x="549" y="265"/>
                  </a:lnTo>
                  <a:lnTo>
                    <a:pt x="544" y="255"/>
                  </a:lnTo>
                  <a:lnTo>
                    <a:pt x="537" y="244"/>
                  </a:lnTo>
                  <a:lnTo>
                    <a:pt x="497" y="205"/>
                  </a:lnTo>
                  <a:lnTo>
                    <a:pt x="482" y="172"/>
                  </a:lnTo>
                  <a:lnTo>
                    <a:pt x="467" y="169"/>
                  </a:lnTo>
                  <a:lnTo>
                    <a:pt x="460" y="168"/>
                  </a:lnTo>
                  <a:lnTo>
                    <a:pt x="454" y="163"/>
                  </a:lnTo>
                  <a:lnTo>
                    <a:pt x="450" y="162"/>
                  </a:lnTo>
                  <a:lnTo>
                    <a:pt x="441" y="163"/>
                  </a:lnTo>
                  <a:lnTo>
                    <a:pt x="439" y="159"/>
                  </a:lnTo>
                  <a:lnTo>
                    <a:pt x="439" y="151"/>
                  </a:lnTo>
                  <a:lnTo>
                    <a:pt x="438" y="144"/>
                  </a:lnTo>
                  <a:lnTo>
                    <a:pt x="447" y="142"/>
                  </a:lnTo>
                  <a:lnTo>
                    <a:pt x="448" y="138"/>
                  </a:lnTo>
                  <a:lnTo>
                    <a:pt x="442" y="135"/>
                  </a:lnTo>
                  <a:lnTo>
                    <a:pt x="430" y="135"/>
                  </a:lnTo>
                  <a:lnTo>
                    <a:pt x="429" y="129"/>
                  </a:lnTo>
                  <a:lnTo>
                    <a:pt x="423" y="120"/>
                  </a:lnTo>
                  <a:lnTo>
                    <a:pt x="419" y="111"/>
                  </a:lnTo>
                  <a:lnTo>
                    <a:pt x="419" y="103"/>
                  </a:lnTo>
                  <a:lnTo>
                    <a:pt x="414" y="97"/>
                  </a:lnTo>
                  <a:lnTo>
                    <a:pt x="413" y="91"/>
                  </a:lnTo>
                  <a:lnTo>
                    <a:pt x="410" y="85"/>
                  </a:lnTo>
                  <a:lnTo>
                    <a:pt x="408" y="81"/>
                  </a:lnTo>
                  <a:lnTo>
                    <a:pt x="417" y="72"/>
                  </a:lnTo>
                  <a:lnTo>
                    <a:pt x="417" y="66"/>
                  </a:lnTo>
                  <a:lnTo>
                    <a:pt x="413" y="61"/>
                  </a:lnTo>
                  <a:lnTo>
                    <a:pt x="407" y="57"/>
                  </a:lnTo>
                  <a:lnTo>
                    <a:pt x="407" y="51"/>
                  </a:lnTo>
                  <a:lnTo>
                    <a:pt x="399" y="4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96" y="37"/>
                  </a:lnTo>
                  <a:lnTo>
                    <a:pt x="24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30"/>
            <p:cNvSpPr>
              <a:spLocks noChangeAspect="1"/>
            </p:cNvSpPr>
            <p:nvPr/>
          </p:nvSpPr>
          <p:spPr bwMode="auto">
            <a:xfrm>
              <a:off x="3192" y="2095"/>
              <a:ext cx="290" cy="687"/>
            </a:xfrm>
            <a:custGeom>
              <a:avLst/>
              <a:gdLst>
                <a:gd name="T0" fmla="*/ 2147483647 w 318"/>
                <a:gd name="T1" fmla="*/ 0 h 732"/>
                <a:gd name="T2" fmla="*/ 2147483647 w 318"/>
                <a:gd name="T3" fmla="*/ 2147483647 h 732"/>
                <a:gd name="T4" fmla="*/ 2147483647 w 318"/>
                <a:gd name="T5" fmla="*/ 2147483647 h 732"/>
                <a:gd name="T6" fmla="*/ 2147483647 w 318"/>
                <a:gd name="T7" fmla="*/ 2147483647 h 732"/>
                <a:gd name="T8" fmla="*/ 2147483647 w 318"/>
                <a:gd name="T9" fmla="*/ 2147483647 h 732"/>
                <a:gd name="T10" fmla="*/ 2147483647 w 318"/>
                <a:gd name="T11" fmla="*/ 2147483647 h 732"/>
                <a:gd name="T12" fmla="*/ 2147483647 w 318"/>
                <a:gd name="T13" fmla="*/ 2147483647 h 732"/>
                <a:gd name="T14" fmla="*/ 2147483647 w 318"/>
                <a:gd name="T15" fmla="*/ 2147483647 h 732"/>
                <a:gd name="T16" fmla="*/ 2147483647 w 318"/>
                <a:gd name="T17" fmla="*/ 2147483647 h 732"/>
                <a:gd name="T18" fmla="*/ 2147483647 w 318"/>
                <a:gd name="T19" fmla="*/ 2147483647 h 732"/>
                <a:gd name="T20" fmla="*/ 2147483647 w 318"/>
                <a:gd name="T21" fmla="*/ 2147483647 h 732"/>
                <a:gd name="T22" fmla="*/ 2147483647 w 318"/>
                <a:gd name="T23" fmla="*/ 2147483647 h 732"/>
                <a:gd name="T24" fmla="*/ 2147483647 w 318"/>
                <a:gd name="T25" fmla="*/ 2147483647 h 732"/>
                <a:gd name="T26" fmla="*/ 2147483647 w 318"/>
                <a:gd name="T27" fmla="*/ 2147483647 h 732"/>
                <a:gd name="T28" fmla="*/ 2147483647 w 318"/>
                <a:gd name="T29" fmla="*/ 2147483647 h 732"/>
                <a:gd name="T30" fmla="*/ 2147483647 w 318"/>
                <a:gd name="T31" fmla="*/ 2147483647 h 732"/>
                <a:gd name="T32" fmla="*/ 2147483647 w 318"/>
                <a:gd name="T33" fmla="*/ 2147483647 h 732"/>
                <a:gd name="T34" fmla="*/ 2147483647 w 318"/>
                <a:gd name="T35" fmla="*/ 2147483647 h 732"/>
                <a:gd name="T36" fmla="*/ 2147483647 w 318"/>
                <a:gd name="T37" fmla="*/ 2147483647 h 732"/>
                <a:gd name="T38" fmla="*/ 2147483647 w 318"/>
                <a:gd name="T39" fmla="*/ 2147483647 h 732"/>
                <a:gd name="T40" fmla="*/ 2147483647 w 318"/>
                <a:gd name="T41" fmla="*/ 2147483647 h 732"/>
                <a:gd name="T42" fmla="*/ 2147483647 w 318"/>
                <a:gd name="T43" fmla="*/ 2147483647 h 732"/>
                <a:gd name="T44" fmla="*/ 2147483647 w 318"/>
                <a:gd name="T45" fmla="*/ 2147483647 h 732"/>
                <a:gd name="T46" fmla="*/ 2147483647 w 318"/>
                <a:gd name="T47" fmla="*/ 2147483647 h 732"/>
                <a:gd name="T48" fmla="*/ 2147483647 w 318"/>
                <a:gd name="T49" fmla="*/ 2147483647 h 732"/>
                <a:gd name="T50" fmla="*/ 2147483647 w 318"/>
                <a:gd name="T51" fmla="*/ 2147483647 h 732"/>
                <a:gd name="T52" fmla="*/ 2147483647 w 318"/>
                <a:gd name="T53" fmla="*/ 2147483647 h 732"/>
                <a:gd name="T54" fmla="*/ 2147483647 w 318"/>
                <a:gd name="T55" fmla="*/ 2147483647 h 732"/>
                <a:gd name="T56" fmla="*/ 2147483647 w 318"/>
                <a:gd name="T57" fmla="*/ 2147483647 h 732"/>
                <a:gd name="T58" fmla="*/ 2147483647 w 318"/>
                <a:gd name="T59" fmla="*/ 2147483647 h 732"/>
                <a:gd name="T60" fmla="*/ 2147483647 w 318"/>
                <a:gd name="T61" fmla="*/ 2147483647 h 732"/>
                <a:gd name="T62" fmla="*/ 2147483647 w 318"/>
                <a:gd name="T63" fmla="*/ 2147483647 h 732"/>
                <a:gd name="T64" fmla="*/ 2147483647 w 318"/>
                <a:gd name="T65" fmla="*/ 2147483647 h 732"/>
                <a:gd name="T66" fmla="*/ 2147483647 w 318"/>
                <a:gd name="T67" fmla="*/ 2147483647 h 732"/>
                <a:gd name="T68" fmla="*/ 2147483647 w 318"/>
                <a:gd name="T69" fmla="*/ 2147483647 h 732"/>
                <a:gd name="T70" fmla="*/ 2147483647 w 318"/>
                <a:gd name="T71" fmla="*/ 2147483647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8"/>
                <a:gd name="T109" fmla="*/ 0 h 732"/>
                <a:gd name="T110" fmla="*/ 318 w 318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8" h="732">
                  <a:moveTo>
                    <a:pt x="0" y="3"/>
                  </a:moveTo>
                  <a:lnTo>
                    <a:pt x="195" y="0"/>
                  </a:lnTo>
                  <a:lnTo>
                    <a:pt x="199" y="90"/>
                  </a:lnTo>
                  <a:lnTo>
                    <a:pt x="210" y="95"/>
                  </a:lnTo>
                  <a:lnTo>
                    <a:pt x="214" y="104"/>
                  </a:lnTo>
                  <a:lnTo>
                    <a:pt x="229" y="108"/>
                  </a:lnTo>
                  <a:lnTo>
                    <a:pt x="231" y="120"/>
                  </a:lnTo>
                  <a:lnTo>
                    <a:pt x="229" y="132"/>
                  </a:lnTo>
                  <a:lnTo>
                    <a:pt x="234" y="140"/>
                  </a:lnTo>
                  <a:lnTo>
                    <a:pt x="244" y="143"/>
                  </a:lnTo>
                  <a:lnTo>
                    <a:pt x="247" y="153"/>
                  </a:lnTo>
                  <a:lnTo>
                    <a:pt x="249" y="170"/>
                  </a:lnTo>
                  <a:lnTo>
                    <a:pt x="252" y="174"/>
                  </a:lnTo>
                  <a:lnTo>
                    <a:pt x="249" y="183"/>
                  </a:lnTo>
                  <a:lnTo>
                    <a:pt x="253" y="194"/>
                  </a:lnTo>
                  <a:lnTo>
                    <a:pt x="264" y="201"/>
                  </a:lnTo>
                  <a:lnTo>
                    <a:pt x="265" y="212"/>
                  </a:lnTo>
                  <a:lnTo>
                    <a:pt x="271" y="219"/>
                  </a:lnTo>
                  <a:lnTo>
                    <a:pt x="277" y="230"/>
                  </a:lnTo>
                  <a:lnTo>
                    <a:pt x="279" y="239"/>
                  </a:lnTo>
                  <a:lnTo>
                    <a:pt x="279" y="246"/>
                  </a:lnTo>
                  <a:lnTo>
                    <a:pt x="285" y="261"/>
                  </a:lnTo>
                  <a:lnTo>
                    <a:pt x="289" y="260"/>
                  </a:lnTo>
                  <a:lnTo>
                    <a:pt x="288" y="291"/>
                  </a:lnTo>
                  <a:lnTo>
                    <a:pt x="291" y="300"/>
                  </a:lnTo>
                  <a:lnTo>
                    <a:pt x="292" y="309"/>
                  </a:lnTo>
                  <a:lnTo>
                    <a:pt x="295" y="315"/>
                  </a:lnTo>
                  <a:lnTo>
                    <a:pt x="292" y="326"/>
                  </a:lnTo>
                  <a:lnTo>
                    <a:pt x="294" y="338"/>
                  </a:lnTo>
                  <a:lnTo>
                    <a:pt x="294" y="348"/>
                  </a:lnTo>
                  <a:lnTo>
                    <a:pt x="301" y="354"/>
                  </a:lnTo>
                  <a:lnTo>
                    <a:pt x="297" y="357"/>
                  </a:lnTo>
                  <a:lnTo>
                    <a:pt x="297" y="368"/>
                  </a:lnTo>
                  <a:lnTo>
                    <a:pt x="292" y="374"/>
                  </a:lnTo>
                  <a:lnTo>
                    <a:pt x="297" y="387"/>
                  </a:lnTo>
                  <a:lnTo>
                    <a:pt x="301" y="402"/>
                  </a:lnTo>
                  <a:lnTo>
                    <a:pt x="301" y="416"/>
                  </a:lnTo>
                  <a:lnTo>
                    <a:pt x="310" y="419"/>
                  </a:lnTo>
                  <a:lnTo>
                    <a:pt x="318" y="639"/>
                  </a:lnTo>
                  <a:lnTo>
                    <a:pt x="297" y="657"/>
                  </a:lnTo>
                  <a:lnTo>
                    <a:pt x="282" y="683"/>
                  </a:lnTo>
                  <a:lnTo>
                    <a:pt x="268" y="707"/>
                  </a:lnTo>
                  <a:lnTo>
                    <a:pt x="225" y="707"/>
                  </a:lnTo>
                  <a:lnTo>
                    <a:pt x="207" y="717"/>
                  </a:lnTo>
                  <a:lnTo>
                    <a:pt x="172" y="719"/>
                  </a:lnTo>
                  <a:lnTo>
                    <a:pt x="157" y="728"/>
                  </a:lnTo>
                  <a:lnTo>
                    <a:pt x="130" y="729"/>
                  </a:lnTo>
                  <a:lnTo>
                    <a:pt x="114" y="732"/>
                  </a:lnTo>
                  <a:lnTo>
                    <a:pt x="103" y="708"/>
                  </a:lnTo>
                  <a:lnTo>
                    <a:pt x="100" y="698"/>
                  </a:lnTo>
                  <a:lnTo>
                    <a:pt x="96" y="681"/>
                  </a:lnTo>
                  <a:lnTo>
                    <a:pt x="99" y="666"/>
                  </a:lnTo>
                  <a:lnTo>
                    <a:pt x="96" y="653"/>
                  </a:lnTo>
                  <a:lnTo>
                    <a:pt x="96" y="644"/>
                  </a:lnTo>
                  <a:lnTo>
                    <a:pt x="90" y="638"/>
                  </a:lnTo>
                  <a:lnTo>
                    <a:pt x="82" y="636"/>
                  </a:lnTo>
                  <a:lnTo>
                    <a:pt x="84" y="624"/>
                  </a:lnTo>
                  <a:lnTo>
                    <a:pt x="84" y="614"/>
                  </a:lnTo>
                  <a:lnTo>
                    <a:pt x="78" y="608"/>
                  </a:lnTo>
                  <a:lnTo>
                    <a:pt x="72" y="596"/>
                  </a:lnTo>
                  <a:lnTo>
                    <a:pt x="66" y="593"/>
                  </a:lnTo>
                  <a:lnTo>
                    <a:pt x="58" y="582"/>
                  </a:lnTo>
                  <a:lnTo>
                    <a:pt x="52" y="582"/>
                  </a:lnTo>
                  <a:lnTo>
                    <a:pt x="51" y="578"/>
                  </a:lnTo>
                  <a:lnTo>
                    <a:pt x="46" y="573"/>
                  </a:lnTo>
                  <a:lnTo>
                    <a:pt x="40" y="575"/>
                  </a:lnTo>
                  <a:lnTo>
                    <a:pt x="40" y="551"/>
                  </a:lnTo>
                  <a:lnTo>
                    <a:pt x="33" y="536"/>
                  </a:lnTo>
                  <a:lnTo>
                    <a:pt x="33" y="527"/>
                  </a:lnTo>
                  <a:lnTo>
                    <a:pt x="31" y="519"/>
                  </a:lnTo>
                  <a:lnTo>
                    <a:pt x="16" y="515"/>
                  </a:lnTo>
                  <a:lnTo>
                    <a:pt x="12" y="50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15126" name="Freeform 86"/>
            <p:cNvSpPr>
              <a:spLocks noChangeAspect="1"/>
            </p:cNvSpPr>
            <p:nvPr/>
          </p:nvSpPr>
          <p:spPr bwMode="auto">
            <a:xfrm>
              <a:off x="3186" y="2708"/>
              <a:ext cx="172" cy="192"/>
            </a:xfrm>
            <a:custGeom>
              <a:avLst/>
              <a:gdLst>
                <a:gd name="T0" fmla="*/ 18 w 172"/>
                <a:gd name="T1" fmla="*/ 172 h 192"/>
                <a:gd name="T2" fmla="*/ 60 w 172"/>
                <a:gd name="T3" fmla="*/ 184 h 192"/>
                <a:gd name="T4" fmla="*/ 66 w 172"/>
                <a:gd name="T5" fmla="*/ 188 h 192"/>
                <a:gd name="T6" fmla="*/ 84 w 172"/>
                <a:gd name="T7" fmla="*/ 192 h 192"/>
                <a:gd name="T8" fmla="*/ 120 w 172"/>
                <a:gd name="T9" fmla="*/ 166 h 192"/>
                <a:gd name="T10" fmla="*/ 148 w 172"/>
                <a:gd name="T11" fmla="*/ 104 h 192"/>
                <a:gd name="T12" fmla="*/ 144 w 172"/>
                <a:gd name="T13" fmla="*/ 68 h 192"/>
                <a:gd name="T14" fmla="*/ 166 w 172"/>
                <a:gd name="T15" fmla="*/ 68 h 192"/>
                <a:gd name="T16" fmla="*/ 148 w 172"/>
                <a:gd name="T17" fmla="*/ 38 h 192"/>
                <a:gd name="T18" fmla="*/ 172 w 172"/>
                <a:gd name="T19" fmla="*/ 38 h 192"/>
                <a:gd name="T20" fmla="*/ 160 w 172"/>
                <a:gd name="T21" fmla="*/ 22 h 192"/>
                <a:gd name="T22" fmla="*/ 142 w 172"/>
                <a:gd name="T23" fmla="*/ 22 h 192"/>
                <a:gd name="T24" fmla="*/ 116 w 172"/>
                <a:gd name="T25" fmla="*/ 8 h 192"/>
                <a:gd name="T26" fmla="*/ 104 w 172"/>
                <a:gd name="T27" fmla="*/ 4 h 192"/>
                <a:gd name="T28" fmla="*/ 78 w 172"/>
                <a:gd name="T29" fmla="*/ 0 h 192"/>
                <a:gd name="T30" fmla="*/ 50 w 172"/>
                <a:gd name="T31" fmla="*/ 10 h 192"/>
                <a:gd name="T32" fmla="*/ 38 w 172"/>
                <a:gd name="T33" fmla="*/ 36 h 192"/>
                <a:gd name="T34" fmla="*/ 24 w 172"/>
                <a:gd name="T35" fmla="*/ 34 h 192"/>
                <a:gd name="T36" fmla="*/ 14 w 172"/>
                <a:gd name="T37" fmla="*/ 64 h 192"/>
                <a:gd name="T38" fmla="*/ 0 w 172"/>
                <a:gd name="T39" fmla="*/ 64 h 192"/>
                <a:gd name="T40" fmla="*/ 0 w 172"/>
                <a:gd name="T41" fmla="*/ 130 h 192"/>
                <a:gd name="T42" fmla="*/ 10 w 172"/>
                <a:gd name="T43" fmla="*/ 136 h 192"/>
                <a:gd name="T44" fmla="*/ 4 w 172"/>
                <a:gd name="T45" fmla="*/ 160 h 192"/>
                <a:gd name="T46" fmla="*/ 18 w 172"/>
                <a:gd name="T47" fmla="*/ 1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192">
                  <a:moveTo>
                    <a:pt x="18" y="172"/>
                  </a:moveTo>
                  <a:cubicBezTo>
                    <a:pt x="33" y="182"/>
                    <a:pt x="42" y="181"/>
                    <a:pt x="60" y="184"/>
                  </a:cubicBezTo>
                  <a:cubicBezTo>
                    <a:pt x="62" y="185"/>
                    <a:pt x="66" y="188"/>
                    <a:pt x="66" y="188"/>
                  </a:cubicBezTo>
                  <a:lnTo>
                    <a:pt x="84" y="192"/>
                  </a:lnTo>
                  <a:lnTo>
                    <a:pt x="120" y="166"/>
                  </a:lnTo>
                  <a:lnTo>
                    <a:pt x="148" y="104"/>
                  </a:lnTo>
                  <a:lnTo>
                    <a:pt x="144" y="68"/>
                  </a:lnTo>
                  <a:lnTo>
                    <a:pt x="166" y="68"/>
                  </a:lnTo>
                  <a:lnTo>
                    <a:pt x="148" y="38"/>
                  </a:lnTo>
                  <a:lnTo>
                    <a:pt x="172" y="38"/>
                  </a:lnTo>
                  <a:lnTo>
                    <a:pt x="160" y="22"/>
                  </a:lnTo>
                  <a:lnTo>
                    <a:pt x="142" y="22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78" y="0"/>
                  </a:lnTo>
                  <a:lnTo>
                    <a:pt x="50" y="10"/>
                  </a:lnTo>
                  <a:lnTo>
                    <a:pt x="38" y="36"/>
                  </a:lnTo>
                  <a:lnTo>
                    <a:pt x="24" y="34"/>
                  </a:lnTo>
                  <a:lnTo>
                    <a:pt x="14" y="64"/>
                  </a:lnTo>
                  <a:lnTo>
                    <a:pt x="0" y="64"/>
                  </a:lnTo>
                  <a:lnTo>
                    <a:pt x="0" y="130"/>
                  </a:lnTo>
                  <a:lnTo>
                    <a:pt x="10" y="136"/>
                  </a:lnTo>
                  <a:lnTo>
                    <a:pt x="4" y="160"/>
                  </a:lnTo>
                  <a:cubicBezTo>
                    <a:pt x="4" y="160"/>
                    <a:pt x="18" y="172"/>
                    <a:pt x="18" y="17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5127" name="Rectangle 7"/>
          <p:cNvSpPr>
            <a:spLocks noChangeArrowheads="1"/>
          </p:cNvSpPr>
          <p:nvPr/>
        </p:nvSpPr>
        <p:spPr bwMode="auto">
          <a:xfrm>
            <a:off x="0" y="0"/>
            <a:ext cx="91440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5A51C"/>
              </a:buClr>
            </a:pPr>
            <a:r>
              <a:rPr lang="en-US" sz="2400" b="1">
                <a:solidFill>
                  <a:srgbClr val="55A51C"/>
                </a:solidFill>
              </a:rPr>
              <a:t>		</a:t>
            </a:r>
            <a:r>
              <a:rPr lang="en-US" sz="2400" b="1">
                <a:solidFill>
                  <a:srgbClr val="FFFFFF"/>
                </a:solidFill>
              </a:rPr>
              <a:t>Medical Special Needs Shelters (MSNS)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5A51C"/>
              </a:buClr>
            </a:pPr>
            <a:r>
              <a:rPr lang="en-US" sz="2400" b="1">
                <a:solidFill>
                  <a:srgbClr val="FFFFFF"/>
                </a:solidFill>
              </a:rPr>
              <a:t>		Federal Medical Stations (FMS)</a:t>
            </a:r>
          </a:p>
        </p:txBody>
      </p:sp>
      <p:sp>
        <p:nvSpPr>
          <p:cNvPr id="215128" name="Text Box 88"/>
          <p:cNvSpPr txBox="1">
            <a:spLocks noChangeArrowheads="1"/>
          </p:cNvSpPr>
          <p:nvPr/>
        </p:nvSpPr>
        <p:spPr bwMode="auto">
          <a:xfrm>
            <a:off x="3419475" y="5156200"/>
            <a:ext cx="1765300" cy="9159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Total: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1,560 MSNS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1,150 FMS</a:t>
            </a:r>
          </a:p>
        </p:txBody>
      </p:sp>
      <p:sp>
        <p:nvSpPr>
          <p:cNvPr id="215129" name="Rectangle 89"/>
          <p:cNvSpPr>
            <a:spLocks noChangeArrowheads="1"/>
          </p:cNvSpPr>
          <p:nvPr/>
        </p:nvSpPr>
        <p:spPr bwMode="auto">
          <a:xfrm>
            <a:off x="1089025" y="38100"/>
            <a:ext cx="747713" cy="23018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30" name="Rectangle 90"/>
          <p:cNvSpPr>
            <a:spLocks noChangeArrowheads="1"/>
          </p:cNvSpPr>
          <p:nvPr/>
        </p:nvSpPr>
        <p:spPr bwMode="auto">
          <a:xfrm>
            <a:off x="1087438" y="420688"/>
            <a:ext cx="747712" cy="230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131" name="Picture 91" descr="BaseMap Intersta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0429" r="23985" b="22867"/>
          <a:stretch>
            <a:fillRect/>
          </a:stretch>
        </p:blipFill>
        <p:spPr bwMode="auto">
          <a:xfrm>
            <a:off x="2166938" y="2060575"/>
            <a:ext cx="4445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2" name="AutoShape 5"/>
          <p:cNvSpPr>
            <a:spLocks noChangeArrowheads="1"/>
          </p:cNvSpPr>
          <p:nvPr/>
        </p:nvSpPr>
        <p:spPr bwMode="auto">
          <a:xfrm>
            <a:off x="61913" y="1470025"/>
            <a:ext cx="1919287" cy="660400"/>
          </a:xfrm>
          <a:prstGeom prst="wedgeRectCallout">
            <a:avLst>
              <a:gd name="adj1" fmla="val 83745"/>
              <a:gd name="adj2" fmla="val 39662"/>
            </a:avLst>
          </a:prstGeom>
          <a:solidFill>
            <a:srgbClr val="DDDDDD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Bossier 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200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Bossier Civic Center</a:t>
            </a:r>
          </a:p>
        </p:txBody>
      </p:sp>
      <p:sp>
        <p:nvSpPr>
          <p:cNvPr id="215133" name="AutoShape 6"/>
          <p:cNvSpPr>
            <a:spLocks noChangeArrowheads="1"/>
          </p:cNvSpPr>
          <p:nvPr/>
        </p:nvSpPr>
        <p:spPr bwMode="auto">
          <a:xfrm>
            <a:off x="7162800" y="4452938"/>
            <a:ext cx="1919288" cy="635000"/>
          </a:xfrm>
          <a:prstGeom prst="wedgeRectCallout">
            <a:avLst>
              <a:gd name="adj1" fmla="val -127833"/>
              <a:gd name="adj2" fmla="val -36750"/>
            </a:avLst>
          </a:prstGeom>
          <a:solidFill>
            <a:srgbClr val="DDDDDD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rIns="914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Hammond – SLU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200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Kinesiology Bldg.</a:t>
            </a:r>
          </a:p>
        </p:txBody>
      </p:sp>
      <p:sp>
        <p:nvSpPr>
          <p:cNvPr id="215134" name="AutoShape 8"/>
          <p:cNvSpPr>
            <a:spLocks noChangeArrowheads="1"/>
          </p:cNvSpPr>
          <p:nvPr/>
        </p:nvSpPr>
        <p:spPr bwMode="auto">
          <a:xfrm>
            <a:off x="61913" y="5381625"/>
            <a:ext cx="1919287" cy="635000"/>
          </a:xfrm>
          <a:prstGeom prst="wedgeRectCallout">
            <a:avLst>
              <a:gd name="adj1" fmla="val 161912"/>
              <a:gd name="adj2" fmla="val -137750"/>
            </a:avLst>
          </a:prstGeom>
          <a:solidFill>
            <a:srgbClr val="DDDDDD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Lafayette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160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Heymann Center</a:t>
            </a:r>
          </a:p>
        </p:txBody>
      </p:sp>
      <p:sp>
        <p:nvSpPr>
          <p:cNvPr id="215135" name="AutoShape 9"/>
          <p:cNvSpPr>
            <a:spLocks noChangeArrowheads="1"/>
          </p:cNvSpPr>
          <p:nvPr/>
        </p:nvSpPr>
        <p:spPr bwMode="auto">
          <a:xfrm>
            <a:off x="7162800" y="1695450"/>
            <a:ext cx="1919288" cy="711200"/>
          </a:xfrm>
          <a:prstGeom prst="wedgeRectCallout">
            <a:avLst>
              <a:gd name="adj1" fmla="val -212037"/>
              <a:gd name="adj2" fmla="val 31921"/>
            </a:avLst>
          </a:prstGeom>
          <a:solidFill>
            <a:srgbClr val="DDDDDD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rIns="914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Monroe –ULM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150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Ewing Coliseum</a:t>
            </a:r>
          </a:p>
        </p:txBody>
      </p:sp>
      <p:sp>
        <p:nvSpPr>
          <p:cNvPr id="215136" name="AutoShape 10"/>
          <p:cNvSpPr>
            <a:spLocks noChangeArrowheads="1"/>
          </p:cNvSpPr>
          <p:nvPr/>
        </p:nvSpPr>
        <p:spPr bwMode="auto">
          <a:xfrm>
            <a:off x="61913" y="4575175"/>
            <a:ext cx="1919287" cy="698500"/>
          </a:xfrm>
          <a:prstGeom prst="wedgeRectCallout">
            <a:avLst>
              <a:gd name="adj1" fmla="val 96815"/>
              <a:gd name="adj2" fmla="val -21366"/>
            </a:avLst>
          </a:prstGeom>
          <a:solidFill>
            <a:srgbClr val="DDDDDD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rIns="914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Lake Charles – McNeese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150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Recreation Complex </a:t>
            </a:r>
            <a:endParaRPr lang="en-US" sz="12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5137" name="AutoShape 11"/>
          <p:cNvSpPr>
            <a:spLocks noChangeArrowheads="1"/>
          </p:cNvSpPr>
          <p:nvPr/>
        </p:nvSpPr>
        <p:spPr bwMode="auto">
          <a:xfrm>
            <a:off x="7162800" y="5343525"/>
            <a:ext cx="1919288" cy="673100"/>
          </a:xfrm>
          <a:prstGeom prst="wedgeRectCallout">
            <a:avLst>
              <a:gd name="adj1" fmla="val -125185"/>
              <a:gd name="adj2" fmla="val -32074"/>
            </a:avLst>
          </a:prstGeom>
          <a:solidFill>
            <a:srgbClr val="DDDDDD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rIns="914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Thibodeaux – Nicholls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200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Ayo Hall</a:t>
            </a:r>
          </a:p>
        </p:txBody>
      </p:sp>
      <p:sp>
        <p:nvSpPr>
          <p:cNvPr id="215138" name="AutoShape 12"/>
          <p:cNvSpPr>
            <a:spLocks noChangeArrowheads="1"/>
          </p:cNvSpPr>
          <p:nvPr/>
        </p:nvSpPr>
        <p:spPr bwMode="auto">
          <a:xfrm>
            <a:off x="7162800" y="2590800"/>
            <a:ext cx="1919288" cy="742950"/>
          </a:xfrm>
          <a:prstGeom prst="wedgeRectCallout">
            <a:avLst>
              <a:gd name="adj1" fmla="val -159843"/>
              <a:gd name="adj2" fmla="val 211324"/>
            </a:avLst>
          </a:prstGeom>
          <a:solidFill>
            <a:srgbClr val="DDDDDD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lIns="45720" rIns="914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ea typeface="ＭＳ Ｐゴシック" pitchFamily="34" charset="-128"/>
              </a:rPr>
              <a:t>Baton Rouge–LSU (FMS)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ea typeface="ＭＳ Ｐゴシック" pitchFamily="34" charset="-128"/>
              </a:rPr>
              <a:t>500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ea typeface="ＭＳ Ｐゴシック" pitchFamily="34" charset="-128"/>
              </a:rPr>
              <a:t>Field House – </a:t>
            </a:r>
            <a:r>
              <a:rPr lang="en-US" sz="1100" b="1">
                <a:solidFill>
                  <a:srgbClr val="FF0000"/>
                </a:solidFill>
                <a:ea typeface="ＭＳ Ｐゴシック" pitchFamily="34" charset="-128"/>
              </a:rPr>
              <a:t>Not Available for FY 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15139" name="AutoShape 13"/>
          <p:cNvSpPr>
            <a:spLocks noChangeArrowheads="1"/>
          </p:cNvSpPr>
          <p:nvPr/>
        </p:nvSpPr>
        <p:spPr bwMode="auto">
          <a:xfrm>
            <a:off x="61913" y="2236788"/>
            <a:ext cx="1919287" cy="660400"/>
          </a:xfrm>
          <a:prstGeom prst="wedgeRectCallout">
            <a:avLst>
              <a:gd name="adj1" fmla="val 128162"/>
              <a:gd name="adj2" fmla="val -46153"/>
            </a:avLst>
          </a:prstGeom>
          <a:solidFill>
            <a:srgbClr val="DDDDDD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Grambling (FMS)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200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Intramural Sports Center</a:t>
            </a:r>
          </a:p>
        </p:txBody>
      </p:sp>
      <p:sp>
        <p:nvSpPr>
          <p:cNvPr id="215140" name="AutoShape 14"/>
          <p:cNvSpPr>
            <a:spLocks noChangeArrowheads="1"/>
          </p:cNvSpPr>
          <p:nvPr/>
        </p:nvSpPr>
        <p:spPr bwMode="auto">
          <a:xfrm>
            <a:off x="61913" y="3003550"/>
            <a:ext cx="1919287" cy="647700"/>
          </a:xfrm>
          <a:prstGeom prst="wedgeRectCallout">
            <a:avLst>
              <a:gd name="adj1" fmla="val 137843"/>
              <a:gd name="adj2" fmla="val 39218"/>
            </a:avLst>
          </a:prstGeom>
          <a:solidFill>
            <a:srgbClr val="DDDDDD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Alexandria (FMS)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250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Riverfront</a:t>
            </a:r>
          </a:p>
        </p:txBody>
      </p:sp>
      <p:sp>
        <p:nvSpPr>
          <p:cNvPr id="215141" name="AutoShape 7"/>
          <p:cNvSpPr>
            <a:spLocks noChangeArrowheads="1"/>
          </p:cNvSpPr>
          <p:nvPr/>
        </p:nvSpPr>
        <p:spPr bwMode="auto">
          <a:xfrm>
            <a:off x="7162800" y="3589338"/>
            <a:ext cx="1919288" cy="676275"/>
          </a:xfrm>
          <a:prstGeom prst="wedgeRectCallout">
            <a:avLst>
              <a:gd name="adj1" fmla="val -160588"/>
              <a:gd name="adj2" fmla="val 96713"/>
            </a:avLst>
          </a:prstGeom>
          <a:solidFill>
            <a:srgbClr val="DDDDDD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rIns="914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Baton Rouge – LSU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300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Maravich Center</a:t>
            </a:r>
          </a:p>
        </p:txBody>
      </p:sp>
      <p:sp>
        <p:nvSpPr>
          <p:cNvPr id="215142" name="AutoShape 15"/>
          <p:cNvSpPr>
            <a:spLocks noChangeArrowheads="1"/>
          </p:cNvSpPr>
          <p:nvPr/>
        </p:nvSpPr>
        <p:spPr bwMode="auto">
          <a:xfrm>
            <a:off x="61913" y="3757613"/>
            <a:ext cx="1919287" cy="711200"/>
          </a:xfrm>
          <a:prstGeom prst="wedgeRectCallout">
            <a:avLst>
              <a:gd name="adj1" fmla="val 139412"/>
              <a:gd name="adj2" fmla="val -64731"/>
            </a:avLst>
          </a:prstGeom>
          <a:solidFill>
            <a:srgbClr val="DDDDDD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LSU Alexandria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a typeface="ＭＳ Ｐゴシック" pitchFamily="34" charset="-128"/>
              </a:rPr>
              <a:t>200 MSNS / 200 FMS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State Shelter</a:t>
            </a:r>
          </a:p>
        </p:txBody>
      </p:sp>
      <p:sp>
        <p:nvSpPr>
          <p:cNvPr id="215143" name="Freeform 103"/>
          <p:cNvSpPr>
            <a:spLocks/>
          </p:cNvSpPr>
          <p:nvPr/>
        </p:nvSpPr>
        <p:spPr bwMode="auto">
          <a:xfrm>
            <a:off x="61913" y="3629025"/>
            <a:ext cx="3665537" cy="831850"/>
          </a:xfrm>
          <a:custGeom>
            <a:avLst/>
            <a:gdLst>
              <a:gd name="T0" fmla="*/ 7 w 2309"/>
              <a:gd name="T1" fmla="*/ 524 h 524"/>
              <a:gd name="T2" fmla="*/ 1 w 2309"/>
              <a:gd name="T3" fmla="*/ 523 h 524"/>
              <a:gd name="T4" fmla="*/ 0 w 2309"/>
              <a:gd name="T5" fmla="*/ 74 h 524"/>
              <a:gd name="T6" fmla="*/ 1209 w 2309"/>
              <a:gd name="T7" fmla="*/ 76 h 524"/>
              <a:gd name="T8" fmla="*/ 1209 w 2309"/>
              <a:gd name="T9" fmla="*/ 148 h 524"/>
              <a:gd name="T10" fmla="*/ 2309 w 2309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9" h="524">
                <a:moveTo>
                  <a:pt x="7" y="524"/>
                </a:moveTo>
                <a:lnTo>
                  <a:pt x="1" y="523"/>
                </a:lnTo>
                <a:lnTo>
                  <a:pt x="0" y="74"/>
                </a:lnTo>
                <a:lnTo>
                  <a:pt x="1209" y="76"/>
                </a:lnTo>
                <a:lnTo>
                  <a:pt x="1209" y="148"/>
                </a:lnTo>
                <a:lnTo>
                  <a:pt x="2309" y="0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2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55A51C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55A5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26</TotalTime>
  <Words>673</Words>
  <Application>Microsoft Office PowerPoint</Application>
  <PresentationFormat>On-screen Show (4:3)</PresentationFormat>
  <Paragraphs>223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Grid</vt:lpstr>
      <vt:lpstr>Custom Design</vt:lpstr>
      <vt:lpstr>Mass Care</vt:lpstr>
      <vt:lpstr>Agenda</vt:lpstr>
      <vt:lpstr>Status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Discussion</vt:lpstr>
      <vt:lpstr>Information Requirements</vt:lpstr>
      <vt:lpstr>Shelter Identification Process</vt:lpstr>
      <vt:lpstr>Shelter Population </vt:lpstr>
      <vt:lpstr>St. Tammany Parish Case Study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Care</dc:title>
  <dc:creator>Dawson, Amy</dc:creator>
  <cp:lastModifiedBy>Wyatt, Sean</cp:lastModifiedBy>
  <cp:revision>2</cp:revision>
  <dcterms:created xsi:type="dcterms:W3CDTF">2013-02-15T20:55:02Z</dcterms:created>
  <dcterms:modified xsi:type="dcterms:W3CDTF">2013-02-18T14:56:52Z</dcterms:modified>
</cp:coreProperties>
</file>