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26" r:id="rId4"/>
    <p:sldMasterId id="2147483672" r:id="rId5"/>
    <p:sldMasterId id="2147483749" r:id="rId6"/>
    <p:sldMasterId id="2147483684" r:id="rId7"/>
    <p:sldMasterId id="2147483867" r:id="rId8"/>
    <p:sldMasterId id="2147483875" r:id="rId9"/>
  </p:sldMasterIdLst>
  <p:notesMasterIdLst>
    <p:notesMasterId r:id="rId21"/>
  </p:notesMasterIdLst>
  <p:handoutMasterIdLst>
    <p:handoutMasterId r:id="rId22"/>
  </p:handoutMasterIdLst>
  <p:sldIdLst>
    <p:sldId id="512" r:id="rId10"/>
    <p:sldId id="600" r:id="rId11"/>
    <p:sldId id="566" r:id="rId12"/>
    <p:sldId id="613" r:id="rId13"/>
    <p:sldId id="614" r:id="rId14"/>
    <p:sldId id="588" r:id="rId15"/>
    <p:sldId id="585" r:id="rId16"/>
    <p:sldId id="606" r:id="rId17"/>
    <p:sldId id="615" r:id="rId18"/>
    <p:sldId id="607" r:id="rId19"/>
    <p:sldId id="463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ranga, Franklin" initials="MF" lastIdx="11" clrIdx="0">
    <p:extLst>
      <p:ext uri="{19B8F6BF-5375-455C-9EA6-DF929625EA0E}">
        <p15:presenceInfo xmlns:p15="http://schemas.microsoft.com/office/powerpoint/2012/main" userId="Matranga, Franklin" providerId="None"/>
      </p:ext>
    </p:extLst>
  </p:cmAuthor>
  <p:cmAuthor id="2" name="Millican, Mark" initials="MM" lastIdx="24" clrIdx="1">
    <p:extLst>
      <p:ext uri="{19B8F6BF-5375-455C-9EA6-DF929625EA0E}">
        <p15:presenceInfo xmlns:p15="http://schemas.microsoft.com/office/powerpoint/2012/main" userId="S-1-5-21-3586473188-2236239214-4124789332-42719" providerId="AD"/>
      </p:ext>
    </p:extLst>
  </p:cmAuthor>
  <p:cmAuthor id="3" name="Dyson, Nicole" initials="DN" lastIdx="16" clrIdx="2">
    <p:extLst>
      <p:ext uri="{19B8F6BF-5375-455C-9EA6-DF929625EA0E}">
        <p15:presenceInfo xmlns:p15="http://schemas.microsoft.com/office/powerpoint/2012/main" userId="S-1-5-21-3586473188-2236239214-4124789332-100390" providerId="AD"/>
      </p:ext>
    </p:extLst>
  </p:cmAuthor>
  <p:cmAuthor id="4" name="Smith, Christopher B" initials="SCB" lastIdx="5" clrIdx="3">
    <p:extLst>
      <p:ext uri="{19B8F6BF-5375-455C-9EA6-DF929625EA0E}">
        <p15:presenceInfo xmlns:p15="http://schemas.microsoft.com/office/powerpoint/2012/main" userId="S-1-5-21-3586473188-2236239214-4124789332-447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D0"/>
    <a:srgbClr val="CC0000"/>
    <a:srgbClr val="33CCFF"/>
    <a:srgbClr val="E6E6E6"/>
    <a:srgbClr val="FF9900"/>
    <a:srgbClr val="CCFFCC"/>
    <a:srgbClr val="FF7C80"/>
    <a:srgbClr val="726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652" autoAdjust="0"/>
  </p:normalViewPr>
  <p:slideViewPr>
    <p:cSldViewPr snapToGrid="0">
      <p:cViewPr varScale="1">
        <p:scale>
          <a:sx n="86" d="100"/>
          <a:sy n="86" d="100"/>
        </p:scale>
        <p:origin x="10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2271D-A637-480E-9316-CEBDDDF7A71C}" type="doc">
      <dgm:prSet loTypeId="urn:microsoft.com/office/officeart/2005/8/layout/radial5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349F31-77F0-4E45-8B1E-8973865D2C30}">
      <dgm:prSet phldrT="[Text]" custT="1"/>
      <dgm:spPr>
        <a:xfrm>
          <a:off x="2043523" y="1734240"/>
          <a:ext cx="1419145" cy="1194959"/>
        </a:xfr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Project Management Team</a:t>
          </a:r>
        </a:p>
      </dgm:t>
    </dgm:pt>
    <dgm:pt modelId="{B2AC8C1C-834B-4B16-A11B-703F055DA996}" type="parTrans" cxnId="{ADF833BE-088F-40F7-8BFD-5F147E266ED5}">
      <dgm:prSet/>
      <dgm:spPr/>
      <dgm:t>
        <a:bodyPr/>
        <a:lstStyle/>
        <a:p>
          <a:pPr algn="ctr"/>
          <a:endParaRPr lang="en-US"/>
        </a:p>
      </dgm:t>
    </dgm:pt>
    <dgm:pt modelId="{C6BA5555-E5B3-48A3-BD3A-8EB0438AE569}" type="sibTrans" cxnId="{ADF833BE-088F-40F7-8BFD-5F147E266ED5}">
      <dgm:prSet/>
      <dgm:spPr/>
      <dgm:t>
        <a:bodyPr/>
        <a:lstStyle/>
        <a:p>
          <a:pPr algn="ctr"/>
          <a:endParaRPr lang="en-US"/>
        </a:p>
      </dgm:t>
    </dgm:pt>
    <dgm:pt modelId="{DC25C43F-CA8E-48AD-B759-363178FE81C4}">
      <dgm:prSet phldrT="[Text]" custT="1"/>
      <dgm:spPr>
        <a:xfrm>
          <a:off x="1950653" y="3991"/>
          <a:ext cx="1604885" cy="1225599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Program Changes</a:t>
          </a:r>
        </a:p>
      </dgm:t>
    </dgm:pt>
    <dgm:pt modelId="{66E64F1D-DE92-4EE9-BB2D-D9643C53E6D1}" type="parTrans" cxnId="{80FBF812-DF15-4A07-B6C1-943A3AC4AD39}">
      <dgm:prSet/>
      <dgm:spPr>
        <a:xfrm rot="16200000">
          <a:off x="2619364" y="1281133"/>
          <a:ext cx="267464" cy="416703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0F743A-F875-4531-B1A4-D4AFBC17842C}" type="sibTrans" cxnId="{80FBF812-DF15-4A07-B6C1-943A3AC4AD39}">
      <dgm:prSet/>
      <dgm:spPr/>
      <dgm:t>
        <a:bodyPr/>
        <a:lstStyle/>
        <a:p>
          <a:pPr algn="ctr"/>
          <a:endParaRPr lang="en-US"/>
        </a:p>
      </dgm:t>
    </dgm:pt>
    <dgm:pt modelId="{A3B6586F-61E7-45A6-B0D5-76593FD24730}">
      <dgm:prSet phldrT="[Text]" custT="1"/>
      <dgm:spPr>
        <a:xfrm>
          <a:off x="3698569" y="1718920"/>
          <a:ext cx="1538911" cy="1225599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Program Implementation</a:t>
          </a:r>
        </a:p>
      </dgm:t>
    </dgm:pt>
    <dgm:pt modelId="{BF886380-8AE1-4877-91C2-60EE1F45C6EC}" type="parTrans" cxnId="{EFE32300-0EEA-4BBD-8D71-E0B3ABF9F7DE}">
      <dgm:prSet/>
      <dgm:spPr>
        <a:xfrm>
          <a:off x="3514567" y="2123368"/>
          <a:ext cx="125026" cy="416703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3CFDF9E-959D-4A2C-8FE2-534EBB23205D}" type="sibTrans" cxnId="{EFE32300-0EEA-4BBD-8D71-E0B3ABF9F7DE}">
      <dgm:prSet/>
      <dgm:spPr/>
      <dgm:t>
        <a:bodyPr/>
        <a:lstStyle/>
        <a:p>
          <a:pPr algn="ctr"/>
          <a:endParaRPr lang="en-US"/>
        </a:p>
      </dgm:t>
    </dgm:pt>
    <dgm:pt modelId="{6F27740A-CDBF-44E1-8663-72B48959144A}">
      <dgm:prSet phldrT="[Text]" custT="1"/>
      <dgm:spPr>
        <a:xfrm>
          <a:off x="2011566" y="3433848"/>
          <a:ext cx="1483061" cy="1225599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State/ Interagency Capability</a:t>
          </a:r>
        </a:p>
      </dgm:t>
    </dgm:pt>
    <dgm:pt modelId="{101AC983-FF35-4F3D-A24C-92152B28611A}" type="parTrans" cxnId="{C914DF1F-BB7E-44A5-BAA0-4248D2FF947B}">
      <dgm:prSet/>
      <dgm:spPr>
        <a:xfrm rot="5400000">
          <a:off x="2619364" y="2965602"/>
          <a:ext cx="267464" cy="416703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BE32572-A92F-48E7-AA67-D87E3D75237B}" type="sibTrans" cxnId="{C914DF1F-BB7E-44A5-BAA0-4248D2FF947B}">
      <dgm:prSet/>
      <dgm:spPr/>
      <dgm:t>
        <a:bodyPr/>
        <a:lstStyle/>
        <a:p>
          <a:pPr algn="ctr"/>
          <a:endParaRPr lang="en-US"/>
        </a:p>
      </dgm:t>
    </dgm:pt>
    <dgm:pt modelId="{E82F4985-9E58-4898-ADAC-CCF57314127A}">
      <dgm:prSet phldrT="[Text]" custT="1"/>
      <dgm:spPr>
        <a:xfrm>
          <a:off x="81444" y="1749262"/>
          <a:ext cx="1578498" cy="1225832"/>
        </a:xfr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Future Solutions</a:t>
          </a:r>
        </a:p>
      </dgm:t>
    </dgm:pt>
    <dgm:pt modelId="{AE2C8F5B-A8FB-4B42-B7BA-ED034A57CBFF}" type="parTrans" cxnId="{7690FF00-55FF-42DB-BDA5-7A6AB90F1023}">
      <dgm:prSet/>
      <dgm:spPr>
        <a:xfrm rot="10744380">
          <a:off x="1755729" y="2137859"/>
          <a:ext cx="203484" cy="416703"/>
        </a:xfrm>
        <a:gradFill rotWithShape="0">
          <a:gsLst>
            <a:gs pos="0">
              <a:srgbClr val="1F497D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 algn="ctr"/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6121D0B-51AC-4266-A2B3-7E44C17F26C4}" type="sibTrans" cxnId="{7690FF00-55FF-42DB-BDA5-7A6AB90F1023}">
      <dgm:prSet/>
      <dgm:spPr/>
      <dgm:t>
        <a:bodyPr/>
        <a:lstStyle/>
        <a:p>
          <a:pPr algn="ctr"/>
          <a:endParaRPr lang="en-US"/>
        </a:p>
      </dgm:t>
    </dgm:pt>
    <dgm:pt modelId="{30738DE8-658E-46E3-B1E8-FA2E4B2E427A}" type="pres">
      <dgm:prSet presAssocID="{80A2271D-A637-480E-9316-CEBDDDF7A7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11C688-7ED4-4DE1-BF25-BBE45BA2B66A}" type="pres">
      <dgm:prSet presAssocID="{1F349F31-77F0-4E45-8B1E-8973865D2C30}" presName="centerShape" presStyleLbl="node0" presStyleIdx="0" presStyleCnt="1" custScaleX="11876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C8CE2A1-E323-4927-AED8-59BFA193351A}" type="pres">
      <dgm:prSet presAssocID="{66E64F1D-DE92-4EE9-BB2D-D9643C53E6D1}" presName="par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FAF7E2C-D258-48D8-8D9A-861F2D5816E8}" type="pres">
      <dgm:prSet presAssocID="{66E64F1D-DE92-4EE9-BB2D-D9643C53E6D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5B845F0-23FD-4BB0-A375-7136844D461F}" type="pres">
      <dgm:prSet presAssocID="{DC25C43F-CA8E-48AD-B759-363178FE81C4}" presName="node" presStyleLbl="node1" presStyleIdx="0" presStyleCnt="4" custScaleX="13094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064EDC8-44C1-41AF-BE0F-37091FEB1ABA}" type="pres">
      <dgm:prSet presAssocID="{BF886380-8AE1-4877-91C2-60EE1F45C6EC}" presName="par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1A1EE6F-64BA-4E2B-9A7C-B3FC3899EA80}" type="pres">
      <dgm:prSet presAssocID="{BF886380-8AE1-4877-91C2-60EE1F45C6E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B1D928E-7C7F-4EE8-BD98-9E796B0E4E30}" type="pres">
      <dgm:prSet presAssocID="{A3B6586F-61E7-45A6-B0D5-76593FD24730}" presName="node" presStyleLbl="node1" presStyleIdx="1" presStyleCnt="4" custScaleX="142327" custRadScaleRad="108925" custRadScaleInc="52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7199F08-3483-46C4-8280-A4F1990E573E}" type="pres">
      <dgm:prSet presAssocID="{101AC983-FF35-4F3D-A24C-92152B28611A}" presName="par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8A4E23D-EDE3-48AE-920F-1C154F916611}" type="pres">
      <dgm:prSet presAssocID="{101AC983-FF35-4F3D-A24C-92152B28611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1E65B97-F80E-41B3-9F28-13E830BD423E}" type="pres">
      <dgm:prSet presAssocID="{6F27740A-CDBF-44E1-8663-72B48959144A}" presName="node" presStyleLbl="node1" presStyleIdx="2" presStyleCnt="4" custScaleX="12100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378B852-FF9E-4369-BC9B-95E0576604B6}" type="pres">
      <dgm:prSet presAssocID="{AE2C8F5B-A8FB-4B42-B7BA-ED034A57CBFF}" presName="par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EFEC2E5-70D6-4C16-B5E8-8591FD902551}" type="pres">
      <dgm:prSet presAssocID="{AE2C8F5B-A8FB-4B42-B7BA-ED034A57CBF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B3A36E4-80AF-4E77-B758-4F1FCA869806}" type="pres">
      <dgm:prSet presAssocID="{E82F4985-9E58-4898-ADAC-CCF57314127A}" presName="node" presStyleLbl="node1" presStyleIdx="3" presStyleCnt="4" custScaleX="128794" custScaleY="100019" custRadScaleRad="96822" custRadScaleInc="-14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FE32300-0EEA-4BBD-8D71-E0B3ABF9F7DE}" srcId="{1F349F31-77F0-4E45-8B1E-8973865D2C30}" destId="{A3B6586F-61E7-45A6-B0D5-76593FD24730}" srcOrd="1" destOrd="0" parTransId="{BF886380-8AE1-4877-91C2-60EE1F45C6EC}" sibTransId="{63CFDF9E-959D-4A2C-8FE2-534EBB23205D}"/>
    <dgm:cxn modelId="{541BE87E-B2FC-4176-8BFF-1775FB476036}" type="presOf" srcId="{E82F4985-9E58-4898-ADAC-CCF57314127A}" destId="{4B3A36E4-80AF-4E77-B758-4F1FCA869806}" srcOrd="0" destOrd="0" presId="urn:microsoft.com/office/officeart/2005/8/layout/radial5"/>
    <dgm:cxn modelId="{E8A30B70-2E0D-4497-8FF3-B3CEEFAD4C8B}" type="presOf" srcId="{101AC983-FF35-4F3D-A24C-92152B28611A}" destId="{37199F08-3483-46C4-8280-A4F1990E573E}" srcOrd="0" destOrd="0" presId="urn:microsoft.com/office/officeart/2005/8/layout/radial5"/>
    <dgm:cxn modelId="{60BAC655-2725-4E5A-9220-CA8BC90F932C}" type="presOf" srcId="{AE2C8F5B-A8FB-4B42-B7BA-ED034A57CBFF}" destId="{6378B852-FF9E-4369-BC9B-95E0576604B6}" srcOrd="0" destOrd="0" presId="urn:microsoft.com/office/officeart/2005/8/layout/radial5"/>
    <dgm:cxn modelId="{80FBF812-DF15-4A07-B6C1-943A3AC4AD39}" srcId="{1F349F31-77F0-4E45-8B1E-8973865D2C30}" destId="{DC25C43F-CA8E-48AD-B759-363178FE81C4}" srcOrd="0" destOrd="0" parTransId="{66E64F1D-DE92-4EE9-BB2D-D9643C53E6D1}" sibTransId="{160F743A-F875-4531-B1A4-D4AFBC17842C}"/>
    <dgm:cxn modelId="{659B017D-0BA3-4D02-AC88-BEB1BAB2CD74}" type="presOf" srcId="{BF886380-8AE1-4877-91C2-60EE1F45C6EC}" destId="{D064EDC8-44C1-41AF-BE0F-37091FEB1ABA}" srcOrd="0" destOrd="0" presId="urn:microsoft.com/office/officeart/2005/8/layout/radial5"/>
    <dgm:cxn modelId="{AB52959B-B681-4961-AC51-F9F3A31663D3}" type="presOf" srcId="{BF886380-8AE1-4877-91C2-60EE1F45C6EC}" destId="{41A1EE6F-64BA-4E2B-9A7C-B3FC3899EA80}" srcOrd="1" destOrd="0" presId="urn:microsoft.com/office/officeart/2005/8/layout/radial5"/>
    <dgm:cxn modelId="{5846D1B1-6748-4597-95DE-2AC5809FD364}" type="presOf" srcId="{A3B6586F-61E7-45A6-B0D5-76593FD24730}" destId="{1B1D928E-7C7F-4EE8-BD98-9E796B0E4E30}" srcOrd="0" destOrd="0" presId="urn:microsoft.com/office/officeart/2005/8/layout/radial5"/>
    <dgm:cxn modelId="{0F92F154-9603-4C27-BCE4-759CCD1BBF58}" type="presOf" srcId="{DC25C43F-CA8E-48AD-B759-363178FE81C4}" destId="{15B845F0-23FD-4BB0-A375-7136844D461F}" srcOrd="0" destOrd="0" presId="urn:microsoft.com/office/officeart/2005/8/layout/radial5"/>
    <dgm:cxn modelId="{7690FF00-55FF-42DB-BDA5-7A6AB90F1023}" srcId="{1F349F31-77F0-4E45-8B1E-8973865D2C30}" destId="{E82F4985-9E58-4898-ADAC-CCF57314127A}" srcOrd="3" destOrd="0" parTransId="{AE2C8F5B-A8FB-4B42-B7BA-ED034A57CBFF}" sibTransId="{26121D0B-51AC-4266-A2B3-7E44C17F26C4}"/>
    <dgm:cxn modelId="{5935505A-5A3B-4CB2-AFD0-9460814C58BD}" type="presOf" srcId="{1F349F31-77F0-4E45-8B1E-8973865D2C30}" destId="{B211C688-7ED4-4DE1-BF25-BBE45BA2B66A}" srcOrd="0" destOrd="0" presId="urn:microsoft.com/office/officeart/2005/8/layout/radial5"/>
    <dgm:cxn modelId="{C914DF1F-BB7E-44A5-BAA0-4248D2FF947B}" srcId="{1F349F31-77F0-4E45-8B1E-8973865D2C30}" destId="{6F27740A-CDBF-44E1-8663-72B48959144A}" srcOrd="2" destOrd="0" parTransId="{101AC983-FF35-4F3D-A24C-92152B28611A}" sibTransId="{7BE32572-A92F-48E7-AA67-D87E3D75237B}"/>
    <dgm:cxn modelId="{7A8EB372-CA89-443A-AF59-9512191EECF6}" type="presOf" srcId="{6F27740A-CDBF-44E1-8663-72B48959144A}" destId="{B1E65B97-F80E-41B3-9F28-13E830BD423E}" srcOrd="0" destOrd="0" presId="urn:microsoft.com/office/officeart/2005/8/layout/radial5"/>
    <dgm:cxn modelId="{6AA9DB86-504F-4A67-9D53-678ADD878E27}" type="presOf" srcId="{66E64F1D-DE92-4EE9-BB2D-D9643C53E6D1}" destId="{BC8CE2A1-E323-4927-AED8-59BFA193351A}" srcOrd="0" destOrd="0" presId="urn:microsoft.com/office/officeart/2005/8/layout/radial5"/>
    <dgm:cxn modelId="{ADF833BE-088F-40F7-8BFD-5F147E266ED5}" srcId="{80A2271D-A637-480E-9316-CEBDDDF7A71C}" destId="{1F349F31-77F0-4E45-8B1E-8973865D2C30}" srcOrd="0" destOrd="0" parTransId="{B2AC8C1C-834B-4B16-A11B-703F055DA996}" sibTransId="{C6BA5555-E5B3-48A3-BD3A-8EB0438AE569}"/>
    <dgm:cxn modelId="{302D974A-CA4F-4F93-9074-2FE30AB3FA4D}" type="presOf" srcId="{101AC983-FF35-4F3D-A24C-92152B28611A}" destId="{98A4E23D-EDE3-48AE-920F-1C154F916611}" srcOrd="1" destOrd="0" presId="urn:microsoft.com/office/officeart/2005/8/layout/radial5"/>
    <dgm:cxn modelId="{885E1392-FC42-4A66-A26E-354D54045B82}" type="presOf" srcId="{80A2271D-A637-480E-9316-CEBDDDF7A71C}" destId="{30738DE8-658E-46E3-B1E8-FA2E4B2E427A}" srcOrd="0" destOrd="0" presId="urn:microsoft.com/office/officeart/2005/8/layout/radial5"/>
    <dgm:cxn modelId="{D89AB663-2C0E-452A-8B69-BE9C6AA717E2}" type="presOf" srcId="{AE2C8F5B-A8FB-4B42-B7BA-ED034A57CBFF}" destId="{CEFEC2E5-70D6-4C16-B5E8-8591FD902551}" srcOrd="1" destOrd="0" presId="urn:microsoft.com/office/officeart/2005/8/layout/radial5"/>
    <dgm:cxn modelId="{4196B94A-B684-42C5-BDF2-C6F920985C2B}" type="presOf" srcId="{66E64F1D-DE92-4EE9-BB2D-D9643C53E6D1}" destId="{2FAF7E2C-D258-48D8-8D9A-861F2D5816E8}" srcOrd="1" destOrd="0" presId="urn:microsoft.com/office/officeart/2005/8/layout/radial5"/>
    <dgm:cxn modelId="{3A1F9A41-1DE1-4086-95A8-1C18AED04653}" type="presParOf" srcId="{30738DE8-658E-46E3-B1E8-FA2E4B2E427A}" destId="{B211C688-7ED4-4DE1-BF25-BBE45BA2B66A}" srcOrd="0" destOrd="0" presId="urn:microsoft.com/office/officeart/2005/8/layout/radial5"/>
    <dgm:cxn modelId="{B0F6E0FA-B698-4120-AC66-92FDF06CBB18}" type="presParOf" srcId="{30738DE8-658E-46E3-B1E8-FA2E4B2E427A}" destId="{BC8CE2A1-E323-4927-AED8-59BFA193351A}" srcOrd="1" destOrd="0" presId="urn:microsoft.com/office/officeart/2005/8/layout/radial5"/>
    <dgm:cxn modelId="{2A3A6678-7DF2-4ED5-9548-EC4C2501846C}" type="presParOf" srcId="{BC8CE2A1-E323-4927-AED8-59BFA193351A}" destId="{2FAF7E2C-D258-48D8-8D9A-861F2D5816E8}" srcOrd="0" destOrd="0" presId="urn:microsoft.com/office/officeart/2005/8/layout/radial5"/>
    <dgm:cxn modelId="{E6858CE5-4DEF-4681-B594-AFD88C6262C6}" type="presParOf" srcId="{30738DE8-658E-46E3-B1E8-FA2E4B2E427A}" destId="{15B845F0-23FD-4BB0-A375-7136844D461F}" srcOrd="2" destOrd="0" presId="urn:microsoft.com/office/officeart/2005/8/layout/radial5"/>
    <dgm:cxn modelId="{EDAECDB1-5C35-410E-8217-49C0404240ED}" type="presParOf" srcId="{30738DE8-658E-46E3-B1E8-FA2E4B2E427A}" destId="{D064EDC8-44C1-41AF-BE0F-37091FEB1ABA}" srcOrd="3" destOrd="0" presId="urn:microsoft.com/office/officeart/2005/8/layout/radial5"/>
    <dgm:cxn modelId="{9EE57FBA-2B7A-4565-9F19-6687B6845C04}" type="presParOf" srcId="{D064EDC8-44C1-41AF-BE0F-37091FEB1ABA}" destId="{41A1EE6F-64BA-4E2B-9A7C-B3FC3899EA80}" srcOrd="0" destOrd="0" presId="urn:microsoft.com/office/officeart/2005/8/layout/radial5"/>
    <dgm:cxn modelId="{D5E6D297-66A9-42DD-827F-7CF28FA80600}" type="presParOf" srcId="{30738DE8-658E-46E3-B1E8-FA2E4B2E427A}" destId="{1B1D928E-7C7F-4EE8-BD98-9E796B0E4E30}" srcOrd="4" destOrd="0" presId="urn:microsoft.com/office/officeart/2005/8/layout/radial5"/>
    <dgm:cxn modelId="{0FAEEC67-732C-4061-AB29-7064CA8B4C4F}" type="presParOf" srcId="{30738DE8-658E-46E3-B1E8-FA2E4B2E427A}" destId="{37199F08-3483-46C4-8280-A4F1990E573E}" srcOrd="5" destOrd="0" presId="urn:microsoft.com/office/officeart/2005/8/layout/radial5"/>
    <dgm:cxn modelId="{A2A503FF-1A7F-4B19-9BB9-76C735FC85B6}" type="presParOf" srcId="{37199F08-3483-46C4-8280-A4F1990E573E}" destId="{98A4E23D-EDE3-48AE-920F-1C154F916611}" srcOrd="0" destOrd="0" presId="urn:microsoft.com/office/officeart/2005/8/layout/radial5"/>
    <dgm:cxn modelId="{D3B9117B-BE88-4F86-A931-F723C6238D79}" type="presParOf" srcId="{30738DE8-658E-46E3-B1E8-FA2E4B2E427A}" destId="{B1E65B97-F80E-41B3-9F28-13E830BD423E}" srcOrd="6" destOrd="0" presId="urn:microsoft.com/office/officeart/2005/8/layout/radial5"/>
    <dgm:cxn modelId="{1180E52B-1D55-43BE-BF3C-7A28F84C7D08}" type="presParOf" srcId="{30738DE8-658E-46E3-B1E8-FA2E4B2E427A}" destId="{6378B852-FF9E-4369-BC9B-95E0576604B6}" srcOrd="7" destOrd="0" presId="urn:microsoft.com/office/officeart/2005/8/layout/radial5"/>
    <dgm:cxn modelId="{BB9D4D46-6E46-49F0-997D-BE456D876504}" type="presParOf" srcId="{6378B852-FF9E-4369-BC9B-95E0576604B6}" destId="{CEFEC2E5-70D6-4C16-B5E8-8591FD902551}" srcOrd="0" destOrd="0" presId="urn:microsoft.com/office/officeart/2005/8/layout/radial5"/>
    <dgm:cxn modelId="{1A11EE2D-5BBE-4FBC-B4CD-56C2DA54A511}" type="presParOf" srcId="{30738DE8-658E-46E3-B1E8-FA2E4B2E427A}" destId="{4B3A36E4-80AF-4E77-B758-4F1FCA86980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EC3BA-8441-423E-B1A3-525E80F7C1E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3CB3B1-17EA-4FB2-A44B-568A92EB1F1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Direct Housing Guide</a:t>
          </a:r>
          <a:endParaRPr lang="en-US" dirty="0">
            <a:latin typeface="+mj-lt"/>
          </a:endParaRPr>
        </a:p>
      </dgm:t>
    </dgm:pt>
    <dgm:pt modelId="{949F6A29-0BC9-4B8B-A3D0-E1D0B1B41137}" type="parTrans" cxnId="{459E94FF-AA0C-4CF9-9962-C4CE124DD6E2}">
      <dgm:prSet/>
      <dgm:spPr/>
      <dgm:t>
        <a:bodyPr/>
        <a:lstStyle/>
        <a:p>
          <a:endParaRPr lang="en-US"/>
        </a:p>
      </dgm:t>
    </dgm:pt>
    <dgm:pt modelId="{AD362295-4E94-47C4-9592-D1F2C526DBD9}" type="sibTrans" cxnId="{459E94FF-AA0C-4CF9-9962-C4CE124DD6E2}">
      <dgm:prSet/>
      <dgm:spPr/>
      <dgm:t>
        <a:bodyPr/>
        <a:lstStyle/>
        <a:p>
          <a:endParaRPr lang="en-US"/>
        </a:p>
      </dgm:t>
    </dgm:pt>
    <dgm:pt modelId="{0A2E9BB9-3014-4E9E-8F5D-FC0856628C62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Use of Direct Housing Guide</a:t>
          </a:r>
          <a:endParaRPr lang="en-US" sz="1200" dirty="0">
            <a:latin typeface="+mj-lt"/>
          </a:endParaRPr>
        </a:p>
      </dgm:t>
    </dgm:pt>
    <dgm:pt modelId="{7FABB3E9-0CC8-4B36-B79D-14F1E3C18494}" type="parTrans" cxnId="{67E43641-8DCB-40E7-8FE1-36A58050118A}">
      <dgm:prSet/>
      <dgm:spPr/>
      <dgm:t>
        <a:bodyPr/>
        <a:lstStyle/>
        <a:p>
          <a:endParaRPr lang="en-US"/>
        </a:p>
      </dgm:t>
    </dgm:pt>
    <dgm:pt modelId="{70CE88E4-1542-49AA-AFA3-DC0646AF7FBA}" type="sibTrans" cxnId="{67E43641-8DCB-40E7-8FE1-36A58050118A}">
      <dgm:prSet/>
      <dgm:spPr/>
      <dgm:t>
        <a:bodyPr/>
        <a:lstStyle/>
        <a:p>
          <a:endParaRPr lang="en-US"/>
        </a:p>
      </dgm:t>
    </dgm:pt>
    <dgm:pt modelId="{C7357C52-5152-46A5-8C07-96191DA3B60F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Development and use of Direct Housing Standard Operating Procedures</a:t>
          </a:r>
          <a:endParaRPr lang="en-US" sz="1200" dirty="0">
            <a:latin typeface="+mj-lt"/>
          </a:endParaRPr>
        </a:p>
      </dgm:t>
    </dgm:pt>
    <dgm:pt modelId="{9C3530A7-209E-4E92-BCB2-971450DF6F7F}" type="parTrans" cxnId="{EFB9C460-123E-4650-B852-661DA8C2D7D2}">
      <dgm:prSet/>
      <dgm:spPr/>
      <dgm:t>
        <a:bodyPr/>
        <a:lstStyle/>
        <a:p>
          <a:endParaRPr lang="en-US"/>
        </a:p>
      </dgm:t>
    </dgm:pt>
    <dgm:pt modelId="{FB04631B-6294-4972-A122-B23183E734E8}" type="sibTrans" cxnId="{EFB9C460-123E-4650-B852-661DA8C2D7D2}">
      <dgm:prSet/>
      <dgm:spPr/>
      <dgm:t>
        <a:bodyPr/>
        <a:lstStyle/>
        <a:p>
          <a:endParaRPr lang="en-US"/>
        </a:p>
      </dgm:t>
    </dgm:pt>
    <dgm:pt modelId="{C874AA79-33F5-4D4B-8FFA-D9ABFBE9945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Legislative and Regulatory Proposals</a:t>
          </a:r>
          <a:endParaRPr lang="en-US" dirty="0">
            <a:latin typeface="+mj-lt"/>
          </a:endParaRPr>
        </a:p>
      </dgm:t>
    </dgm:pt>
    <dgm:pt modelId="{64E5F3EF-D193-4923-9550-51CF6076C5E7}" type="parTrans" cxnId="{977F5819-2475-4E4A-8D66-B437A0F38478}">
      <dgm:prSet/>
      <dgm:spPr/>
      <dgm:t>
        <a:bodyPr/>
        <a:lstStyle/>
        <a:p>
          <a:endParaRPr lang="en-US"/>
        </a:p>
      </dgm:t>
    </dgm:pt>
    <dgm:pt modelId="{1AC6F8EF-C094-4954-B33E-1B4D209B03E9}" type="sibTrans" cxnId="{977F5819-2475-4E4A-8D66-B437A0F38478}">
      <dgm:prSet/>
      <dgm:spPr/>
      <dgm:t>
        <a:bodyPr/>
        <a:lstStyle/>
        <a:p>
          <a:endParaRPr lang="en-US"/>
        </a:p>
      </dgm:t>
    </dgm:pt>
    <dgm:pt modelId="{C25F7F85-6A01-4D7E-995D-40D669E40C81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Expansion of the Multi-Family Lease and Repair Program </a:t>
          </a:r>
          <a:endParaRPr lang="en-US" sz="1200" dirty="0">
            <a:latin typeface="+mj-lt"/>
          </a:endParaRPr>
        </a:p>
      </dgm:t>
    </dgm:pt>
    <dgm:pt modelId="{C2F659F7-C9B2-4C72-97D7-F93D53B14800}" type="parTrans" cxnId="{68B8B80B-F4FF-42CF-9144-140C3AC4A250}">
      <dgm:prSet/>
      <dgm:spPr/>
      <dgm:t>
        <a:bodyPr/>
        <a:lstStyle/>
        <a:p>
          <a:endParaRPr lang="en-US"/>
        </a:p>
      </dgm:t>
    </dgm:pt>
    <dgm:pt modelId="{DC74168D-C316-437E-9DDA-9F5A48AED8B9}" type="sibTrans" cxnId="{68B8B80B-F4FF-42CF-9144-140C3AC4A250}">
      <dgm:prSet/>
      <dgm:spPr/>
      <dgm:t>
        <a:bodyPr/>
        <a:lstStyle/>
        <a:p>
          <a:endParaRPr lang="en-US"/>
        </a:p>
      </dgm:t>
    </dgm:pt>
    <dgm:pt modelId="{7B29E446-69C4-4CC6-9C2E-AF3363CBB68F}">
      <dgm:prSet phldrT="[Text]"/>
      <dgm:spPr/>
      <dgm:t>
        <a:bodyPr/>
        <a:lstStyle/>
        <a:p>
          <a:endParaRPr lang="en-US" sz="1100" dirty="0"/>
        </a:p>
      </dgm:t>
    </dgm:pt>
    <dgm:pt modelId="{B3E310AC-E60C-4211-926E-4C9678A2E71A}" type="parTrans" cxnId="{1F9390F7-5CBF-4EA9-B7F9-9F5F30F62A30}">
      <dgm:prSet/>
      <dgm:spPr/>
      <dgm:t>
        <a:bodyPr/>
        <a:lstStyle/>
        <a:p>
          <a:endParaRPr lang="en-US"/>
        </a:p>
      </dgm:t>
    </dgm:pt>
    <dgm:pt modelId="{13D88ADA-7908-4D4D-8F4B-D4886E1D2A27}" type="sibTrans" cxnId="{1F9390F7-5CBF-4EA9-B7F9-9F5F30F62A30}">
      <dgm:prSet/>
      <dgm:spPr/>
      <dgm:t>
        <a:bodyPr/>
        <a:lstStyle/>
        <a:p>
          <a:endParaRPr lang="en-US"/>
        </a:p>
      </dgm:t>
    </dgm:pt>
    <dgm:pt modelId="{B066066F-359C-4C18-AC3A-3B4E73A9DAF9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RV Study</a:t>
          </a:r>
          <a:endParaRPr lang="en-US" dirty="0">
            <a:latin typeface="+mj-lt"/>
          </a:endParaRPr>
        </a:p>
      </dgm:t>
    </dgm:pt>
    <dgm:pt modelId="{72384F4C-751F-4659-8202-ADF4AC3BFB23}" type="parTrans" cxnId="{08DA1E6A-F438-4059-B17D-94B09B9E615D}">
      <dgm:prSet/>
      <dgm:spPr/>
      <dgm:t>
        <a:bodyPr/>
        <a:lstStyle/>
        <a:p>
          <a:endParaRPr lang="en-US"/>
        </a:p>
      </dgm:t>
    </dgm:pt>
    <dgm:pt modelId="{237895E3-77CA-47AE-A542-1CEF6219EEE2}" type="sibTrans" cxnId="{08DA1E6A-F438-4059-B17D-94B09B9E615D}">
      <dgm:prSet/>
      <dgm:spPr/>
      <dgm:t>
        <a:bodyPr/>
        <a:lstStyle/>
        <a:p>
          <a:endParaRPr lang="en-US"/>
        </a:p>
      </dgm:t>
    </dgm:pt>
    <dgm:pt modelId="{2A0FFF94-E20E-419C-B75C-DF97F1803249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Use of Recreational Vehicles as a form of direct housing </a:t>
          </a:r>
          <a:endParaRPr lang="en-US" sz="1200" dirty="0"/>
        </a:p>
      </dgm:t>
    </dgm:pt>
    <dgm:pt modelId="{338C079B-6688-43F1-B0C9-93E6D7E20214}" type="parTrans" cxnId="{2C61C512-9773-47CF-8F62-8499D8361C62}">
      <dgm:prSet/>
      <dgm:spPr/>
      <dgm:t>
        <a:bodyPr/>
        <a:lstStyle/>
        <a:p>
          <a:endParaRPr lang="en-US"/>
        </a:p>
      </dgm:t>
    </dgm:pt>
    <dgm:pt modelId="{6C1421D3-6548-4327-97B6-788CECC4B314}" type="sibTrans" cxnId="{2C61C512-9773-47CF-8F62-8499D8361C62}">
      <dgm:prSet/>
      <dgm:spPr/>
      <dgm:t>
        <a:bodyPr/>
        <a:lstStyle/>
        <a:p>
          <a:endParaRPr lang="en-US"/>
        </a:p>
      </dgm:t>
    </dgm:pt>
    <dgm:pt modelId="{9016BA60-9EB0-44CF-84B9-23A1741B388E}">
      <dgm:prSet phldrT="[Text]"/>
      <dgm:spPr/>
      <dgm:t>
        <a:bodyPr/>
        <a:lstStyle/>
        <a:p>
          <a:r>
            <a:rPr lang="en-US" dirty="0" smtClean="0"/>
            <a:t>Building State Housing Capacity</a:t>
          </a:r>
          <a:endParaRPr lang="en-US" dirty="0"/>
        </a:p>
      </dgm:t>
    </dgm:pt>
    <dgm:pt modelId="{89F5C3D2-3BB0-4A81-87C4-A3330B951115}" type="parTrans" cxnId="{8AF6F8EF-0D5B-4FAD-B6A0-AF7086B9BE1E}">
      <dgm:prSet/>
      <dgm:spPr/>
      <dgm:t>
        <a:bodyPr/>
        <a:lstStyle/>
        <a:p>
          <a:endParaRPr lang="en-US"/>
        </a:p>
      </dgm:t>
    </dgm:pt>
    <dgm:pt modelId="{A6BE6ADC-ED43-4FA2-88D0-8E3A25E171CB}" type="sibTrans" cxnId="{8AF6F8EF-0D5B-4FAD-B6A0-AF7086B9BE1E}">
      <dgm:prSet/>
      <dgm:spPr/>
      <dgm:t>
        <a:bodyPr/>
        <a:lstStyle/>
        <a:p>
          <a:endParaRPr lang="en-US"/>
        </a:p>
      </dgm:t>
    </dgm:pt>
    <dgm:pt modelId="{21FFD0AB-6DBF-4A09-8DB6-99E13D92B09E}">
      <dgm:prSet custT="1"/>
      <dgm:spPr/>
      <dgm:t>
        <a:bodyPr/>
        <a:lstStyle/>
        <a:p>
          <a:r>
            <a:rPr lang="en-US" sz="1200" dirty="0" smtClean="0">
              <a:latin typeface="+mj-lt"/>
            </a:rPr>
            <a:t>State-led housing program implementation through an Intergovernmental Service Agreement (absent grant authority)</a:t>
          </a:r>
          <a:endParaRPr lang="en-US" sz="1200" dirty="0"/>
        </a:p>
      </dgm:t>
    </dgm:pt>
    <dgm:pt modelId="{1D9AD57A-9CD6-439D-BDA4-4109A252B882}" type="parTrans" cxnId="{10C5C80D-FCA9-4DFA-8C19-B82D10037F92}">
      <dgm:prSet/>
      <dgm:spPr/>
      <dgm:t>
        <a:bodyPr/>
        <a:lstStyle/>
        <a:p>
          <a:endParaRPr lang="en-US"/>
        </a:p>
      </dgm:t>
    </dgm:pt>
    <dgm:pt modelId="{5DE2086B-0863-4401-A17F-7BA5DA813954}" type="sibTrans" cxnId="{10C5C80D-FCA9-4DFA-8C19-B82D10037F92}">
      <dgm:prSet/>
      <dgm:spPr/>
      <dgm:t>
        <a:bodyPr/>
        <a:lstStyle/>
        <a:p>
          <a:endParaRPr lang="en-US"/>
        </a:p>
      </dgm:t>
    </dgm:pt>
    <dgm:pt modelId="{A847AE19-D9B8-41F0-A85B-65B6E72EC49A}">
      <dgm:prSet/>
      <dgm:spPr/>
      <dgm:t>
        <a:bodyPr/>
        <a:lstStyle/>
        <a:p>
          <a:r>
            <a:rPr lang="en-US" dirty="0" smtClean="0"/>
            <a:t>Direct Repair</a:t>
          </a:r>
          <a:endParaRPr lang="en-US" dirty="0"/>
        </a:p>
      </dgm:t>
    </dgm:pt>
    <dgm:pt modelId="{1A7EEE76-7E1A-46D1-8D5E-BE1669C05333}" type="parTrans" cxnId="{876CA595-7285-4AF9-9489-5C7E900FACCA}">
      <dgm:prSet/>
      <dgm:spPr/>
      <dgm:t>
        <a:bodyPr/>
        <a:lstStyle/>
        <a:p>
          <a:endParaRPr lang="en-US"/>
        </a:p>
      </dgm:t>
    </dgm:pt>
    <dgm:pt modelId="{8194D9C9-D823-4EFC-A635-16FAFAB53923}" type="sibTrans" cxnId="{876CA595-7285-4AF9-9489-5C7E900FACCA}">
      <dgm:prSet/>
      <dgm:spPr/>
      <dgm:t>
        <a:bodyPr/>
        <a:lstStyle/>
        <a:p>
          <a:endParaRPr lang="en-US"/>
        </a:p>
      </dgm:t>
    </dgm:pt>
    <dgm:pt modelId="{3E3125B4-F408-4445-93DA-35F1DBE860F3}">
      <dgm:prSet custT="1"/>
      <dgm:spPr/>
      <dgm:t>
        <a:bodyPr/>
        <a:lstStyle/>
        <a:p>
          <a:r>
            <a:rPr lang="en-US" sz="1200" dirty="0" smtClean="0">
              <a:latin typeface="+mj-lt"/>
            </a:rPr>
            <a:t>Implementation of Permanent Housing Construction in the form of direct repairs</a:t>
          </a:r>
          <a:endParaRPr lang="en-US" sz="1200" dirty="0"/>
        </a:p>
      </dgm:t>
    </dgm:pt>
    <dgm:pt modelId="{EF58EEEB-2B23-4B62-ACD7-D9D39D0444F5}" type="parTrans" cxnId="{D93816A2-370A-45B9-A0A2-F75DE8FB5921}">
      <dgm:prSet/>
      <dgm:spPr/>
      <dgm:t>
        <a:bodyPr/>
        <a:lstStyle/>
        <a:p>
          <a:endParaRPr lang="en-US"/>
        </a:p>
      </dgm:t>
    </dgm:pt>
    <dgm:pt modelId="{42178A9D-C61B-42DC-90A8-374123CBE0B9}" type="sibTrans" cxnId="{D93816A2-370A-45B9-A0A2-F75DE8FB5921}">
      <dgm:prSet/>
      <dgm:spPr/>
      <dgm:t>
        <a:bodyPr/>
        <a:lstStyle/>
        <a:p>
          <a:endParaRPr lang="en-US"/>
        </a:p>
      </dgm:t>
    </dgm:pt>
    <dgm:pt modelId="{59CA2F0A-EAA0-44A2-960F-2A59190E1493}">
      <dgm:prSet/>
      <dgm:spPr/>
      <dgm:t>
        <a:bodyPr/>
        <a:lstStyle/>
        <a:p>
          <a:r>
            <a:rPr lang="en-US" dirty="0" smtClean="0"/>
            <a:t>Inspection Services Modernization</a:t>
          </a:r>
          <a:endParaRPr lang="en-US" dirty="0"/>
        </a:p>
      </dgm:t>
    </dgm:pt>
    <dgm:pt modelId="{E8AAEA3C-00F2-4525-B33B-870BDA167763}" type="parTrans" cxnId="{F04768A9-E5C8-4C2C-9127-9E6D1B638F0D}">
      <dgm:prSet/>
      <dgm:spPr/>
      <dgm:t>
        <a:bodyPr/>
        <a:lstStyle/>
        <a:p>
          <a:endParaRPr lang="en-US"/>
        </a:p>
      </dgm:t>
    </dgm:pt>
    <dgm:pt modelId="{9855A9F1-0AB8-47C4-A021-B579DA08EE44}" type="sibTrans" cxnId="{F04768A9-E5C8-4C2C-9127-9E6D1B638F0D}">
      <dgm:prSet/>
      <dgm:spPr/>
      <dgm:t>
        <a:bodyPr/>
        <a:lstStyle/>
        <a:p>
          <a:endParaRPr lang="en-US"/>
        </a:p>
      </dgm:t>
    </dgm:pt>
    <dgm:pt modelId="{BE1F7A56-721A-4CEE-9AC3-FBDDBCC99F82}">
      <dgm:prSet custT="1"/>
      <dgm:spPr/>
      <dgm:t>
        <a:bodyPr/>
        <a:lstStyle/>
        <a:p>
          <a:r>
            <a:rPr lang="en-US" sz="1200" dirty="0" smtClean="0">
              <a:latin typeface="+mj-lt"/>
            </a:rPr>
            <a:t>Inspection Services Modernization to include geospatial matching and inspections to provide expedited assistance</a:t>
          </a:r>
          <a:endParaRPr lang="en-US" sz="1200" dirty="0"/>
        </a:p>
      </dgm:t>
    </dgm:pt>
    <dgm:pt modelId="{CDDBB855-7F14-4114-B0D6-BCE87273A476}" type="parTrans" cxnId="{86AF496E-22B9-4259-B9E2-482555D856CF}">
      <dgm:prSet/>
      <dgm:spPr/>
      <dgm:t>
        <a:bodyPr/>
        <a:lstStyle/>
        <a:p>
          <a:endParaRPr lang="en-US"/>
        </a:p>
      </dgm:t>
    </dgm:pt>
    <dgm:pt modelId="{29FC7A29-66C9-4A15-A609-2A2A2A233D99}" type="sibTrans" cxnId="{86AF496E-22B9-4259-B9E2-482555D856CF}">
      <dgm:prSet/>
      <dgm:spPr/>
      <dgm:t>
        <a:bodyPr/>
        <a:lstStyle/>
        <a:p>
          <a:endParaRPr lang="en-US"/>
        </a:p>
      </dgm:t>
    </dgm:pt>
    <dgm:pt modelId="{A562FE0D-F269-49C5-9D76-C0D9811739B8}">
      <dgm:prSet/>
      <dgm:spPr/>
      <dgm:t>
        <a:bodyPr/>
        <a:lstStyle/>
        <a:p>
          <a:r>
            <a:rPr lang="en-US" dirty="0" smtClean="0"/>
            <a:t>Innovative Housing Solutions</a:t>
          </a:r>
          <a:endParaRPr lang="en-US" dirty="0"/>
        </a:p>
      </dgm:t>
    </dgm:pt>
    <dgm:pt modelId="{F44AA75E-E10D-4AE7-8C43-ED513F22F0E4}" type="parTrans" cxnId="{994F2537-944B-46FE-ABB1-09CC4BF97E23}">
      <dgm:prSet/>
      <dgm:spPr/>
      <dgm:t>
        <a:bodyPr/>
        <a:lstStyle/>
        <a:p>
          <a:endParaRPr lang="en-US"/>
        </a:p>
      </dgm:t>
    </dgm:pt>
    <dgm:pt modelId="{6F237789-BF10-4B74-810A-25F85DBFF5C0}" type="sibTrans" cxnId="{994F2537-944B-46FE-ABB1-09CC4BF97E23}">
      <dgm:prSet/>
      <dgm:spPr/>
      <dgm:t>
        <a:bodyPr/>
        <a:lstStyle/>
        <a:p>
          <a:endParaRPr lang="en-US"/>
        </a:p>
      </dgm:t>
    </dgm:pt>
    <dgm:pt modelId="{7EDBBB82-AD79-4368-8736-CFBE3873AA06}">
      <dgm:prSet custT="1"/>
      <dgm:spPr/>
      <dgm:t>
        <a:bodyPr/>
        <a:lstStyle/>
        <a:p>
          <a:r>
            <a:rPr lang="en-US" sz="1200" dirty="0" smtClean="0">
              <a:latin typeface="+mj-lt"/>
            </a:rPr>
            <a:t>Outreach conducted with Industry partners to gather alternative, innovative housing options</a:t>
          </a:r>
          <a:endParaRPr lang="en-US" sz="1200" dirty="0"/>
        </a:p>
      </dgm:t>
    </dgm:pt>
    <dgm:pt modelId="{7D1CA7AE-0604-4161-B8C6-59AE5039040F}" type="parTrans" cxnId="{02E5040B-4E2C-49EB-8B43-A33791DD81EE}">
      <dgm:prSet/>
      <dgm:spPr/>
      <dgm:t>
        <a:bodyPr/>
        <a:lstStyle/>
        <a:p>
          <a:endParaRPr lang="en-US"/>
        </a:p>
      </dgm:t>
    </dgm:pt>
    <dgm:pt modelId="{106C45B9-806E-4A37-9691-28D343813825}" type="sibTrans" cxnId="{02E5040B-4E2C-49EB-8B43-A33791DD81EE}">
      <dgm:prSet/>
      <dgm:spPr/>
      <dgm:t>
        <a:bodyPr/>
        <a:lstStyle/>
        <a:p>
          <a:endParaRPr lang="en-US"/>
        </a:p>
      </dgm:t>
    </dgm:pt>
    <dgm:pt modelId="{D80C50B2-ADC1-47C8-84AE-378B1ACC35FD}">
      <dgm:prSet phldrT="[Text]" custT="1"/>
      <dgm:spPr/>
      <dgm:t>
        <a:bodyPr/>
        <a:lstStyle/>
        <a:p>
          <a:r>
            <a:rPr lang="en-US" sz="1200" dirty="0" smtClean="0">
              <a:latin typeface="+mj-lt"/>
            </a:rPr>
            <a:t>Implementation of Assistance Packages based on Damage Category </a:t>
          </a:r>
          <a:endParaRPr lang="en-US" sz="1200" dirty="0">
            <a:latin typeface="+mj-lt"/>
          </a:endParaRPr>
        </a:p>
      </dgm:t>
    </dgm:pt>
    <dgm:pt modelId="{655F36DD-9EC8-4D1D-8FD3-D7FF617F9C7A}" type="parTrans" cxnId="{B5A1C394-C131-45EE-BD2A-229FD400ACA3}">
      <dgm:prSet/>
      <dgm:spPr/>
      <dgm:t>
        <a:bodyPr/>
        <a:lstStyle/>
        <a:p>
          <a:endParaRPr lang="en-US"/>
        </a:p>
      </dgm:t>
    </dgm:pt>
    <dgm:pt modelId="{5D2F2FC3-0734-41D0-A188-E901E70B24E5}" type="sibTrans" cxnId="{B5A1C394-C131-45EE-BD2A-229FD400ACA3}">
      <dgm:prSet/>
      <dgm:spPr/>
      <dgm:t>
        <a:bodyPr/>
        <a:lstStyle/>
        <a:p>
          <a:endParaRPr lang="en-US"/>
        </a:p>
      </dgm:t>
    </dgm:pt>
    <dgm:pt modelId="{3DE3B4F1-ED78-4857-B788-B715AAB3936E}">
      <dgm:prSet custT="1"/>
      <dgm:spPr/>
      <dgm:t>
        <a:bodyPr/>
        <a:lstStyle/>
        <a:p>
          <a:r>
            <a:rPr lang="en-US" sz="1200" dirty="0" smtClean="0">
              <a:latin typeface="+mj-lt"/>
            </a:rPr>
            <a:t>Desktop inspections conducted in lieu of on site inspections</a:t>
          </a:r>
          <a:endParaRPr lang="en-US" sz="1200" dirty="0">
            <a:latin typeface="+mj-lt"/>
          </a:endParaRPr>
        </a:p>
      </dgm:t>
    </dgm:pt>
    <dgm:pt modelId="{5A11DAAE-CD80-4B5D-92CB-7051A947D412}" type="parTrans" cxnId="{E26892BA-863C-4DFB-828E-53153C3E1F4E}">
      <dgm:prSet/>
      <dgm:spPr/>
      <dgm:t>
        <a:bodyPr/>
        <a:lstStyle/>
        <a:p>
          <a:endParaRPr lang="en-US"/>
        </a:p>
      </dgm:t>
    </dgm:pt>
    <dgm:pt modelId="{32A7C6DD-6923-434F-86BF-649F886F533B}" type="sibTrans" cxnId="{E26892BA-863C-4DFB-828E-53153C3E1F4E}">
      <dgm:prSet/>
      <dgm:spPr/>
      <dgm:t>
        <a:bodyPr/>
        <a:lstStyle/>
        <a:p>
          <a:endParaRPr lang="en-US"/>
        </a:p>
      </dgm:t>
    </dgm:pt>
    <dgm:pt modelId="{3D0677E7-D227-47A0-AD00-41C742570FF5}" type="pres">
      <dgm:prSet presAssocID="{C00EC3BA-8441-423E-B1A3-525E80F7C1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004BBD-C13E-44E1-A2EE-D61C1A8B4E9E}" type="pres">
      <dgm:prSet presAssocID="{8B3CB3B1-17EA-4FB2-A44B-568A92EB1F10}" presName="linNode" presStyleCnt="0"/>
      <dgm:spPr/>
    </dgm:pt>
    <dgm:pt modelId="{98D7A8CD-D9E1-4B04-9F00-C955EE970CAD}" type="pres">
      <dgm:prSet presAssocID="{8B3CB3B1-17EA-4FB2-A44B-568A92EB1F10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44FB4-C787-4107-8547-D00B02E14CCD}" type="pres">
      <dgm:prSet presAssocID="{8B3CB3B1-17EA-4FB2-A44B-568A92EB1F10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334AA-4BE1-4DAE-8BF1-F78330D946FA}" type="pres">
      <dgm:prSet presAssocID="{AD362295-4E94-47C4-9592-D1F2C526DBD9}" presName="spacing" presStyleCnt="0"/>
      <dgm:spPr/>
    </dgm:pt>
    <dgm:pt modelId="{A846FDEA-3B2F-4402-8018-39E3D528071B}" type="pres">
      <dgm:prSet presAssocID="{C874AA79-33F5-4D4B-8FFA-D9ABFBE9945B}" presName="linNode" presStyleCnt="0"/>
      <dgm:spPr/>
    </dgm:pt>
    <dgm:pt modelId="{81B534B9-6DED-40F3-8B48-9852E745DA59}" type="pres">
      <dgm:prSet presAssocID="{C874AA79-33F5-4D4B-8FFA-D9ABFBE9945B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5BC26-02E4-4033-87F4-933CC9D144B4}" type="pres">
      <dgm:prSet presAssocID="{C874AA79-33F5-4D4B-8FFA-D9ABFBE9945B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A7C0F-F792-43B5-85DE-04FA441393D1}" type="pres">
      <dgm:prSet presAssocID="{1AC6F8EF-C094-4954-B33E-1B4D209B03E9}" presName="spacing" presStyleCnt="0"/>
      <dgm:spPr/>
    </dgm:pt>
    <dgm:pt modelId="{0ED96091-C716-4C50-A913-26AF71158CD6}" type="pres">
      <dgm:prSet presAssocID="{B066066F-359C-4C18-AC3A-3B4E73A9DAF9}" presName="linNode" presStyleCnt="0"/>
      <dgm:spPr/>
    </dgm:pt>
    <dgm:pt modelId="{16C02ADC-334D-4A09-B66C-23A7E2BB75E8}" type="pres">
      <dgm:prSet presAssocID="{B066066F-359C-4C18-AC3A-3B4E73A9DAF9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4B84A-4657-4742-9721-095C879A8741}" type="pres">
      <dgm:prSet presAssocID="{B066066F-359C-4C18-AC3A-3B4E73A9DAF9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64BD8-CE6D-4069-9B63-52548E0A3C0E}" type="pres">
      <dgm:prSet presAssocID="{237895E3-77CA-47AE-A542-1CEF6219EEE2}" presName="spacing" presStyleCnt="0"/>
      <dgm:spPr/>
    </dgm:pt>
    <dgm:pt modelId="{58D4AFB7-ADC4-4126-9676-4D25BD9BAF02}" type="pres">
      <dgm:prSet presAssocID="{9016BA60-9EB0-44CF-84B9-23A1741B388E}" presName="linNode" presStyleCnt="0"/>
      <dgm:spPr/>
    </dgm:pt>
    <dgm:pt modelId="{D640B477-E120-46F9-A557-73D62CD6FFED}" type="pres">
      <dgm:prSet presAssocID="{9016BA60-9EB0-44CF-84B9-23A1741B388E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2FFCD-E4F8-49F2-809C-097A295358C2}" type="pres">
      <dgm:prSet presAssocID="{9016BA60-9EB0-44CF-84B9-23A1741B388E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89A84-AB97-4D5F-A130-B4DF0C370A3A}" type="pres">
      <dgm:prSet presAssocID="{A6BE6ADC-ED43-4FA2-88D0-8E3A25E171CB}" presName="spacing" presStyleCnt="0"/>
      <dgm:spPr/>
    </dgm:pt>
    <dgm:pt modelId="{CE1B7E56-66CA-41EE-8F4B-1196D18A4309}" type="pres">
      <dgm:prSet presAssocID="{A847AE19-D9B8-41F0-A85B-65B6E72EC49A}" presName="linNode" presStyleCnt="0"/>
      <dgm:spPr/>
    </dgm:pt>
    <dgm:pt modelId="{C817EC6D-7D0F-4C6C-9CD0-DCA73C1260CC}" type="pres">
      <dgm:prSet presAssocID="{A847AE19-D9B8-41F0-A85B-65B6E72EC49A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DF065-FB07-4432-BE16-4A8FD68DD84D}" type="pres">
      <dgm:prSet presAssocID="{A847AE19-D9B8-41F0-A85B-65B6E72EC49A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E0E03-8C1B-4900-A1CC-12B2B6289A94}" type="pres">
      <dgm:prSet presAssocID="{8194D9C9-D823-4EFC-A635-16FAFAB53923}" presName="spacing" presStyleCnt="0"/>
      <dgm:spPr/>
    </dgm:pt>
    <dgm:pt modelId="{1ACDA0C6-0973-41F0-A90B-27529112853C}" type="pres">
      <dgm:prSet presAssocID="{59CA2F0A-EAA0-44A2-960F-2A59190E1493}" presName="linNode" presStyleCnt="0"/>
      <dgm:spPr/>
    </dgm:pt>
    <dgm:pt modelId="{C1E2DF9C-C166-4783-87D2-8A316B3940E6}" type="pres">
      <dgm:prSet presAssocID="{59CA2F0A-EAA0-44A2-960F-2A59190E1493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B80E4-7478-473F-A7E4-E09410DBB52D}" type="pres">
      <dgm:prSet presAssocID="{59CA2F0A-EAA0-44A2-960F-2A59190E1493}" presName="childShp" presStyleLbl="bgAccFollowNode1" presStyleIdx="5" presStyleCnt="7" custScaleY="120604" custLinFactNeighborX="301" custLinFactNeighborY="2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1C6F7-CA59-4C98-9C65-8B921F135081}" type="pres">
      <dgm:prSet presAssocID="{9855A9F1-0AB8-47C4-A021-B579DA08EE44}" presName="spacing" presStyleCnt="0"/>
      <dgm:spPr/>
    </dgm:pt>
    <dgm:pt modelId="{B2801394-AED3-4610-B83E-EB2CB9382CA8}" type="pres">
      <dgm:prSet presAssocID="{A562FE0D-F269-49C5-9D76-C0D9811739B8}" presName="linNode" presStyleCnt="0"/>
      <dgm:spPr/>
    </dgm:pt>
    <dgm:pt modelId="{190C376A-F60B-4F15-A137-086D19DFB8D9}" type="pres">
      <dgm:prSet presAssocID="{A562FE0D-F269-49C5-9D76-C0D9811739B8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F6D63-F9FB-42C7-87D5-25B6142D0281}" type="pres">
      <dgm:prSet presAssocID="{A562FE0D-F269-49C5-9D76-C0D9811739B8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892BA-863C-4DFB-828E-53153C3E1F4E}" srcId="{59CA2F0A-EAA0-44A2-960F-2A59190E1493}" destId="{3DE3B4F1-ED78-4857-B788-B715AAB3936E}" srcOrd="1" destOrd="0" parTransId="{5A11DAAE-CD80-4B5D-92CB-7051A947D412}" sibTransId="{32A7C6DD-6923-434F-86BF-649F886F533B}"/>
    <dgm:cxn modelId="{80F2E14A-6ECE-437C-A414-1C7021C1539C}" type="presOf" srcId="{8B3CB3B1-17EA-4FB2-A44B-568A92EB1F10}" destId="{98D7A8CD-D9E1-4B04-9F00-C955EE970CAD}" srcOrd="0" destOrd="0" presId="urn:microsoft.com/office/officeart/2005/8/layout/vList6"/>
    <dgm:cxn modelId="{CD0CBDBE-5A1D-4F69-8BF7-118190E860BC}" type="presOf" srcId="{3E3125B4-F408-4445-93DA-35F1DBE860F3}" destId="{CA7DF065-FB07-4432-BE16-4A8FD68DD84D}" srcOrd="0" destOrd="0" presId="urn:microsoft.com/office/officeart/2005/8/layout/vList6"/>
    <dgm:cxn modelId="{EFB9C460-123E-4650-B852-661DA8C2D7D2}" srcId="{8B3CB3B1-17EA-4FB2-A44B-568A92EB1F10}" destId="{C7357C52-5152-46A5-8C07-96191DA3B60F}" srcOrd="1" destOrd="0" parTransId="{9C3530A7-209E-4E92-BCB2-971450DF6F7F}" sibTransId="{FB04631B-6294-4972-A122-B23183E734E8}"/>
    <dgm:cxn modelId="{8A003986-8A39-421C-945A-15D90FC9ABCA}" type="presOf" srcId="{A562FE0D-F269-49C5-9D76-C0D9811739B8}" destId="{190C376A-F60B-4F15-A137-086D19DFB8D9}" srcOrd="0" destOrd="0" presId="urn:microsoft.com/office/officeart/2005/8/layout/vList6"/>
    <dgm:cxn modelId="{A0AFB404-F96F-4ACF-BC69-815B89E4B603}" type="presOf" srcId="{3DE3B4F1-ED78-4857-B788-B715AAB3936E}" destId="{169B80E4-7478-473F-A7E4-E09410DBB52D}" srcOrd="0" destOrd="1" presId="urn:microsoft.com/office/officeart/2005/8/layout/vList6"/>
    <dgm:cxn modelId="{1F9390F7-5CBF-4EA9-B7F9-9F5F30F62A30}" srcId="{C874AA79-33F5-4D4B-8FFA-D9ABFBE9945B}" destId="{7B29E446-69C4-4CC6-9C2E-AF3363CBB68F}" srcOrd="2" destOrd="0" parTransId="{B3E310AC-E60C-4211-926E-4C9678A2E71A}" sibTransId="{13D88ADA-7908-4D4D-8F4B-D4886E1D2A27}"/>
    <dgm:cxn modelId="{D93816A2-370A-45B9-A0A2-F75DE8FB5921}" srcId="{A847AE19-D9B8-41F0-A85B-65B6E72EC49A}" destId="{3E3125B4-F408-4445-93DA-35F1DBE860F3}" srcOrd="0" destOrd="0" parTransId="{EF58EEEB-2B23-4B62-ACD7-D9D39D0444F5}" sibTransId="{42178A9D-C61B-42DC-90A8-374123CBE0B9}"/>
    <dgm:cxn modelId="{746D5E8B-69F5-42AA-8994-46633990114C}" type="presOf" srcId="{C7357C52-5152-46A5-8C07-96191DA3B60F}" destId="{11D44FB4-C787-4107-8547-D00B02E14CCD}" srcOrd="0" destOrd="1" presId="urn:microsoft.com/office/officeart/2005/8/layout/vList6"/>
    <dgm:cxn modelId="{459E94FF-AA0C-4CF9-9962-C4CE124DD6E2}" srcId="{C00EC3BA-8441-423E-B1A3-525E80F7C1E9}" destId="{8B3CB3B1-17EA-4FB2-A44B-568A92EB1F10}" srcOrd="0" destOrd="0" parTransId="{949F6A29-0BC9-4B8B-A3D0-E1D0B1B41137}" sibTransId="{AD362295-4E94-47C4-9592-D1F2C526DBD9}"/>
    <dgm:cxn modelId="{68B8B80B-F4FF-42CF-9144-140C3AC4A250}" srcId="{C874AA79-33F5-4D4B-8FFA-D9ABFBE9945B}" destId="{C25F7F85-6A01-4D7E-995D-40D669E40C81}" srcOrd="0" destOrd="0" parTransId="{C2F659F7-C9B2-4C72-97D7-F93D53B14800}" sibTransId="{DC74168D-C316-437E-9DDA-9F5A48AED8B9}"/>
    <dgm:cxn modelId="{A6DB5501-6EDF-4C65-BF52-E688B52A475F}" type="presOf" srcId="{BE1F7A56-721A-4CEE-9AC3-FBDDBCC99F82}" destId="{169B80E4-7478-473F-A7E4-E09410DBB52D}" srcOrd="0" destOrd="0" presId="urn:microsoft.com/office/officeart/2005/8/layout/vList6"/>
    <dgm:cxn modelId="{977F5819-2475-4E4A-8D66-B437A0F38478}" srcId="{C00EC3BA-8441-423E-B1A3-525E80F7C1E9}" destId="{C874AA79-33F5-4D4B-8FFA-D9ABFBE9945B}" srcOrd="1" destOrd="0" parTransId="{64E5F3EF-D193-4923-9550-51CF6076C5E7}" sibTransId="{1AC6F8EF-C094-4954-B33E-1B4D209B03E9}"/>
    <dgm:cxn modelId="{02AD815D-B465-4034-9469-E4AE7023DEAA}" type="presOf" srcId="{7B29E446-69C4-4CC6-9C2E-AF3363CBB68F}" destId="{73A5BC26-02E4-4033-87F4-933CC9D144B4}" srcOrd="0" destOrd="2" presId="urn:microsoft.com/office/officeart/2005/8/layout/vList6"/>
    <dgm:cxn modelId="{67E43641-8DCB-40E7-8FE1-36A58050118A}" srcId="{8B3CB3B1-17EA-4FB2-A44B-568A92EB1F10}" destId="{0A2E9BB9-3014-4E9E-8F5D-FC0856628C62}" srcOrd="0" destOrd="0" parTransId="{7FABB3E9-0CC8-4B36-B79D-14F1E3C18494}" sibTransId="{70CE88E4-1542-49AA-AFA3-DC0646AF7FBA}"/>
    <dgm:cxn modelId="{08DA1E6A-F438-4059-B17D-94B09B9E615D}" srcId="{C00EC3BA-8441-423E-B1A3-525E80F7C1E9}" destId="{B066066F-359C-4C18-AC3A-3B4E73A9DAF9}" srcOrd="2" destOrd="0" parTransId="{72384F4C-751F-4659-8202-ADF4AC3BFB23}" sibTransId="{237895E3-77CA-47AE-A542-1CEF6219EEE2}"/>
    <dgm:cxn modelId="{F04768A9-E5C8-4C2C-9127-9E6D1B638F0D}" srcId="{C00EC3BA-8441-423E-B1A3-525E80F7C1E9}" destId="{59CA2F0A-EAA0-44A2-960F-2A59190E1493}" srcOrd="5" destOrd="0" parTransId="{E8AAEA3C-00F2-4525-B33B-870BDA167763}" sibTransId="{9855A9F1-0AB8-47C4-A021-B579DA08EE44}"/>
    <dgm:cxn modelId="{8A9F47D5-E5BB-41CB-A089-BE328EE4D3B4}" type="presOf" srcId="{C25F7F85-6A01-4D7E-995D-40D669E40C81}" destId="{73A5BC26-02E4-4033-87F4-933CC9D144B4}" srcOrd="0" destOrd="0" presId="urn:microsoft.com/office/officeart/2005/8/layout/vList6"/>
    <dgm:cxn modelId="{994F2537-944B-46FE-ABB1-09CC4BF97E23}" srcId="{C00EC3BA-8441-423E-B1A3-525E80F7C1E9}" destId="{A562FE0D-F269-49C5-9D76-C0D9811739B8}" srcOrd="6" destOrd="0" parTransId="{F44AA75E-E10D-4AE7-8C43-ED513F22F0E4}" sibTransId="{6F237789-BF10-4B74-810A-25F85DBFF5C0}"/>
    <dgm:cxn modelId="{CF30254C-4ED9-4A41-A00B-239701D187E2}" type="presOf" srcId="{D80C50B2-ADC1-47C8-84AE-378B1ACC35FD}" destId="{73A5BC26-02E4-4033-87F4-933CC9D144B4}" srcOrd="0" destOrd="1" presId="urn:microsoft.com/office/officeart/2005/8/layout/vList6"/>
    <dgm:cxn modelId="{2C61C512-9773-47CF-8F62-8499D8361C62}" srcId="{B066066F-359C-4C18-AC3A-3B4E73A9DAF9}" destId="{2A0FFF94-E20E-419C-B75C-DF97F1803249}" srcOrd="0" destOrd="0" parTransId="{338C079B-6688-43F1-B0C9-93E6D7E20214}" sibTransId="{6C1421D3-6548-4327-97B6-788CECC4B314}"/>
    <dgm:cxn modelId="{86AF496E-22B9-4259-B9E2-482555D856CF}" srcId="{59CA2F0A-EAA0-44A2-960F-2A59190E1493}" destId="{BE1F7A56-721A-4CEE-9AC3-FBDDBCC99F82}" srcOrd="0" destOrd="0" parTransId="{CDDBB855-7F14-4114-B0D6-BCE87273A476}" sibTransId="{29FC7A29-66C9-4A15-A609-2A2A2A233D99}"/>
    <dgm:cxn modelId="{47F735DD-3380-4428-94AC-CF3F97B3C10E}" type="presOf" srcId="{21FFD0AB-6DBF-4A09-8DB6-99E13D92B09E}" destId="{ED82FFCD-E4F8-49F2-809C-097A295358C2}" srcOrd="0" destOrd="0" presId="urn:microsoft.com/office/officeart/2005/8/layout/vList6"/>
    <dgm:cxn modelId="{8AF6F8EF-0D5B-4FAD-B6A0-AF7086B9BE1E}" srcId="{C00EC3BA-8441-423E-B1A3-525E80F7C1E9}" destId="{9016BA60-9EB0-44CF-84B9-23A1741B388E}" srcOrd="3" destOrd="0" parTransId="{89F5C3D2-3BB0-4A81-87C4-A3330B951115}" sibTransId="{A6BE6ADC-ED43-4FA2-88D0-8E3A25E171CB}"/>
    <dgm:cxn modelId="{10C5C80D-FCA9-4DFA-8C19-B82D10037F92}" srcId="{9016BA60-9EB0-44CF-84B9-23A1741B388E}" destId="{21FFD0AB-6DBF-4A09-8DB6-99E13D92B09E}" srcOrd="0" destOrd="0" parTransId="{1D9AD57A-9CD6-439D-BDA4-4109A252B882}" sibTransId="{5DE2086B-0863-4401-A17F-7BA5DA813954}"/>
    <dgm:cxn modelId="{7FC0F641-5937-4492-A3E1-F41987920EAF}" type="presOf" srcId="{A847AE19-D9B8-41F0-A85B-65B6E72EC49A}" destId="{C817EC6D-7D0F-4C6C-9CD0-DCA73C1260CC}" srcOrd="0" destOrd="0" presId="urn:microsoft.com/office/officeart/2005/8/layout/vList6"/>
    <dgm:cxn modelId="{9EDF3FDE-F48E-4ED9-A083-829FDDCF4067}" type="presOf" srcId="{0A2E9BB9-3014-4E9E-8F5D-FC0856628C62}" destId="{11D44FB4-C787-4107-8547-D00B02E14CCD}" srcOrd="0" destOrd="0" presId="urn:microsoft.com/office/officeart/2005/8/layout/vList6"/>
    <dgm:cxn modelId="{49D05D93-8A1C-4BA6-AB3B-4288D07EC7DC}" type="presOf" srcId="{59CA2F0A-EAA0-44A2-960F-2A59190E1493}" destId="{C1E2DF9C-C166-4783-87D2-8A316B3940E6}" srcOrd="0" destOrd="0" presId="urn:microsoft.com/office/officeart/2005/8/layout/vList6"/>
    <dgm:cxn modelId="{5C06F006-FBFD-46B0-AC29-EC089337C9E7}" type="presOf" srcId="{B066066F-359C-4C18-AC3A-3B4E73A9DAF9}" destId="{16C02ADC-334D-4A09-B66C-23A7E2BB75E8}" srcOrd="0" destOrd="0" presId="urn:microsoft.com/office/officeart/2005/8/layout/vList6"/>
    <dgm:cxn modelId="{B5A1C394-C131-45EE-BD2A-229FD400ACA3}" srcId="{C874AA79-33F5-4D4B-8FFA-D9ABFBE9945B}" destId="{D80C50B2-ADC1-47C8-84AE-378B1ACC35FD}" srcOrd="1" destOrd="0" parTransId="{655F36DD-9EC8-4D1D-8FD3-D7FF617F9C7A}" sibTransId="{5D2F2FC3-0734-41D0-A188-E901E70B24E5}"/>
    <dgm:cxn modelId="{C0A287AC-458F-4397-8403-21C3D038050F}" type="presOf" srcId="{C00EC3BA-8441-423E-B1A3-525E80F7C1E9}" destId="{3D0677E7-D227-47A0-AD00-41C742570FF5}" srcOrd="0" destOrd="0" presId="urn:microsoft.com/office/officeart/2005/8/layout/vList6"/>
    <dgm:cxn modelId="{876CA595-7285-4AF9-9489-5C7E900FACCA}" srcId="{C00EC3BA-8441-423E-B1A3-525E80F7C1E9}" destId="{A847AE19-D9B8-41F0-A85B-65B6E72EC49A}" srcOrd="4" destOrd="0" parTransId="{1A7EEE76-7E1A-46D1-8D5E-BE1669C05333}" sibTransId="{8194D9C9-D823-4EFC-A635-16FAFAB53923}"/>
    <dgm:cxn modelId="{02E5040B-4E2C-49EB-8B43-A33791DD81EE}" srcId="{A562FE0D-F269-49C5-9D76-C0D9811739B8}" destId="{7EDBBB82-AD79-4368-8736-CFBE3873AA06}" srcOrd="0" destOrd="0" parTransId="{7D1CA7AE-0604-4161-B8C6-59AE5039040F}" sibTransId="{106C45B9-806E-4A37-9691-28D343813825}"/>
    <dgm:cxn modelId="{F326314E-4367-4CC8-B504-BB2494D151C7}" type="presOf" srcId="{7EDBBB82-AD79-4368-8736-CFBE3873AA06}" destId="{596F6D63-F9FB-42C7-87D5-25B6142D0281}" srcOrd="0" destOrd="0" presId="urn:microsoft.com/office/officeart/2005/8/layout/vList6"/>
    <dgm:cxn modelId="{A1E47424-3B20-46F9-BE24-94C1407577D4}" type="presOf" srcId="{C874AA79-33F5-4D4B-8FFA-D9ABFBE9945B}" destId="{81B534B9-6DED-40F3-8B48-9852E745DA59}" srcOrd="0" destOrd="0" presId="urn:microsoft.com/office/officeart/2005/8/layout/vList6"/>
    <dgm:cxn modelId="{4EFB13DD-2D3D-49E6-A46D-8E52186DC952}" type="presOf" srcId="{2A0FFF94-E20E-419C-B75C-DF97F1803249}" destId="{A5D4B84A-4657-4742-9721-095C879A8741}" srcOrd="0" destOrd="0" presId="urn:microsoft.com/office/officeart/2005/8/layout/vList6"/>
    <dgm:cxn modelId="{F99B8A67-034D-4373-85D5-5064031621F4}" type="presOf" srcId="{9016BA60-9EB0-44CF-84B9-23A1741B388E}" destId="{D640B477-E120-46F9-A557-73D62CD6FFED}" srcOrd="0" destOrd="0" presId="urn:microsoft.com/office/officeart/2005/8/layout/vList6"/>
    <dgm:cxn modelId="{EC356FC0-BA23-4771-BD86-16FAA4E69708}" type="presParOf" srcId="{3D0677E7-D227-47A0-AD00-41C742570FF5}" destId="{9F004BBD-C13E-44E1-A2EE-D61C1A8B4E9E}" srcOrd="0" destOrd="0" presId="urn:microsoft.com/office/officeart/2005/8/layout/vList6"/>
    <dgm:cxn modelId="{C49388B3-036F-4CF7-BB0D-7F2558134D85}" type="presParOf" srcId="{9F004BBD-C13E-44E1-A2EE-D61C1A8B4E9E}" destId="{98D7A8CD-D9E1-4B04-9F00-C955EE970CAD}" srcOrd="0" destOrd="0" presId="urn:microsoft.com/office/officeart/2005/8/layout/vList6"/>
    <dgm:cxn modelId="{54C03401-0DB0-47B8-93EF-3135FDDDE8F1}" type="presParOf" srcId="{9F004BBD-C13E-44E1-A2EE-D61C1A8B4E9E}" destId="{11D44FB4-C787-4107-8547-D00B02E14CCD}" srcOrd="1" destOrd="0" presId="urn:microsoft.com/office/officeart/2005/8/layout/vList6"/>
    <dgm:cxn modelId="{1CEBCE94-A478-4714-A406-C2E22601C334}" type="presParOf" srcId="{3D0677E7-D227-47A0-AD00-41C742570FF5}" destId="{796334AA-4BE1-4DAE-8BF1-F78330D946FA}" srcOrd="1" destOrd="0" presId="urn:microsoft.com/office/officeart/2005/8/layout/vList6"/>
    <dgm:cxn modelId="{35774177-76F4-416B-B1D7-3B7A094F6F75}" type="presParOf" srcId="{3D0677E7-D227-47A0-AD00-41C742570FF5}" destId="{A846FDEA-3B2F-4402-8018-39E3D528071B}" srcOrd="2" destOrd="0" presId="urn:microsoft.com/office/officeart/2005/8/layout/vList6"/>
    <dgm:cxn modelId="{09370EC3-FB33-4011-A865-B463CA8D8EB4}" type="presParOf" srcId="{A846FDEA-3B2F-4402-8018-39E3D528071B}" destId="{81B534B9-6DED-40F3-8B48-9852E745DA59}" srcOrd="0" destOrd="0" presId="urn:microsoft.com/office/officeart/2005/8/layout/vList6"/>
    <dgm:cxn modelId="{716F9D6D-C3BE-4987-81C8-0C292B06D407}" type="presParOf" srcId="{A846FDEA-3B2F-4402-8018-39E3D528071B}" destId="{73A5BC26-02E4-4033-87F4-933CC9D144B4}" srcOrd="1" destOrd="0" presId="urn:microsoft.com/office/officeart/2005/8/layout/vList6"/>
    <dgm:cxn modelId="{ADBDA0D4-EAB2-4EBB-91E3-4905AD968FC2}" type="presParOf" srcId="{3D0677E7-D227-47A0-AD00-41C742570FF5}" destId="{0FBA7C0F-F792-43B5-85DE-04FA441393D1}" srcOrd="3" destOrd="0" presId="urn:microsoft.com/office/officeart/2005/8/layout/vList6"/>
    <dgm:cxn modelId="{D2322E87-AC11-4901-9EFE-C87640B33E46}" type="presParOf" srcId="{3D0677E7-D227-47A0-AD00-41C742570FF5}" destId="{0ED96091-C716-4C50-A913-26AF71158CD6}" srcOrd="4" destOrd="0" presId="urn:microsoft.com/office/officeart/2005/8/layout/vList6"/>
    <dgm:cxn modelId="{8213764B-490D-453F-8774-273219FA27FD}" type="presParOf" srcId="{0ED96091-C716-4C50-A913-26AF71158CD6}" destId="{16C02ADC-334D-4A09-B66C-23A7E2BB75E8}" srcOrd="0" destOrd="0" presId="urn:microsoft.com/office/officeart/2005/8/layout/vList6"/>
    <dgm:cxn modelId="{5071F2B8-92B3-43AC-B22F-2107951054F8}" type="presParOf" srcId="{0ED96091-C716-4C50-A913-26AF71158CD6}" destId="{A5D4B84A-4657-4742-9721-095C879A8741}" srcOrd="1" destOrd="0" presId="urn:microsoft.com/office/officeart/2005/8/layout/vList6"/>
    <dgm:cxn modelId="{5EAD2054-D4AF-4376-AAD3-9DE1C82C155F}" type="presParOf" srcId="{3D0677E7-D227-47A0-AD00-41C742570FF5}" destId="{B2964BD8-CE6D-4069-9B63-52548E0A3C0E}" srcOrd="5" destOrd="0" presId="urn:microsoft.com/office/officeart/2005/8/layout/vList6"/>
    <dgm:cxn modelId="{0825CE87-5F39-44D7-85A9-D743A9A981AE}" type="presParOf" srcId="{3D0677E7-D227-47A0-AD00-41C742570FF5}" destId="{58D4AFB7-ADC4-4126-9676-4D25BD9BAF02}" srcOrd="6" destOrd="0" presId="urn:microsoft.com/office/officeart/2005/8/layout/vList6"/>
    <dgm:cxn modelId="{B8618AE9-3255-48E6-A36F-382E1234D282}" type="presParOf" srcId="{58D4AFB7-ADC4-4126-9676-4D25BD9BAF02}" destId="{D640B477-E120-46F9-A557-73D62CD6FFED}" srcOrd="0" destOrd="0" presId="urn:microsoft.com/office/officeart/2005/8/layout/vList6"/>
    <dgm:cxn modelId="{94809854-4AB3-433F-BDCE-4091527A9ACE}" type="presParOf" srcId="{58D4AFB7-ADC4-4126-9676-4D25BD9BAF02}" destId="{ED82FFCD-E4F8-49F2-809C-097A295358C2}" srcOrd="1" destOrd="0" presId="urn:microsoft.com/office/officeart/2005/8/layout/vList6"/>
    <dgm:cxn modelId="{37885590-C1A8-4961-8126-F4401233E77C}" type="presParOf" srcId="{3D0677E7-D227-47A0-AD00-41C742570FF5}" destId="{5B189A84-AB97-4D5F-A130-B4DF0C370A3A}" srcOrd="7" destOrd="0" presId="urn:microsoft.com/office/officeart/2005/8/layout/vList6"/>
    <dgm:cxn modelId="{6183CC61-2FF6-4230-98D0-DBCE91E836CB}" type="presParOf" srcId="{3D0677E7-D227-47A0-AD00-41C742570FF5}" destId="{CE1B7E56-66CA-41EE-8F4B-1196D18A4309}" srcOrd="8" destOrd="0" presId="urn:microsoft.com/office/officeart/2005/8/layout/vList6"/>
    <dgm:cxn modelId="{B19DD3E8-15C6-4A2E-A148-D4C14611F5EF}" type="presParOf" srcId="{CE1B7E56-66CA-41EE-8F4B-1196D18A4309}" destId="{C817EC6D-7D0F-4C6C-9CD0-DCA73C1260CC}" srcOrd="0" destOrd="0" presId="urn:microsoft.com/office/officeart/2005/8/layout/vList6"/>
    <dgm:cxn modelId="{BEE79FA7-3770-45D2-8E9F-2ECABD378821}" type="presParOf" srcId="{CE1B7E56-66CA-41EE-8F4B-1196D18A4309}" destId="{CA7DF065-FB07-4432-BE16-4A8FD68DD84D}" srcOrd="1" destOrd="0" presId="urn:microsoft.com/office/officeart/2005/8/layout/vList6"/>
    <dgm:cxn modelId="{F5D7FBA7-1046-4199-B395-60E530EF563F}" type="presParOf" srcId="{3D0677E7-D227-47A0-AD00-41C742570FF5}" destId="{23DE0E03-8C1B-4900-A1CC-12B2B6289A94}" srcOrd="9" destOrd="0" presId="urn:microsoft.com/office/officeart/2005/8/layout/vList6"/>
    <dgm:cxn modelId="{7277EDF0-4199-4CBD-8594-EF4212A54461}" type="presParOf" srcId="{3D0677E7-D227-47A0-AD00-41C742570FF5}" destId="{1ACDA0C6-0973-41F0-A90B-27529112853C}" srcOrd="10" destOrd="0" presId="urn:microsoft.com/office/officeart/2005/8/layout/vList6"/>
    <dgm:cxn modelId="{F070749D-7C40-47DD-AB5C-670B95D10299}" type="presParOf" srcId="{1ACDA0C6-0973-41F0-A90B-27529112853C}" destId="{C1E2DF9C-C166-4783-87D2-8A316B3940E6}" srcOrd="0" destOrd="0" presId="urn:microsoft.com/office/officeart/2005/8/layout/vList6"/>
    <dgm:cxn modelId="{99322DE9-E1AA-47FE-A995-D111DC9E8527}" type="presParOf" srcId="{1ACDA0C6-0973-41F0-A90B-27529112853C}" destId="{169B80E4-7478-473F-A7E4-E09410DBB52D}" srcOrd="1" destOrd="0" presId="urn:microsoft.com/office/officeart/2005/8/layout/vList6"/>
    <dgm:cxn modelId="{F93EE815-41FD-4D71-8D85-B6C5B8F905D8}" type="presParOf" srcId="{3D0677E7-D227-47A0-AD00-41C742570FF5}" destId="{C431C6F7-CA59-4C98-9C65-8B921F135081}" srcOrd="11" destOrd="0" presId="urn:microsoft.com/office/officeart/2005/8/layout/vList6"/>
    <dgm:cxn modelId="{CEF2B359-C841-4CE7-98F2-AFB9A0BA851A}" type="presParOf" srcId="{3D0677E7-D227-47A0-AD00-41C742570FF5}" destId="{B2801394-AED3-4610-B83E-EB2CB9382CA8}" srcOrd="12" destOrd="0" presId="urn:microsoft.com/office/officeart/2005/8/layout/vList6"/>
    <dgm:cxn modelId="{C4E1DE95-22AF-4EA9-9A38-9AA47AB2ECAF}" type="presParOf" srcId="{B2801394-AED3-4610-B83E-EB2CB9382CA8}" destId="{190C376A-F60B-4F15-A137-086D19DFB8D9}" srcOrd="0" destOrd="0" presId="urn:microsoft.com/office/officeart/2005/8/layout/vList6"/>
    <dgm:cxn modelId="{5EC309A7-5E8A-49B4-9E9B-941CAC564958}" type="presParOf" srcId="{B2801394-AED3-4610-B83E-EB2CB9382CA8}" destId="{596F6D63-F9FB-42C7-87D5-25B6142D02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1DF30-FD14-4679-B400-67841E15F4B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5F8AF-2422-4EF9-A5CC-43D92CA7BD0E}">
      <dgm:prSet phldrT="[Text]" custT="1"/>
      <dgm:spPr/>
      <dgm:t>
        <a:bodyPr/>
        <a:lstStyle/>
        <a:p>
          <a:r>
            <a:rPr lang="en-US" sz="3200" dirty="0" smtClean="0"/>
            <a:t>Empower States</a:t>
          </a:r>
          <a:endParaRPr lang="en-US" sz="3200" dirty="0"/>
        </a:p>
      </dgm:t>
    </dgm:pt>
    <dgm:pt modelId="{E299A199-C224-468C-AAB6-76566240F19C}" type="parTrans" cxnId="{FF5B7ECB-EC57-402B-9F7C-1B4AB5F2219B}">
      <dgm:prSet/>
      <dgm:spPr/>
      <dgm:t>
        <a:bodyPr/>
        <a:lstStyle/>
        <a:p>
          <a:endParaRPr lang="en-US"/>
        </a:p>
      </dgm:t>
    </dgm:pt>
    <dgm:pt modelId="{35333F22-E0F0-4D24-B84F-82F6A284E140}" type="sibTrans" cxnId="{FF5B7ECB-EC57-402B-9F7C-1B4AB5F2219B}">
      <dgm:prSet/>
      <dgm:spPr/>
      <dgm:t>
        <a:bodyPr/>
        <a:lstStyle/>
        <a:p>
          <a:endParaRPr lang="en-US"/>
        </a:p>
      </dgm:t>
    </dgm:pt>
    <dgm:pt modelId="{12256AA6-3BFF-42C0-8597-A436A5BA205E}">
      <dgm:prSet phldrT="[Text]"/>
      <dgm:spPr/>
      <dgm:t>
        <a:bodyPr/>
        <a:lstStyle/>
        <a:p>
          <a:r>
            <a:rPr lang="en-US" dirty="0" smtClean="0"/>
            <a:t>Embed Support Staff During Operations</a:t>
          </a:r>
          <a:endParaRPr lang="en-US" dirty="0"/>
        </a:p>
      </dgm:t>
    </dgm:pt>
    <dgm:pt modelId="{B0C47583-5FE2-403C-A5CF-9A880230565D}" type="parTrans" cxnId="{21CB98EF-AA44-449A-A04E-6B7D4B8F7ADD}">
      <dgm:prSet/>
      <dgm:spPr/>
      <dgm:t>
        <a:bodyPr/>
        <a:lstStyle/>
        <a:p>
          <a:endParaRPr lang="en-US"/>
        </a:p>
      </dgm:t>
    </dgm:pt>
    <dgm:pt modelId="{114162AE-AE80-4A25-8744-CFAF517CD5CA}" type="sibTrans" cxnId="{21CB98EF-AA44-449A-A04E-6B7D4B8F7ADD}">
      <dgm:prSet/>
      <dgm:spPr/>
      <dgm:t>
        <a:bodyPr/>
        <a:lstStyle/>
        <a:p>
          <a:endParaRPr lang="en-US"/>
        </a:p>
      </dgm:t>
    </dgm:pt>
    <dgm:pt modelId="{9D341A5D-75E8-4D4D-888D-AB6F509DCAFF}">
      <dgm:prSet phldrT="[Text]" custT="1"/>
      <dgm:spPr/>
      <dgm:t>
        <a:bodyPr/>
        <a:lstStyle/>
        <a:p>
          <a:r>
            <a:rPr lang="en-US" sz="3200" dirty="0" smtClean="0"/>
            <a:t>Simplify FEMA</a:t>
          </a:r>
          <a:endParaRPr lang="en-US" sz="3200" dirty="0"/>
        </a:p>
      </dgm:t>
    </dgm:pt>
    <dgm:pt modelId="{52F7072D-E8A9-4C59-9D51-6E3F1F1844F8}" type="parTrans" cxnId="{04F9C546-67D1-43D8-ABBF-2EB223F20CE0}">
      <dgm:prSet/>
      <dgm:spPr/>
      <dgm:t>
        <a:bodyPr/>
        <a:lstStyle/>
        <a:p>
          <a:endParaRPr lang="en-US"/>
        </a:p>
      </dgm:t>
    </dgm:pt>
    <dgm:pt modelId="{7EA0DCA9-56B3-4C8B-AA0D-26B8D451ACF7}" type="sibTrans" cxnId="{04F9C546-67D1-43D8-ABBF-2EB223F20CE0}">
      <dgm:prSet/>
      <dgm:spPr/>
      <dgm:t>
        <a:bodyPr/>
        <a:lstStyle/>
        <a:p>
          <a:endParaRPr lang="en-US"/>
        </a:p>
      </dgm:t>
    </dgm:pt>
    <dgm:pt modelId="{568E9112-C6DB-4565-8A24-052E1E2883F9}">
      <dgm:prSet phldrT="[Text]"/>
      <dgm:spPr/>
      <dgm:t>
        <a:bodyPr/>
        <a:lstStyle/>
        <a:p>
          <a:r>
            <a:rPr lang="en-US" dirty="0" smtClean="0"/>
            <a:t>Continue to Mature Housing Doctrine and Training</a:t>
          </a:r>
          <a:endParaRPr lang="en-US" dirty="0"/>
        </a:p>
      </dgm:t>
    </dgm:pt>
    <dgm:pt modelId="{64750953-8235-4F24-A3D1-2B5E5A2FE750}" type="parTrans" cxnId="{C3603BF0-FC3D-4A42-8E18-4C366666C34E}">
      <dgm:prSet/>
      <dgm:spPr/>
      <dgm:t>
        <a:bodyPr/>
        <a:lstStyle/>
        <a:p>
          <a:endParaRPr lang="en-US"/>
        </a:p>
      </dgm:t>
    </dgm:pt>
    <dgm:pt modelId="{39C9494E-EACC-48BE-A7E9-31BDE714A008}" type="sibTrans" cxnId="{C3603BF0-FC3D-4A42-8E18-4C366666C34E}">
      <dgm:prSet/>
      <dgm:spPr/>
      <dgm:t>
        <a:bodyPr/>
        <a:lstStyle/>
        <a:p>
          <a:endParaRPr lang="en-US"/>
        </a:p>
      </dgm:t>
    </dgm:pt>
    <dgm:pt modelId="{55FD4F7C-D514-42D6-A90D-DD4C3230A217}">
      <dgm:prSet phldrT="[Text]" custT="1"/>
      <dgm:spPr/>
      <dgm:t>
        <a:bodyPr/>
        <a:lstStyle/>
        <a:p>
          <a:r>
            <a:rPr lang="en-US" sz="2900" b="0" dirty="0" smtClean="0"/>
            <a:t>Engage the Whole Community</a:t>
          </a:r>
          <a:endParaRPr lang="en-US" sz="2900" b="0" dirty="0"/>
        </a:p>
      </dgm:t>
    </dgm:pt>
    <dgm:pt modelId="{A05A0F59-FFD9-46CB-8675-BC3D7DF98805}" type="parTrans" cxnId="{F49512F0-AE8C-4E2B-B67D-45C2AFFB1689}">
      <dgm:prSet/>
      <dgm:spPr/>
      <dgm:t>
        <a:bodyPr/>
        <a:lstStyle/>
        <a:p>
          <a:endParaRPr lang="en-US"/>
        </a:p>
      </dgm:t>
    </dgm:pt>
    <dgm:pt modelId="{AC6BF481-1862-4008-B878-53BA939C35FF}" type="sibTrans" cxnId="{F49512F0-AE8C-4E2B-B67D-45C2AFFB1689}">
      <dgm:prSet/>
      <dgm:spPr/>
      <dgm:t>
        <a:bodyPr/>
        <a:lstStyle/>
        <a:p>
          <a:endParaRPr lang="en-US"/>
        </a:p>
      </dgm:t>
    </dgm:pt>
    <dgm:pt modelId="{F19F1C91-C40D-40AC-A6B0-6478B0932876}">
      <dgm:prSet phldrT="[Text]"/>
      <dgm:spPr/>
      <dgm:t>
        <a:bodyPr/>
        <a:lstStyle/>
        <a:p>
          <a:r>
            <a:rPr lang="en-US" dirty="0" smtClean="0"/>
            <a:t>Sustained Market Research Focused on Housing and Sheltering Alternatives</a:t>
          </a:r>
          <a:endParaRPr lang="en-US" dirty="0"/>
        </a:p>
      </dgm:t>
    </dgm:pt>
    <dgm:pt modelId="{C7DF28C4-AB32-4B71-8FCB-66996D417CAE}" type="parTrans" cxnId="{D4A9338E-DEE8-4353-BE27-DC63A0DF6C46}">
      <dgm:prSet/>
      <dgm:spPr/>
      <dgm:t>
        <a:bodyPr/>
        <a:lstStyle/>
        <a:p>
          <a:endParaRPr lang="en-US"/>
        </a:p>
      </dgm:t>
    </dgm:pt>
    <dgm:pt modelId="{FF516DB8-8788-4487-B4BE-CAD970ECD164}" type="sibTrans" cxnId="{D4A9338E-DEE8-4353-BE27-DC63A0DF6C46}">
      <dgm:prSet/>
      <dgm:spPr/>
      <dgm:t>
        <a:bodyPr/>
        <a:lstStyle/>
        <a:p>
          <a:endParaRPr lang="en-US"/>
        </a:p>
      </dgm:t>
    </dgm:pt>
    <dgm:pt modelId="{1DDDF49E-841F-4AB5-A54B-2F32DD61565E}">
      <dgm:prSet phldrT="[Text]"/>
      <dgm:spPr/>
      <dgm:t>
        <a:bodyPr/>
        <a:lstStyle/>
        <a:p>
          <a:r>
            <a:rPr lang="en-US" dirty="0" smtClean="0"/>
            <a:t>Transparent Requirements and Evaluation Criteria</a:t>
          </a:r>
          <a:endParaRPr lang="en-US" dirty="0"/>
        </a:p>
      </dgm:t>
    </dgm:pt>
    <dgm:pt modelId="{8480D2F4-D426-4F5B-BCF0-F1CA61BCA3AE}" type="parTrans" cxnId="{378C13F0-C4AD-479E-BA30-3E8A042A1FE5}">
      <dgm:prSet/>
      <dgm:spPr/>
      <dgm:t>
        <a:bodyPr/>
        <a:lstStyle/>
        <a:p>
          <a:endParaRPr lang="en-US"/>
        </a:p>
      </dgm:t>
    </dgm:pt>
    <dgm:pt modelId="{14C23024-DC58-4711-987E-F096185DE6F6}" type="sibTrans" cxnId="{378C13F0-C4AD-479E-BA30-3E8A042A1FE5}">
      <dgm:prSet/>
      <dgm:spPr/>
      <dgm:t>
        <a:bodyPr/>
        <a:lstStyle/>
        <a:p>
          <a:endParaRPr lang="en-US"/>
        </a:p>
      </dgm:t>
    </dgm:pt>
    <dgm:pt modelId="{7F363E07-E9B2-434A-B25F-DD9CC965A97D}">
      <dgm:prSet phldrT="[Text]"/>
      <dgm:spPr/>
      <dgm:t>
        <a:bodyPr/>
        <a:lstStyle/>
        <a:p>
          <a:r>
            <a:rPr lang="en-US" dirty="0" smtClean="0"/>
            <a:t>Guidance and Training for State/Local Officials</a:t>
          </a:r>
          <a:endParaRPr lang="en-US" dirty="0"/>
        </a:p>
      </dgm:t>
    </dgm:pt>
    <dgm:pt modelId="{10FCCF75-C8F7-4B80-A4D9-19C8512306E2}" type="parTrans" cxnId="{F669275C-DC9E-474C-9DC9-0A5F3942E0CF}">
      <dgm:prSet/>
      <dgm:spPr/>
      <dgm:t>
        <a:bodyPr/>
        <a:lstStyle/>
        <a:p>
          <a:endParaRPr lang="en-US"/>
        </a:p>
      </dgm:t>
    </dgm:pt>
    <dgm:pt modelId="{F58A9A32-2154-4353-9D53-20D6B15AAF66}" type="sibTrans" cxnId="{F669275C-DC9E-474C-9DC9-0A5F3942E0CF}">
      <dgm:prSet/>
      <dgm:spPr/>
      <dgm:t>
        <a:bodyPr/>
        <a:lstStyle/>
        <a:p>
          <a:endParaRPr lang="en-US"/>
        </a:p>
      </dgm:t>
    </dgm:pt>
    <dgm:pt modelId="{209CF842-FA29-4D08-A8A3-56A95EE1526B}">
      <dgm:prSet phldrT="[Text]"/>
      <dgm:spPr/>
      <dgm:t>
        <a:bodyPr/>
        <a:lstStyle/>
        <a:p>
          <a:r>
            <a:rPr lang="en-US" dirty="0" smtClean="0"/>
            <a:t>Establish, Train, and Equip Housing Leadership Teams</a:t>
          </a:r>
          <a:endParaRPr lang="en-US" dirty="0"/>
        </a:p>
      </dgm:t>
    </dgm:pt>
    <dgm:pt modelId="{18449A3D-74FC-4F00-96EC-73C15B2C30EE}" type="parTrans" cxnId="{1B01DFBA-5D92-43ED-8728-2E8F2A86946E}">
      <dgm:prSet/>
      <dgm:spPr/>
      <dgm:t>
        <a:bodyPr/>
        <a:lstStyle/>
        <a:p>
          <a:endParaRPr lang="en-US"/>
        </a:p>
      </dgm:t>
    </dgm:pt>
    <dgm:pt modelId="{E5513A42-C70E-4584-82C5-DBB621F478DE}" type="sibTrans" cxnId="{1B01DFBA-5D92-43ED-8728-2E8F2A86946E}">
      <dgm:prSet/>
      <dgm:spPr/>
      <dgm:t>
        <a:bodyPr/>
        <a:lstStyle/>
        <a:p>
          <a:endParaRPr lang="en-US"/>
        </a:p>
      </dgm:t>
    </dgm:pt>
    <dgm:pt modelId="{B7C3E064-3B62-4916-85DD-7E35AFE7E394}">
      <dgm:prSet phldrT="[Text]"/>
      <dgm:spPr/>
      <dgm:t>
        <a:bodyPr/>
        <a:lstStyle/>
        <a:p>
          <a:r>
            <a:rPr lang="en-US" dirty="0" smtClean="0"/>
            <a:t>Modernize Use of Information Technology</a:t>
          </a:r>
          <a:endParaRPr lang="en-US" dirty="0"/>
        </a:p>
      </dgm:t>
    </dgm:pt>
    <dgm:pt modelId="{CD1714E5-A541-4CB1-9E0C-AAC63010C3DC}" type="parTrans" cxnId="{3D988421-75BF-4E53-9B31-35609247C683}">
      <dgm:prSet/>
      <dgm:spPr/>
      <dgm:t>
        <a:bodyPr/>
        <a:lstStyle/>
        <a:p>
          <a:endParaRPr lang="en-US"/>
        </a:p>
      </dgm:t>
    </dgm:pt>
    <dgm:pt modelId="{5B40D2E7-616D-4D5B-99DA-C2D8A8E6F799}" type="sibTrans" cxnId="{3D988421-75BF-4E53-9B31-35609247C683}">
      <dgm:prSet/>
      <dgm:spPr/>
      <dgm:t>
        <a:bodyPr/>
        <a:lstStyle/>
        <a:p>
          <a:endParaRPr lang="en-US"/>
        </a:p>
      </dgm:t>
    </dgm:pt>
    <dgm:pt modelId="{DA1A52BF-F128-4222-9657-587455E49E81}">
      <dgm:prSet phldrT="[Text]"/>
      <dgm:spPr/>
      <dgm:t>
        <a:bodyPr/>
        <a:lstStyle/>
        <a:p>
          <a:r>
            <a:rPr lang="en-US" dirty="0" smtClean="0"/>
            <a:t>Academic Engagements</a:t>
          </a:r>
          <a:endParaRPr lang="en-US" dirty="0"/>
        </a:p>
      </dgm:t>
    </dgm:pt>
    <dgm:pt modelId="{8742C015-270A-4431-897E-2F773CC67B85}" type="parTrans" cxnId="{4E761EEC-B2C2-4362-A016-BC8A43A419C1}">
      <dgm:prSet/>
      <dgm:spPr/>
      <dgm:t>
        <a:bodyPr/>
        <a:lstStyle/>
        <a:p>
          <a:endParaRPr lang="en-US"/>
        </a:p>
      </dgm:t>
    </dgm:pt>
    <dgm:pt modelId="{156F5E7A-A0CF-48A2-84DF-46C4565991D6}" type="sibTrans" cxnId="{4E761EEC-B2C2-4362-A016-BC8A43A419C1}">
      <dgm:prSet/>
      <dgm:spPr/>
      <dgm:t>
        <a:bodyPr/>
        <a:lstStyle/>
        <a:p>
          <a:endParaRPr lang="en-US"/>
        </a:p>
      </dgm:t>
    </dgm:pt>
    <dgm:pt modelId="{73A92C94-DB49-43CC-9CCA-1D3210260CA6}">
      <dgm:prSet phldrT="[Text]"/>
      <dgm:spPr/>
      <dgm:t>
        <a:bodyPr/>
        <a:lstStyle/>
        <a:p>
          <a:r>
            <a:rPr lang="en-US" dirty="0" smtClean="0"/>
            <a:t>Develop State IA Playbooks</a:t>
          </a:r>
          <a:endParaRPr lang="en-US" dirty="0"/>
        </a:p>
      </dgm:t>
    </dgm:pt>
    <dgm:pt modelId="{B4589D73-A5FF-4941-846E-7B346E4524D1}" type="parTrans" cxnId="{5A5B6268-388F-4E3A-9059-6AB9D4069C59}">
      <dgm:prSet/>
      <dgm:spPr/>
      <dgm:t>
        <a:bodyPr/>
        <a:lstStyle/>
        <a:p>
          <a:endParaRPr lang="en-US"/>
        </a:p>
      </dgm:t>
    </dgm:pt>
    <dgm:pt modelId="{F3F03463-3BAE-4AEF-A95A-8842095970F6}" type="sibTrans" cxnId="{5A5B6268-388F-4E3A-9059-6AB9D4069C59}">
      <dgm:prSet/>
      <dgm:spPr/>
      <dgm:t>
        <a:bodyPr/>
        <a:lstStyle/>
        <a:p>
          <a:endParaRPr lang="en-US"/>
        </a:p>
      </dgm:t>
    </dgm:pt>
    <dgm:pt modelId="{E9D11E81-BEEA-4A71-8875-95C8F5043048}">
      <dgm:prSet phldrT="[Text]"/>
      <dgm:spPr/>
      <dgm:t>
        <a:bodyPr/>
        <a:lstStyle/>
        <a:p>
          <a:r>
            <a:rPr lang="en-US" dirty="0" smtClean="0"/>
            <a:t>Formalize Mechanism Funding State-Managed Implementation</a:t>
          </a:r>
          <a:endParaRPr lang="en-US" dirty="0"/>
        </a:p>
      </dgm:t>
    </dgm:pt>
    <dgm:pt modelId="{3F73C960-B5F4-4259-96D6-40323D026AFE}" type="parTrans" cxnId="{EDFF2F22-0AE5-49FF-AD9E-318FE55AA9CC}">
      <dgm:prSet/>
      <dgm:spPr/>
      <dgm:t>
        <a:bodyPr/>
        <a:lstStyle/>
        <a:p>
          <a:endParaRPr lang="en-US"/>
        </a:p>
      </dgm:t>
    </dgm:pt>
    <dgm:pt modelId="{410EB31D-F8F0-4F01-B516-90EE9D30747E}" type="sibTrans" cxnId="{EDFF2F22-0AE5-49FF-AD9E-318FE55AA9CC}">
      <dgm:prSet/>
      <dgm:spPr/>
      <dgm:t>
        <a:bodyPr/>
        <a:lstStyle/>
        <a:p>
          <a:endParaRPr lang="en-US"/>
        </a:p>
      </dgm:t>
    </dgm:pt>
    <dgm:pt modelId="{52382AC6-897A-4C8C-A56B-02EF5BE19B81}">
      <dgm:prSet phldrT="[Text]"/>
      <dgm:spPr/>
      <dgm:t>
        <a:bodyPr/>
        <a:lstStyle/>
        <a:p>
          <a:r>
            <a:rPr lang="en-US" dirty="0" smtClean="0"/>
            <a:t>Fund Pre-Disaster Housing Planning</a:t>
          </a:r>
          <a:endParaRPr lang="en-US" dirty="0"/>
        </a:p>
      </dgm:t>
    </dgm:pt>
    <dgm:pt modelId="{AB4A6847-CB4B-4762-B5AC-E414E29B1F32}" type="parTrans" cxnId="{1B470894-569A-497D-A579-D5859F424AB1}">
      <dgm:prSet/>
      <dgm:spPr/>
      <dgm:t>
        <a:bodyPr/>
        <a:lstStyle/>
        <a:p>
          <a:endParaRPr lang="en-US"/>
        </a:p>
      </dgm:t>
    </dgm:pt>
    <dgm:pt modelId="{C1770D2D-6114-4ABA-86AF-A8657C6B2691}" type="sibTrans" cxnId="{1B470894-569A-497D-A579-D5859F424AB1}">
      <dgm:prSet/>
      <dgm:spPr/>
      <dgm:t>
        <a:bodyPr/>
        <a:lstStyle/>
        <a:p>
          <a:endParaRPr lang="en-US"/>
        </a:p>
      </dgm:t>
    </dgm:pt>
    <dgm:pt modelId="{D5D7ECCE-847C-47D7-9870-F7147F4CB874}">
      <dgm:prSet phldrT="[Text]"/>
      <dgm:spPr/>
      <dgm:t>
        <a:bodyPr/>
        <a:lstStyle/>
        <a:p>
          <a:r>
            <a:rPr lang="en-US" dirty="0" smtClean="0"/>
            <a:t>Streamline the Inspections Process</a:t>
          </a:r>
          <a:endParaRPr lang="en-US" dirty="0"/>
        </a:p>
      </dgm:t>
    </dgm:pt>
    <dgm:pt modelId="{03A30DAC-C0EC-4BEB-8204-2894FC381B62}" type="parTrans" cxnId="{34384D43-0B6A-4E8A-B251-E2C80318F9C4}">
      <dgm:prSet/>
      <dgm:spPr/>
      <dgm:t>
        <a:bodyPr/>
        <a:lstStyle/>
        <a:p>
          <a:endParaRPr lang="en-US"/>
        </a:p>
      </dgm:t>
    </dgm:pt>
    <dgm:pt modelId="{A180FDCB-762A-473B-BC47-2B0C21043958}" type="sibTrans" cxnId="{34384D43-0B6A-4E8A-B251-E2C80318F9C4}">
      <dgm:prSet/>
      <dgm:spPr/>
      <dgm:t>
        <a:bodyPr/>
        <a:lstStyle/>
        <a:p>
          <a:endParaRPr lang="en-US"/>
        </a:p>
      </dgm:t>
    </dgm:pt>
    <dgm:pt modelId="{7F916441-C802-4C52-8C64-A748C162180F}">
      <dgm:prSet phldrT="[Text]"/>
      <dgm:spPr/>
      <dgm:t>
        <a:bodyPr/>
        <a:lstStyle/>
        <a:p>
          <a:r>
            <a:rPr lang="en-US" dirty="0" smtClean="0"/>
            <a:t>Collaborate with the private sector on best practices that can be leveraged during disasters</a:t>
          </a:r>
          <a:endParaRPr lang="en-US" dirty="0"/>
        </a:p>
      </dgm:t>
    </dgm:pt>
    <dgm:pt modelId="{FC8DECE3-F453-43A7-8110-2E85DA5565AB}" type="parTrans" cxnId="{194F692C-1484-46F6-93C9-F44000A1E407}">
      <dgm:prSet/>
      <dgm:spPr/>
      <dgm:t>
        <a:bodyPr/>
        <a:lstStyle/>
        <a:p>
          <a:endParaRPr lang="en-US"/>
        </a:p>
      </dgm:t>
    </dgm:pt>
    <dgm:pt modelId="{1128F542-4681-49F6-B276-D72AAC8C599D}" type="sibTrans" cxnId="{194F692C-1484-46F6-93C9-F44000A1E407}">
      <dgm:prSet/>
      <dgm:spPr/>
      <dgm:t>
        <a:bodyPr/>
        <a:lstStyle/>
        <a:p>
          <a:endParaRPr lang="en-US"/>
        </a:p>
      </dgm:t>
    </dgm:pt>
    <dgm:pt modelId="{A51D2A34-90E0-42D0-90F7-73F71368A786}" type="pres">
      <dgm:prSet presAssocID="{CBD1DF30-FD14-4679-B400-67841E15F4B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88E93-9E19-4B05-BAA4-BDBBEAE7DFE6}" type="pres">
      <dgm:prSet presAssocID="{AD55F8AF-2422-4EF9-A5CC-43D92CA7BD0E}" presName="circle1" presStyleLbl="node1" presStyleIdx="0" presStyleCnt="3"/>
      <dgm:spPr/>
    </dgm:pt>
    <dgm:pt modelId="{218CDF41-A08E-4127-9F04-D6950ED73076}" type="pres">
      <dgm:prSet presAssocID="{AD55F8AF-2422-4EF9-A5CC-43D92CA7BD0E}" presName="space" presStyleCnt="0"/>
      <dgm:spPr/>
    </dgm:pt>
    <dgm:pt modelId="{3FDF8257-F73E-4FDA-B044-D6A8D3BDA8DA}" type="pres">
      <dgm:prSet presAssocID="{AD55F8AF-2422-4EF9-A5CC-43D92CA7BD0E}" presName="rect1" presStyleLbl="alignAcc1" presStyleIdx="0" presStyleCnt="3" custLinFactNeighborY="637"/>
      <dgm:spPr/>
      <dgm:t>
        <a:bodyPr/>
        <a:lstStyle/>
        <a:p>
          <a:endParaRPr lang="en-US"/>
        </a:p>
      </dgm:t>
    </dgm:pt>
    <dgm:pt modelId="{7C7A33DE-52D1-4802-9535-4F3F0E341A25}" type="pres">
      <dgm:prSet presAssocID="{9D341A5D-75E8-4D4D-888D-AB6F509DCAFF}" presName="vertSpace2" presStyleLbl="node1" presStyleIdx="0" presStyleCnt="3"/>
      <dgm:spPr/>
    </dgm:pt>
    <dgm:pt modelId="{84E2C5C7-0FBD-40A2-9F1D-6E0C0DC47523}" type="pres">
      <dgm:prSet presAssocID="{9D341A5D-75E8-4D4D-888D-AB6F509DCAFF}" presName="circle2" presStyleLbl="node1" presStyleIdx="1" presStyleCnt="3"/>
      <dgm:spPr/>
    </dgm:pt>
    <dgm:pt modelId="{2C7A65EF-602F-4B66-BFDD-998BCAC08E37}" type="pres">
      <dgm:prSet presAssocID="{9D341A5D-75E8-4D4D-888D-AB6F509DCAFF}" presName="rect2" presStyleLbl="alignAcc1" presStyleIdx="1" presStyleCnt="3"/>
      <dgm:spPr/>
      <dgm:t>
        <a:bodyPr/>
        <a:lstStyle/>
        <a:p>
          <a:endParaRPr lang="en-US"/>
        </a:p>
      </dgm:t>
    </dgm:pt>
    <dgm:pt modelId="{B6BA4603-BF21-4DB3-8F18-FCC1E8B7C9D5}" type="pres">
      <dgm:prSet presAssocID="{55FD4F7C-D514-42D6-A90D-DD4C3230A217}" presName="vertSpace3" presStyleLbl="node1" presStyleIdx="1" presStyleCnt="3"/>
      <dgm:spPr/>
    </dgm:pt>
    <dgm:pt modelId="{674453A1-8340-41F2-B872-01D5338569BF}" type="pres">
      <dgm:prSet presAssocID="{55FD4F7C-D514-42D6-A90D-DD4C3230A217}" presName="circle3" presStyleLbl="node1" presStyleIdx="2" presStyleCnt="3"/>
      <dgm:spPr/>
    </dgm:pt>
    <dgm:pt modelId="{06CE9C40-7F15-40F4-B6ED-C726A534F0C2}" type="pres">
      <dgm:prSet presAssocID="{55FD4F7C-D514-42D6-A90D-DD4C3230A217}" presName="rect3" presStyleLbl="alignAcc1" presStyleIdx="2" presStyleCnt="3"/>
      <dgm:spPr/>
      <dgm:t>
        <a:bodyPr/>
        <a:lstStyle/>
        <a:p>
          <a:endParaRPr lang="en-US"/>
        </a:p>
      </dgm:t>
    </dgm:pt>
    <dgm:pt modelId="{411DD545-E2D8-49FC-BBEE-470030A3AF4A}" type="pres">
      <dgm:prSet presAssocID="{AD55F8AF-2422-4EF9-A5CC-43D92CA7BD0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5B2FB-A1A2-4723-9173-32F0616A8EA8}" type="pres">
      <dgm:prSet presAssocID="{AD55F8AF-2422-4EF9-A5CC-43D92CA7BD0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4533B-0DFB-42F9-BE3C-5A5BB44826EA}" type="pres">
      <dgm:prSet presAssocID="{9D341A5D-75E8-4D4D-888D-AB6F509DCAF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984AE-8794-406C-9664-1822D7C58D62}" type="pres">
      <dgm:prSet presAssocID="{9D341A5D-75E8-4D4D-888D-AB6F509DCAF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98701-9EE0-4E27-90BD-917348D79BB8}" type="pres">
      <dgm:prSet presAssocID="{55FD4F7C-D514-42D6-A90D-DD4C3230A21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BE31E-0F9E-47D1-A3D3-6CDBC03A1AEA}" type="pres">
      <dgm:prSet presAssocID="{55FD4F7C-D514-42D6-A90D-DD4C3230A21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F0A2F-A407-4426-B4FD-2657C279ADC5}" type="presOf" srcId="{12256AA6-3BFF-42C0-8597-A436A5BA205E}" destId="{D2C5B2FB-A1A2-4723-9173-32F0616A8EA8}" srcOrd="0" destOrd="4" presId="urn:microsoft.com/office/officeart/2005/8/layout/target3"/>
    <dgm:cxn modelId="{04F9C546-67D1-43D8-ABBF-2EB223F20CE0}" srcId="{CBD1DF30-FD14-4679-B400-67841E15F4BF}" destId="{9D341A5D-75E8-4D4D-888D-AB6F509DCAFF}" srcOrd="1" destOrd="0" parTransId="{52F7072D-E8A9-4C59-9D51-6E3F1F1844F8}" sibTransId="{7EA0DCA9-56B3-4C8B-AA0D-26B8D451ACF7}"/>
    <dgm:cxn modelId="{E481546C-048E-4566-9CCC-C5781970415B}" type="presOf" srcId="{9D341A5D-75E8-4D4D-888D-AB6F509DCAFF}" destId="{0724533B-0DFB-42F9-BE3C-5A5BB44826EA}" srcOrd="1" destOrd="0" presId="urn:microsoft.com/office/officeart/2005/8/layout/target3"/>
    <dgm:cxn modelId="{B1409BD4-C4C3-400E-B84D-C64BA749AAEF}" type="presOf" srcId="{568E9112-C6DB-4565-8A24-052E1E2883F9}" destId="{EAC984AE-8794-406C-9664-1822D7C58D62}" srcOrd="0" destOrd="1" presId="urn:microsoft.com/office/officeart/2005/8/layout/target3"/>
    <dgm:cxn modelId="{5A5B6268-388F-4E3A-9059-6AB9D4069C59}" srcId="{AD55F8AF-2422-4EF9-A5CC-43D92CA7BD0E}" destId="{73A92C94-DB49-43CC-9CCA-1D3210260CA6}" srcOrd="0" destOrd="0" parTransId="{B4589D73-A5FF-4941-846E-7B346E4524D1}" sibTransId="{F3F03463-3BAE-4AEF-A95A-8842095970F6}"/>
    <dgm:cxn modelId="{4E761EEC-B2C2-4362-A016-BC8A43A419C1}" srcId="{55FD4F7C-D514-42D6-A90D-DD4C3230A217}" destId="{DA1A52BF-F128-4222-9657-587455E49E81}" srcOrd="2" destOrd="0" parTransId="{8742C015-270A-4431-897E-2F773CC67B85}" sibTransId="{156F5E7A-A0CF-48A2-84DF-46C4565991D6}"/>
    <dgm:cxn modelId="{D4A9338E-DEE8-4353-BE27-DC63A0DF6C46}" srcId="{55FD4F7C-D514-42D6-A90D-DD4C3230A217}" destId="{F19F1C91-C40D-40AC-A6B0-6478B0932876}" srcOrd="0" destOrd="0" parTransId="{C7DF28C4-AB32-4B71-8FCB-66996D417CAE}" sibTransId="{FF516DB8-8788-4487-B4BE-CAD970ECD164}"/>
    <dgm:cxn modelId="{1248C6B5-08F2-4499-9EF9-BD050AC3CC7D}" type="presOf" srcId="{AD55F8AF-2422-4EF9-A5CC-43D92CA7BD0E}" destId="{3FDF8257-F73E-4FDA-B044-D6A8D3BDA8DA}" srcOrd="0" destOrd="0" presId="urn:microsoft.com/office/officeart/2005/8/layout/target3"/>
    <dgm:cxn modelId="{2A47C765-64BF-4AFF-8F05-F9462D97BD72}" type="presOf" srcId="{1DDDF49E-841F-4AB5-A54B-2F32DD61565E}" destId="{0A2BE31E-0F9E-47D1-A3D3-6CDBC03A1AEA}" srcOrd="0" destOrd="1" presId="urn:microsoft.com/office/officeart/2005/8/layout/target3"/>
    <dgm:cxn modelId="{3BE741D3-A852-41A4-99D8-7F2C1A28F63D}" type="presOf" srcId="{E9D11E81-BEEA-4A71-8875-95C8F5043048}" destId="{D2C5B2FB-A1A2-4723-9173-32F0616A8EA8}" srcOrd="0" destOrd="2" presId="urn:microsoft.com/office/officeart/2005/8/layout/target3"/>
    <dgm:cxn modelId="{F669275C-DC9E-474C-9DC9-0A5F3942E0CF}" srcId="{AD55F8AF-2422-4EF9-A5CC-43D92CA7BD0E}" destId="{7F363E07-E9B2-434A-B25F-DD9CC965A97D}" srcOrd="3" destOrd="0" parTransId="{10FCCF75-C8F7-4B80-A4D9-19C8512306E2}" sibTransId="{F58A9A32-2154-4353-9D53-20D6B15AAF66}"/>
    <dgm:cxn modelId="{EDFF2F22-0AE5-49FF-AD9E-318FE55AA9CC}" srcId="{AD55F8AF-2422-4EF9-A5CC-43D92CA7BD0E}" destId="{E9D11E81-BEEA-4A71-8875-95C8F5043048}" srcOrd="2" destOrd="0" parTransId="{3F73C960-B5F4-4259-96D6-40323D026AFE}" sibTransId="{410EB31D-F8F0-4F01-B516-90EE9D30747E}"/>
    <dgm:cxn modelId="{FF5B7ECB-EC57-402B-9F7C-1B4AB5F2219B}" srcId="{CBD1DF30-FD14-4679-B400-67841E15F4BF}" destId="{AD55F8AF-2422-4EF9-A5CC-43D92CA7BD0E}" srcOrd="0" destOrd="0" parTransId="{E299A199-C224-468C-AAB6-76566240F19C}" sibTransId="{35333F22-E0F0-4D24-B84F-82F6A284E140}"/>
    <dgm:cxn modelId="{205C0133-4C71-4675-850B-44E4A2EA9196}" type="presOf" srcId="{AD55F8AF-2422-4EF9-A5CC-43D92CA7BD0E}" destId="{411DD545-E2D8-49FC-BBEE-470030A3AF4A}" srcOrd="1" destOrd="0" presId="urn:microsoft.com/office/officeart/2005/8/layout/target3"/>
    <dgm:cxn modelId="{E074589D-6B45-477C-BB03-378F718C9508}" type="presOf" srcId="{B7C3E064-3B62-4916-85DD-7E35AFE7E394}" destId="{EAC984AE-8794-406C-9664-1822D7C58D62}" srcOrd="0" destOrd="2" presId="urn:microsoft.com/office/officeart/2005/8/layout/target3"/>
    <dgm:cxn modelId="{B17696D4-7797-4563-8BFB-6D72753BF051}" type="presOf" srcId="{F19F1C91-C40D-40AC-A6B0-6478B0932876}" destId="{0A2BE31E-0F9E-47D1-A3D3-6CDBC03A1AEA}" srcOrd="0" destOrd="0" presId="urn:microsoft.com/office/officeart/2005/8/layout/target3"/>
    <dgm:cxn modelId="{34384D43-0B6A-4E8A-B251-E2C80318F9C4}" srcId="{9D341A5D-75E8-4D4D-888D-AB6F509DCAFF}" destId="{D5D7ECCE-847C-47D7-9870-F7147F4CB874}" srcOrd="3" destOrd="0" parTransId="{03A30DAC-C0EC-4BEB-8204-2894FC381B62}" sibTransId="{A180FDCB-762A-473B-BC47-2B0C21043958}"/>
    <dgm:cxn modelId="{00265A17-FD1D-4EA8-A21E-50BBD4B61CFA}" type="presOf" srcId="{DA1A52BF-F128-4222-9657-587455E49E81}" destId="{0A2BE31E-0F9E-47D1-A3D3-6CDBC03A1AEA}" srcOrd="0" destOrd="2" presId="urn:microsoft.com/office/officeart/2005/8/layout/target3"/>
    <dgm:cxn modelId="{C3603BF0-FC3D-4A42-8E18-4C366666C34E}" srcId="{9D341A5D-75E8-4D4D-888D-AB6F509DCAFF}" destId="{568E9112-C6DB-4565-8A24-052E1E2883F9}" srcOrd="1" destOrd="0" parTransId="{64750953-8235-4F24-A3D1-2B5E5A2FE750}" sibTransId="{39C9494E-EACC-48BE-A7E9-31BDE714A008}"/>
    <dgm:cxn modelId="{5F3480E1-1DFD-4006-8162-B0C8F526BF3F}" type="presOf" srcId="{D5D7ECCE-847C-47D7-9870-F7147F4CB874}" destId="{EAC984AE-8794-406C-9664-1822D7C58D62}" srcOrd="0" destOrd="3" presId="urn:microsoft.com/office/officeart/2005/8/layout/target3"/>
    <dgm:cxn modelId="{3AFAA221-C223-41FC-AC6C-7140A5311976}" type="presOf" srcId="{CBD1DF30-FD14-4679-B400-67841E15F4BF}" destId="{A51D2A34-90E0-42D0-90F7-73F71368A786}" srcOrd="0" destOrd="0" presId="urn:microsoft.com/office/officeart/2005/8/layout/target3"/>
    <dgm:cxn modelId="{73DB017A-7F3A-47F4-BE29-1677C98C5A40}" type="presOf" srcId="{9D341A5D-75E8-4D4D-888D-AB6F509DCAFF}" destId="{2C7A65EF-602F-4B66-BFDD-998BCAC08E37}" srcOrd="0" destOrd="0" presId="urn:microsoft.com/office/officeart/2005/8/layout/target3"/>
    <dgm:cxn modelId="{A211CC89-81F0-4E0A-B044-E91552521032}" type="presOf" srcId="{209CF842-FA29-4D08-A8A3-56A95EE1526B}" destId="{EAC984AE-8794-406C-9664-1822D7C58D62}" srcOrd="0" destOrd="0" presId="urn:microsoft.com/office/officeart/2005/8/layout/target3"/>
    <dgm:cxn modelId="{A8F96385-3D7C-4151-983E-EEF5F79B25F5}" type="presOf" srcId="{73A92C94-DB49-43CC-9CCA-1D3210260CA6}" destId="{D2C5B2FB-A1A2-4723-9173-32F0616A8EA8}" srcOrd="0" destOrd="0" presId="urn:microsoft.com/office/officeart/2005/8/layout/target3"/>
    <dgm:cxn modelId="{A70A7FC9-211C-41C2-8730-64DE102DB170}" type="presOf" srcId="{52382AC6-897A-4C8C-A56B-02EF5BE19B81}" destId="{D2C5B2FB-A1A2-4723-9173-32F0616A8EA8}" srcOrd="0" destOrd="1" presId="urn:microsoft.com/office/officeart/2005/8/layout/target3"/>
    <dgm:cxn modelId="{3D988421-75BF-4E53-9B31-35609247C683}" srcId="{9D341A5D-75E8-4D4D-888D-AB6F509DCAFF}" destId="{B7C3E064-3B62-4916-85DD-7E35AFE7E394}" srcOrd="2" destOrd="0" parTransId="{CD1714E5-A541-4CB1-9E0C-AAC63010C3DC}" sibTransId="{5B40D2E7-616D-4D5B-99DA-C2D8A8E6F799}"/>
    <dgm:cxn modelId="{42B2CB5D-1BEA-42C1-AF66-9E40051A1EE6}" type="presOf" srcId="{55FD4F7C-D514-42D6-A90D-DD4C3230A217}" destId="{6AF98701-9EE0-4E27-90BD-917348D79BB8}" srcOrd="1" destOrd="0" presId="urn:microsoft.com/office/officeart/2005/8/layout/target3"/>
    <dgm:cxn modelId="{9E935354-6329-4C9F-87E3-9FD858D003AD}" type="presOf" srcId="{7F363E07-E9B2-434A-B25F-DD9CC965A97D}" destId="{D2C5B2FB-A1A2-4723-9173-32F0616A8EA8}" srcOrd="0" destOrd="3" presId="urn:microsoft.com/office/officeart/2005/8/layout/target3"/>
    <dgm:cxn modelId="{378C13F0-C4AD-479E-BA30-3E8A042A1FE5}" srcId="{55FD4F7C-D514-42D6-A90D-DD4C3230A217}" destId="{1DDDF49E-841F-4AB5-A54B-2F32DD61565E}" srcOrd="1" destOrd="0" parTransId="{8480D2F4-D426-4F5B-BCF0-F1CA61BCA3AE}" sibTransId="{14C23024-DC58-4711-987E-F096185DE6F6}"/>
    <dgm:cxn modelId="{1B01DFBA-5D92-43ED-8728-2E8F2A86946E}" srcId="{9D341A5D-75E8-4D4D-888D-AB6F509DCAFF}" destId="{209CF842-FA29-4D08-A8A3-56A95EE1526B}" srcOrd="0" destOrd="0" parTransId="{18449A3D-74FC-4F00-96EC-73C15B2C30EE}" sibTransId="{E5513A42-C70E-4584-82C5-DBB621F478DE}"/>
    <dgm:cxn modelId="{90F51F92-F737-49A4-A197-C06EE39B2AF0}" type="presOf" srcId="{7F916441-C802-4C52-8C64-A748C162180F}" destId="{0A2BE31E-0F9E-47D1-A3D3-6CDBC03A1AEA}" srcOrd="0" destOrd="3" presId="urn:microsoft.com/office/officeart/2005/8/layout/target3"/>
    <dgm:cxn modelId="{F49512F0-AE8C-4E2B-B67D-45C2AFFB1689}" srcId="{CBD1DF30-FD14-4679-B400-67841E15F4BF}" destId="{55FD4F7C-D514-42D6-A90D-DD4C3230A217}" srcOrd="2" destOrd="0" parTransId="{A05A0F59-FFD9-46CB-8675-BC3D7DF98805}" sibTransId="{AC6BF481-1862-4008-B878-53BA939C35FF}"/>
    <dgm:cxn modelId="{F8D264CF-EF99-4C73-A28C-0B3D28252F95}" type="presOf" srcId="{55FD4F7C-D514-42D6-A90D-DD4C3230A217}" destId="{06CE9C40-7F15-40F4-B6ED-C726A534F0C2}" srcOrd="0" destOrd="0" presId="urn:microsoft.com/office/officeart/2005/8/layout/target3"/>
    <dgm:cxn modelId="{21CB98EF-AA44-449A-A04E-6B7D4B8F7ADD}" srcId="{AD55F8AF-2422-4EF9-A5CC-43D92CA7BD0E}" destId="{12256AA6-3BFF-42C0-8597-A436A5BA205E}" srcOrd="4" destOrd="0" parTransId="{B0C47583-5FE2-403C-A5CF-9A880230565D}" sibTransId="{114162AE-AE80-4A25-8744-CFAF517CD5CA}"/>
    <dgm:cxn modelId="{194F692C-1484-46F6-93C9-F44000A1E407}" srcId="{55FD4F7C-D514-42D6-A90D-DD4C3230A217}" destId="{7F916441-C802-4C52-8C64-A748C162180F}" srcOrd="3" destOrd="0" parTransId="{FC8DECE3-F453-43A7-8110-2E85DA5565AB}" sibTransId="{1128F542-4681-49F6-B276-D72AAC8C599D}"/>
    <dgm:cxn modelId="{1B470894-569A-497D-A579-D5859F424AB1}" srcId="{AD55F8AF-2422-4EF9-A5CC-43D92CA7BD0E}" destId="{52382AC6-897A-4C8C-A56B-02EF5BE19B81}" srcOrd="1" destOrd="0" parTransId="{AB4A6847-CB4B-4762-B5AC-E414E29B1F32}" sibTransId="{C1770D2D-6114-4ABA-86AF-A8657C6B2691}"/>
    <dgm:cxn modelId="{40E48D73-97F2-43AB-9E6F-6709A11F6C2B}" type="presParOf" srcId="{A51D2A34-90E0-42D0-90F7-73F71368A786}" destId="{72688E93-9E19-4B05-BAA4-BDBBEAE7DFE6}" srcOrd="0" destOrd="0" presId="urn:microsoft.com/office/officeart/2005/8/layout/target3"/>
    <dgm:cxn modelId="{084C3D89-AF42-4F57-AA6F-821E3AFA78B7}" type="presParOf" srcId="{A51D2A34-90E0-42D0-90F7-73F71368A786}" destId="{218CDF41-A08E-4127-9F04-D6950ED73076}" srcOrd="1" destOrd="0" presId="urn:microsoft.com/office/officeart/2005/8/layout/target3"/>
    <dgm:cxn modelId="{C59A850E-241D-4884-B162-1F2A9E93E6C9}" type="presParOf" srcId="{A51D2A34-90E0-42D0-90F7-73F71368A786}" destId="{3FDF8257-F73E-4FDA-B044-D6A8D3BDA8DA}" srcOrd="2" destOrd="0" presId="urn:microsoft.com/office/officeart/2005/8/layout/target3"/>
    <dgm:cxn modelId="{671644AB-F81E-416F-9AC0-1A5AA8A239A2}" type="presParOf" srcId="{A51D2A34-90E0-42D0-90F7-73F71368A786}" destId="{7C7A33DE-52D1-4802-9535-4F3F0E341A25}" srcOrd="3" destOrd="0" presId="urn:microsoft.com/office/officeart/2005/8/layout/target3"/>
    <dgm:cxn modelId="{066230F1-41DF-496C-8B72-7A769980F915}" type="presParOf" srcId="{A51D2A34-90E0-42D0-90F7-73F71368A786}" destId="{84E2C5C7-0FBD-40A2-9F1D-6E0C0DC47523}" srcOrd="4" destOrd="0" presId="urn:microsoft.com/office/officeart/2005/8/layout/target3"/>
    <dgm:cxn modelId="{CFD848EE-269B-40AE-9E66-C43291B3889F}" type="presParOf" srcId="{A51D2A34-90E0-42D0-90F7-73F71368A786}" destId="{2C7A65EF-602F-4B66-BFDD-998BCAC08E37}" srcOrd="5" destOrd="0" presId="urn:microsoft.com/office/officeart/2005/8/layout/target3"/>
    <dgm:cxn modelId="{FE0FB7C7-C4A7-46D4-9F40-9B3F4A279103}" type="presParOf" srcId="{A51D2A34-90E0-42D0-90F7-73F71368A786}" destId="{B6BA4603-BF21-4DB3-8F18-FCC1E8B7C9D5}" srcOrd="6" destOrd="0" presId="urn:microsoft.com/office/officeart/2005/8/layout/target3"/>
    <dgm:cxn modelId="{87F3F9C5-C7CF-4A30-8C4B-00613316966E}" type="presParOf" srcId="{A51D2A34-90E0-42D0-90F7-73F71368A786}" destId="{674453A1-8340-41F2-B872-01D5338569BF}" srcOrd="7" destOrd="0" presId="urn:microsoft.com/office/officeart/2005/8/layout/target3"/>
    <dgm:cxn modelId="{80B4EEBF-FF3D-4F9A-9D9E-C3390079944D}" type="presParOf" srcId="{A51D2A34-90E0-42D0-90F7-73F71368A786}" destId="{06CE9C40-7F15-40F4-B6ED-C726A534F0C2}" srcOrd="8" destOrd="0" presId="urn:microsoft.com/office/officeart/2005/8/layout/target3"/>
    <dgm:cxn modelId="{8EBC0050-8640-47E6-B871-9F7DC6846E4C}" type="presParOf" srcId="{A51D2A34-90E0-42D0-90F7-73F71368A786}" destId="{411DD545-E2D8-49FC-BBEE-470030A3AF4A}" srcOrd="9" destOrd="0" presId="urn:microsoft.com/office/officeart/2005/8/layout/target3"/>
    <dgm:cxn modelId="{A0B72C08-11DD-40BB-A2EB-7757ABF67EB1}" type="presParOf" srcId="{A51D2A34-90E0-42D0-90F7-73F71368A786}" destId="{D2C5B2FB-A1A2-4723-9173-32F0616A8EA8}" srcOrd="10" destOrd="0" presId="urn:microsoft.com/office/officeart/2005/8/layout/target3"/>
    <dgm:cxn modelId="{8B49FE49-64AD-4485-A509-87EC0F9BBAB7}" type="presParOf" srcId="{A51D2A34-90E0-42D0-90F7-73F71368A786}" destId="{0724533B-0DFB-42F9-BE3C-5A5BB44826EA}" srcOrd="11" destOrd="0" presId="urn:microsoft.com/office/officeart/2005/8/layout/target3"/>
    <dgm:cxn modelId="{2FD5B1EB-C6A9-4C2C-B9FF-A1DC410DC7FF}" type="presParOf" srcId="{A51D2A34-90E0-42D0-90F7-73F71368A786}" destId="{EAC984AE-8794-406C-9664-1822D7C58D62}" srcOrd="12" destOrd="0" presId="urn:microsoft.com/office/officeart/2005/8/layout/target3"/>
    <dgm:cxn modelId="{4E68A8B0-7936-4956-BC63-BA9BD73E42AE}" type="presParOf" srcId="{A51D2A34-90E0-42D0-90F7-73F71368A786}" destId="{6AF98701-9EE0-4E27-90BD-917348D79BB8}" srcOrd="13" destOrd="0" presId="urn:microsoft.com/office/officeart/2005/8/layout/target3"/>
    <dgm:cxn modelId="{037F4446-B56E-41B3-B7F3-BDB448E9117E}" type="presParOf" srcId="{A51D2A34-90E0-42D0-90F7-73F71368A786}" destId="{0A2BE31E-0F9E-47D1-A3D3-6CDBC03A1AE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84B6A-6719-4B2A-A3C4-FAC6673D78DB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E1717-A935-4E55-82F7-4A9A8C9728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77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80FD2A-F33C-4EC9-8503-1615416F98FB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B6F59B-96A9-4F5D-B9CD-6E6617A50B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1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4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0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5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7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9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F59B-96A9-4F5D-B9CD-6E6617A50B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(FEMASt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85798" y="1142999"/>
            <a:ext cx="5164637" cy="1392763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FEMA</a:t>
            </a:r>
            <a:r>
              <a:rPr lang="en-US" dirty="0" smtClean="0">
                <a:solidFill>
                  <a:schemeClr val="tx1"/>
                </a:solidFill>
              </a:rPr>
              <a:t>Stat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084762"/>
            <a:ext cx="5283926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35763"/>
            <a:ext cx="5283926" cy="1427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8147" y="2404894"/>
            <a:ext cx="7640053" cy="1"/>
          </a:xfrm>
          <a:prstGeom prst="line">
            <a:avLst/>
          </a:prstGeom>
          <a:ln w="25400">
            <a:solidFill>
              <a:schemeClr val="tx1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087289" y="2000918"/>
            <a:ext cx="247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Contributors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87289" y="2404894"/>
            <a:ext cx="2475413" cy="3137068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4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D60336-FDD6-4D18-8AB3-FBCD6E453B21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Unclassified//For Official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C2B9-F108-4D4F-885C-BB59860D68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85CCE00C-251C-48B3-A60E-A85E665BC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943600"/>
            <a:ext cx="7772400" cy="557408"/>
          </a:xfrm>
          <a:prstGeom prst="rect">
            <a:avLst/>
          </a:prstGeom>
          <a:noFill/>
          <a:ln cmpd="sng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defRPr>
            </a:lvl1pPr>
            <a:lvl2pPr marL="2286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2pPr>
            <a:lvl3pPr marL="6858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3pPr>
            <a:lvl4pPr marL="11430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4pPr>
            <a:lvl5pPr marL="1600200" indent="0">
              <a:buFontTx/>
              <a:buNone/>
              <a:defRPr lang="en-US" sz="120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5pPr>
          </a:lstStyle>
          <a:p>
            <a:pPr marL="0" lvl="0" defTabSz="457200"/>
            <a:r>
              <a:rPr lang="en-US" dirty="0" smtClean="0"/>
              <a:t>1 Click  to create footnote (only if needed). Change number format to “superscript.” Maximum three lines of footnotes.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538838"/>
            <a:ext cx="8001000" cy="85264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+mj-lt"/>
              </a:defRPr>
            </a:lvl1pPr>
            <a:lvl2pPr marL="6858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965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92FB30-77F7-4104-90C3-92DD0A868F5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60B-AAEC-4984-815C-B38DFB6CAE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538838"/>
            <a:ext cx="8001000" cy="85264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2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-Option 1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09738"/>
            <a:ext cx="77724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add section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46601"/>
            <a:ext cx="7772400" cy="978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3175"/>
            <a:ext cx="457200" cy="365125"/>
          </a:xfrm>
        </p:spPr>
        <p:txBody>
          <a:bodyPr/>
          <a:lstStyle/>
          <a:p>
            <a:fld id="{9C3745C4-DC22-4C7E-B310-E4DD80906F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5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Option 2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609389"/>
            <a:ext cx="3886200" cy="41148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2400" i="1" dirty="0" smtClean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28600" indent="0">
              <a:buNone/>
              <a:defRPr lang="en-US" sz="1800" dirty="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dirty="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dirty="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algn="r" defTabSz="45720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45C4-DC22-4C7E-B310-E4DD80906F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685800" y="1609389"/>
            <a:ext cx="7772400" cy="33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741117" y="2768100"/>
            <a:ext cx="331214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1800" i="1" baseline="0" dirty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i="1" dirty="0" smtClean="0">
                <a:solidFill>
                  <a:schemeClr val="bg1"/>
                </a:solidFill>
              </a:rPr>
              <a:t>Optional</a:t>
            </a:r>
            <a:r>
              <a:rPr lang="en-US" i="1" baseline="0" dirty="0" smtClean="0">
                <a:solidFill>
                  <a:schemeClr val="bg1"/>
                </a:solidFill>
              </a:rPr>
              <a:t> floating text box, minimum 18 pt. font, copy/paste as desired.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60936" y="4110473"/>
            <a:ext cx="314596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1800" i="1" dirty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i="1" dirty="0" smtClean="0">
                <a:solidFill>
                  <a:schemeClr val="bg1"/>
                </a:solidFill>
              </a:rPr>
              <a:t>Optional</a:t>
            </a:r>
            <a:r>
              <a:rPr lang="en-US" i="1" baseline="0" dirty="0" smtClean="0">
                <a:solidFill>
                  <a:schemeClr val="bg1"/>
                </a:solidFill>
              </a:rPr>
              <a:t> floating text box, minimum 18 pt. font, copy/paste as desired.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66791"/>
            <a:ext cx="7772400" cy="54927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85CCE00C-251C-48B3-A60E-A85E665BC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943600"/>
            <a:ext cx="7772400" cy="557408"/>
          </a:xfrm>
          <a:prstGeom prst="rect">
            <a:avLst/>
          </a:prstGeom>
          <a:noFill/>
          <a:ln cmpd="sng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defRPr>
            </a:lvl1pPr>
            <a:lvl2pPr marL="2286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2pPr>
            <a:lvl3pPr marL="6858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3pPr>
            <a:lvl4pPr marL="11430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4pPr>
            <a:lvl5pPr marL="1600200" indent="0">
              <a:buFontTx/>
              <a:buNone/>
              <a:defRPr lang="en-US" sz="120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5pPr>
          </a:lstStyle>
          <a:p>
            <a:pPr marL="0" lvl="0" defTabSz="457200"/>
            <a:r>
              <a:rPr lang="en-US" dirty="0" smtClean="0"/>
              <a:t>1 Click  to create footnote (only if needed). Change number format to “superscript.” Maximum three lines of footnotes.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538838"/>
            <a:ext cx="8001000" cy="85264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+mj-lt"/>
              </a:defRPr>
            </a:lvl1pPr>
            <a:lvl2pPr marL="6858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50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77724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cap="small" baseline="0">
                <a:solidFill>
                  <a:schemeClr val="accent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Enter Title (e.g. FEMAStat)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57600"/>
            <a:ext cx="77724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70126" y="5905500"/>
            <a:ext cx="4788074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1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(FEMASt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85798" y="1142999"/>
            <a:ext cx="5164637" cy="1392763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FEMA</a:t>
            </a:r>
            <a:r>
              <a:rPr lang="en-US" dirty="0" smtClean="0">
                <a:solidFill>
                  <a:prstClr val="white"/>
                </a:solidFill>
              </a:rPr>
              <a:t>Stat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084762"/>
            <a:ext cx="5283926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35763"/>
            <a:ext cx="5283926" cy="1427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8147" y="2404894"/>
            <a:ext cx="7640053" cy="1"/>
          </a:xfrm>
          <a:prstGeom prst="line">
            <a:avLst/>
          </a:prstGeom>
          <a:ln w="25400">
            <a:solidFill>
              <a:schemeClr val="tx1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087289" y="2000918"/>
            <a:ext cx="247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Contributors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87289" y="2404894"/>
            <a:ext cx="2475413" cy="3137068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084762"/>
            <a:ext cx="5283926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97832"/>
            <a:ext cx="5283926" cy="1813867"/>
          </a:xfrm>
          <a:prstGeom prst="rect">
            <a:avLst/>
          </a:prstGeom>
        </p:spPr>
        <p:txBody>
          <a:bodyPr anchor="b"/>
          <a:lstStyle>
            <a:lvl1pPr algn="l"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35763"/>
            <a:ext cx="5283926" cy="1427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85800" y="2404894"/>
            <a:ext cx="7772400" cy="3325"/>
          </a:xfrm>
          <a:prstGeom prst="line">
            <a:avLst/>
          </a:prstGeom>
          <a:ln w="25400">
            <a:solidFill>
              <a:schemeClr val="bg2">
                <a:lumMod val="50000"/>
                <a:lumOff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087289" y="2000918"/>
            <a:ext cx="247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prstClr val="white"/>
                </a:solidFill>
                <a:latin typeface="Franklin Gothic Medium Cond" panose="020B0606030402020204" pitchFamily="34" charset="0"/>
              </a:rPr>
              <a:t>Contributors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87289" y="2404894"/>
            <a:ext cx="2475413" cy="3137068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6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(FEMASt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57600"/>
            <a:ext cx="77724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70126" y="5905500"/>
            <a:ext cx="4788074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2137837"/>
            <a:ext cx="5164637" cy="1392763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FEMA</a:t>
            </a:r>
            <a:r>
              <a:rPr lang="en-US" dirty="0" smtClean="0">
                <a:solidFill>
                  <a:prstClr val="white"/>
                </a:solidFill>
              </a:rPr>
              <a:t>Stat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084762"/>
            <a:ext cx="5283926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97832"/>
            <a:ext cx="5283926" cy="1813867"/>
          </a:xfrm>
          <a:prstGeom prst="rect">
            <a:avLst/>
          </a:prstGeom>
        </p:spPr>
        <p:txBody>
          <a:bodyPr anchor="b"/>
          <a:lstStyle>
            <a:lvl1pPr algn="l"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Enter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35763"/>
            <a:ext cx="5283926" cy="1427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85800" y="2404894"/>
            <a:ext cx="7772400" cy="3325"/>
          </a:xfrm>
          <a:prstGeom prst="line">
            <a:avLst/>
          </a:prstGeom>
          <a:ln w="25400">
            <a:solidFill>
              <a:schemeClr val="bg2">
                <a:lumMod val="50000"/>
                <a:lumOff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087289" y="2000918"/>
            <a:ext cx="247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Contributors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87289" y="2404894"/>
            <a:ext cx="2475413" cy="3137068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9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77724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Enter Title (e.g. FEMAStat)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57600"/>
            <a:ext cx="77724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70126" y="5905500"/>
            <a:ext cx="4788074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8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f worth my time leadership survey" title="image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9736"/>
            <a:ext cx="3143512" cy="2978063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685801" y="9144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prstClr val="white">
                    <a:lumMod val="75000"/>
                  </a:prstClr>
                </a:solidFill>
                <a:latin typeface="Franklin Gothic Medium Cond"/>
              </a:rPr>
              <a:t>Check your inbox…</a:t>
            </a:r>
            <a:endParaRPr lang="en-US" sz="6000" dirty="0">
              <a:solidFill>
                <a:prstClr val="white">
                  <a:lumMod val="75000"/>
                </a:prstClr>
              </a:solidFill>
              <a:latin typeface="Franklin Gothic Medium Cond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4343399" y="4835047"/>
            <a:ext cx="4114800" cy="6513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Thank you!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C3745C4-DC22-4C7E-B310-E4DD80906FC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4343399" y="2286000"/>
            <a:ext cx="4114800" cy="1084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…to take the senior leadership survey.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36684" y="2923260"/>
            <a:ext cx="2041743" cy="169101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Placeholder for updated survey image.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4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46601"/>
            <a:ext cx="7772400" cy="977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C3745C4-DC22-4C7E-B310-E4DD80906FC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685800" y="3640356"/>
            <a:ext cx="6792238" cy="9062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0" dirty="0" smtClean="0">
                <a:solidFill>
                  <a:prstClr val="white">
                    <a:lumMod val="75000"/>
                  </a:prstClr>
                </a:solidFill>
                <a:latin typeface="Franklin Gothic Medium Cond"/>
              </a:rPr>
              <a:t>Background Slides</a:t>
            </a:r>
            <a:endParaRPr lang="en-US" sz="6000" i="0" dirty="0">
              <a:solidFill>
                <a:prstClr val="white">
                  <a:lumMod val="75000"/>
                </a:prstClr>
              </a:solidFill>
              <a:latin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216876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5943600" cy="210225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82880" y="5486400"/>
            <a:ext cx="3657600" cy="11398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8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6713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FB30-77F7-4104-90C3-92DD0A868F5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60B-AAEC-4984-815C-B38DFB6C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72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165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6798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733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325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(FEMASt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57600"/>
            <a:ext cx="77724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70126" y="5905500"/>
            <a:ext cx="4788074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2137837"/>
            <a:ext cx="5164637" cy="1392763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FEMA</a:t>
            </a:r>
            <a:r>
              <a:rPr lang="en-US" dirty="0" smtClean="0">
                <a:solidFill>
                  <a:schemeClr val="tx1"/>
                </a:solidFill>
              </a:rPr>
              <a:t>Stat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1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1519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6087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4104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6659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0409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77724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Enter Title (e.g. FEMAStat)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57600"/>
            <a:ext cx="77724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70126" y="5905500"/>
            <a:ext cx="4788074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1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46601"/>
            <a:ext cx="7772400" cy="977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C3745C4-DC22-4C7E-B310-E4DD80906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685800" y="3640356"/>
            <a:ext cx="6792238" cy="9062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1" kern="1200" baseline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Background Slides</a:t>
            </a:r>
            <a:endParaRPr lang="en-US" sz="6000" i="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14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5943600" cy="210225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82880" y="5486400"/>
            <a:ext cx="3657600" cy="11398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2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92FB30-77F7-4104-90C3-92DD0A868F59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BAA60B-AAEC-4984-815C-B38DFB6CA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5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09738"/>
            <a:ext cx="77724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add section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546601"/>
            <a:ext cx="7772400" cy="978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3175"/>
            <a:ext cx="457200" cy="365125"/>
          </a:xfrm>
        </p:spPr>
        <p:txBody>
          <a:bodyPr/>
          <a:lstStyle/>
          <a:p>
            <a:fld id="{9C3745C4-DC22-4C7E-B310-E4DD80906F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609389"/>
            <a:ext cx="3886200" cy="41148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2400" i="1" dirty="0" smtClean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28600" indent="0">
              <a:buNone/>
              <a:defRPr lang="en-US" sz="1800" dirty="0" smtClean="0">
                <a:solidFill>
                  <a:schemeClr val="lt1"/>
                </a:solidFill>
              </a:defRPr>
            </a:lvl2pPr>
            <a:lvl3pPr marL="685800" indent="0">
              <a:buNone/>
              <a:defRPr lang="en-US" sz="1800" dirty="0" smtClean="0">
                <a:solidFill>
                  <a:schemeClr val="lt1"/>
                </a:solidFill>
              </a:defRPr>
            </a:lvl3pPr>
            <a:lvl4pPr marL="1143000" indent="0">
              <a:buNone/>
              <a:defRPr lang="en-US" dirty="0" smtClean="0">
                <a:solidFill>
                  <a:schemeClr val="lt1"/>
                </a:solidFill>
              </a:defRPr>
            </a:lvl4pPr>
            <a:lvl5pPr marL="1600200" indent="0">
              <a:buNone/>
              <a:defRPr lang="en-US" dirty="0">
                <a:solidFill>
                  <a:schemeClr val="lt1"/>
                </a:solidFill>
              </a:defRPr>
            </a:lvl5pPr>
          </a:lstStyle>
          <a:p>
            <a:pPr marL="0" lvl="0" algn="r" defTabSz="45720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745C4-DC22-4C7E-B310-E4DD80906F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685800" y="1609389"/>
            <a:ext cx="7772400" cy="3325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741117" y="2768100"/>
            <a:ext cx="331214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1800" i="1" baseline="0" dirty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i="1" dirty="0" smtClean="0">
                <a:solidFill>
                  <a:schemeClr val="bg1"/>
                </a:solidFill>
              </a:rPr>
              <a:t>Optional</a:t>
            </a:r>
            <a:r>
              <a:rPr lang="en-US" i="1" baseline="0" dirty="0" smtClean="0">
                <a:solidFill>
                  <a:schemeClr val="bg1"/>
                </a:solidFill>
              </a:rPr>
              <a:t> floating text box, minimum 18 pt. font, copy/paste as desired.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60936" y="4110473"/>
            <a:ext cx="314596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FontTx/>
              <a:buNone/>
              <a:defRPr lang="en-US" sz="1800" i="1" dirty="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i="1" dirty="0" smtClean="0">
                <a:solidFill>
                  <a:schemeClr val="bg1"/>
                </a:solidFill>
              </a:rPr>
              <a:t>Optional</a:t>
            </a:r>
            <a:r>
              <a:rPr lang="en-US" i="1" baseline="0" dirty="0" smtClean="0">
                <a:solidFill>
                  <a:schemeClr val="bg1"/>
                </a:solidFill>
              </a:rPr>
              <a:t> floating text box, minimum 18 pt. font, copy/paste as desired.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66791"/>
            <a:ext cx="7772400" cy="54927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4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5" y="5715000"/>
            <a:ext cx="1938931" cy="6858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6240" y="6198710"/>
            <a:ext cx="2475413" cy="404179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lvl="0" algn="r"/>
            <a:endParaRPr lang="en-US" sz="1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194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27" r:id="rId3"/>
    <p:sldLayoutId id="2147483737" r:id="rId4"/>
    <p:sldLayoutId id="2147483730" r:id="rId5"/>
    <p:sldLayoutId id="2147483732" r:id="rId6"/>
    <p:sldLayoutId id="21474838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745C4-DC22-4C7E-B310-E4DD80906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8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20" r:id="rId2"/>
    <p:sldLayoutId id="2147483757" r:id="rId3"/>
    <p:sldLayoutId id="2147483864" r:id="rId4"/>
    <p:sldLayoutId id="21474838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C3745C4-DC22-4C7E-B310-E4DD80906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6020136"/>
            <a:ext cx="193893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3732" y="-3175"/>
            <a:ext cx="440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E00C-251C-48B3-A60E-A85E665BC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7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8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 baseline="0">
          <a:solidFill>
            <a:schemeClr val="tx2">
              <a:lumMod val="50000"/>
            </a:schemeClr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86240" y="6198710"/>
            <a:ext cx="2475413" cy="404179"/>
          </a:xfrm>
          <a:prstGeom prst="rect">
            <a:avLst/>
          </a:prstGeom>
        </p:spPr>
        <p:txBody>
          <a:bodyPr anchor="b"/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endParaRPr lang="en-US" sz="1800" dirty="0">
              <a:solidFill>
                <a:prstClr val="white">
                  <a:lumMod val="75000"/>
                </a:prstClr>
              </a:solidFill>
              <a:latin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239965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7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020" y="1340413"/>
            <a:ext cx="7800108" cy="3018489"/>
          </a:xfrm>
        </p:spPr>
        <p:txBody>
          <a:bodyPr/>
          <a:lstStyle/>
          <a:p>
            <a:r>
              <a:rPr lang="en-US" sz="7200" dirty="0" smtClean="0"/>
              <a:t>FEMA SHELTER AND DISASTER HOUSING ASSISTANCE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53"/>
          <a:stretch/>
        </p:blipFill>
        <p:spPr>
          <a:xfrm>
            <a:off x="469911" y="5598912"/>
            <a:ext cx="2145026" cy="767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3943" y="5598912"/>
            <a:ext cx="6848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cap="small" dirty="0">
                <a:solidFill>
                  <a:prstClr val="white">
                    <a:lumMod val="75000"/>
                  </a:prstClr>
                </a:solidFill>
                <a:latin typeface="Franklin Gothic Medium Cond" panose="020B0606030402020204" pitchFamily="34" charset="0"/>
              </a:rPr>
              <a:t>4</a:t>
            </a:r>
            <a:r>
              <a:rPr lang="en-US" sz="3200" cap="small" dirty="0" smtClean="0">
                <a:solidFill>
                  <a:prstClr val="white">
                    <a:lumMod val="75000"/>
                  </a:prstClr>
                </a:solidFill>
                <a:latin typeface="Franklin Gothic Medium Cond" panose="020B0606030402020204" pitchFamily="34" charset="0"/>
              </a:rPr>
              <a:t>/4/2018</a:t>
            </a:r>
            <a:endParaRPr lang="en-US" sz="16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80119"/>
            <a:ext cx="7886700" cy="992869"/>
          </a:xfrm>
        </p:spPr>
        <p:txBody>
          <a:bodyPr>
            <a:normAutofit fontScale="90000"/>
          </a:bodyPr>
          <a:lstStyle/>
          <a:p>
            <a:r>
              <a:rPr lang="en-US" sz="43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Long-Term</a:t>
            </a:r>
            <a:r>
              <a:rPr lang="en-US" sz="43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43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Goals</a:t>
            </a:r>
            <a:br>
              <a:rPr lang="en-US" sz="43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</a:br>
            <a:r>
              <a:rPr lang="en-US" sz="31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Federally Supported/State Managed/Locally Executed </a:t>
            </a:r>
            <a:endParaRPr lang="en-US" sz="43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9198548"/>
              </p:ext>
            </p:extLst>
          </p:nvPr>
        </p:nvGraphicFramePr>
        <p:xfrm>
          <a:off x="445770" y="1783790"/>
          <a:ext cx="7886700" cy="360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433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07" y="332224"/>
            <a:ext cx="7886700" cy="83528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Continuum of Recovery</a:t>
            </a:r>
            <a:endParaRPr lang="en-US" sz="48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7" y="1327332"/>
            <a:ext cx="8355728" cy="45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6" y="221400"/>
            <a:ext cx="7886700" cy="83528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Current Capabilities</a:t>
            </a:r>
            <a:endParaRPr lang="en-US" sz="48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116" y="1318367"/>
            <a:ext cx="4036066" cy="118670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300" dirty="0" smtClean="0"/>
              <a:t>Mass Care, including sheltering:</a:t>
            </a:r>
          </a:p>
          <a:p>
            <a:pPr algn="ctr"/>
            <a:r>
              <a:rPr lang="en-US" sz="2700" b="0" dirty="0" smtClean="0"/>
              <a:t>Provides life-sustaining </a:t>
            </a:r>
            <a:r>
              <a:rPr lang="en-US" sz="2700" b="0" dirty="0"/>
              <a:t>resources and support to individuals and households impacted by disaster.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80335"/>
            <a:ext cx="3868340" cy="368458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Stafford Act Section 403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Category B Emergency Protective Measures  </a:t>
            </a:r>
          </a:p>
          <a:p>
            <a:r>
              <a:rPr lang="en-US" sz="2600" dirty="0" smtClean="0">
                <a:solidFill>
                  <a:schemeClr val="tx2"/>
                </a:solidFill>
              </a:rPr>
              <a:t>Mass Care and Emergency Assistance programs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Congregate Sheltering (Cost Share)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Non-congregate Sheltering (Cost Share)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18367"/>
            <a:ext cx="4022513" cy="11867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 smtClean="0"/>
              <a:t>Housing:</a:t>
            </a:r>
          </a:p>
          <a:p>
            <a:pPr algn="ctr"/>
            <a:r>
              <a:rPr lang="en-US" sz="2000" b="0" dirty="0" smtClean="0"/>
              <a:t>May be provided for up to 18 months of temporary housing assistance.</a:t>
            </a:r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80335"/>
            <a:ext cx="4022513" cy="37794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Stafford Act Section 408 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2"/>
                </a:solidFill>
              </a:rPr>
              <a:t>Federal </a:t>
            </a:r>
            <a:r>
              <a:rPr lang="en-US" sz="2200" dirty="0">
                <a:solidFill>
                  <a:schemeClr val="tx2"/>
                </a:solidFill>
              </a:rPr>
              <a:t>Assistance to Individuals and Households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Individuals and Households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Housing Assistance (100% Federally Funded)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Other Needs Assistance (Cost Share)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C-251C-48B3-A60E-A85E665BCC2D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2116" y="1318367"/>
            <a:ext cx="4036066" cy="514142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54812" y="1318366"/>
            <a:ext cx="4203706" cy="514142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5" y="581258"/>
            <a:ext cx="8530350" cy="55567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Mass Care and Emergency Assistance Programs -Sheltering</a:t>
            </a:r>
            <a:endParaRPr lang="en-US" sz="32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60B-AAEC-4984-815C-B38DFB6CAE4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165" y="1409672"/>
            <a:ext cx="83404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State</a:t>
            </a:r>
            <a:r>
              <a:rPr lang="en-US" sz="2800" dirty="0"/>
              <a:t>, tribal, </a:t>
            </a:r>
            <a:r>
              <a:rPr lang="en-US" sz="2800" dirty="0" smtClean="0"/>
              <a:t>territorial, local government, and nongovernmental organization roles: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Identify, plan and manage congregate shelters and evacuation shelters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Primary coordination with local service providers</a:t>
            </a:r>
          </a:p>
          <a:p>
            <a:endParaRPr lang="en-US" sz="2800" dirty="0" smtClean="0"/>
          </a:p>
          <a:p>
            <a:r>
              <a:rPr lang="en-US" sz="2800" dirty="0" smtClean="0"/>
              <a:t>Federal roles: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Data/National Shelter System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Materiel/Commonly Used Shelter Items Catalog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Assistance/Multi-agency shelter plan templates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Service support/Pre-negotiated contracts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79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7" y="405893"/>
            <a:ext cx="8485527" cy="9388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Mass Care and Emergency Assistance Programs - Sheltering Initiatives</a:t>
            </a:r>
            <a:endParaRPr lang="en-US" sz="32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60B-AAEC-4984-815C-B38DFB6CAE4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986" y="1465358"/>
            <a:ext cx="829566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Individual Assistance Policy and Program Guidance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Refinements/changes to mass care contracts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IA Support Contract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Adjustments to Transitional Sheltering Assistance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Multiagency Shelter Transition Task Force Guidance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Shelter Data Collection Tool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National </a:t>
            </a:r>
            <a:r>
              <a:rPr lang="en-US" sz="2800" dirty="0"/>
              <a:t>Mass Care Exercise (May 21-24, 2018 in AZ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60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272" y="22817"/>
            <a:ext cx="8085782" cy="83170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Concept of Operations for FEMA Individual Assistance</a:t>
            </a:r>
            <a:endParaRPr lang="en-US" sz="32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60B-AAEC-4984-815C-B38DFB6CAE4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13888" y="757265"/>
            <a:ext cx="4184073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Individual Assistance Declaration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703" y="1509718"/>
            <a:ext cx="4184073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b="1" dirty="0" smtClean="0"/>
              <a:t>Sheltering Programs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2543" y="1503114"/>
            <a:ext cx="4184073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Congregate Sheltering </a:t>
            </a:r>
          </a:p>
          <a:p>
            <a:pPr algn="ctr"/>
            <a:r>
              <a:rPr lang="en-US" sz="1400" dirty="0" smtClean="0"/>
              <a:t>Transitional Sheltering Assistance (TSA)*</a:t>
            </a:r>
          </a:p>
          <a:p>
            <a:pPr algn="ctr"/>
            <a:r>
              <a:rPr lang="en-US" sz="1400" dirty="0" smtClean="0"/>
              <a:t>Sheltering and Temporary Essential Power (STEP)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48619" y="6443452"/>
            <a:ext cx="3637342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*Based </a:t>
            </a:r>
            <a:r>
              <a:rPr lang="en-US" sz="1200" dirty="0"/>
              <a:t>on State’s </a:t>
            </a:r>
            <a:r>
              <a:rPr lang="en-US" sz="1200" dirty="0" smtClean="0"/>
              <a:t>request/FEMA approval</a:t>
            </a:r>
          </a:p>
          <a:p>
            <a:r>
              <a:rPr lang="en-US" sz="1200" dirty="0" smtClean="0"/>
              <a:t>**Based on State’s request and capability to administer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13888" y="1138237"/>
            <a:ext cx="4184073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Maximize Available 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855" y="4096900"/>
            <a:ext cx="4502140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Augment Existing Resources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(When available resources do not meet need)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470" y="2257218"/>
            <a:ext cx="4184073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b="1" dirty="0" smtClean="0"/>
              <a:t>Temporary Housing Assistance:</a:t>
            </a:r>
          </a:p>
          <a:p>
            <a:pPr algn="ctr"/>
            <a:r>
              <a:rPr lang="en-US" sz="1400" b="1" dirty="0" smtClean="0"/>
              <a:t>Financial Assistance and Other Needs Assistance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731313" y="2251154"/>
            <a:ext cx="4184073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smtClean="0"/>
              <a:t>Rental Assistance</a:t>
            </a:r>
          </a:p>
          <a:p>
            <a:pPr algn="ctr"/>
            <a:r>
              <a:rPr lang="en-US" sz="1400" dirty="0" smtClean="0"/>
              <a:t>Home Repair and Replacement Assistance</a:t>
            </a:r>
          </a:p>
          <a:p>
            <a:pPr algn="ctr"/>
            <a:r>
              <a:rPr lang="en-US" sz="1400" dirty="0" smtClean="0"/>
              <a:t>Lodging </a:t>
            </a:r>
            <a:r>
              <a:rPr lang="en-US" sz="1400" dirty="0"/>
              <a:t>Expense Reimbursement</a:t>
            </a:r>
          </a:p>
          <a:p>
            <a:pPr algn="ctr"/>
            <a:r>
              <a:rPr lang="en-US" sz="1400" dirty="0" smtClean="0"/>
              <a:t>Clean and Removal Assistance</a:t>
            </a:r>
          </a:p>
          <a:p>
            <a:pPr algn="ctr"/>
            <a:r>
              <a:rPr lang="en-US" sz="1400" dirty="0" smtClean="0"/>
              <a:t>Critical Needs Assistance*</a:t>
            </a:r>
          </a:p>
          <a:p>
            <a:pPr algn="ctr"/>
            <a:endParaRPr lang="en-US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54473" y="4750681"/>
            <a:ext cx="418407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b="1" dirty="0" smtClean="0"/>
              <a:t>Additional State-Administered Sheltering Programs</a:t>
            </a:r>
          </a:p>
          <a:p>
            <a:pPr algn="ctr"/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38546" y="4750681"/>
            <a:ext cx="418407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smtClean="0"/>
              <a:t>Shelter and Temporary Emergency Power** </a:t>
            </a:r>
          </a:p>
          <a:p>
            <a:pPr algn="ctr"/>
            <a:r>
              <a:rPr lang="en-US" sz="1400" dirty="0" smtClean="0"/>
              <a:t>State-Administered Hotel Program**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4473" y="5273901"/>
            <a:ext cx="4184073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b="1" dirty="0" smtClean="0"/>
              <a:t>Expanded Temporary Housing Assistance*</a:t>
            </a:r>
          </a:p>
          <a:p>
            <a:pPr algn="ctr"/>
            <a:r>
              <a:rPr lang="en-US" sz="1400" b="1" dirty="0" smtClean="0"/>
              <a:t>(available when applicants meet specific thresholds)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38546" y="5280938"/>
            <a:ext cx="4184073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smtClean="0"/>
              <a:t>Multi-Family Lease and Repair*</a:t>
            </a:r>
          </a:p>
          <a:p>
            <a:pPr algn="ctr"/>
            <a:r>
              <a:rPr lang="en-US" sz="1400" dirty="0" smtClean="0"/>
              <a:t>Manufactured Housing Units*</a:t>
            </a:r>
          </a:p>
          <a:p>
            <a:pPr algn="ctr"/>
            <a:r>
              <a:rPr lang="en-US" sz="1400" dirty="0" smtClean="0"/>
              <a:t>Recreational Vehicles*</a:t>
            </a:r>
          </a:p>
          <a:p>
            <a:pPr algn="ctr"/>
            <a:r>
              <a:rPr lang="en-US" sz="1400" dirty="0" smtClean="0"/>
              <a:t>Direct </a:t>
            </a:r>
            <a:r>
              <a:rPr lang="en-US" sz="1400" dirty="0"/>
              <a:t>Lease</a:t>
            </a:r>
            <a:r>
              <a:rPr lang="en-US" sz="1400" dirty="0" smtClean="0"/>
              <a:t>*</a:t>
            </a:r>
          </a:p>
          <a:p>
            <a:pPr algn="ctr"/>
            <a:r>
              <a:rPr lang="en-US" sz="1400" dirty="0" smtClean="0"/>
              <a:t>Permanent Housing Construction (Direct Repairs)*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372695" y="3733036"/>
            <a:ext cx="717236" cy="36479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2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401" y="288155"/>
            <a:ext cx="8691769" cy="70164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Improving Disaster Housing Options and Outcomes</a:t>
            </a:r>
            <a:br>
              <a:rPr lang="en-US" sz="32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</a:br>
            <a:r>
              <a:rPr lang="en-US" sz="32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Housing </a:t>
            </a:r>
            <a:r>
              <a:rPr lang="en-US" sz="32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Assistance Initiative</a:t>
            </a:r>
            <a:endParaRPr lang="en-US" sz="32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60B-AAEC-4984-815C-B38DFB6CAE4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Diagra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33196"/>
              </p:ext>
            </p:extLst>
          </p:nvPr>
        </p:nvGraphicFramePr>
        <p:xfrm>
          <a:off x="74790" y="1447800"/>
          <a:ext cx="5015684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 txBox="1">
            <a:spLocks/>
          </p:cNvSpPr>
          <p:nvPr/>
        </p:nvSpPr>
        <p:spPr>
          <a:xfrm>
            <a:off x="4798243" y="989799"/>
            <a:ext cx="4194928" cy="55399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13 Working Groups: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Legislative &amp; Regulatory Proposals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RV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Direct Repair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Direct Housing Guide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DHAT Modernization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Inspection Services Modernization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LOGHOUSE Contracts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Housing RSF Capability Enhancement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Building State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Innovative Housing Solutions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Next Generation MHU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Catastrophic Housing Annex 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MIT – Lincoln Labs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98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66" y="244528"/>
            <a:ext cx="7490762" cy="555677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Recent Disaster Implementation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60B-AAEC-4984-815C-B38DFB6CAE4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8654742"/>
              </p:ext>
            </p:extLst>
          </p:nvPr>
        </p:nvGraphicFramePr>
        <p:xfrm>
          <a:off x="576666" y="1837766"/>
          <a:ext cx="7868087" cy="434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76666" y="955326"/>
            <a:ext cx="7739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light of the recent disasters, many of the outcomes from the Housing Initiative were put into practice, whether in whole or part to bring assistance to survivors. </a:t>
            </a:r>
          </a:p>
        </p:txBody>
      </p:sp>
    </p:spTree>
    <p:extLst>
      <p:ext uri="{BB962C8B-B14F-4D97-AF65-F5344CB8AC3E}">
        <p14:creationId xmlns:p14="http://schemas.microsoft.com/office/powerpoint/2010/main" val="1638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18" y="244528"/>
            <a:ext cx="8810297" cy="1082248"/>
          </a:xfrm>
        </p:spPr>
        <p:txBody>
          <a:bodyPr>
            <a:noAutofit/>
          </a:bodyPr>
          <a:lstStyle/>
          <a:p>
            <a:r>
              <a:rPr lang="en-US" sz="43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MIT Alternatives to Post-Disaster Housing</a:t>
            </a:r>
            <a:br>
              <a:rPr lang="en-US" sz="43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Study Overview</a:t>
            </a:r>
            <a:endParaRPr lang="en-US" sz="3200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A60B-AAEC-4984-815C-B38DFB6CAE4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988" y="1458806"/>
            <a:ext cx="829566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Goal: Design and prototype a survivor-centric and cost-effective system </a:t>
            </a:r>
            <a:r>
              <a:rPr lang="en-US" sz="2800" dirty="0" smtClean="0"/>
              <a:t>for </a:t>
            </a:r>
            <a:r>
              <a:rPr lang="en-US" sz="2800" dirty="0"/>
              <a:t>post-disaster Direct Housing </a:t>
            </a:r>
            <a:r>
              <a:rPr lang="en-US" sz="2800" dirty="0" smtClean="0"/>
              <a:t>Assistance</a:t>
            </a:r>
          </a:p>
          <a:p>
            <a:endParaRPr lang="en-US" sz="2800" dirty="0"/>
          </a:p>
          <a:p>
            <a:r>
              <a:rPr lang="en-US" sz="2800" dirty="0" smtClean="0"/>
              <a:t>Research priorities: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Survivor </a:t>
            </a:r>
            <a:r>
              <a:rPr lang="en-US" sz="2400" dirty="0"/>
              <a:t>Journey </a:t>
            </a:r>
            <a:r>
              <a:rPr lang="en-US" sz="2400" dirty="0" smtClean="0"/>
              <a:t>Mapping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Alternative temporary housing business cases: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Fit within FEMA’s current authorities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For OCONUS events when MHUs and RVs are not feasible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Understanding </a:t>
            </a:r>
            <a:r>
              <a:rPr lang="en-US" sz="2400" dirty="0" smtClean="0"/>
              <a:t>state </a:t>
            </a:r>
            <a:r>
              <a:rPr lang="en-US" sz="2400" dirty="0"/>
              <a:t>Disaster Housing Task </a:t>
            </a:r>
            <a:r>
              <a:rPr lang="en-US" sz="2400" dirty="0" smtClean="0"/>
              <a:t>Forces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37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end Slides">
  <a:themeElements>
    <a:clrScheme name="EAD Template Color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F07F09"/>
      </a:accent2>
      <a:accent3>
        <a:srgbClr val="4E8542"/>
      </a:accent3>
      <a:accent4>
        <a:srgbClr val="FFC000"/>
      </a:accent4>
      <a:accent5>
        <a:srgbClr val="9F2936"/>
      </a:accent5>
      <a:accent6>
        <a:srgbClr val="604878"/>
      </a:accent6>
      <a:hlink>
        <a:srgbClr val="323232"/>
      </a:hlink>
      <a:folHlink>
        <a:srgbClr val="656565"/>
      </a:folHlink>
    </a:clrScheme>
    <a:fontScheme name="EAD Fonts">
      <a:majorFont>
        <a:latin typeface="Franklin Gothic Medium Cond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Section Break Slides">
  <a:themeElements>
    <a:clrScheme name="EAD Template Color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F07F09"/>
      </a:accent2>
      <a:accent3>
        <a:srgbClr val="4E8542"/>
      </a:accent3>
      <a:accent4>
        <a:srgbClr val="FFC000"/>
      </a:accent4>
      <a:accent5>
        <a:srgbClr val="9F2936"/>
      </a:accent5>
      <a:accent6>
        <a:srgbClr val="604878"/>
      </a:accent6>
      <a:hlink>
        <a:srgbClr val="323232"/>
      </a:hlink>
      <a:folHlink>
        <a:srgbClr val="656565"/>
      </a:folHlink>
    </a:clrScheme>
    <a:fontScheme name="EAD Fonts">
      <a:majorFont>
        <a:latin typeface="Franklin Gothic Medium Con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s-Logo">
  <a:themeElements>
    <a:clrScheme name="EAD Template Color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F07F09"/>
      </a:accent2>
      <a:accent3>
        <a:srgbClr val="4E8542"/>
      </a:accent3>
      <a:accent4>
        <a:srgbClr val="FFC000"/>
      </a:accent4>
      <a:accent5>
        <a:srgbClr val="9F2936"/>
      </a:accent5>
      <a:accent6>
        <a:srgbClr val="604878"/>
      </a:accent6>
      <a:hlink>
        <a:srgbClr val="323232"/>
      </a:hlink>
      <a:folHlink>
        <a:srgbClr val="656565"/>
      </a:folHlink>
    </a:clrScheme>
    <a:fontScheme name="EAD Fonts">
      <a:majorFont>
        <a:latin typeface="Franklin Gothic Medium Con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ey Slides">
  <a:themeElements>
    <a:clrScheme name="EAD Template Color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F07F09"/>
      </a:accent2>
      <a:accent3>
        <a:srgbClr val="4E8542"/>
      </a:accent3>
      <a:accent4>
        <a:srgbClr val="FFC000"/>
      </a:accent4>
      <a:accent5>
        <a:srgbClr val="9F2936"/>
      </a:accent5>
      <a:accent6>
        <a:srgbClr val="604878"/>
      </a:accent6>
      <a:hlink>
        <a:srgbClr val="323232"/>
      </a:hlink>
      <a:folHlink>
        <a:srgbClr val="656565"/>
      </a:folHlink>
    </a:clrScheme>
    <a:fontScheme name="EAD Fonts">
      <a:majorFont>
        <a:latin typeface="Franklin Gothic Medium Con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ookend Slides">
  <a:themeElements>
    <a:clrScheme name="EAD Template Color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F07F09"/>
      </a:accent2>
      <a:accent3>
        <a:srgbClr val="4E8542"/>
      </a:accent3>
      <a:accent4>
        <a:srgbClr val="FFC000"/>
      </a:accent4>
      <a:accent5>
        <a:srgbClr val="9F2936"/>
      </a:accent5>
      <a:accent6>
        <a:srgbClr val="604878"/>
      </a:accent6>
      <a:hlink>
        <a:srgbClr val="323232"/>
      </a:hlink>
      <a:folHlink>
        <a:srgbClr val="656565"/>
      </a:folHlink>
    </a:clrScheme>
    <a:fontScheme name="EAD Fonts">
      <a:majorFont>
        <a:latin typeface="Franklin Gothic Medium Cond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00E94-0C1A-4ECD-8409-4CC5A163AC93}"/>
</file>

<file path=customXml/itemProps2.xml><?xml version="1.0" encoding="utf-8"?>
<ds:datastoreItem xmlns:ds="http://schemas.openxmlformats.org/officeDocument/2006/customXml" ds:itemID="{427302C3-0335-4F40-AAD6-C06ADE0D306F}"/>
</file>

<file path=customXml/itemProps3.xml><?xml version="1.0" encoding="utf-8"?>
<ds:datastoreItem xmlns:ds="http://schemas.openxmlformats.org/officeDocument/2006/customXml" ds:itemID="{8DE48840-4B4E-45C8-8C39-1684F348540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9862</TotalTime>
  <Words>721</Words>
  <Application>Microsoft Office PowerPoint</Application>
  <PresentationFormat>On-screen Show (4:3)</PresentationFormat>
  <Paragraphs>150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Franklin Gothic Medium Cond</vt:lpstr>
      <vt:lpstr>Georgia</vt:lpstr>
      <vt:lpstr>Wingdings</vt:lpstr>
      <vt:lpstr>Bookend Slides</vt:lpstr>
      <vt:lpstr>Section Break Slides</vt:lpstr>
      <vt:lpstr>Section Break Slides-Logo</vt:lpstr>
      <vt:lpstr>Key Slides</vt:lpstr>
      <vt:lpstr>1_Bookend Slides</vt:lpstr>
      <vt:lpstr>Office Theme</vt:lpstr>
      <vt:lpstr>FEMA SHELTER AND DISASTER HOUSING ASSISTANCE</vt:lpstr>
      <vt:lpstr>Continuum of Recovery</vt:lpstr>
      <vt:lpstr>Current Capabilities</vt:lpstr>
      <vt:lpstr>Mass Care and Emergency Assistance Programs -Sheltering</vt:lpstr>
      <vt:lpstr>Mass Care and Emergency Assistance Programs - Sheltering Initiatives</vt:lpstr>
      <vt:lpstr>Concept of Operations for FEMA Individual Assistance</vt:lpstr>
      <vt:lpstr>Improving Disaster Housing Options and Outcomes Housing Assistance Initiative</vt:lpstr>
      <vt:lpstr>Recent Disaster Implementation </vt:lpstr>
      <vt:lpstr>MIT Alternatives to Post-Disaster Housing Study Overview</vt:lpstr>
      <vt:lpstr>Long-Term Goals Federally Supported/State Managed/Locally Executed </vt:lpstr>
      <vt:lpstr>Questions?</vt:lpstr>
    </vt:vector>
  </TitlesOfParts>
  <Company>FEMA.NET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EAD PowerPoint Presentation</dc:title>
  <dc:creator>Dettmann, Christianne</dc:creator>
  <cp:lastModifiedBy>Dayries, Christina</cp:lastModifiedBy>
  <cp:revision>972</cp:revision>
  <cp:lastPrinted>2018-03-26T19:22:57Z</cp:lastPrinted>
  <dcterms:created xsi:type="dcterms:W3CDTF">2016-05-25T13:42:30Z</dcterms:created>
  <dcterms:modified xsi:type="dcterms:W3CDTF">2018-03-27T22:21:27Z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  <property fmtid="{D5CDD505-2E9C-101B-9397-08002B2CF9AE}" pid="3" name="Owning Organization">
    <vt:lpwstr>1;#Office of Policy and Program Analysis|6174889c-b555-492b-ac1d-d02e20ee13b2</vt:lpwstr>
  </property>
  <property fmtid="{D5CDD505-2E9C-101B-9397-08002B2CF9AE}" pid="4" name="Subject Location">
    <vt:lpwstr>3;#HQ|0e986893-3248-4e17-8967-2253867eae58</vt:lpwstr>
  </property>
  <property fmtid="{D5CDD505-2E9C-101B-9397-08002B2CF9AE}" pid="5" name="Originating Location">
    <vt:lpwstr>3;#HQ|0e986893-3248-4e17-8967-2253867eae58</vt:lpwstr>
  </property>
</Properties>
</file>