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304" r:id="rId7"/>
    <p:sldId id="306" r:id="rId8"/>
    <p:sldId id="308" r:id="rId9"/>
    <p:sldId id="292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9" r:id="rId18"/>
    <p:sldId id="303" r:id="rId19"/>
    <p:sldId id="310" r:id="rId20"/>
    <p:sldId id="311" r:id="rId21"/>
    <p:sldId id="312" r:id="rId22"/>
    <p:sldId id="305" r:id="rId23"/>
    <p:sldId id="313" r:id="rId24"/>
    <p:sldId id="307" r:id="rId25"/>
    <p:sldId id="314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70" autoAdjust="0"/>
  </p:normalViewPr>
  <p:slideViewPr>
    <p:cSldViewPr showGuides="1">
      <p:cViewPr varScale="1">
        <p:scale>
          <a:sx n="84" d="100"/>
          <a:sy n="84" d="100"/>
        </p:scale>
        <p:origin x="10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1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207"/>
          <a:stretch/>
        </p:blipFill>
        <p:spPr bwMode="auto">
          <a:xfrm>
            <a:off x="-465" y="0"/>
            <a:ext cx="9144465" cy="128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ustin.dixon@l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86000"/>
            <a:ext cx="7772400" cy="1470025"/>
          </a:xfrm>
        </p:spPr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WebEOC SITREP Publisher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SITREP: Damage Assessment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0603" y="2209800"/>
            <a:ext cx="46482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damage assessment table allows parishes to record the number and type of structures that have been destroyed, damaged, or affected.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Parishes can mark the assessment totals as </a:t>
            </a:r>
            <a:r>
              <a:rPr lang="en-US" b="1" dirty="0" smtClean="0">
                <a:solidFill>
                  <a:srgbClr val="C00000"/>
                </a:solidFill>
              </a:rPr>
              <a:t>Pre-Impact Estimate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Estimate</a:t>
            </a:r>
            <a:r>
              <a:rPr lang="en-US" dirty="0" smtClean="0">
                <a:solidFill>
                  <a:schemeClr val="tx1"/>
                </a:solidFill>
              </a:rPr>
              <a:t>, or </a:t>
            </a:r>
            <a:r>
              <a:rPr lang="en-US" b="1" dirty="0" smtClean="0">
                <a:solidFill>
                  <a:srgbClr val="C00000"/>
                </a:solidFill>
              </a:rPr>
              <a:t>Actual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no information is entered in a cell, it will default to zero.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19440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SITREP: Detailed Reports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8200" y="2209800"/>
            <a:ext cx="41910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SITREP Details section allows the parish to report on </a:t>
            </a:r>
            <a:r>
              <a:rPr lang="en-US" b="1" dirty="0" smtClean="0">
                <a:solidFill>
                  <a:srgbClr val="C00000"/>
                </a:solidFill>
              </a:rPr>
              <a:t>various topics</a:t>
            </a:r>
            <a:r>
              <a:rPr lang="en-US" dirty="0" smtClean="0">
                <a:solidFill>
                  <a:schemeClr val="tx1"/>
                </a:solidFill>
              </a:rPr>
              <a:t>, rather than typing a comprehensive report into one field.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is saved in these fields, so there’s no need to start from scratch when making a new update.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is one attachment field, typically for a declaration. Parishes are encouraged to use the </a:t>
            </a:r>
            <a:r>
              <a:rPr lang="en-US" b="1" dirty="0" smtClean="0">
                <a:solidFill>
                  <a:srgbClr val="C00000"/>
                </a:solidFill>
              </a:rPr>
              <a:t>File Library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for multiple uploads.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495800" cy="467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SITREP: Preparer Info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856" y="5334000"/>
            <a:ext cx="8229600" cy="1371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Point of Contact </a:t>
            </a:r>
            <a:r>
              <a:rPr lang="en-US" dirty="0" smtClean="0">
                <a:solidFill>
                  <a:schemeClr val="tx1"/>
                </a:solidFill>
              </a:rPr>
              <a:t>is added in the last section. This is not necessarily the person that prepared the SITREP.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SITREP type can be marked as </a:t>
            </a:r>
            <a:r>
              <a:rPr lang="en-US" b="1" dirty="0" smtClean="0">
                <a:solidFill>
                  <a:srgbClr val="C00000"/>
                </a:solidFill>
              </a:rPr>
              <a:t>initial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update</a:t>
            </a:r>
            <a:r>
              <a:rPr lang="en-US" dirty="0" smtClean="0">
                <a:solidFill>
                  <a:schemeClr val="tx1"/>
                </a:solidFill>
              </a:rPr>
              <a:t>, or </a:t>
            </a:r>
            <a:r>
              <a:rPr lang="en-US" b="1" dirty="0" smtClean="0">
                <a:solidFill>
                  <a:srgbClr val="C00000"/>
                </a:solidFill>
              </a:rPr>
              <a:t>final</a:t>
            </a:r>
            <a:r>
              <a:rPr lang="en-US" dirty="0" smtClean="0">
                <a:solidFill>
                  <a:schemeClr val="tx1"/>
                </a:solidFill>
              </a:rPr>
              <a:t>. An initial or final SITREP will be labeled on the list view. Click Save to submit your SITREP.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386"/>
            <a:ext cx="6553200" cy="312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SITREP List 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5334000"/>
            <a:ext cx="8229600" cy="1219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 the list view, the </a:t>
            </a:r>
            <a:r>
              <a:rPr lang="en-US" b="1" dirty="0" smtClean="0">
                <a:solidFill>
                  <a:srgbClr val="C00000"/>
                </a:solidFill>
              </a:rPr>
              <a:t>blue filter bar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above the table allows users to view only parish, only state agency, or all SITREPs.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</a:t>
            </a:r>
            <a:r>
              <a:rPr lang="en-US" b="1" dirty="0" smtClean="0">
                <a:solidFill>
                  <a:srgbClr val="C00000"/>
                </a:solidFill>
              </a:rPr>
              <a:t>column header </a:t>
            </a:r>
            <a:r>
              <a:rPr lang="en-US" dirty="0" smtClean="0">
                <a:solidFill>
                  <a:schemeClr val="tx1"/>
                </a:solidFill>
              </a:rPr>
              <a:t>can be clicked to sort SITREP records by that field.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Attachments can be opened directly from this view.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093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Updating Your SITREP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5334000"/>
            <a:ext cx="82296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Once your parish has created a SITREP, you can update it by clicking the pencil icon to the right of your entry. Parishes can only edit their own entry.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" y="2209800"/>
            <a:ext cx="8261101" cy="275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533400" y="3886200"/>
            <a:ext cx="609600" cy="838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Viewing a SITREP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5334000"/>
            <a:ext cx="8229600" cy="1219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 view a SITREP, click the folder icon to the far left of an entry. SITREPs can be viewed by all </a:t>
            </a:r>
            <a:r>
              <a:rPr lang="en-US" dirty="0" err="1" smtClean="0">
                <a:solidFill>
                  <a:schemeClr val="tx1"/>
                </a:solidFill>
              </a:rPr>
              <a:t>WebEOC</a:t>
            </a:r>
            <a:r>
              <a:rPr lang="en-US" dirty="0" smtClean="0">
                <a:solidFill>
                  <a:schemeClr val="tx1"/>
                </a:solidFill>
              </a:rPr>
              <a:t> users.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" y="2209800"/>
            <a:ext cx="8261101" cy="275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45644" y="3886200"/>
            <a:ext cx="685800" cy="838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SITREP Details 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0" y="2209800"/>
            <a:ext cx="3962400" cy="4343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Information is listed in the same order as the input view.</a:t>
            </a:r>
          </a:p>
          <a:p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1230"/>
            <a:ext cx="4605394" cy="364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SITREP Details 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0" y="2209800"/>
            <a:ext cx="39624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Status Log section contains the </a:t>
            </a:r>
            <a:r>
              <a:rPr lang="en-US" b="1" dirty="0" smtClean="0">
                <a:solidFill>
                  <a:srgbClr val="C00000"/>
                </a:solidFill>
              </a:rPr>
              <a:t>full history </a:t>
            </a:r>
            <a:r>
              <a:rPr lang="en-US" dirty="0" smtClean="0">
                <a:solidFill>
                  <a:schemeClr val="tx1"/>
                </a:solidFill>
              </a:rPr>
              <a:t>of all SITREP updates.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information is included in an e-mail to the </a:t>
            </a:r>
            <a:r>
              <a:rPr lang="en-US" b="1" dirty="0" smtClean="0">
                <a:solidFill>
                  <a:srgbClr val="C00000"/>
                </a:solidFill>
              </a:rPr>
              <a:t>State EOC </a:t>
            </a:r>
            <a:r>
              <a:rPr lang="en-US" dirty="0" smtClean="0">
                <a:solidFill>
                  <a:schemeClr val="tx1"/>
                </a:solidFill>
              </a:rPr>
              <a:t>whenever a SITREP is created or updated.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replaces the SITREP comments section in the old SITREP board.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4"/>
          <a:stretch/>
        </p:blipFill>
        <p:spPr bwMode="auto">
          <a:xfrm>
            <a:off x="0" y="2038575"/>
            <a:ext cx="4648200" cy="479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SITREP Details 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056" y="5029200"/>
            <a:ext cx="8153400" cy="1676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you’re looking at your own SITREP, you’ll have the option to click the “Update SITREP” button at the bottom of the page.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Print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button will create a SITREP that can be printed or saved as a PDF. To print only the current SITREP without the full history, click the </a:t>
            </a:r>
            <a:r>
              <a:rPr lang="en-US" b="1" dirty="0" smtClean="0">
                <a:solidFill>
                  <a:srgbClr val="C00000"/>
                </a:solidFill>
              </a:rPr>
              <a:t>“Hide/Show Statuses” </a:t>
            </a:r>
            <a:r>
              <a:rPr lang="en-US" dirty="0" smtClean="0">
                <a:solidFill>
                  <a:schemeClr val="tx1"/>
                </a:solidFill>
              </a:rPr>
              <a:t>button before clicking Print.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8096"/>
            <a:ext cx="6705600" cy="28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WebEOC Board Dev. Timeline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January 2016: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Begin accepting </a:t>
            </a:r>
            <a:r>
              <a:rPr lang="en-US" b="1" dirty="0" smtClean="0">
                <a:solidFill>
                  <a:srgbClr val="C00000"/>
                </a:solidFill>
              </a:rPr>
              <a:t>board ideas </a:t>
            </a:r>
            <a:r>
              <a:rPr lang="en-US" dirty="0" smtClean="0">
                <a:solidFill>
                  <a:schemeClr val="tx1"/>
                </a:solidFill>
              </a:rPr>
              <a:t>via e-mail and at WebEOC trainings across the state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September 2016: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Contacts Manager and POD Status Log released</a:t>
            </a:r>
          </a:p>
          <a:p>
            <a:r>
              <a:rPr lang="en-US" dirty="0">
                <a:solidFill>
                  <a:schemeClr val="tx1"/>
                </a:solidFill>
              </a:rPr>
              <a:t>October </a:t>
            </a:r>
            <a:r>
              <a:rPr lang="en-US" dirty="0" smtClean="0">
                <a:solidFill>
                  <a:schemeClr val="tx1"/>
                </a:solidFill>
              </a:rPr>
              <a:t>2016: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Shelter </a:t>
            </a:r>
            <a:r>
              <a:rPr lang="en-US" dirty="0">
                <a:solidFill>
                  <a:schemeClr val="tx1"/>
                </a:solidFill>
              </a:rPr>
              <a:t>Manager </a:t>
            </a:r>
            <a:r>
              <a:rPr lang="en-US" dirty="0" smtClean="0">
                <a:solidFill>
                  <a:schemeClr val="tx1"/>
                </a:solidFill>
              </a:rPr>
              <a:t>and SITREP board </a:t>
            </a:r>
            <a:r>
              <a:rPr lang="en-US" b="1" dirty="0" smtClean="0">
                <a:solidFill>
                  <a:srgbClr val="C00000"/>
                </a:solidFill>
              </a:rPr>
              <a:t>development begins </a:t>
            </a:r>
            <a:r>
              <a:rPr lang="en-US" dirty="0" smtClean="0">
                <a:solidFill>
                  <a:schemeClr val="tx1"/>
                </a:solidFill>
              </a:rPr>
              <a:t>(major projects)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January 2017: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Director’s Conference </a:t>
            </a:r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r>
              <a:rPr lang="en-US" dirty="0" smtClean="0">
                <a:solidFill>
                  <a:schemeClr val="tx1"/>
                </a:solidFill>
              </a:rPr>
              <a:t> on SITREP board </a:t>
            </a:r>
            <a:r>
              <a:rPr lang="en-US" b="1" dirty="0" smtClean="0">
                <a:solidFill>
                  <a:srgbClr val="C00000"/>
                </a:solidFill>
              </a:rPr>
              <a:t>draft and ideas</a:t>
            </a:r>
            <a:r>
              <a:rPr lang="en-US" dirty="0" smtClean="0">
                <a:solidFill>
                  <a:schemeClr val="tx1"/>
                </a:solidFill>
              </a:rPr>
              <a:t>, request for additional input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2017: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Shelter Manager </a:t>
            </a:r>
            <a:r>
              <a:rPr lang="en-US" dirty="0" smtClean="0">
                <a:solidFill>
                  <a:schemeClr val="tx1"/>
                </a:solidFill>
              </a:rPr>
              <a:t>released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Was an Update Needed?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 remove </a:t>
            </a:r>
            <a:r>
              <a:rPr lang="en-US" b="1" dirty="0" smtClean="0">
                <a:solidFill>
                  <a:srgbClr val="C00000"/>
                </a:solidFill>
              </a:rPr>
              <a:t>errors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current SITREP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Duplicate SITREPs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Blank updates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E-mail notification issues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provide a </a:t>
            </a:r>
            <a:r>
              <a:rPr lang="en-US" b="1" dirty="0" smtClean="0">
                <a:solidFill>
                  <a:srgbClr val="C00000"/>
                </a:solidFill>
              </a:rPr>
              <a:t>quick, easy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user experience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Larger text and more organized input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Easier to access specific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Addition of new data types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extend</a:t>
            </a:r>
            <a:r>
              <a:rPr lang="en-US" dirty="0" smtClean="0">
                <a:solidFill>
                  <a:schemeClr val="tx1"/>
                </a:solidFill>
              </a:rPr>
              <a:t> data to additional boards (closure maps, etc.)</a:t>
            </a:r>
          </a:p>
        </p:txBody>
      </p:sp>
    </p:spTree>
    <p:extLst>
      <p:ext uri="{BB962C8B-B14F-4D97-AF65-F5344CB8AC3E}">
        <p14:creationId xmlns:p14="http://schemas.microsoft.com/office/powerpoint/2010/main" val="8020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WebEOC Board Dev. Timeline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June </a:t>
            </a:r>
            <a:r>
              <a:rPr lang="en-US" dirty="0" smtClean="0">
                <a:solidFill>
                  <a:schemeClr val="tx1"/>
                </a:solidFill>
              </a:rPr>
              <a:t>2017: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SITREP Publisher development </a:t>
            </a:r>
            <a:r>
              <a:rPr lang="en-US" b="1" dirty="0" smtClean="0">
                <a:solidFill>
                  <a:srgbClr val="C00000"/>
                </a:solidFill>
              </a:rPr>
              <a:t>mostly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complete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December 2017: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Planning/scheduling for 2018 projects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2018: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AAR Board beta </a:t>
            </a:r>
            <a:r>
              <a:rPr lang="en-US" dirty="0" smtClean="0">
                <a:solidFill>
                  <a:schemeClr val="tx1"/>
                </a:solidFill>
              </a:rPr>
              <a:t>released for Statewide Exercise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2018: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SITREP Board presentation and </a:t>
            </a:r>
            <a:r>
              <a:rPr lang="en-US" b="1" dirty="0" smtClean="0">
                <a:solidFill>
                  <a:srgbClr val="C00000"/>
                </a:solidFill>
              </a:rPr>
              <a:t>full release </a:t>
            </a:r>
            <a:r>
              <a:rPr lang="en-US" dirty="0" smtClean="0">
                <a:solidFill>
                  <a:schemeClr val="tx1"/>
                </a:solidFill>
              </a:rPr>
              <a:t>(postponed from January)</a:t>
            </a:r>
          </a:p>
        </p:txBody>
      </p:sp>
    </p:spTree>
    <p:extLst>
      <p:ext uri="{BB962C8B-B14F-4D97-AF65-F5344CB8AC3E}">
        <p14:creationId xmlns:p14="http://schemas.microsoft.com/office/powerpoint/2010/main" val="42073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Upcoming (and In-Progress) Projects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Louisiana WebEOC Network (in Progress)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First meeting in April 2018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 WebEOC personnel connections across state agencies and parishes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Bring more agencies/parishes into the GOHSEP Fusion network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Active FUSION subscribers are NOHSEP/Region 1 and East Baton Rouge Parish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Preparedness/Yearly Reports Board (in Progress)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Met with Preparedness Section in late March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board to replace PEMAC, Annual Report, EOP, etc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Upcoming (and In-Progress) Projects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Incident </a:t>
            </a:r>
            <a:r>
              <a:rPr lang="en-US" b="1" dirty="0" smtClean="0">
                <a:solidFill>
                  <a:schemeClr val="tx1"/>
                </a:solidFill>
              </a:rPr>
              <a:t>Creator Board (Spring 2018)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Tracks data on past incidents (declarations, days activated, dates, etc.)</a:t>
            </a:r>
          </a:p>
          <a:p>
            <a:r>
              <a:rPr lang="en-US" b="1" dirty="0">
                <a:solidFill>
                  <a:schemeClr val="tx1"/>
                </a:solidFill>
              </a:rPr>
              <a:t>WebEOC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Juvare</a:t>
            </a:r>
            <a:r>
              <a:rPr lang="en-US" b="1" dirty="0" smtClean="0">
                <a:solidFill>
                  <a:schemeClr val="tx1"/>
                </a:solidFill>
              </a:rPr>
              <a:t>” Update (TBD, Summer 2018)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Long-Term: Resource Request Board (Late 2018/Early 2019)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Large-scale project like the Shelter and SITREP boards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Possible draft presentation at next year’s Director’s Conference</a:t>
            </a:r>
          </a:p>
        </p:txBody>
      </p:sp>
    </p:spTree>
    <p:extLst>
      <p:ext uri="{BB962C8B-B14F-4D97-AF65-F5344CB8AC3E}">
        <p14:creationId xmlns:p14="http://schemas.microsoft.com/office/powerpoint/2010/main" val="33050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2209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While the new SITREP board and process is nearly complete, we’re still open to any suggestions from parishes before it goes live in WebEOC.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Submit Questions or Provide Feedback:</a:t>
            </a:r>
          </a:p>
          <a:p>
            <a:pPr marL="620712" lvl="2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Austin </a:t>
            </a:r>
            <a:r>
              <a:rPr lang="en-US" sz="3000" b="1" dirty="0" smtClean="0">
                <a:solidFill>
                  <a:schemeClr val="tx1"/>
                </a:solidFill>
              </a:rPr>
              <a:t>Dixon</a:t>
            </a:r>
            <a:endParaRPr lang="en-US" sz="3000" dirty="0">
              <a:solidFill>
                <a:schemeClr val="tx1"/>
              </a:solidFill>
            </a:endParaRPr>
          </a:p>
          <a:p>
            <a:pPr marL="620712" lvl="2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WebEOC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Administrator</a:t>
            </a:r>
          </a:p>
          <a:p>
            <a:pPr marL="620712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225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922-2190 </a:t>
            </a:r>
          </a:p>
          <a:p>
            <a:pPr marL="620712" lvl="2" indent="0">
              <a:buNone/>
            </a:pPr>
            <a:r>
              <a:rPr lang="en-US" smtClean="0">
                <a:hlinkClick r:id="rId2"/>
              </a:rPr>
              <a:t>austin.dixon@la.gov</a:t>
            </a: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Has Changed?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Board’s overall design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Agency and Parish SITREP board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consolidated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into one board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SITREP details don’t clear on input side—you don’t have to </a:t>
            </a:r>
            <a:r>
              <a:rPr lang="en-US" b="1" dirty="0" smtClean="0">
                <a:solidFill>
                  <a:srgbClr val="C00000"/>
                </a:solidFill>
              </a:rPr>
              <a:t>rewrite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full SITREP with each update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New fields </a:t>
            </a:r>
            <a:r>
              <a:rPr lang="en-US" dirty="0" smtClean="0">
                <a:solidFill>
                  <a:schemeClr val="tx1"/>
                </a:solidFill>
              </a:rPr>
              <a:t>for closures, staffing levels, and more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one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attachment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slot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SITREP details are </a:t>
            </a:r>
            <a:r>
              <a:rPr lang="en-US" b="1" dirty="0" smtClean="0">
                <a:solidFill>
                  <a:srgbClr val="C00000"/>
                </a:solidFill>
              </a:rPr>
              <a:t>categorized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(for parishes)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6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Still the Same?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Most types of data remain in the new board (damage assessment, declaration status, etc.)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Users still create an </a:t>
            </a:r>
            <a:r>
              <a:rPr lang="en-US" b="1" dirty="0" smtClean="0">
                <a:solidFill>
                  <a:srgbClr val="C00000"/>
                </a:solidFill>
              </a:rPr>
              <a:t>initial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SITREP, then update that one SITREP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Updates still subject to </a:t>
            </a:r>
            <a:r>
              <a:rPr lang="en-US" b="1" dirty="0" smtClean="0">
                <a:solidFill>
                  <a:srgbClr val="C00000"/>
                </a:solidFill>
              </a:rPr>
              <a:t>deadlines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cut-off times during an activation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Parish and agency SITREPs will still be collected and compiled into a </a:t>
            </a:r>
            <a:r>
              <a:rPr lang="en-US" b="1" dirty="0" smtClean="0">
                <a:solidFill>
                  <a:srgbClr val="C00000"/>
                </a:solidFill>
              </a:rPr>
              <a:t>single GOHSEP SITREP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4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Header Section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648200"/>
            <a:ext cx="8229600" cy="1752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Like the other new boards, the SITREP Publisher has a simplified header.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board name and incident can be found on the left side of the header.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9801"/>
            <a:ext cx="8229601" cy="197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990600" y="2895600"/>
            <a:ext cx="1066800" cy="1447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Header Section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2209800"/>
            <a:ext cx="3733800" cy="4190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 the right side is the Board Menu button and the search feature.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board-level actions, export options, and help guides are available here.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Click the </a:t>
            </a:r>
            <a:r>
              <a:rPr lang="en-US" b="1" dirty="0" smtClean="0">
                <a:solidFill>
                  <a:srgbClr val="C00000"/>
                </a:solidFill>
              </a:rPr>
              <a:t>“Create Initial SITREP” </a:t>
            </a:r>
            <a:r>
              <a:rPr lang="en-US" dirty="0" smtClean="0">
                <a:solidFill>
                  <a:schemeClr val="tx1"/>
                </a:solidFill>
              </a:rPr>
              <a:t>option to begin your SITREP. This link will not be available if a SITREP has already been created for your position.</a:t>
            </a:r>
          </a:p>
        </p:txBody>
      </p:sp>
      <p:sp>
        <p:nvSpPr>
          <p:cNvPr id="4" name="Down Arrow 3"/>
          <p:cNvSpPr/>
          <p:nvPr/>
        </p:nvSpPr>
        <p:spPr>
          <a:xfrm rot="10800000">
            <a:off x="1219200" y="3048000"/>
            <a:ext cx="1066800" cy="1752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198620" cy="293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762000" y="4800600"/>
            <a:ext cx="990600" cy="1600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SITREP: General Info/EOC Status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2209800"/>
            <a:ext cx="3733800" cy="41909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Required fields </a:t>
            </a:r>
            <a:r>
              <a:rPr lang="en-US" dirty="0" smtClean="0">
                <a:solidFill>
                  <a:schemeClr val="tx1"/>
                </a:solidFill>
              </a:rPr>
              <a:t>are marked with a red asterisk.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Your parish name and region will be populated automatically.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“Primary Situation”  </a:t>
            </a:r>
            <a:r>
              <a:rPr lang="en-US" dirty="0" smtClean="0">
                <a:solidFill>
                  <a:schemeClr val="tx1"/>
                </a:solidFill>
              </a:rPr>
              <a:t>input allows you to mark which specific event type is impacting your parish.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Parish EOC </a:t>
            </a:r>
            <a:r>
              <a:rPr lang="en-US" b="1" dirty="0" smtClean="0">
                <a:solidFill>
                  <a:srgbClr val="C00000"/>
                </a:solidFill>
              </a:rPr>
              <a:t>activation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staffing levels </a:t>
            </a:r>
            <a:r>
              <a:rPr lang="en-US" dirty="0" smtClean="0">
                <a:solidFill>
                  <a:schemeClr val="tx1"/>
                </a:solidFill>
              </a:rPr>
              <a:t>can also be logged.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Declaration Status field is also available.</a:t>
            </a:r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 rot="10800000">
            <a:off x="1219200" y="3048000"/>
            <a:ext cx="1066800" cy="1752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09799"/>
            <a:ext cx="4052620" cy="304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SITREP: Closures and Population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57286" y="2276475"/>
            <a:ext cx="3733800" cy="4190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Next, closure statuses and dates can be set for </a:t>
            </a:r>
            <a:r>
              <a:rPr lang="en-US" b="1" dirty="0" smtClean="0">
                <a:solidFill>
                  <a:srgbClr val="C00000"/>
                </a:solidFill>
              </a:rPr>
              <a:t>public school systems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parish offices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Affected population, evacuation status and totals, as well as parish sheltering status can be logged.</a:t>
            </a:r>
          </a:p>
        </p:txBody>
      </p:sp>
      <p:sp>
        <p:nvSpPr>
          <p:cNvPr id="4" name="Down Arrow 3"/>
          <p:cNvSpPr/>
          <p:nvPr/>
        </p:nvSpPr>
        <p:spPr>
          <a:xfrm rot="10800000">
            <a:off x="1219200" y="3048000"/>
            <a:ext cx="1066800" cy="1752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521335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SITREP: Damage Assessment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5716"/>
            <a:ext cx="8686800" cy="473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A15DB-33D8-43D1-B1E1-BBDE28F4F587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9383fe21-241c-4b58-a6fa-ef802baabd5f"/>
  </ds:schemaRefs>
</ds:datastoreItem>
</file>

<file path=customXml/itemProps2.xml><?xml version="1.0" encoding="utf-8"?>
<ds:datastoreItem xmlns:ds="http://schemas.openxmlformats.org/officeDocument/2006/customXml" ds:itemID="{BC3579EE-CEBC-4597-B1D0-D8842A1D5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23582-E9F4-40B5-A951-8E001E66E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1118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WebEOC SITREP Publisher</vt:lpstr>
      <vt:lpstr>Why Was an Update Needed?</vt:lpstr>
      <vt:lpstr>What Has Changed?</vt:lpstr>
      <vt:lpstr>What Is Still the Same?</vt:lpstr>
      <vt:lpstr>Header Section</vt:lpstr>
      <vt:lpstr>Header Section</vt:lpstr>
      <vt:lpstr>Creating a SITREP: General Info/EOC Status</vt:lpstr>
      <vt:lpstr>Creating a SITREP: Closures and Population</vt:lpstr>
      <vt:lpstr>Creating a SITREP: Damage Assessment</vt:lpstr>
      <vt:lpstr>Creating a SITREP: Damage Assessment</vt:lpstr>
      <vt:lpstr>Creating a SITREP: Detailed Reports</vt:lpstr>
      <vt:lpstr>Creating a SITREP: Preparer Info</vt:lpstr>
      <vt:lpstr>SITREP List View</vt:lpstr>
      <vt:lpstr>Updating Your SITREP</vt:lpstr>
      <vt:lpstr>Viewing a SITREP</vt:lpstr>
      <vt:lpstr>SITREP Details View</vt:lpstr>
      <vt:lpstr>SITREP Details View</vt:lpstr>
      <vt:lpstr>SITREP Details View</vt:lpstr>
      <vt:lpstr>WebEOC Board Dev. Timeline</vt:lpstr>
      <vt:lpstr>WebEOC Board Dev. Timeline</vt:lpstr>
      <vt:lpstr>Upcoming (and In-Progress) Projects</vt:lpstr>
      <vt:lpstr>Upcoming (and In-Progress) Projects</vt:lpstr>
      <vt:lpstr>Contact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 Conference 2018 SITREP Publisher Presentation</dc:title>
  <dc:creator>swb;austin dixon</dc:creator>
  <cp:lastModifiedBy>Dayries, Christina</cp:lastModifiedBy>
  <cp:revision>129</cp:revision>
  <dcterms:created xsi:type="dcterms:W3CDTF">2015-09-22T16:44:38Z</dcterms:created>
  <dcterms:modified xsi:type="dcterms:W3CDTF">2018-05-15T16:11:54Z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GOHSEPSlideMaster_Respond_2015</vt:lpwstr>
  </property>
  <property fmtid="{D5CDD505-2E9C-101B-9397-08002B2CF9AE}" pid="6" name="SlideDescription">
    <vt:lpwstr/>
  </property>
</Properties>
</file>