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7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312" r:id="rId19"/>
    <p:sldId id="310" r:id="rId20"/>
    <p:sldId id="311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80" r:id="rId33"/>
    <p:sldId id="26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908"/>
    <a:srgbClr val="887E4E"/>
    <a:srgbClr val="6B633D"/>
    <a:srgbClr val="2E462F"/>
    <a:srgbClr val="AFCAEB"/>
    <a:srgbClr val="72A2DC"/>
    <a:srgbClr val="A1C064"/>
    <a:srgbClr val="E9F0DC"/>
    <a:srgbClr val="ACFCFE"/>
    <a:srgbClr val="BE8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05" autoAdjust="0"/>
  </p:normalViewPr>
  <p:slideViewPr>
    <p:cSldViewPr snapToGrid="0">
      <p:cViewPr>
        <p:scale>
          <a:sx n="90" d="100"/>
          <a:sy n="90" d="100"/>
        </p:scale>
        <p:origin x="-978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976E5-9D1B-4AD9-98CF-53460B65F7FF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CA25E-2FF3-4BBF-BCD8-6AA69F2E4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93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5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A25E-2FF3-4BBF-BCD8-6AA69F2E43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A25E-2FF3-4BBF-BCD8-6AA69F2E43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CA25E-2FF3-4BBF-BCD8-6AA69F2E43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7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GOHSEP_PPT_7-10-14_v11_930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95959"/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rgbClr val="595959"/>
                </a:solidFill>
              </a:rPr>
              <a:t> + Recover + Mitigate</a:t>
            </a:r>
            <a:endParaRPr lang="en-US" sz="1200" b="1" dirty="0">
              <a:solidFill>
                <a:srgbClr val="595959"/>
              </a:solidFill>
            </a:endParaRPr>
          </a:p>
        </p:txBody>
      </p:sp>
      <p:pic>
        <p:nvPicPr>
          <p:cNvPr id="4" name="Picture 3" descr="GIR red_v3_7-8-14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90500"/>
            <a:ext cx="2705100" cy="6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</a:t>
            </a:r>
            <a:r>
              <a:rPr lang="en-US" sz="3600" cap="small" spc="-270" dirty="0">
                <a:solidFill>
                  <a:schemeClr val="bg1">
                    <a:lumMod val="85000"/>
                  </a:schemeClr>
                </a:solidFill>
              </a:rPr>
              <a:t>OHSEP</a:t>
            </a:r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613601"/>
            <a:ext cx="9153196" cy="1844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7800" spc="-150" dirty="0">
                <a:solidFill>
                  <a:srgbClr val="686868"/>
                </a:solidFill>
              </a:rPr>
              <a:t>Louisiana Shelter </a:t>
            </a:r>
            <a:r>
              <a:rPr lang="en-US" sz="7800" spc="-150" dirty="0" smtClean="0">
                <a:solidFill>
                  <a:srgbClr val="686868"/>
                </a:solidFill>
              </a:rPr>
              <a:t/>
            </a:r>
            <a:br>
              <a:rPr lang="en-US" sz="7800" spc="-150" dirty="0" smtClean="0">
                <a:solidFill>
                  <a:srgbClr val="686868"/>
                </a:solidFill>
              </a:rPr>
            </a:br>
            <a:r>
              <a:rPr lang="en-US" sz="7800" spc="-150" dirty="0" smtClean="0">
                <a:solidFill>
                  <a:srgbClr val="686868"/>
                </a:solidFill>
              </a:rPr>
              <a:t>Task </a:t>
            </a:r>
            <a:r>
              <a:rPr lang="en-US" sz="7800" spc="-150" dirty="0">
                <a:solidFill>
                  <a:srgbClr val="686868"/>
                </a:solidFill>
              </a:rPr>
              <a:t>Force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94" y="4036690"/>
            <a:ext cx="3626657" cy="11209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4246" y="4871323"/>
            <a:ext cx="3285460" cy="8079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January 21, 2015</a:t>
            </a:r>
            <a:endParaRPr lang="en-US" sz="3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5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048" y="1295400"/>
            <a:ext cx="8229600" cy="903004"/>
          </a:xfrm>
        </p:spPr>
        <p:txBody>
          <a:bodyPr>
            <a:normAutofit/>
          </a:bodyPr>
          <a:lstStyle/>
          <a:p>
            <a:r>
              <a:rPr lang="en-US" sz="4600" dirty="0"/>
              <a:t>Louisiana Shelter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66" y="2219257"/>
            <a:ext cx="8229600" cy="4200806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sz="3600" dirty="0"/>
              <a:t>Shelter Task Force</a:t>
            </a:r>
            <a:r>
              <a:rPr lang="en-US" sz="3500" dirty="0" smtClean="0"/>
              <a:t> </a:t>
            </a:r>
            <a:r>
              <a:rPr lang="en-US" sz="3500" dirty="0" smtClean="0"/>
              <a:t>is the repository for shelter population counts</a:t>
            </a:r>
          </a:p>
          <a:p>
            <a:pPr lvl="1" indent="-336550">
              <a:spcBef>
                <a:spcPts val="1400"/>
              </a:spcBef>
              <a:buSzPct val="94000"/>
            </a:pPr>
            <a:r>
              <a:rPr lang="en-US" sz="2600" dirty="0" smtClean="0"/>
              <a:t>Parish Directors will provide their respective STF Representative with current population counts</a:t>
            </a:r>
          </a:p>
          <a:p>
            <a:pPr lvl="1" indent="-336550">
              <a:spcBef>
                <a:spcPts val="1400"/>
              </a:spcBef>
              <a:buSzPct val="94000"/>
            </a:pPr>
            <a:r>
              <a:rPr lang="en-US" sz="2600" dirty="0" smtClean="0"/>
              <a:t>STF Regional Representative will gather &amp; report this information to STF Chair</a:t>
            </a:r>
          </a:p>
          <a:p>
            <a:pPr lvl="1" indent="-336550">
              <a:spcBef>
                <a:spcPts val="1400"/>
              </a:spcBef>
              <a:buSzPct val="94000"/>
            </a:pPr>
            <a:r>
              <a:rPr lang="en-US" sz="2600" dirty="0" smtClean="0"/>
              <a:t>STF Chair will provide this information to GOHSEP Shelter Liaison during scheduled conference calls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09673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40" y="1220969"/>
            <a:ext cx="8229600" cy="903004"/>
          </a:xfrm>
        </p:spPr>
        <p:txBody>
          <a:bodyPr>
            <a:normAutofit/>
          </a:bodyPr>
          <a:lstStyle/>
          <a:p>
            <a:r>
              <a:rPr lang="en-US" sz="4600" dirty="0"/>
              <a:t>Louisiana Shelter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783" y="2200940"/>
            <a:ext cx="8229600" cy="401910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800" dirty="0" smtClean="0"/>
              <a:t>Shelter Status Reporting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Name of Shelter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Shelter Location - Physical Address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Population Count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Status- Standby/Opened/Closed/Full/ECT</a:t>
            </a:r>
          </a:p>
        </p:txBody>
      </p:sp>
    </p:spTree>
    <p:extLst>
      <p:ext uri="{BB962C8B-B14F-4D97-AF65-F5344CB8AC3E}">
        <p14:creationId xmlns:p14="http://schemas.microsoft.com/office/powerpoint/2010/main" val="3601775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12" y="1257608"/>
            <a:ext cx="8229600" cy="903004"/>
          </a:xfrm>
        </p:spPr>
        <p:txBody>
          <a:bodyPr>
            <a:normAutofit/>
          </a:bodyPr>
          <a:lstStyle/>
          <a:p>
            <a:r>
              <a:rPr lang="en-US" sz="4600" dirty="0"/>
              <a:t>Louisiana Shelter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1640"/>
            <a:ext cx="8229600" cy="3425739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3300" dirty="0" smtClean="0"/>
              <a:t>Annex Development &amp; Maintenance </a:t>
            </a:r>
          </a:p>
          <a:p>
            <a:pPr>
              <a:spcBef>
                <a:spcPts val="3000"/>
              </a:spcBef>
            </a:pPr>
            <a:r>
              <a:rPr lang="en-US" sz="3300" dirty="0" smtClean="0"/>
              <a:t>Annual review &amp; updating prior to June 1</a:t>
            </a:r>
          </a:p>
          <a:p>
            <a:pPr>
              <a:spcBef>
                <a:spcPts val="3000"/>
              </a:spcBef>
            </a:pPr>
            <a:r>
              <a:rPr lang="en-US" sz="3300" dirty="0" smtClean="0"/>
              <a:t>Annual Survey to provide an estimate </a:t>
            </a:r>
            <a:br>
              <a:rPr lang="en-US" sz="3300" dirty="0" smtClean="0"/>
            </a:br>
            <a:r>
              <a:rPr lang="en-US" sz="3300" dirty="0" smtClean="0"/>
              <a:t>of available General </a:t>
            </a:r>
            <a:r>
              <a:rPr lang="en-US" sz="3300" dirty="0"/>
              <a:t>P</a:t>
            </a:r>
            <a:r>
              <a:rPr lang="en-US" sz="3300" dirty="0" smtClean="0"/>
              <a:t>opulation Shelters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206586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01" y="1259188"/>
            <a:ext cx="8229600" cy="903004"/>
          </a:xfrm>
        </p:spPr>
        <p:txBody>
          <a:bodyPr/>
          <a:lstStyle/>
          <a:p>
            <a:r>
              <a:rPr lang="en-US" dirty="0"/>
              <a:t>Louisiana Shelter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3901"/>
            <a:ext cx="8229600" cy="393825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sz="4200" dirty="0" smtClean="0"/>
              <a:t>Survey coming out soon</a:t>
            </a:r>
          </a:p>
          <a:p>
            <a:pPr lvl="1">
              <a:spcBef>
                <a:spcPts val="1800"/>
              </a:spcBef>
              <a:buSzPct val="92000"/>
            </a:pPr>
            <a:r>
              <a:rPr lang="en-US" sz="3300" dirty="0" smtClean="0"/>
              <a:t>CTNS</a:t>
            </a:r>
          </a:p>
          <a:p>
            <a:pPr lvl="1">
              <a:spcBef>
                <a:spcPts val="1200"/>
              </a:spcBef>
              <a:buSzPct val="92000"/>
            </a:pPr>
            <a:r>
              <a:rPr lang="en-US" sz="3300" dirty="0" smtClean="0"/>
              <a:t>P2P</a:t>
            </a:r>
          </a:p>
          <a:p>
            <a:pPr lvl="1">
              <a:spcBef>
                <a:spcPts val="1200"/>
              </a:spcBef>
              <a:buSzPct val="92000"/>
            </a:pPr>
            <a:r>
              <a:rPr lang="en-US" sz="3300" dirty="0" smtClean="0"/>
              <a:t>General Population</a:t>
            </a:r>
          </a:p>
          <a:p>
            <a:pPr lvl="1">
              <a:spcBef>
                <a:spcPts val="1200"/>
              </a:spcBef>
              <a:buSzPct val="92000"/>
            </a:pPr>
            <a:r>
              <a:rPr lang="en-US" sz="3300" dirty="0" smtClean="0"/>
              <a:t>Existing Mutual Aid Agreements</a:t>
            </a:r>
          </a:p>
          <a:p>
            <a:pPr>
              <a:lnSpc>
                <a:spcPct val="110000"/>
              </a:lnSpc>
              <a:spcBef>
                <a:spcPts val="24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4200" b="1" dirty="0" smtClean="0">
                <a:solidFill>
                  <a:srgbClr val="C00000"/>
                </a:solidFill>
              </a:rPr>
              <a:t>PLEASE; PLEASE; PLEASE </a:t>
            </a:r>
            <a:r>
              <a:rPr lang="en-US" sz="4200" dirty="0" smtClean="0"/>
              <a:t>Complete these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985342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19" y="1241082"/>
            <a:ext cx="8229600" cy="903004"/>
          </a:xfrm>
        </p:spPr>
        <p:txBody>
          <a:bodyPr>
            <a:normAutofit/>
          </a:bodyPr>
          <a:lstStyle/>
          <a:p>
            <a:r>
              <a:rPr lang="en-US" sz="4600" dirty="0"/>
              <a:t>Louisiana Shelter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68" y="2339741"/>
            <a:ext cx="8229600" cy="3425739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3700" dirty="0" smtClean="0"/>
              <a:t>Next Step</a:t>
            </a:r>
            <a:endParaRPr lang="en-US" sz="3700" dirty="0"/>
          </a:p>
          <a:p>
            <a:pPr marL="1085850" lvl="1" indent="-347663">
              <a:spcBef>
                <a:spcPts val="1200"/>
              </a:spcBef>
              <a:buSzPct val="91000"/>
            </a:pPr>
            <a:r>
              <a:rPr lang="en-US" sz="3100" dirty="0" smtClean="0"/>
              <a:t>Information Points along the evacuation Routes</a:t>
            </a:r>
            <a:endParaRPr lang="en-US" sz="3100" dirty="0"/>
          </a:p>
          <a:p>
            <a:pPr>
              <a:spcBef>
                <a:spcPts val="1800"/>
              </a:spcBef>
            </a:pPr>
            <a:r>
              <a:rPr lang="en-US" sz="3700" dirty="0" smtClean="0"/>
              <a:t>We need assistance from the Parish Directors to Coordinate </a:t>
            </a:r>
            <a:r>
              <a:rPr lang="en-US" sz="3700" dirty="0"/>
              <a:t>&amp;</a:t>
            </a:r>
            <a:r>
              <a:rPr lang="en-US" sz="3700" dirty="0" smtClean="0"/>
              <a:t> Staff these Information Points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540604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Freeform 521"/>
          <p:cNvSpPr>
            <a:spLocks/>
          </p:cNvSpPr>
          <p:nvPr/>
        </p:nvSpPr>
        <p:spPr bwMode="auto">
          <a:xfrm>
            <a:off x="4837811" y="5647749"/>
            <a:ext cx="1216839" cy="929073"/>
          </a:xfrm>
          <a:custGeom>
            <a:avLst/>
            <a:gdLst/>
            <a:ahLst/>
            <a:cxnLst>
              <a:cxn ang="0">
                <a:pos x="114" y="163"/>
              </a:cxn>
              <a:cxn ang="0">
                <a:pos x="28" y="326"/>
              </a:cxn>
              <a:cxn ang="0">
                <a:pos x="85" y="380"/>
              </a:cxn>
              <a:cxn ang="0">
                <a:pos x="0" y="489"/>
              </a:cxn>
              <a:cxn ang="0">
                <a:pos x="85" y="571"/>
              </a:cxn>
              <a:cxn ang="0">
                <a:pos x="200" y="571"/>
              </a:cxn>
              <a:cxn ang="0">
                <a:pos x="372" y="624"/>
              </a:cxn>
              <a:cxn ang="0">
                <a:pos x="429" y="678"/>
              </a:cxn>
              <a:cxn ang="0">
                <a:pos x="630" y="624"/>
              </a:cxn>
              <a:cxn ang="0">
                <a:pos x="716" y="489"/>
              </a:cxn>
              <a:cxn ang="0">
                <a:pos x="830" y="435"/>
              </a:cxn>
              <a:cxn ang="0">
                <a:pos x="888" y="516"/>
              </a:cxn>
              <a:cxn ang="0">
                <a:pos x="888" y="408"/>
              </a:cxn>
              <a:cxn ang="0">
                <a:pos x="486" y="0"/>
              </a:cxn>
              <a:cxn ang="0">
                <a:pos x="458" y="27"/>
              </a:cxn>
              <a:cxn ang="0">
                <a:pos x="401" y="27"/>
              </a:cxn>
              <a:cxn ang="0">
                <a:pos x="401" y="55"/>
              </a:cxn>
              <a:cxn ang="0">
                <a:pos x="286" y="55"/>
              </a:cxn>
              <a:cxn ang="0">
                <a:pos x="228" y="136"/>
              </a:cxn>
              <a:cxn ang="0">
                <a:pos x="114" y="163"/>
              </a:cxn>
            </a:cxnLst>
            <a:rect l="0" t="0" r="r" b="b"/>
            <a:pathLst>
              <a:path w="888" h="678">
                <a:moveTo>
                  <a:pt x="114" y="163"/>
                </a:moveTo>
                <a:lnTo>
                  <a:pt x="28" y="326"/>
                </a:lnTo>
                <a:lnTo>
                  <a:pt x="85" y="380"/>
                </a:lnTo>
                <a:lnTo>
                  <a:pt x="0" y="489"/>
                </a:lnTo>
                <a:lnTo>
                  <a:pt x="85" y="571"/>
                </a:lnTo>
                <a:lnTo>
                  <a:pt x="200" y="571"/>
                </a:lnTo>
                <a:lnTo>
                  <a:pt x="372" y="624"/>
                </a:lnTo>
                <a:lnTo>
                  <a:pt x="429" y="678"/>
                </a:lnTo>
                <a:lnTo>
                  <a:pt x="630" y="624"/>
                </a:lnTo>
                <a:lnTo>
                  <a:pt x="716" y="489"/>
                </a:lnTo>
                <a:lnTo>
                  <a:pt x="830" y="435"/>
                </a:lnTo>
                <a:lnTo>
                  <a:pt x="888" y="516"/>
                </a:lnTo>
                <a:lnTo>
                  <a:pt x="888" y="408"/>
                </a:lnTo>
                <a:lnTo>
                  <a:pt x="486" y="0"/>
                </a:lnTo>
                <a:lnTo>
                  <a:pt x="458" y="27"/>
                </a:lnTo>
                <a:lnTo>
                  <a:pt x="401" y="27"/>
                </a:lnTo>
                <a:lnTo>
                  <a:pt x="401" y="55"/>
                </a:lnTo>
                <a:lnTo>
                  <a:pt x="286" y="55"/>
                </a:lnTo>
                <a:lnTo>
                  <a:pt x="228" y="136"/>
                </a:lnTo>
                <a:lnTo>
                  <a:pt x="114" y="163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622" name="Rectangle 660"/>
          <p:cNvSpPr>
            <a:spLocks noChangeArrowheads="1"/>
          </p:cNvSpPr>
          <p:nvPr/>
        </p:nvSpPr>
        <p:spPr bwMode="auto">
          <a:xfrm>
            <a:off x="5134388" y="6050442"/>
            <a:ext cx="61782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900" i="0" dirty="0" smtClean="0">
                <a:latin typeface="+mj-lt"/>
              </a:rPr>
              <a:t>Terrebonne</a:t>
            </a:r>
            <a:endParaRPr lang="en-US" sz="2800" b="0" i="0" dirty="0">
              <a:latin typeface="+mj-lt"/>
            </a:endParaRPr>
          </a:p>
        </p:txBody>
      </p:sp>
      <p:sp>
        <p:nvSpPr>
          <p:cNvPr id="550" name="TextBox 549"/>
          <p:cNvSpPr txBox="1"/>
          <p:nvPr/>
        </p:nvSpPr>
        <p:spPr bwMode="auto">
          <a:xfrm>
            <a:off x="6319724" y="937881"/>
            <a:ext cx="2428875" cy="480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pc="140" dirty="0" smtClean="0">
                <a:solidFill>
                  <a:srgbClr val="FFFFFF"/>
                </a:solidFill>
              </a:rPr>
              <a:t>Balance - 23</a:t>
            </a:r>
            <a:endParaRPr lang="en-US" sz="2800" spc="140" dirty="0">
              <a:solidFill>
                <a:srgbClr val="FFFFFF"/>
              </a:solidFill>
            </a:endParaRPr>
          </a:p>
        </p:txBody>
      </p:sp>
      <p:grpSp>
        <p:nvGrpSpPr>
          <p:cNvPr id="551" name="Group 550"/>
          <p:cNvGrpSpPr/>
          <p:nvPr/>
        </p:nvGrpSpPr>
        <p:grpSpPr>
          <a:xfrm>
            <a:off x="1193780" y="896389"/>
            <a:ext cx="6649534" cy="5755385"/>
            <a:chOff x="2028825" y="1040422"/>
            <a:chExt cx="6824546" cy="5687123"/>
          </a:xfrm>
          <a:noFill/>
        </p:grpSpPr>
        <p:grpSp>
          <p:nvGrpSpPr>
            <p:cNvPr id="552" name="Group 3"/>
            <p:cNvGrpSpPr>
              <a:grpSpLocks/>
            </p:cNvGrpSpPr>
            <p:nvPr/>
          </p:nvGrpSpPr>
          <p:grpSpPr bwMode="auto">
            <a:xfrm>
              <a:off x="2028825" y="1040422"/>
              <a:ext cx="811637" cy="1191251"/>
              <a:chOff x="152" y="196"/>
              <a:chExt cx="573" cy="841"/>
            </a:xfrm>
            <a:grpFill/>
          </p:grpSpPr>
          <p:sp>
            <p:nvSpPr>
              <p:cNvPr id="1082" name="Freeform 4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3" name="Freeform 5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3" name="Group 6"/>
            <p:cNvGrpSpPr>
              <a:grpSpLocks/>
            </p:cNvGrpSpPr>
            <p:nvPr/>
          </p:nvGrpSpPr>
          <p:grpSpPr bwMode="auto">
            <a:xfrm>
              <a:off x="2351780" y="1040422"/>
              <a:ext cx="569420" cy="1153006"/>
              <a:chOff x="380" y="196"/>
              <a:chExt cx="402" cy="814"/>
            </a:xfrm>
            <a:grpFill/>
          </p:grpSpPr>
          <p:sp>
            <p:nvSpPr>
              <p:cNvPr id="1080" name="Freeform 7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1" name="Freeform 8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4" name="Group 9"/>
            <p:cNvGrpSpPr>
              <a:grpSpLocks/>
            </p:cNvGrpSpPr>
            <p:nvPr/>
          </p:nvGrpSpPr>
          <p:grpSpPr bwMode="auto">
            <a:xfrm>
              <a:off x="2758307" y="1040422"/>
              <a:ext cx="488681" cy="923538"/>
              <a:chOff x="667" y="196"/>
              <a:chExt cx="345" cy="652"/>
            </a:xfrm>
            <a:grpFill/>
          </p:grpSpPr>
          <p:sp>
            <p:nvSpPr>
              <p:cNvPr id="1078" name="Freeform 10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9" name="Freeform 11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5" name="Group 12"/>
            <p:cNvGrpSpPr>
              <a:grpSpLocks/>
            </p:cNvGrpSpPr>
            <p:nvPr/>
          </p:nvGrpSpPr>
          <p:grpSpPr bwMode="auto">
            <a:xfrm>
              <a:off x="3126589" y="1040422"/>
              <a:ext cx="688404" cy="652993"/>
              <a:chOff x="927" y="196"/>
              <a:chExt cx="486" cy="461"/>
            </a:xfrm>
            <a:grpFill/>
          </p:grpSpPr>
          <p:sp>
            <p:nvSpPr>
              <p:cNvPr id="1076" name="Freeform 13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7" name="Freeform 14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6" name="Group 15"/>
            <p:cNvGrpSpPr>
              <a:grpSpLocks/>
            </p:cNvGrpSpPr>
            <p:nvPr/>
          </p:nvGrpSpPr>
          <p:grpSpPr bwMode="auto">
            <a:xfrm>
              <a:off x="3814992" y="1040422"/>
              <a:ext cx="851297" cy="652993"/>
              <a:chOff x="1413" y="196"/>
              <a:chExt cx="601" cy="461"/>
            </a:xfrm>
            <a:grpFill/>
          </p:grpSpPr>
          <p:sp>
            <p:nvSpPr>
              <p:cNvPr id="1074" name="Freeform 16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5" name="Freeform 17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7" name="Group 18"/>
            <p:cNvGrpSpPr>
              <a:grpSpLocks/>
            </p:cNvGrpSpPr>
            <p:nvPr/>
          </p:nvGrpSpPr>
          <p:grpSpPr bwMode="auto">
            <a:xfrm>
              <a:off x="4626629" y="1040422"/>
              <a:ext cx="852714" cy="728065"/>
              <a:chOff x="1986" y="196"/>
              <a:chExt cx="602" cy="514"/>
            </a:xfrm>
            <a:grpFill/>
          </p:grpSpPr>
          <p:sp>
            <p:nvSpPr>
              <p:cNvPr id="1072" name="Freeform 19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3" name="Freeform 20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8" name="Group 21"/>
            <p:cNvGrpSpPr>
              <a:grpSpLocks/>
            </p:cNvGrpSpPr>
            <p:nvPr/>
          </p:nvGrpSpPr>
          <p:grpSpPr bwMode="auto">
            <a:xfrm>
              <a:off x="5235710" y="1040422"/>
              <a:ext cx="449021" cy="652993"/>
              <a:chOff x="2416" y="196"/>
              <a:chExt cx="317" cy="461"/>
            </a:xfrm>
            <a:grpFill/>
          </p:grpSpPr>
          <p:sp>
            <p:nvSpPr>
              <p:cNvPr id="1070" name="Freeform 22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1" name="Freeform 23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9" name="Group 24"/>
            <p:cNvGrpSpPr>
              <a:grpSpLocks/>
            </p:cNvGrpSpPr>
            <p:nvPr/>
          </p:nvGrpSpPr>
          <p:grpSpPr bwMode="auto">
            <a:xfrm>
              <a:off x="5482176" y="1040422"/>
              <a:ext cx="526926" cy="691237"/>
              <a:chOff x="2590" y="196"/>
              <a:chExt cx="372" cy="488"/>
            </a:xfrm>
            <a:grpFill/>
          </p:grpSpPr>
          <p:sp>
            <p:nvSpPr>
              <p:cNvPr id="1068" name="Freeform 25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9" name="Freeform 26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0" name="Group 27"/>
            <p:cNvGrpSpPr>
              <a:grpSpLocks/>
            </p:cNvGrpSpPr>
            <p:nvPr/>
          </p:nvGrpSpPr>
          <p:grpSpPr bwMode="auto">
            <a:xfrm>
              <a:off x="2028825" y="2040449"/>
              <a:ext cx="932036" cy="691237"/>
              <a:chOff x="152" y="902"/>
              <a:chExt cx="658" cy="488"/>
            </a:xfrm>
            <a:grpFill/>
          </p:grpSpPr>
          <p:sp>
            <p:nvSpPr>
              <p:cNvPr id="1066" name="Freeform 28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7" name="Freeform 29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1" name="Group 30"/>
            <p:cNvGrpSpPr>
              <a:grpSpLocks/>
            </p:cNvGrpSpPr>
            <p:nvPr/>
          </p:nvGrpSpPr>
          <p:grpSpPr bwMode="auto">
            <a:xfrm>
              <a:off x="2635074" y="2193428"/>
              <a:ext cx="654409" cy="498597"/>
              <a:chOff x="580" y="1010"/>
              <a:chExt cx="462" cy="352"/>
            </a:xfrm>
            <a:grpFill/>
          </p:grpSpPr>
          <p:sp>
            <p:nvSpPr>
              <p:cNvPr id="1064" name="Freeform 31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5" name="Freeform 32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2" name="Group 33"/>
            <p:cNvGrpSpPr>
              <a:grpSpLocks/>
            </p:cNvGrpSpPr>
            <p:nvPr/>
          </p:nvGrpSpPr>
          <p:grpSpPr bwMode="auto">
            <a:xfrm>
              <a:off x="2881539" y="1693415"/>
              <a:ext cx="851298" cy="616164"/>
              <a:chOff x="754" y="657"/>
              <a:chExt cx="601" cy="435"/>
            </a:xfrm>
            <a:grpFill/>
          </p:grpSpPr>
          <p:sp>
            <p:nvSpPr>
              <p:cNvPr id="1062" name="Freeform 34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3" name="Freeform 35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3" name="Group 36"/>
            <p:cNvGrpSpPr>
              <a:grpSpLocks/>
            </p:cNvGrpSpPr>
            <p:nvPr/>
          </p:nvGrpSpPr>
          <p:grpSpPr bwMode="auto">
            <a:xfrm>
              <a:off x="3612437" y="1424286"/>
              <a:ext cx="609082" cy="460352"/>
              <a:chOff x="1270" y="467"/>
              <a:chExt cx="430" cy="325"/>
            </a:xfrm>
            <a:grpFill/>
          </p:grpSpPr>
          <p:sp>
            <p:nvSpPr>
              <p:cNvPr id="1060" name="Freeform 37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1" name="Freeform 38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4" name="Group 39"/>
            <p:cNvGrpSpPr>
              <a:grpSpLocks/>
            </p:cNvGrpSpPr>
            <p:nvPr/>
          </p:nvGrpSpPr>
          <p:grpSpPr bwMode="auto">
            <a:xfrm>
              <a:off x="3652098" y="1808148"/>
              <a:ext cx="694070" cy="501430"/>
              <a:chOff x="1298" y="738"/>
              <a:chExt cx="490" cy="354"/>
            </a:xfrm>
            <a:grpFill/>
          </p:grpSpPr>
          <p:sp>
            <p:nvSpPr>
              <p:cNvPr id="1058" name="Freeform 40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9" name="Freeform 41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5" name="Group 42"/>
            <p:cNvGrpSpPr>
              <a:grpSpLocks/>
            </p:cNvGrpSpPr>
            <p:nvPr/>
          </p:nvGrpSpPr>
          <p:grpSpPr bwMode="auto">
            <a:xfrm>
              <a:off x="4221518" y="1502191"/>
              <a:ext cx="648743" cy="614747"/>
              <a:chOff x="1700" y="522"/>
              <a:chExt cx="458" cy="434"/>
            </a:xfrm>
            <a:grpFill/>
          </p:grpSpPr>
          <p:sp>
            <p:nvSpPr>
              <p:cNvPr id="1056" name="Freeform 43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6" name="Group 45"/>
            <p:cNvGrpSpPr>
              <a:grpSpLocks/>
            </p:cNvGrpSpPr>
            <p:nvPr/>
          </p:nvGrpSpPr>
          <p:grpSpPr bwMode="auto">
            <a:xfrm>
              <a:off x="4343335" y="2115522"/>
              <a:ext cx="568004" cy="538258"/>
              <a:chOff x="1786" y="955"/>
              <a:chExt cx="401" cy="380"/>
            </a:xfrm>
            <a:grpFill/>
          </p:grpSpPr>
          <p:sp>
            <p:nvSpPr>
              <p:cNvPr id="1054" name="Freeform 46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5" name="Freeform 47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7" name="Group 48"/>
            <p:cNvGrpSpPr>
              <a:grpSpLocks/>
            </p:cNvGrpSpPr>
            <p:nvPr/>
          </p:nvGrpSpPr>
          <p:grpSpPr bwMode="auto">
            <a:xfrm>
              <a:off x="4707368" y="1539019"/>
              <a:ext cx="771975" cy="770559"/>
              <a:chOff x="2043" y="548"/>
              <a:chExt cx="545" cy="544"/>
            </a:xfrm>
            <a:grpFill/>
          </p:grpSpPr>
          <p:sp>
            <p:nvSpPr>
              <p:cNvPr id="1052" name="Freeform 49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3" name="Freeform 50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8" name="Group 51"/>
            <p:cNvGrpSpPr>
              <a:grpSpLocks/>
            </p:cNvGrpSpPr>
            <p:nvPr/>
          </p:nvGrpSpPr>
          <p:grpSpPr bwMode="auto">
            <a:xfrm>
              <a:off x="5361776" y="1731659"/>
              <a:ext cx="849881" cy="500014"/>
              <a:chOff x="2505" y="684"/>
              <a:chExt cx="600" cy="353"/>
            </a:xfrm>
            <a:grpFill/>
          </p:grpSpPr>
          <p:sp>
            <p:nvSpPr>
              <p:cNvPr id="1050" name="Freeform 52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1" name="Freeform 53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9" name="Group 54"/>
            <p:cNvGrpSpPr>
              <a:grpSpLocks/>
            </p:cNvGrpSpPr>
            <p:nvPr/>
          </p:nvGrpSpPr>
          <p:grpSpPr bwMode="auto">
            <a:xfrm>
              <a:off x="4829184" y="1962544"/>
              <a:ext cx="610498" cy="729481"/>
              <a:chOff x="2129" y="847"/>
              <a:chExt cx="431" cy="515"/>
            </a:xfrm>
            <a:grpFill/>
          </p:grpSpPr>
          <p:sp>
            <p:nvSpPr>
              <p:cNvPr id="1048" name="Freeform 55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9" name="Freeform 56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0" name="Group 57"/>
            <p:cNvGrpSpPr>
              <a:grpSpLocks/>
            </p:cNvGrpSpPr>
            <p:nvPr/>
          </p:nvGrpSpPr>
          <p:grpSpPr bwMode="auto">
            <a:xfrm>
              <a:off x="5319282" y="2155183"/>
              <a:ext cx="732314" cy="729481"/>
              <a:chOff x="2475" y="983"/>
              <a:chExt cx="517" cy="515"/>
            </a:xfrm>
            <a:grpFill/>
          </p:grpSpPr>
          <p:sp>
            <p:nvSpPr>
              <p:cNvPr id="1046" name="Freeform 58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7" name="Freeform 59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1" name="Group 60"/>
            <p:cNvGrpSpPr>
              <a:grpSpLocks/>
            </p:cNvGrpSpPr>
            <p:nvPr/>
          </p:nvGrpSpPr>
          <p:grpSpPr bwMode="auto">
            <a:xfrm>
              <a:off x="2841878" y="2309578"/>
              <a:ext cx="973114" cy="1189834"/>
              <a:chOff x="726" y="1092"/>
              <a:chExt cx="687" cy="840"/>
            </a:xfrm>
            <a:grpFill/>
          </p:grpSpPr>
          <p:sp>
            <p:nvSpPr>
              <p:cNvPr id="1044" name="Freeform 61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5" name="Freeform 62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2" name="Group 63"/>
            <p:cNvGrpSpPr>
              <a:grpSpLocks/>
            </p:cNvGrpSpPr>
            <p:nvPr/>
          </p:nvGrpSpPr>
          <p:grpSpPr bwMode="auto">
            <a:xfrm>
              <a:off x="3490621" y="2309578"/>
              <a:ext cx="855547" cy="652993"/>
              <a:chOff x="1184" y="1092"/>
              <a:chExt cx="604" cy="461"/>
            </a:xfrm>
            <a:grpFill/>
          </p:grpSpPr>
          <p:sp>
            <p:nvSpPr>
              <p:cNvPr id="1042" name="Freeform 64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3" name="Freeform 65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3" name="Group 66"/>
            <p:cNvGrpSpPr>
              <a:grpSpLocks/>
            </p:cNvGrpSpPr>
            <p:nvPr/>
          </p:nvGrpSpPr>
          <p:grpSpPr bwMode="auto">
            <a:xfrm>
              <a:off x="3490621" y="2845003"/>
              <a:ext cx="1015608" cy="579336"/>
              <a:chOff x="1184" y="1470"/>
              <a:chExt cx="717" cy="409"/>
            </a:xfrm>
            <a:grpFill/>
          </p:grpSpPr>
          <p:sp>
            <p:nvSpPr>
              <p:cNvPr id="1040" name="Freeform 67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1" name="Freeform 68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4" name="Group 69"/>
            <p:cNvGrpSpPr>
              <a:grpSpLocks/>
            </p:cNvGrpSpPr>
            <p:nvPr/>
          </p:nvGrpSpPr>
          <p:grpSpPr bwMode="auto">
            <a:xfrm>
              <a:off x="4261180" y="2653781"/>
              <a:ext cx="488682" cy="845631"/>
              <a:chOff x="1728" y="1335"/>
              <a:chExt cx="345" cy="597"/>
            </a:xfrm>
            <a:grpFill/>
          </p:grpSpPr>
          <p:sp>
            <p:nvSpPr>
              <p:cNvPr id="1038" name="Freeform 70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9" name="Freeform 71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5" name="Group 72"/>
            <p:cNvGrpSpPr>
              <a:grpSpLocks/>
            </p:cNvGrpSpPr>
            <p:nvPr/>
          </p:nvGrpSpPr>
          <p:grpSpPr bwMode="auto">
            <a:xfrm>
              <a:off x="4749862" y="2537630"/>
              <a:ext cx="610498" cy="1114761"/>
              <a:chOff x="2073" y="1253"/>
              <a:chExt cx="431" cy="787"/>
            </a:xfrm>
            <a:grpFill/>
          </p:grpSpPr>
          <p:sp>
            <p:nvSpPr>
              <p:cNvPr id="1036" name="Freeform 73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7" name="Freeform 74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6" name="Group 75"/>
            <p:cNvGrpSpPr>
              <a:grpSpLocks/>
            </p:cNvGrpSpPr>
            <p:nvPr/>
          </p:nvGrpSpPr>
          <p:grpSpPr bwMode="auto">
            <a:xfrm>
              <a:off x="4955249" y="2884664"/>
              <a:ext cx="648743" cy="1076516"/>
              <a:chOff x="2218" y="1498"/>
              <a:chExt cx="458" cy="760"/>
            </a:xfrm>
            <a:grpFill/>
          </p:grpSpPr>
          <p:sp>
            <p:nvSpPr>
              <p:cNvPr id="1034" name="Freeform 76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5" name="Freeform 77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7" name="Group 78"/>
            <p:cNvGrpSpPr>
              <a:grpSpLocks/>
            </p:cNvGrpSpPr>
            <p:nvPr/>
          </p:nvGrpSpPr>
          <p:grpSpPr bwMode="auto">
            <a:xfrm>
              <a:off x="2271042" y="2731686"/>
              <a:ext cx="854130" cy="960366"/>
              <a:chOff x="323" y="1390"/>
              <a:chExt cx="603" cy="678"/>
            </a:xfrm>
            <a:grpFill/>
          </p:grpSpPr>
          <p:sp>
            <p:nvSpPr>
              <p:cNvPr id="1032" name="Freeform 79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3" name="Freeform 80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8" name="Group 81"/>
            <p:cNvGrpSpPr>
              <a:grpSpLocks/>
            </p:cNvGrpSpPr>
            <p:nvPr/>
          </p:nvGrpSpPr>
          <p:grpSpPr bwMode="auto">
            <a:xfrm>
              <a:off x="2677568" y="3462584"/>
              <a:ext cx="1015608" cy="691237"/>
              <a:chOff x="610" y="1906"/>
              <a:chExt cx="717" cy="488"/>
            </a:xfrm>
            <a:grpFill/>
          </p:grpSpPr>
          <p:sp>
            <p:nvSpPr>
              <p:cNvPr id="1030" name="Freeform 82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1" name="Freeform 83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9" name="Group 84"/>
            <p:cNvGrpSpPr>
              <a:grpSpLocks/>
            </p:cNvGrpSpPr>
            <p:nvPr/>
          </p:nvGrpSpPr>
          <p:grpSpPr bwMode="auto">
            <a:xfrm>
              <a:off x="3490621" y="3231700"/>
              <a:ext cx="1136008" cy="883877"/>
              <a:chOff x="1184" y="1743"/>
              <a:chExt cx="802" cy="624"/>
            </a:xfrm>
            <a:grpFill/>
          </p:grpSpPr>
          <p:sp>
            <p:nvSpPr>
              <p:cNvPr id="1028" name="Freeform 85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9" name="Freeform 86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0" name="Group 87"/>
            <p:cNvGrpSpPr>
              <a:grpSpLocks/>
            </p:cNvGrpSpPr>
            <p:nvPr/>
          </p:nvGrpSpPr>
          <p:grpSpPr bwMode="auto">
            <a:xfrm>
              <a:off x="4385829" y="3499412"/>
              <a:ext cx="811637" cy="692654"/>
              <a:chOff x="1816" y="1932"/>
              <a:chExt cx="573" cy="489"/>
            </a:xfrm>
            <a:grpFill/>
          </p:grpSpPr>
          <p:sp>
            <p:nvSpPr>
              <p:cNvPr id="1026" name="Freeform 88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7" name="Freeform 89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1" name="Group 90"/>
            <p:cNvGrpSpPr>
              <a:grpSpLocks/>
            </p:cNvGrpSpPr>
            <p:nvPr/>
          </p:nvGrpSpPr>
          <p:grpSpPr bwMode="auto">
            <a:xfrm>
              <a:off x="2514674" y="4115576"/>
              <a:ext cx="1017024" cy="729481"/>
              <a:chOff x="495" y="2367"/>
              <a:chExt cx="718" cy="515"/>
            </a:xfrm>
            <a:grpFill/>
          </p:grpSpPr>
          <p:sp>
            <p:nvSpPr>
              <p:cNvPr id="1024" name="Freeform 91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5" name="Freeform 92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2" name="Group 93"/>
            <p:cNvGrpSpPr>
              <a:grpSpLocks/>
            </p:cNvGrpSpPr>
            <p:nvPr/>
          </p:nvGrpSpPr>
          <p:grpSpPr bwMode="auto">
            <a:xfrm>
              <a:off x="3326310" y="4115576"/>
              <a:ext cx="691237" cy="691237"/>
              <a:chOff x="1068" y="2367"/>
              <a:chExt cx="488" cy="488"/>
            </a:xfrm>
            <a:grpFill/>
          </p:grpSpPr>
          <p:sp>
            <p:nvSpPr>
              <p:cNvPr id="1022" name="Freeform 94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3" name="Freeform 95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3" name="Group 96"/>
            <p:cNvGrpSpPr>
              <a:grpSpLocks/>
            </p:cNvGrpSpPr>
            <p:nvPr/>
          </p:nvGrpSpPr>
          <p:grpSpPr bwMode="auto">
            <a:xfrm>
              <a:off x="3979303" y="3999426"/>
              <a:ext cx="609082" cy="730898"/>
              <a:chOff x="1529" y="2285"/>
              <a:chExt cx="430" cy="516"/>
            </a:xfrm>
            <a:grpFill/>
          </p:grpSpPr>
          <p:sp>
            <p:nvSpPr>
              <p:cNvPr id="1020" name="Freeform 97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1" name="Freeform 98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4" name="Group 99"/>
            <p:cNvGrpSpPr>
              <a:grpSpLocks/>
            </p:cNvGrpSpPr>
            <p:nvPr/>
          </p:nvGrpSpPr>
          <p:grpSpPr bwMode="auto">
            <a:xfrm>
              <a:off x="4183274" y="4192066"/>
              <a:ext cx="1093514" cy="808803"/>
              <a:chOff x="1673" y="2421"/>
              <a:chExt cx="772" cy="571"/>
            </a:xfrm>
            <a:grpFill/>
          </p:grpSpPr>
          <p:sp>
            <p:nvSpPr>
              <p:cNvPr id="1018" name="Freeform 100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B57F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9" name="Freeform 101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5" name="Group 102"/>
            <p:cNvGrpSpPr>
              <a:grpSpLocks/>
            </p:cNvGrpSpPr>
            <p:nvPr/>
          </p:nvGrpSpPr>
          <p:grpSpPr bwMode="auto">
            <a:xfrm>
              <a:off x="4994910" y="3921520"/>
              <a:ext cx="740814" cy="769143"/>
              <a:chOff x="2246" y="2230"/>
              <a:chExt cx="523" cy="543"/>
            </a:xfrm>
            <a:grpFill/>
          </p:grpSpPr>
          <p:sp>
            <p:nvSpPr>
              <p:cNvPr id="1016" name="Freeform 103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7" name="Freeform 104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6" name="Freeform 107"/>
            <p:cNvSpPr>
              <a:spLocks/>
            </p:cNvSpPr>
            <p:nvPr/>
          </p:nvSpPr>
          <p:spPr bwMode="auto">
            <a:xfrm>
              <a:off x="5725808" y="3922937"/>
              <a:ext cx="648743" cy="539674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56" y="218"/>
                </a:cxn>
                <a:cxn ang="0">
                  <a:pos x="0" y="327"/>
                </a:cxn>
                <a:cxn ang="0">
                  <a:pos x="0" y="381"/>
                </a:cxn>
                <a:cxn ang="0">
                  <a:pos x="56" y="327"/>
                </a:cxn>
                <a:cxn ang="0">
                  <a:pos x="458" y="327"/>
                </a:cxn>
                <a:cxn ang="0">
                  <a:pos x="430" y="136"/>
                </a:cxn>
                <a:cxn ang="0">
                  <a:pos x="458" y="0"/>
                </a:cxn>
                <a:cxn ang="0">
                  <a:pos x="114" y="0"/>
                </a:cxn>
              </a:cxnLst>
              <a:rect l="0" t="0" r="r" b="b"/>
              <a:pathLst>
                <a:path w="458" h="381">
                  <a:moveTo>
                    <a:pt x="114" y="0"/>
                  </a:moveTo>
                  <a:lnTo>
                    <a:pt x="56" y="218"/>
                  </a:lnTo>
                  <a:lnTo>
                    <a:pt x="0" y="327"/>
                  </a:lnTo>
                  <a:lnTo>
                    <a:pt x="0" y="381"/>
                  </a:lnTo>
                  <a:lnTo>
                    <a:pt x="56" y="327"/>
                  </a:lnTo>
                  <a:lnTo>
                    <a:pt x="458" y="327"/>
                  </a:lnTo>
                  <a:lnTo>
                    <a:pt x="430" y="136"/>
                  </a:lnTo>
                  <a:lnTo>
                    <a:pt x="458" y="0"/>
                  </a:lnTo>
                  <a:lnTo>
                    <a:pt x="114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7" name="Freeform 110"/>
            <p:cNvSpPr>
              <a:spLocks/>
            </p:cNvSpPr>
            <p:nvPr/>
          </p:nvSpPr>
          <p:spPr bwMode="auto">
            <a:xfrm>
              <a:off x="6293813" y="3922937"/>
              <a:ext cx="446187" cy="53967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9" y="136"/>
                </a:cxn>
                <a:cxn ang="0">
                  <a:pos x="57" y="327"/>
                </a:cxn>
                <a:cxn ang="0">
                  <a:pos x="0" y="381"/>
                </a:cxn>
                <a:cxn ang="0">
                  <a:pos x="315" y="381"/>
                </a:cxn>
                <a:cxn ang="0">
                  <a:pos x="315" y="0"/>
                </a:cxn>
                <a:cxn ang="0">
                  <a:pos x="57" y="0"/>
                </a:cxn>
              </a:cxnLst>
              <a:rect l="0" t="0" r="r" b="b"/>
              <a:pathLst>
                <a:path w="315" h="381">
                  <a:moveTo>
                    <a:pt x="57" y="0"/>
                  </a:moveTo>
                  <a:lnTo>
                    <a:pt x="29" y="136"/>
                  </a:lnTo>
                  <a:lnTo>
                    <a:pt x="57" y="327"/>
                  </a:lnTo>
                  <a:lnTo>
                    <a:pt x="0" y="381"/>
                  </a:lnTo>
                  <a:lnTo>
                    <a:pt x="315" y="381"/>
                  </a:lnTo>
                  <a:lnTo>
                    <a:pt x="315" y="0"/>
                  </a:lnTo>
                  <a:lnTo>
                    <a:pt x="5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8" name="Freeform 113"/>
            <p:cNvSpPr>
              <a:spLocks/>
            </p:cNvSpPr>
            <p:nvPr/>
          </p:nvSpPr>
          <p:spPr bwMode="auto">
            <a:xfrm>
              <a:off x="6740000" y="3922937"/>
              <a:ext cx="446188" cy="10368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5"/>
                </a:cxn>
                <a:cxn ang="0">
                  <a:pos x="86" y="678"/>
                </a:cxn>
                <a:cxn ang="0">
                  <a:pos x="258" y="732"/>
                </a:cxn>
                <a:cxn ang="0">
                  <a:pos x="315" y="651"/>
                </a:cxn>
                <a:cxn ang="0">
                  <a:pos x="287" y="299"/>
                </a:cxn>
                <a:cxn ang="0">
                  <a:pos x="201" y="81"/>
                </a:cxn>
                <a:cxn ang="0">
                  <a:pos x="201" y="0"/>
                </a:cxn>
                <a:cxn ang="0">
                  <a:pos x="0" y="0"/>
                </a:cxn>
              </a:cxnLst>
              <a:rect l="0" t="0" r="r" b="b"/>
              <a:pathLst>
                <a:path w="315" h="732">
                  <a:moveTo>
                    <a:pt x="0" y="0"/>
                  </a:moveTo>
                  <a:lnTo>
                    <a:pt x="0" y="515"/>
                  </a:lnTo>
                  <a:lnTo>
                    <a:pt x="86" y="678"/>
                  </a:lnTo>
                  <a:lnTo>
                    <a:pt x="258" y="732"/>
                  </a:lnTo>
                  <a:lnTo>
                    <a:pt x="315" y="651"/>
                  </a:lnTo>
                  <a:lnTo>
                    <a:pt x="287" y="299"/>
                  </a:lnTo>
                  <a:lnTo>
                    <a:pt x="201" y="81"/>
                  </a:lnTo>
                  <a:lnTo>
                    <a:pt x="201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9" name="Freeform 116"/>
            <p:cNvSpPr>
              <a:spLocks/>
            </p:cNvSpPr>
            <p:nvPr/>
          </p:nvSpPr>
          <p:spPr bwMode="auto">
            <a:xfrm>
              <a:off x="7026126" y="3922937"/>
              <a:ext cx="811637" cy="463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85" y="300"/>
                </a:cxn>
                <a:cxn ang="0">
                  <a:pos x="343" y="327"/>
                </a:cxn>
                <a:cxn ang="0">
                  <a:pos x="458" y="327"/>
                </a:cxn>
                <a:cxn ang="0">
                  <a:pos x="573" y="0"/>
                </a:cxn>
                <a:cxn ang="0">
                  <a:pos x="0" y="0"/>
                </a:cxn>
              </a:cxnLst>
              <a:rect l="0" t="0" r="r" b="b"/>
              <a:pathLst>
                <a:path w="573" h="327">
                  <a:moveTo>
                    <a:pt x="0" y="0"/>
                  </a:moveTo>
                  <a:lnTo>
                    <a:pt x="0" y="82"/>
                  </a:lnTo>
                  <a:lnTo>
                    <a:pt x="85" y="300"/>
                  </a:lnTo>
                  <a:lnTo>
                    <a:pt x="343" y="327"/>
                  </a:lnTo>
                  <a:lnTo>
                    <a:pt x="458" y="327"/>
                  </a:lnTo>
                  <a:lnTo>
                    <a:pt x="573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0" name="Freeform 119"/>
            <p:cNvSpPr>
              <a:spLocks/>
            </p:cNvSpPr>
            <p:nvPr/>
          </p:nvSpPr>
          <p:spPr bwMode="auto">
            <a:xfrm>
              <a:off x="7145110" y="4346460"/>
              <a:ext cx="898041" cy="767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352"/>
                </a:cxn>
                <a:cxn ang="0">
                  <a:pos x="87" y="325"/>
                </a:cxn>
                <a:cxn ang="0">
                  <a:pos x="260" y="406"/>
                </a:cxn>
                <a:cxn ang="0">
                  <a:pos x="260" y="461"/>
                </a:cxn>
                <a:cxn ang="0">
                  <a:pos x="519" y="542"/>
                </a:cxn>
                <a:cxn ang="0">
                  <a:pos x="605" y="515"/>
                </a:cxn>
                <a:cxn ang="0">
                  <a:pos x="634" y="461"/>
                </a:cxn>
                <a:cxn ang="0">
                  <a:pos x="548" y="243"/>
                </a:cxn>
                <a:cxn ang="0">
                  <a:pos x="375" y="27"/>
                </a:cxn>
                <a:cxn ang="0">
                  <a:pos x="260" y="27"/>
                </a:cxn>
                <a:cxn ang="0">
                  <a:pos x="0" y="0"/>
                </a:cxn>
              </a:cxnLst>
              <a:rect l="0" t="0" r="r" b="b"/>
              <a:pathLst>
                <a:path w="634" h="542">
                  <a:moveTo>
                    <a:pt x="0" y="0"/>
                  </a:moveTo>
                  <a:lnTo>
                    <a:pt x="29" y="352"/>
                  </a:lnTo>
                  <a:lnTo>
                    <a:pt x="87" y="325"/>
                  </a:lnTo>
                  <a:lnTo>
                    <a:pt x="260" y="406"/>
                  </a:lnTo>
                  <a:lnTo>
                    <a:pt x="260" y="461"/>
                  </a:lnTo>
                  <a:lnTo>
                    <a:pt x="519" y="542"/>
                  </a:lnTo>
                  <a:lnTo>
                    <a:pt x="605" y="515"/>
                  </a:lnTo>
                  <a:lnTo>
                    <a:pt x="634" y="461"/>
                  </a:lnTo>
                  <a:lnTo>
                    <a:pt x="548" y="243"/>
                  </a:lnTo>
                  <a:lnTo>
                    <a:pt x="375" y="27"/>
                  </a:lnTo>
                  <a:lnTo>
                    <a:pt x="260" y="27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591" name="Group 120"/>
            <p:cNvGrpSpPr>
              <a:grpSpLocks/>
            </p:cNvGrpSpPr>
            <p:nvPr/>
          </p:nvGrpSpPr>
          <p:grpSpPr bwMode="auto">
            <a:xfrm>
              <a:off x="2475013" y="4692079"/>
              <a:ext cx="1136008" cy="692654"/>
              <a:chOff x="467" y="2774"/>
              <a:chExt cx="802" cy="489"/>
            </a:xfrm>
            <a:grpFill/>
          </p:grpSpPr>
          <p:sp>
            <p:nvSpPr>
              <p:cNvPr id="1014" name="Freeform 121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5" name="Freeform 122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2" name="Freeform 125"/>
            <p:cNvSpPr>
              <a:spLocks/>
            </p:cNvSpPr>
            <p:nvPr/>
          </p:nvSpPr>
          <p:spPr bwMode="auto">
            <a:xfrm>
              <a:off x="3326310" y="4730324"/>
              <a:ext cx="733731" cy="65440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09"/>
                </a:cxn>
                <a:cxn ang="0">
                  <a:pos x="86" y="109"/>
                </a:cxn>
                <a:cxn ang="0">
                  <a:pos x="86" y="245"/>
                </a:cxn>
                <a:cxn ang="0">
                  <a:pos x="115" y="245"/>
                </a:cxn>
                <a:cxn ang="0">
                  <a:pos x="115" y="326"/>
                </a:cxn>
                <a:cxn ang="0">
                  <a:pos x="201" y="326"/>
                </a:cxn>
                <a:cxn ang="0">
                  <a:pos x="201" y="408"/>
                </a:cxn>
                <a:cxn ang="0">
                  <a:pos x="115" y="408"/>
                </a:cxn>
                <a:cxn ang="0">
                  <a:pos x="115" y="462"/>
                </a:cxn>
                <a:cxn ang="0">
                  <a:pos x="374" y="462"/>
                </a:cxn>
                <a:cxn ang="0">
                  <a:pos x="489" y="408"/>
                </a:cxn>
                <a:cxn ang="0">
                  <a:pos x="518" y="299"/>
                </a:cxn>
                <a:cxn ang="0">
                  <a:pos x="460" y="272"/>
                </a:cxn>
                <a:cxn ang="0">
                  <a:pos x="460" y="109"/>
                </a:cxn>
                <a:cxn ang="0">
                  <a:pos x="489" y="54"/>
                </a:cxn>
                <a:cxn ang="0">
                  <a:pos x="460" y="0"/>
                </a:cxn>
                <a:cxn ang="0">
                  <a:pos x="345" y="0"/>
                </a:cxn>
                <a:cxn ang="0">
                  <a:pos x="345" y="54"/>
                </a:cxn>
                <a:cxn ang="0">
                  <a:pos x="0" y="54"/>
                </a:cxn>
              </a:cxnLst>
              <a:rect l="0" t="0" r="r" b="b"/>
              <a:pathLst>
                <a:path w="518" h="462">
                  <a:moveTo>
                    <a:pt x="0" y="54"/>
                  </a:moveTo>
                  <a:lnTo>
                    <a:pt x="0" y="109"/>
                  </a:lnTo>
                  <a:lnTo>
                    <a:pt x="86" y="109"/>
                  </a:lnTo>
                  <a:lnTo>
                    <a:pt x="86" y="245"/>
                  </a:lnTo>
                  <a:lnTo>
                    <a:pt x="115" y="245"/>
                  </a:lnTo>
                  <a:lnTo>
                    <a:pt x="115" y="326"/>
                  </a:lnTo>
                  <a:lnTo>
                    <a:pt x="201" y="326"/>
                  </a:lnTo>
                  <a:lnTo>
                    <a:pt x="201" y="408"/>
                  </a:lnTo>
                  <a:lnTo>
                    <a:pt x="115" y="408"/>
                  </a:lnTo>
                  <a:lnTo>
                    <a:pt x="115" y="462"/>
                  </a:lnTo>
                  <a:lnTo>
                    <a:pt x="374" y="462"/>
                  </a:lnTo>
                  <a:lnTo>
                    <a:pt x="489" y="408"/>
                  </a:lnTo>
                  <a:lnTo>
                    <a:pt x="518" y="299"/>
                  </a:lnTo>
                  <a:lnTo>
                    <a:pt x="460" y="272"/>
                  </a:lnTo>
                  <a:lnTo>
                    <a:pt x="460" y="109"/>
                  </a:lnTo>
                  <a:lnTo>
                    <a:pt x="489" y="54"/>
                  </a:lnTo>
                  <a:lnTo>
                    <a:pt x="460" y="0"/>
                  </a:lnTo>
                  <a:lnTo>
                    <a:pt x="345" y="0"/>
                  </a:lnTo>
                  <a:lnTo>
                    <a:pt x="345" y="54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593" name="Group 126"/>
            <p:cNvGrpSpPr>
              <a:grpSpLocks/>
            </p:cNvGrpSpPr>
            <p:nvPr/>
          </p:nvGrpSpPr>
          <p:grpSpPr bwMode="auto">
            <a:xfrm>
              <a:off x="3979303" y="4730324"/>
              <a:ext cx="647326" cy="616164"/>
              <a:chOff x="1529" y="2801"/>
              <a:chExt cx="457" cy="435"/>
            </a:xfrm>
            <a:grpFill/>
          </p:grpSpPr>
          <p:sp>
            <p:nvSpPr>
              <p:cNvPr id="1012" name="Freeform 127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3" name="Freeform 128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4" name="Group 129"/>
            <p:cNvGrpSpPr>
              <a:grpSpLocks/>
            </p:cNvGrpSpPr>
            <p:nvPr/>
          </p:nvGrpSpPr>
          <p:grpSpPr bwMode="auto">
            <a:xfrm>
              <a:off x="4465151" y="4845057"/>
              <a:ext cx="488682" cy="501430"/>
              <a:chOff x="1872" y="2882"/>
              <a:chExt cx="345" cy="354"/>
            </a:xfrm>
            <a:grpFill/>
          </p:grpSpPr>
          <p:sp>
            <p:nvSpPr>
              <p:cNvPr id="1010" name="Freeform 130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1" name="Freeform 131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5" name="Group 132"/>
            <p:cNvGrpSpPr>
              <a:grpSpLocks/>
            </p:cNvGrpSpPr>
            <p:nvPr/>
          </p:nvGrpSpPr>
          <p:grpSpPr bwMode="auto">
            <a:xfrm>
              <a:off x="5238543" y="4690663"/>
              <a:ext cx="895208" cy="654409"/>
              <a:chOff x="2418" y="2773"/>
              <a:chExt cx="632" cy="462"/>
            </a:xfrm>
            <a:grpFill/>
          </p:grpSpPr>
          <p:sp>
            <p:nvSpPr>
              <p:cNvPr id="1008" name="Freeform 133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9" name="Freeform 134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6" name="Group 135"/>
            <p:cNvGrpSpPr>
              <a:grpSpLocks/>
            </p:cNvGrpSpPr>
            <p:nvPr/>
          </p:nvGrpSpPr>
          <p:grpSpPr bwMode="auto">
            <a:xfrm>
              <a:off x="5521837" y="4461195"/>
              <a:ext cx="446188" cy="498597"/>
              <a:chOff x="2618" y="2611"/>
              <a:chExt cx="315" cy="352"/>
            </a:xfrm>
            <a:grpFill/>
          </p:grpSpPr>
          <p:sp>
            <p:nvSpPr>
              <p:cNvPr id="1006" name="Freeform 136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7" name="Freeform 137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7" name="Group 138"/>
            <p:cNvGrpSpPr>
              <a:grpSpLocks/>
            </p:cNvGrpSpPr>
            <p:nvPr/>
          </p:nvGrpSpPr>
          <p:grpSpPr bwMode="auto">
            <a:xfrm>
              <a:off x="5725808" y="4384705"/>
              <a:ext cx="648743" cy="575086"/>
              <a:chOff x="2762" y="2557"/>
              <a:chExt cx="458" cy="406"/>
            </a:xfrm>
            <a:grpFill/>
          </p:grpSpPr>
          <p:sp>
            <p:nvSpPr>
              <p:cNvPr id="1004" name="Freeform 139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5" name="Freeform 140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8" name="Freeform 143"/>
            <p:cNvSpPr>
              <a:spLocks/>
            </p:cNvSpPr>
            <p:nvPr/>
          </p:nvSpPr>
          <p:spPr bwMode="auto">
            <a:xfrm>
              <a:off x="6170579" y="4469146"/>
              <a:ext cx="694070" cy="652992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81"/>
                </a:cxn>
                <a:cxn ang="0">
                  <a:pos x="29" y="189"/>
                </a:cxn>
                <a:cxn ang="0">
                  <a:pos x="115" y="298"/>
                </a:cxn>
                <a:cxn ang="0">
                  <a:pos x="288" y="461"/>
                </a:cxn>
                <a:cxn ang="0">
                  <a:pos x="346" y="434"/>
                </a:cxn>
                <a:cxn ang="0">
                  <a:pos x="403" y="434"/>
                </a:cxn>
                <a:cxn ang="0">
                  <a:pos x="403" y="352"/>
                </a:cxn>
                <a:cxn ang="0">
                  <a:pos x="490" y="298"/>
                </a:cxn>
                <a:cxn ang="0">
                  <a:pos x="403" y="135"/>
                </a:cxn>
                <a:cxn ang="0">
                  <a:pos x="403" y="0"/>
                </a:cxn>
                <a:cxn ang="0">
                  <a:pos x="87" y="0"/>
                </a:cxn>
              </a:cxnLst>
              <a:rect l="0" t="0" r="r" b="b"/>
              <a:pathLst>
                <a:path w="490" h="461">
                  <a:moveTo>
                    <a:pt x="87" y="0"/>
                  </a:moveTo>
                  <a:lnTo>
                    <a:pt x="0" y="81"/>
                  </a:lnTo>
                  <a:lnTo>
                    <a:pt x="29" y="189"/>
                  </a:lnTo>
                  <a:lnTo>
                    <a:pt x="115" y="298"/>
                  </a:lnTo>
                  <a:lnTo>
                    <a:pt x="288" y="461"/>
                  </a:lnTo>
                  <a:lnTo>
                    <a:pt x="346" y="434"/>
                  </a:lnTo>
                  <a:lnTo>
                    <a:pt x="403" y="434"/>
                  </a:lnTo>
                  <a:lnTo>
                    <a:pt x="403" y="352"/>
                  </a:lnTo>
                  <a:lnTo>
                    <a:pt x="490" y="298"/>
                  </a:lnTo>
                  <a:lnTo>
                    <a:pt x="403" y="135"/>
                  </a:lnTo>
                  <a:lnTo>
                    <a:pt x="403" y="0"/>
                  </a:lnTo>
                  <a:lnTo>
                    <a:pt x="8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599" name="Group 144"/>
            <p:cNvGrpSpPr>
              <a:grpSpLocks/>
            </p:cNvGrpSpPr>
            <p:nvPr/>
          </p:nvGrpSpPr>
          <p:grpSpPr bwMode="auto">
            <a:xfrm>
              <a:off x="6010519" y="4883303"/>
              <a:ext cx="650159" cy="423524"/>
              <a:chOff x="2963" y="2909"/>
              <a:chExt cx="459" cy="299"/>
            </a:xfrm>
            <a:grpFill/>
          </p:grpSpPr>
          <p:sp>
            <p:nvSpPr>
              <p:cNvPr id="1002" name="Freeform 145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3" name="Freeform 146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0" name="Freeform 148"/>
            <p:cNvSpPr>
              <a:spLocks/>
            </p:cNvSpPr>
            <p:nvPr/>
          </p:nvSpPr>
          <p:spPr bwMode="auto">
            <a:xfrm>
              <a:off x="6619600" y="4921547"/>
              <a:ext cx="485848" cy="617580"/>
            </a:xfrm>
            <a:custGeom>
              <a:avLst/>
              <a:gdLst/>
              <a:ahLst/>
              <a:cxnLst>
                <a:cxn ang="0">
                  <a:pos x="28" y="109"/>
                </a:cxn>
                <a:cxn ang="0">
                  <a:pos x="28" y="164"/>
                </a:cxn>
                <a:cxn ang="0">
                  <a:pos x="0" y="300"/>
                </a:cxn>
                <a:cxn ang="0">
                  <a:pos x="28" y="436"/>
                </a:cxn>
                <a:cxn ang="0">
                  <a:pos x="114" y="436"/>
                </a:cxn>
                <a:cxn ang="0">
                  <a:pos x="114" y="300"/>
                </a:cxn>
                <a:cxn ang="0">
                  <a:pos x="201" y="300"/>
                </a:cxn>
                <a:cxn ang="0">
                  <a:pos x="258" y="245"/>
                </a:cxn>
                <a:cxn ang="0">
                  <a:pos x="229" y="164"/>
                </a:cxn>
                <a:cxn ang="0">
                  <a:pos x="229" y="109"/>
                </a:cxn>
                <a:cxn ang="0">
                  <a:pos x="343" y="27"/>
                </a:cxn>
                <a:cxn ang="0">
                  <a:pos x="258" y="0"/>
                </a:cxn>
                <a:cxn ang="0">
                  <a:pos x="172" y="136"/>
                </a:cxn>
                <a:cxn ang="0">
                  <a:pos x="114" y="136"/>
                </a:cxn>
                <a:cxn ang="0">
                  <a:pos x="86" y="109"/>
                </a:cxn>
                <a:cxn ang="0">
                  <a:pos x="28" y="109"/>
                </a:cxn>
              </a:cxnLst>
              <a:rect l="0" t="0" r="r" b="b"/>
              <a:pathLst>
                <a:path w="343" h="436">
                  <a:moveTo>
                    <a:pt x="28" y="109"/>
                  </a:moveTo>
                  <a:lnTo>
                    <a:pt x="28" y="164"/>
                  </a:lnTo>
                  <a:lnTo>
                    <a:pt x="0" y="300"/>
                  </a:lnTo>
                  <a:lnTo>
                    <a:pt x="28" y="436"/>
                  </a:lnTo>
                  <a:lnTo>
                    <a:pt x="114" y="436"/>
                  </a:lnTo>
                  <a:lnTo>
                    <a:pt x="114" y="300"/>
                  </a:lnTo>
                  <a:lnTo>
                    <a:pt x="201" y="300"/>
                  </a:lnTo>
                  <a:lnTo>
                    <a:pt x="258" y="245"/>
                  </a:lnTo>
                  <a:lnTo>
                    <a:pt x="229" y="164"/>
                  </a:lnTo>
                  <a:lnTo>
                    <a:pt x="229" y="109"/>
                  </a:lnTo>
                  <a:lnTo>
                    <a:pt x="343" y="27"/>
                  </a:lnTo>
                  <a:lnTo>
                    <a:pt x="258" y="0"/>
                  </a:lnTo>
                  <a:lnTo>
                    <a:pt x="172" y="136"/>
                  </a:lnTo>
                  <a:lnTo>
                    <a:pt x="114" y="136"/>
                  </a:lnTo>
                  <a:lnTo>
                    <a:pt x="86" y="109"/>
                  </a:lnTo>
                  <a:lnTo>
                    <a:pt x="28" y="109"/>
                  </a:lnTo>
                  <a:close/>
                </a:path>
              </a:pathLst>
            </a:custGeom>
            <a:solidFill>
              <a:srgbClr val="6633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1" name="Freeform 152"/>
            <p:cNvSpPr>
              <a:spLocks/>
            </p:cNvSpPr>
            <p:nvPr/>
          </p:nvSpPr>
          <p:spPr bwMode="auto">
            <a:xfrm>
              <a:off x="6213636" y="5150453"/>
              <a:ext cx="449020" cy="38386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8" y="54"/>
                </a:cxn>
                <a:cxn ang="0">
                  <a:pos x="0" y="108"/>
                </a:cxn>
                <a:cxn ang="0">
                  <a:pos x="0" y="135"/>
                </a:cxn>
                <a:cxn ang="0">
                  <a:pos x="29" y="135"/>
                </a:cxn>
                <a:cxn ang="0">
                  <a:pos x="29" y="190"/>
                </a:cxn>
                <a:cxn ang="0">
                  <a:pos x="58" y="190"/>
                </a:cxn>
                <a:cxn ang="0">
                  <a:pos x="58" y="244"/>
                </a:cxn>
                <a:cxn ang="0">
                  <a:pos x="87" y="244"/>
                </a:cxn>
                <a:cxn ang="0">
                  <a:pos x="87" y="271"/>
                </a:cxn>
                <a:cxn ang="0">
                  <a:pos x="317" y="271"/>
                </a:cxn>
                <a:cxn ang="0">
                  <a:pos x="288" y="135"/>
                </a:cxn>
                <a:cxn ang="0">
                  <a:pos x="317" y="0"/>
                </a:cxn>
              </a:cxnLst>
              <a:rect l="0" t="0" r="r" b="b"/>
              <a:pathLst>
                <a:path w="317" h="271">
                  <a:moveTo>
                    <a:pt x="317" y="0"/>
                  </a:moveTo>
                  <a:lnTo>
                    <a:pt x="58" y="54"/>
                  </a:lnTo>
                  <a:lnTo>
                    <a:pt x="0" y="108"/>
                  </a:lnTo>
                  <a:lnTo>
                    <a:pt x="0" y="135"/>
                  </a:lnTo>
                  <a:lnTo>
                    <a:pt x="29" y="135"/>
                  </a:lnTo>
                  <a:lnTo>
                    <a:pt x="29" y="190"/>
                  </a:lnTo>
                  <a:lnTo>
                    <a:pt x="58" y="190"/>
                  </a:lnTo>
                  <a:lnTo>
                    <a:pt x="58" y="244"/>
                  </a:lnTo>
                  <a:lnTo>
                    <a:pt x="87" y="244"/>
                  </a:lnTo>
                  <a:lnTo>
                    <a:pt x="87" y="271"/>
                  </a:lnTo>
                  <a:lnTo>
                    <a:pt x="317" y="271"/>
                  </a:lnTo>
                  <a:lnTo>
                    <a:pt x="288" y="135"/>
                  </a:lnTo>
                  <a:lnTo>
                    <a:pt x="317" y="0"/>
                  </a:lnTo>
                </a:path>
              </a:pathLst>
            </a:custGeom>
            <a:solidFill>
              <a:srgbClr val="00206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2" name="Freeform 155"/>
            <p:cNvSpPr>
              <a:spLocks/>
            </p:cNvSpPr>
            <p:nvPr/>
          </p:nvSpPr>
          <p:spPr bwMode="auto">
            <a:xfrm>
              <a:off x="2188886" y="5384733"/>
              <a:ext cx="1828661" cy="65157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216"/>
                </a:cxn>
                <a:cxn ang="0">
                  <a:pos x="115" y="351"/>
                </a:cxn>
                <a:cxn ang="0">
                  <a:pos x="230" y="297"/>
                </a:cxn>
                <a:cxn ang="0">
                  <a:pos x="689" y="243"/>
                </a:cxn>
                <a:cxn ang="0">
                  <a:pos x="1291" y="460"/>
                </a:cxn>
                <a:cxn ang="0">
                  <a:pos x="1291" y="0"/>
                </a:cxn>
                <a:cxn ang="0">
                  <a:pos x="230" y="0"/>
                </a:cxn>
              </a:cxnLst>
              <a:rect l="0" t="0" r="r" b="b"/>
              <a:pathLst>
                <a:path w="1291" h="460">
                  <a:moveTo>
                    <a:pt x="230" y="0"/>
                  </a:moveTo>
                  <a:lnTo>
                    <a:pt x="0" y="216"/>
                  </a:lnTo>
                  <a:lnTo>
                    <a:pt x="115" y="351"/>
                  </a:lnTo>
                  <a:lnTo>
                    <a:pt x="230" y="297"/>
                  </a:lnTo>
                  <a:lnTo>
                    <a:pt x="689" y="243"/>
                  </a:lnTo>
                  <a:lnTo>
                    <a:pt x="1291" y="460"/>
                  </a:lnTo>
                  <a:lnTo>
                    <a:pt x="1291" y="0"/>
                  </a:lnTo>
                  <a:lnTo>
                    <a:pt x="23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03" name="Group 156"/>
            <p:cNvGrpSpPr>
              <a:grpSpLocks/>
            </p:cNvGrpSpPr>
            <p:nvPr/>
          </p:nvGrpSpPr>
          <p:grpSpPr bwMode="auto">
            <a:xfrm>
              <a:off x="3854654" y="5230337"/>
              <a:ext cx="1015608" cy="882461"/>
              <a:chOff x="1441" y="3154"/>
              <a:chExt cx="717" cy="623"/>
            </a:xfrm>
            <a:grpFill/>
          </p:grpSpPr>
          <p:sp>
            <p:nvSpPr>
              <p:cNvPr id="1000" name="Freeform 157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1" name="Freeform 158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4" name="Freeform 161"/>
            <p:cNvSpPr>
              <a:spLocks/>
            </p:cNvSpPr>
            <p:nvPr/>
          </p:nvSpPr>
          <p:spPr bwMode="auto">
            <a:xfrm>
              <a:off x="4829184" y="5267165"/>
              <a:ext cx="1059519" cy="53825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29" y="55"/>
                </a:cxn>
                <a:cxn ang="0">
                  <a:pos x="0" y="109"/>
                </a:cxn>
                <a:cxn ang="0">
                  <a:pos x="29" y="271"/>
                </a:cxn>
                <a:cxn ang="0">
                  <a:pos x="173" y="271"/>
                </a:cxn>
                <a:cxn ang="0">
                  <a:pos x="115" y="380"/>
                </a:cxn>
                <a:cxn ang="0">
                  <a:pos x="288" y="271"/>
                </a:cxn>
                <a:cxn ang="0">
                  <a:pos x="346" y="164"/>
                </a:cxn>
                <a:cxn ang="0">
                  <a:pos x="490" y="137"/>
                </a:cxn>
                <a:cxn ang="0">
                  <a:pos x="690" y="137"/>
                </a:cxn>
                <a:cxn ang="0">
                  <a:pos x="748" y="55"/>
                </a:cxn>
                <a:cxn ang="0">
                  <a:pos x="690" y="28"/>
                </a:cxn>
                <a:cxn ang="0">
                  <a:pos x="490" y="28"/>
                </a:cxn>
                <a:cxn ang="0">
                  <a:pos x="461" y="82"/>
                </a:cxn>
                <a:cxn ang="0">
                  <a:pos x="374" y="55"/>
                </a:cxn>
                <a:cxn ang="0">
                  <a:pos x="317" y="0"/>
                </a:cxn>
                <a:cxn ang="0">
                  <a:pos x="230" y="0"/>
                </a:cxn>
                <a:cxn ang="0">
                  <a:pos x="173" y="55"/>
                </a:cxn>
                <a:cxn ang="0">
                  <a:pos x="58" y="28"/>
                </a:cxn>
              </a:cxnLst>
              <a:rect l="0" t="0" r="r" b="b"/>
              <a:pathLst>
                <a:path w="748" h="380">
                  <a:moveTo>
                    <a:pt x="58" y="28"/>
                  </a:moveTo>
                  <a:lnTo>
                    <a:pt x="29" y="55"/>
                  </a:lnTo>
                  <a:lnTo>
                    <a:pt x="0" y="109"/>
                  </a:lnTo>
                  <a:lnTo>
                    <a:pt x="29" y="271"/>
                  </a:lnTo>
                  <a:lnTo>
                    <a:pt x="173" y="271"/>
                  </a:lnTo>
                  <a:lnTo>
                    <a:pt x="115" y="380"/>
                  </a:lnTo>
                  <a:lnTo>
                    <a:pt x="288" y="271"/>
                  </a:lnTo>
                  <a:lnTo>
                    <a:pt x="346" y="164"/>
                  </a:lnTo>
                  <a:lnTo>
                    <a:pt x="490" y="137"/>
                  </a:lnTo>
                  <a:lnTo>
                    <a:pt x="690" y="137"/>
                  </a:lnTo>
                  <a:lnTo>
                    <a:pt x="748" y="55"/>
                  </a:lnTo>
                  <a:lnTo>
                    <a:pt x="690" y="28"/>
                  </a:lnTo>
                  <a:lnTo>
                    <a:pt x="490" y="28"/>
                  </a:lnTo>
                  <a:lnTo>
                    <a:pt x="461" y="82"/>
                  </a:lnTo>
                  <a:lnTo>
                    <a:pt x="374" y="55"/>
                  </a:lnTo>
                  <a:lnTo>
                    <a:pt x="317" y="0"/>
                  </a:lnTo>
                  <a:lnTo>
                    <a:pt x="230" y="0"/>
                  </a:lnTo>
                  <a:lnTo>
                    <a:pt x="173" y="55"/>
                  </a:lnTo>
                  <a:lnTo>
                    <a:pt x="58" y="28"/>
                  </a:lnTo>
                </a:path>
              </a:pathLst>
            </a:custGeom>
            <a:solidFill>
              <a:srgbClr val="FFC0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05" name="Group 162"/>
            <p:cNvGrpSpPr>
              <a:grpSpLocks/>
            </p:cNvGrpSpPr>
            <p:nvPr/>
          </p:nvGrpSpPr>
          <p:grpSpPr bwMode="auto">
            <a:xfrm>
              <a:off x="4829184" y="5959819"/>
              <a:ext cx="407943" cy="232301"/>
              <a:chOff x="2129" y="3669"/>
              <a:chExt cx="288" cy="164"/>
            </a:xfrm>
            <a:grpFill/>
          </p:grpSpPr>
          <p:sp>
            <p:nvSpPr>
              <p:cNvPr id="998" name="Freeform 163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9" name="Freeform 164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6" name="Group 165"/>
            <p:cNvGrpSpPr>
              <a:grpSpLocks/>
            </p:cNvGrpSpPr>
            <p:nvPr/>
          </p:nvGrpSpPr>
          <p:grpSpPr bwMode="auto">
            <a:xfrm>
              <a:off x="4829184" y="4692079"/>
              <a:ext cx="855547" cy="692654"/>
              <a:chOff x="2129" y="2774"/>
              <a:chExt cx="604" cy="489"/>
            </a:xfrm>
            <a:grpFill/>
          </p:grpSpPr>
          <p:sp>
            <p:nvSpPr>
              <p:cNvPr id="996" name="Freeform 166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7" name="Freeform 167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7" name="Group 168"/>
            <p:cNvGrpSpPr>
              <a:grpSpLocks/>
            </p:cNvGrpSpPr>
            <p:nvPr/>
          </p:nvGrpSpPr>
          <p:grpSpPr bwMode="auto">
            <a:xfrm>
              <a:off x="5805130" y="5308243"/>
              <a:ext cx="528343" cy="614747"/>
              <a:chOff x="2818" y="3209"/>
              <a:chExt cx="373" cy="434"/>
            </a:xfrm>
            <a:grpFill/>
          </p:grpSpPr>
          <p:sp>
            <p:nvSpPr>
              <p:cNvPr id="994" name="Freeform 169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5" name="Freeform 170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8" name="Group 171"/>
            <p:cNvGrpSpPr>
              <a:grpSpLocks/>
            </p:cNvGrpSpPr>
            <p:nvPr/>
          </p:nvGrpSpPr>
          <p:grpSpPr bwMode="auto">
            <a:xfrm>
              <a:off x="5521837" y="5461222"/>
              <a:ext cx="529759" cy="344201"/>
              <a:chOff x="2618" y="3317"/>
              <a:chExt cx="374" cy="243"/>
            </a:xfrm>
            <a:grpFill/>
          </p:grpSpPr>
          <p:sp>
            <p:nvSpPr>
              <p:cNvPr id="992" name="Freeform 172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3" name="Freeform 173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9" name="Freeform 175"/>
            <p:cNvSpPr>
              <a:spLocks/>
            </p:cNvSpPr>
            <p:nvPr/>
          </p:nvSpPr>
          <p:spPr bwMode="auto">
            <a:xfrm>
              <a:off x="4993494" y="5461222"/>
              <a:ext cx="1096347" cy="730898"/>
            </a:xfrm>
            <a:custGeom>
              <a:avLst/>
              <a:gdLst/>
              <a:ahLst/>
              <a:cxnLst>
                <a:cxn ang="0">
                  <a:pos x="230" y="28"/>
                </a:cxn>
                <a:cxn ang="0">
                  <a:pos x="172" y="135"/>
                </a:cxn>
                <a:cxn ang="0">
                  <a:pos x="0" y="244"/>
                </a:cxn>
                <a:cxn ang="0">
                  <a:pos x="258" y="244"/>
                </a:cxn>
                <a:cxn ang="0">
                  <a:pos x="230" y="353"/>
                </a:cxn>
                <a:cxn ang="0">
                  <a:pos x="316" y="353"/>
                </a:cxn>
                <a:cxn ang="0">
                  <a:pos x="344" y="461"/>
                </a:cxn>
                <a:cxn ang="0">
                  <a:pos x="459" y="434"/>
                </a:cxn>
                <a:cxn ang="0">
                  <a:pos x="573" y="516"/>
                </a:cxn>
                <a:cxn ang="0">
                  <a:pos x="659" y="353"/>
                </a:cxn>
                <a:cxn ang="0">
                  <a:pos x="774" y="326"/>
                </a:cxn>
                <a:cxn ang="0">
                  <a:pos x="745" y="244"/>
                </a:cxn>
                <a:cxn ang="0">
                  <a:pos x="488" y="217"/>
                </a:cxn>
                <a:cxn ang="0">
                  <a:pos x="488" y="108"/>
                </a:cxn>
                <a:cxn ang="0">
                  <a:pos x="373" y="0"/>
                </a:cxn>
                <a:cxn ang="0">
                  <a:pos x="230" y="28"/>
                </a:cxn>
              </a:cxnLst>
              <a:rect l="0" t="0" r="r" b="b"/>
              <a:pathLst>
                <a:path w="774" h="516">
                  <a:moveTo>
                    <a:pt x="230" y="28"/>
                  </a:moveTo>
                  <a:lnTo>
                    <a:pt x="172" y="135"/>
                  </a:lnTo>
                  <a:lnTo>
                    <a:pt x="0" y="244"/>
                  </a:lnTo>
                  <a:lnTo>
                    <a:pt x="258" y="244"/>
                  </a:lnTo>
                  <a:lnTo>
                    <a:pt x="230" y="353"/>
                  </a:lnTo>
                  <a:lnTo>
                    <a:pt x="316" y="353"/>
                  </a:lnTo>
                  <a:lnTo>
                    <a:pt x="344" y="461"/>
                  </a:lnTo>
                  <a:lnTo>
                    <a:pt x="459" y="434"/>
                  </a:lnTo>
                  <a:lnTo>
                    <a:pt x="573" y="516"/>
                  </a:lnTo>
                  <a:lnTo>
                    <a:pt x="659" y="353"/>
                  </a:lnTo>
                  <a:lnTo>
                    <a:pt x="774" y="326"/>
                  </a:lnTo>
                  <a:lnTo>
                    <a:pt x="745" y="244"/>
                  </a:lnTo>
                  <a:lnTo>
                    <a:pt x="488" y="217"/>
                  </a:lnTo>
                  <a:lnTo>
                    <a:pt x="488" y="108"/>
                  </a:lnTo>
                  <a:lnTo>
                    <a:pt x="373" y="0"/>
                  </a:lnTo>
                  <a:lnTo>
                    <a:pt x="230" y="28"/>
                  </a:ln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0" name="Freeform 181"/>
            <p:cNvSpPr>
              <a:spLocks/>
            </p:cNvSpPr>
            <p:nvPr/>
          </p:nvSpPr>
          <p:spPr bwMode="auto">
            <a:xfrm>
              <a:off x="6170579" y="5537711"/>
              <a:ext cx="1341396" cy="115158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6"/>
                </a:cxn>
                <a:cxn ang="0">
                  <a:pos x="86" y="26"/>
                </a:cxn>
                <a:cxn ang="0">
                  <a:pos x="0" y="189"/>
                </a:cxn>
                <a:cxn ang="0">
                  <a:pos x="115" y="189"/>
                </a:cxn>
                <a:cxn ang="0">
                  <a:pos x="115" y="162"/>
                </a:cxn>
                <a:cxn ang="0">
                  <a:pos x="173" y="162"/>
                </a:cxn>
                <a:cxn ang="0">
                  <a:pos x="201" y="135"/>
                </a:cxn>
                <a:cxn ang="0">
                  <a:pos x="603" y="542"/>
                </a:cxn>
                <a:cxn ang="0">
                  <a:pos x="603" y="651"/>
                </a:cxn>
                <a:cxn ang="0">
                  <a:pos x="660" y="597"/>
                </a:cxn>
                <a:cxn ang="0">
                  <a:pos x="746" y="813"/>
                </a:cxn>
                <a:cxn ang="0">
                  <a:pos x="890" y="706"/>
                </a:cxn>
                <a:cxn ang="0">
                  <a:pos x="890" y="624"/>
                </a:cxn>
                <a:cxn ang="0">
                  <a:pos x="947" y="461"/>
                </a:cxn>
                <a:cxn ang="0">
                  <a:pos x="832" y="407"/>
                </a:cxn>
                <a:cxn ang="0">
                  <a:pos x="775" y="325"/>
                </a:cxn>
                <a:cxn ang="0">
                  <a:pos x="804" y="298"/>
                </a:cxn>
                <a:cxn ang="0">
                  <a:pos x="804" y="216"/>
                </a:cxn>
                <a:cxn ang="0">
                  <a:pos x="746" y="189"/>
                </a:cxn>
                <a:cxn ang="0">
                  <a:pos x="603" y="189"/>
                </a:cxn>
                <a:cxn ang="0">
                  <a:pos x="603" y="135"/>
                </a:cxn>
                <a:cxn ang="0">
                  <a:pos x="517" y="107"/>
                </a:cxn>
                <a:cxn ang="0">
                  <a:pos x="489" y="26"/>
                </a:cxn>
                <a:cxn ang="0">
                  <a:pos x="431" y="0"/>
                </a:cxn>
                <a:cxn ang="0">
                  <a:pos x="115" y="0"/>
                </a:cxn>
              </a:cxnLst>
              <a:rect l="0" t="0" r="r" b="b"/>
              <a:pathLst>
                <a:path w="947" h="813">
                  <a:moveTo>
                    <a:pt x="115" y="0"/>
                  </a:moveTo>
                  <a:lnTo>
                    <a:pt x="115" y="26"/>
                  </a:lnTo>
                  <a:lnTo>
                    <a:pt x="86" y="26"/>
                  </a:lnTo>
                  <a:lnTo>
                    <a:pt x="0" y="189"/>
                  </a:lnTo>
                  <a:lnTo>
                    <a:pt x="115" y="189"/>
                  </a:lnTo>
                  <a:lnTo>
                    <a:pt x="115" y="162"/>
                  </a:lnTo>
                  <a:lnTo>
                    <a:pt x="173" y="162"/>
                  </a:lnTo>
                  <a:lnTo>
                    <a:pt x="201" y="135"/>
                  </a:lnTo>
                  <a:lnTo>
                    <a:pt x="603" y="542"/>
                  </a:lnTo>
                  <a:lnTo>
                    <a:pt x="603" y="651"/>
                  </a:lnTo>
                  <a:lnTo>
                    <a:pt x="660" y="597"/>
                  </a:lnTo>
                  <a:lnTo>
                    <a:pt x="746" y="813"/>
                  </a:lnTo>
                  <a:lnTo>
                    <a:pt x="890" y="706"/>
                  </a:lnTo>
                  <a:lnTo>
                    <a:pt x="890" y="624"/>
                  </a:lnTo>
                  <a:lnTo>
                    <a:pt x="947" y="461"/>
                  </a:lnTo>
                  <a:lnTo>
                    <a:pt x="832" y="407"/>
                  </a:lnTo>
                  <a:lnTo>
                    <a:pt x="775" y="325"/>
                  </a:lnTo>
                  <a:lnTo>
                    <a:pt x="804" y="298"/>
                  </a:lnTo>
                  <a:lnTo>
                    <a:pt x="804" y="216"/>
                  </a:lnTo>
                  <a:lnTo>
                    <a:pt x="746" y="189"/>
                  </a:lnTo>
                  <a:lnTo>
                    <a:pt x="603" y="189"/>
                  </a:lnTo>
                  <a:lnTo>
                    <a:pt x="603" y="135"/>
                  </a:lnTo>
                  <a:lnTo>
                    <a:pt x="517" y="107"/>
                  </a:lnTo>
                  <a:lnTo>
                    <a:pt x="489" y="26"/>
                  </a:lnTo>
                  <a:lnTo>
                    <a:pt x="431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6782494" y="5267165"/>
              <a:ext cx="487265" cy="5396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57" y="217"/>
                </a:cxn>
                <a:cxn ang="0">
                  <a:pos x="86" y="299"/>
                </a:cxn>
                <a:cxn ang="0">
                  <a:pos x="172" y="326"/>
                </a:cxn>
                <a:cxn ang="0">
                  <a:pos x="172" y="381"/>
                </a:cxn>
                <a:cxn ang="0">
                  <a:pos x="315" y="381"/>
                </a:cxn>
                <a:cxn ang="0">
                  <a:pos x="344" y="244"/>
                </a:cxn>
                <a:cxn ang="0">
                  <a:pos x="286" y="217"/>
                </a:cxn>
                <a:cxn ang="0">
                  <a:pos x="258" y="137"/>
                </a:cxn>
                <a:cxn ang="0">
                  <a:pos x="258" y="28"/>
                </a:cxn>
                <a:cxn ang="0">
                  <a:pos x="143" y="0"/>
                </a:cxn>
                <a:cxn ang="0">
                  <a:pos x="86" y="55"/>
                </a:cxn>
                <a:cxn ang="0">
                  <a:pos x="0" y="55"/>
                </a:cxn>
                <a:cxn ang="0">
                  <a:pos x="0" y="191"/>
                </a:cxn>
              </a:cxnLst>
              <a:rect l="0" t="0" r="r" b="b"/>
              <a:pathLst>
                <a:path w="344" h="381">
                  <a:moveTo>
                    <a:pt x="0" y="191"/>
                  </a:moveTo>
                  <a:lnTo>
                    <a:pt x="57" y="217"/>
                  </a:lnTo>
                  <a:lnTo>
                    <a:pt x="86" y="299"/>
                  </a:lnTo>
                  <a:lnTo>
                    <a:pt x="172" y="326"/>
                  </a:lnTo>
                  <a:lnTo>
                    <a:pt x="172" y="381"/>
                  </a:lnTo>
                  <a:lnTo>
                    <a:pt x="315" y="381"/>
                  </a:lnTo>
                  <a:lnTo>
                    <a:pt x="344" y="244"/>
                  </a:lnTo>
                  <a:lnTo>
                    <a:pt x="286" y="217"/>
                  </a:lnTo>
                  <a:lnTo>
                    <a:pt x="258" y="137"/>
                  </a:lnTo>
                  <a:lnTo>
                    <a:pt x="258" y="28"/>
                  </a:lnTo>
                  <a:lnTo>
                    <a:pt x="143" y="0"/>
                  </a:lnTo>
                  <a:lnTo>
                    <a:pt x="86" y="55"/>
                  </a:lnTo>
                  <a:lnTo>
                    <a:pt x="0" y="55"/>
                  </a:lnTo>
                  <a:lnTo>
                    <a:pt x="0" y="191"/>
                  </a:lnTo>
                </a:path>
              </a:pathLst>
            </a:custGeom>
            <a:solidFill>
              <a:schemeClr val="tx1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12" name="Group 189"/>
            <p:cNvGrpSpPr>
              <a:grpSpLocks/>
            </p:cNvGrpSpPr>
            <p:nvPr/>
          </p:nvGrpSpPr>
          <p:grpSpPr bwMode="auto">
            <a:xfrm>
              <a:off x="7309420" y="5114186"/>
              <a:ext cx="691237" cy="424941"/>
              <a:chOff x="3880" y="3072"/>
              <a:chExt cx="488" cy="300"/>
            </a:xfrm>
            <a:grpFill/>
          </p:grpSpPr>
          <p:sp>
            <p:nvSpPr>
              <p:cNvPr id="990" name="Freeform 190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1" name="Freeform 191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3" name="Freeform 194"/>
            <p:cNvSpPr>
              <a:spLocks/>
            </p:cNvSpPr>
            <p:nvPr/>
          </p:nvSpPr>
          <p:spPr bwMode="auto">
            <a:xfrm>
              <a:off x="7431236" y="5500883"/>
              <a:ext cx="1422135" cy="122666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134"/>
                </a:cxn>
                <a:cxn ang="0">
                  <a:pos x="86" y="297"/>
                </a:cxn>
                <a:cxn ang="0">
                  <a:pos x="115" y="460"/>
                </a:cxn>
                <a:cxn ang="0">
                  <a:pos x="230" y="433"/>
                </a:cxn>
                <a:cxn ang="0">
                  <a:pos x="287" y="596"/>
                </a:cxn>
                <a:cxn ang="0">
                  <a:pos x="602" y="677"/>
                </a:cxn>
                <a:cxn ang="0">
                  <a:pos x="660" y="812"/>
                </a:cxn>
                <a:cxn ang="0">
                  <a:pos x="746" y="839"/>
                </a:cxn>
                <a:cxn ang="0">
                  <a:pos x="918" y="866"/>
                </a:cxn>
                <a:cxn ang="0">
                  <a:pos x="1004" y="677"/>
                </a:cxn>
                <a:cxn ang="0">
                  <a:pos x="832" y="542"/>
                </a:cxn>
                <a:cxn ang="0">
                  <a:pos x="488" y="460"/>
                </a:cxn>
                <a:cxn ang="0">
                  <a:pos x="316" y="270"/>
                </a:cxn>
                <a:cxn ang="0">
                  <a:pos x="431" y="297"/>
                </a:cxn>
                <a:cxn ang="0">
                  <a:pos x="488" y="216"/>
                </a:cxn>
                <a:cxn ang="0">
                  <a:pos x="172" y="80"/>
                </a:cxn>
                <a:cxn ang="0">
                  <a:pos x="144" y="27"/>
                </a:cxn>
                <a:cxn ang="0">
                  <a:pos x="57" y="0"/>
                </a:cxn>
              </a:cxnLst>
              <a:rect l="0" t="0" r="r" b="b"/>
              <a:pathLst>
                <a:path w="1004" h="866">
                  <a:moveTo>
                    <a:pt x="57" y="0"/>
                  </a:moveTo>
                  <a:lnTo>
                    <a:pt x="0" y="134"/>
                  </a:lnTo>
                  <a:lnTo>
                    <a:pt x="86" y="297"/>
                  </a:lnTo>
                  <a:lnTo>
                    <a:pt x="115" y="460"/>
                  </a:lnTo>
                  <a:lnTo>
                    <a:pt x="230" y="433"/>
                  </a:lnTo>
                  <a:lnTo>
                    <a:pt x="287" y="596"/>
                  </a:lnTo>
                  <a:lnTo>
                    <a:pt x="602" y="677"/>
                  </a:lnTo>
                  <a:lnTo>
                    <a:pt x="660" y="812"/>
                  </a:lnTo>
                  <a:lnTo>
                    <a:pt x="746" y="839"/>
                  </a:lnTo>
                  <a:lnTo>
                    <a:pt x="918" y="866"/>
                  </a:lnTo>
                  <a:lnTo>
                    <a:pt x="1004" y="677"/>
                  </a:lnTo>
                  <a:lnTo>
                    <a:pt x="832" y="542"/>
                  </a:lnTo>
                  <a:lnTo>
                    <a:pt x="488" y="460"/>
                  </a:lnTo>
                  <a:lnTo>
                    <a:pt x="316" y="270"/>
                  </a:lnTo>
                  <a:lnTo>
                    <a:pt x="431" y="297"/>
                  </a:lnTo>
                  <a:lnTo>
                    <a:pt x="488" y="216"/>
                  </a:lnTo>
                  <a:lnTo>
                    <a:pt x="172" y="80"/>
                  </a:lnTo>
                  <a:lnTo>
                    <a:pt x="144" y="27"/>
                  </a:lnTo>
                  <a:lnTo>
                    <a:pt x="57" y="0"/>
                  </a:lnTo>
                </a:path>
              </a:pathLst>
            </a:custGeom>
            <a:solidFill>
              <a:schemeClr val="bg2">
                <a:lumMod val="25000"/>
              </a:schemeClr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14" name="Group 195"/>
            <p:cNvGrpSpPr>
              <a:grpSpLocks/>
            </p:cNvGrpSpPr>
            <p:nvPr/>
          </p:nvGrpSpPr>
          <p:grpSpPr bwMode="auto">
            <a:xfrm>
              <a:off x="5125225" y="3884692"/>
              <a:ext cx="770559" cy="566588"/>
              <a:chOff x="2338" y="2204"/>
              <a:chExt cx="544" cy="400"/>
            </a:xfrm>
            <a:grpFill/>
          </p:grpSpPr>
          <p:sp>
            <p:nvSpPr>
              <p:cNvPr id="988" name="Freeform 196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9" name="Freeform 197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5" name="Freeform 200"/>
            <p:cNvSpPr>
              <a:spLocks/>
            </p:cNvSpPr>
            <p:nvPr/>
          </p:nvSpPr>
          <p:spPr bwMode="auto">
            <a:xfrm>
              <a:off x="7509143" y="5196342"/>
              <a:ext cx="886709" cy="602000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176" y="160"/>
                </a:cxn>
                <a:cxn ang="0">
                  <a:pos x="238" y="136"/>
                </a:cxn>
                <a:cxn ang="0">
                  <a:pos x="259" y="163"/>
                </a:cxn>
                <a:cxn ang="0">
                  <a:pos x="238" y="183"/>
                </a:cxn>
                <a:cxn ang="0">
                  <a:pos x="327" y="245"/>
                </a:cxn>
                <a:cxn ang="0">
                  <a:pos x="377" y="210"/>
                </a:cxn>
                <a:cxn ang="0">
                  <a:pos x="374" y="112"/>
                </a:cxn>
                <a:cxn ang="0">
                  <a:pos x="489" y="0"/>
                </a:cxn>
                <a:cxn ang="0">
                  <a:pos x="547" y="54"/>
                </a:cxn>
                <a:cxn ang="0">
                  <a:pos x="547" y="210"/>
                </a:cxn>
                <a:cxn ang="0">
                  <a:pos x="626" y="313"/>
                </a:cxn>
                <a:cxn ang="0">
                  <a:pos x="456" y="319"/>
                </a:cxn>
                <a:cxn ang="0">
                  <a:pos x="432" y="374"/>
                </a:cxn>
                <a:cxn ang="0">
                  <a:pos x="338" y="343"/>
                </a:cxn>
                <a:cxn ang="0">
                  <a:pos x="424" y="425"/>
                </a:cxn>
                <a:cxn ang="0">
                  <a:pos x="119" y="299"/>
                </a:cxn>
                <a:cxn ang="0">
                  <a:pos x="90" y="238"/>
                </a:cxn>
                <a:cxn ang="0">
                  <a:pos x="87" y="210"/>
                </a:cxn>
                <a:cxn ang="0">
                  <a:pos x="0" y="160"/>
                </a:cxn>
                <a:cxn ang="0">
                  <a:pos x="31" y="108"/>
                </a:cxn>
              </a:cxnLst>
              <a:rect l="0" t="0" r="r" b="b"/>
              <a:pathLst>
                <a:path w="626" h="425">
                  <a:moveTo>
                    <a:pt x="31" y="101"/>
                  </a:moveTo>
                  <a:lnTo>
                    <a:pt x="176" y="160"/>
                  </a:lnTo>
                  <a:lnTo>
                    <a:pt x="238" y="136"/>
                  </a:lnTo>
                  <a:lnTo>
                    <a:pt x="259" y="163"/>
                  </a:lnTo>
                  <a:lnTo>
                    <a:pt x="238" y="183"/>
                  </a:lnTo>
                  <a:lnTo>
                    <a:pt x="327" y="245"/>
                  </a:lnTo>
                  <a:lnTo>
                    <a:pt x="377" y="210"/>
                  </a:lnTo>
                  <a:lnTo>
                    <a:pt x="374" y="112"/>
                  </a:lnTo>
                  <a:lnTo>
                    <a:pt x="489" y="0"/>
                  </a:lnTo>
                  <a:lnTo>
                    <a:pt x="547" y="54"/>
                  </a:lnTo>
                  <a:lnTo>
                    <a:pt x="547" y="210"/>
                  </a:lnTo>
                  <a:lnTo>
                    <a:pt x="626" y="313"/>
                  </a:lnTo>
                  <a:lnTo>
                    <a:pt x="456" y="319"/>
                  </a:lnTo>
                  <a:lnTo>
                    <a:pt x="432" y="374"/>
                  </a:lnTo>
                  <a:lnTo>
                    <a:pt x="338" y="343"/>
                  </a:lnTo>
                  <a:lnTo>
                    <a:pt x="424" y="425"/>
                  </a:lnTo>
                  <a:lnTo>
                    <a:pt x="119" y="299"/>
                  </a:lnTo>
                  <a:lnTo>
                    <a:pt x="90" y="238"/>
                  </a:lnTo>
                  <a:lnTo>
                    <a:pt x="87" y="210"/>
                  </a:lnTo>
                  <a:lnTo>
                    <a:pt x="0" y="160"/>
                  </a:lnTo>
                  <a:lnTo>
                    <a:pt x="31" y="108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6" name="Rectangle 202"/>
            <p:cNvSpPr>
              <a:spLocks noChangeArrowheads="1"/>
            </p:cNvSpPr>
            <p:nvPr/>
          </p:nvSpPr>
          <p:spPr bwMode="auto">
            <a:xfrm>
              <a:off x="2442434" y="1302469"/>
              <a:ext cx="31258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BOSSIER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7" name="Rectangle 203"/>
            <p:cNvSpPr>
              <a:spLocks noChangeArrowheads="1"/>
            </p:cNvSpPr>
            <p:nvPr/>
          </p:nvSpPr>
          <p:spPr bwMode="auto">
            <a:xfrm>
              <a:off x="3229990" y="1244394"/>
              <a:ext cx="42775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CLAIBORNE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8" name="Rectangle 204"/>
            <p:cNvSpPr>
              <a:spLocks noChangeArrowheads="1"/>
            </p:cNvSpPr>
            <p:nvPr/>
          </p:nvSpPr>
          <p:spPr bwMode="auto">
            <a:xfrm>
              <a:off x="4164860" y="1296803"/>
              <a:ext cx="26158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UNION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9" name="Rectangle 205"/>
            <p:cNvSpPr>
              <a:spLocks noChangeArrowheads="1"/>
            </p:cNvSpPr>
            <p:nvPr/>
          </p:nvSpPr>
          <p:spPr bwMode="auto">
            <a:xfrm>
              <a:off x="4695972" y="1190661"/>
              <a:ext cx="643271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MOREHOUSE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20" name="Rectangle 206"/>
            <p:cNvSpPr>
              <a:spLocks noChangeArrowheads="1"/>
            </p:cNvSpPr>
            <p:nvPr/>
          </p:nvSpPr>
          <p:spPr bwMode="auto">
            <a:xfrm>
              <a:off x="5343362" y="1252892"/>
              <a:ext cx="2138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1" name="Rectangle 207"/>
            <p:cNvSpPr>
              <a:spLocks noChangeArrowheads="1"/>
            </p:cNvSpPr>
            <p:nvPr/>
          </p:nvSpPr>
          <p:spPr bwMode="auto">
            <a:xfrm>
              <a:off x="5669149" y="1252892"/>
              <a:ext cx="18426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2" name="Rectangle 208"/>
            <p:cNvSpPr>
              <a:spLocks noChangeArrowheads="1"/>
            </p:cNvSpPr>
            <p:nvPr/>
          </p:nvSpPr>
          <p:spPr bwMode="auto">
            <a:xfrm>
              <a:off x="2288039" y="2408731"/>
              <a:ext cx="30929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DESOTO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3" name="Rectangle 209"/>
            <p:cNvSpPr>
              <a:spLocks noChangeArrowheads="1"/>
            </p:cNvSpPr>
            <p:nvPr/>
          </p:nvSpPr>
          <p:spPr bwMode="auto">
            <a:xfrm>
              <a:off x="2902787" y="2330826"/>
              <a:ext cx="14971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4" name="Rectangle 210"/>
            <p:cNvSpPr>
              <a:spLocks noChangeArrowheads="1"/>
            </p:cNvSpPr>
            <p:nvPr/>
          </p:nvSpPr>
          <p:spPr bwMode="auto">
            <a:xfrm>
              <a:off x="2901769" y="2414397"/>
              <a:ext cx="21881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RIVER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5" name="Rectangle 211"/>
            <p:cNvSpPr>
              <a:spLocks noChangeArrowheads="1"/>
            </p:cNvSpPr>
            <p:nvPr/>
          </p:nvSpPr>
          <p:spPr bwMode="auto">
            <a:xfrm>
              <a:off x="3229990" y="2046115"/>
              <a:ext cx="37510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BIENVILLE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6" name="Rectangle 214"/>
            <p:cNvSpPr>
              <a:spLocks noChangeArrowheads="1"/>
            </p:cNvSpPr>
            <p:nvPr/>
          </p:nvSpPr>
          <p:spPr bwMode="auto">
            <a:xfrm>
              <a:off x="4285260" y="1888887"/>
              <a:ext cx="39978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OUACHITA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7" name="Rectangle 215"/>
            <p:cNvSpPr>
              <a:spLocks noChangeArrowheads="1"/>
            </p:cNvSpPr>
            <p:nvPr/>
          </p:nvSpPr>
          <p:spPr bwMode="auto">
            <a:xfrm>
              <a:off x="4883010" y="1869057"/>
              <a:ext cx="3866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RICHLAND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8" name="Rectangle 216"/>
            <p:cNvSpPr>
              <a:spLocks noChangeArrowheads="1"/>
            </p:cNvSpPr>
            <p:nvPr/>
          </p:nvSpPr>
          <p:spPr bwMode="auto">
            <a:xfrm>
              <a:off x="5586994" y="1927132"/>
              <a:ext cx="37345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MADISON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9" name="Rectangle 217"/>
            <p:cNvSpPr>
              <a:spLocks noChangeArrowheads="1"/>
            </p:cNvSpPr>
            <p:nvPr/>
          </p:nvSpPr>
          <p:spPr bwMode="auto">
            <a:xfrm>
              <a:off x="2560001" y="3034810"/>
              <a:ext cx="27145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SABINE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0" name="Rectangle 218"/>
            <p:cNvSpPr>
              <a:spLocks noChangeArrowheads="1"/>
            </p:cNvSpPr>
            <p:nvPr/>
          </p:nvSpPr>
          <p:spPr bwMode="auto">
            <a:xfrm>
              <a:off x="3324652" y="2388900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1" name="Rectangle 219"/>
            <p:cNvSpPr>
              <a:spLocks noChangeArrowheads="1"/>
            </p:cNvSpPr>
            <p:nvPr/>
          </p:nvSpPr>
          <p:spPr bwMode="auto">
            <a:xfrm>
              <a:off x="3326310" y="2472472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2" name="Rectangle 220"/>
            <p:cNvSpPr>
              <a:spLocks noChangeArrowheads="1"/>
            </p:cNvSpPr>
            <p:nvPr/>
          </p:nvSpPr>
          <p:spPr bwMode="auto">
            <a:xfrm>
              <a:off x="3329143" y="2554628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3" name="Rectangle 221"/>
            <p:cNvSpPr>
              <a:spLocks noChangeArrowheads="1"/>
            </p:cNvSpPr>
            <p:nvPr/>
          </p:nvSpPr>
          <p:spPr bwMode="auto">
            <a:xfrm>
              <a:off x="3324652" y="2636783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4" name="Rectangle 222"/>
            <p:cNvSpPr>
              <a:spLocks noChangeArrowheads="1"/>
            </p:cNvSpPr>
            <p:nvPr/>
          </p:nvSpPr>
          <p:spPr bwMode="auto">
            <a:xfrm>
              <a:off x="3324652" y="2720354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5" name="Rectangle 223"/>
            <p:cNvSpPr>
              <a:spLocks noChangeArrowheads="1"/>
            </p:cNvSpPr>
            <p:nvPr/>
          </p:nvSpPr>
          <p:spPr bwMode="auto">
            <a:xfrm>
              <a:off x="3341802" y="2802509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6" name="Rectangle 224"/>
            <p:cNvSpPr>
              <a:spLocks noChangeArrowheads="1"/>
            </p:cNvSpPr>
            <p:nvPr/>
          </p:nvSpPr>
          <p:spPr bwMode="auto">
            <a:xfrm>
              <a:off x="3329143" y="288608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7" name="Rectangle 225"/>
            <p:cNvSpPr>
              <a:spLocks noChangeArrowheads="1"/>
            </p:cNvSpPr>
            <p:nvPr/>
          </p:nvSpPr>
          <p:spPr bwMode="auto">
            <a:xfrm>
              <a:off x="3323477" y="296823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8" name="Rectangle 226"/>
            <p:cNvSpPr>
              <a:spLocks noChangeArrowheads="1"/>
            </p:cNvSpPr>
            <p:nvPr/>
          </p:nvSpPr>
          <p:spPr bwMode="auto">
            <a:xfrm>
              <a:off x="3324652" y="3050392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9" name="Rectangle 227"/>
            <p:cNvSpPr>
              <a:spLocks noChangeArrowheads="1"/>
            </p:cNvSpPr>
            <p:nvPr/>
          </p:nvSpPr>
          <p:spPr bwMode="auto">
            <a:xfrm>
              <a:off x="3324652" y="3133963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0" name="Rectangle 228"/>
            <p:cNvSpPr>
              <a:spLocks noChangeArrowheads="1"/>
            </p:cNvSpPr>
            <p:nvPr/>
          </p:nvSpPr>
          <p:spPr bwMode="auto">
            <a:xfrm>
              <a:off x="3327727" y="3217535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1" name="Rectangle 229"/>
            <p:cNvSpPr>
              <a:spLocks noChangeArrowheads="1"/>
            </p:cNvSpPr>
            <p:nvPr/>
          </p:nvSpPr>
          <p:spPr bwMode="auto">
            <a:xfrm>
              <a:off x="3327727" y="3301106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2" name="Rectangle 230"/>
            <p:cNvSpPr>
              <a:spLocks noChangeArrowheads="1"/>
            </p:cNvSpPr>
            <p:nvPr/>
          </p:nvSpPr>
          <p:spPr bwMode="auto">
            <a:xfrm>
              <a:off x="2952363" y="1142408"/>
              <a:ext cx="8226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3" name="Rectangle 231"/>
            <p:cNvSpPr>
              <a:spLocks noChangeArrowheads="1"/>
            </p:cNvSpPr>
            <p:nvPr/>
          </p:nvSpPr>
          <p:spPr bwMode="auto">
            <a:xfrm>
              <a:off x="2956612" y="1224563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4" name="Rectangle 232"/>
            <p:cNvSpPr>
              <a:spLocks noChangeArrowheads="1"/>
            </p:cNvSpPr>
            <p:nvPr/>
          </p:nvSpPr>
          <p:spPr bwMode="auto">
            <a:xfrm>
              <a:off x="2955196" y="1308135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5" name="Rectangle 233"/>
            <p:cNvSpPr>
              <a:spLocks noChangeArrowheads="1"/>
            </p:cNvSpPr>
            <p:nvPr/>
          </p:nvSpPr>
          <p:spPr bwMode="auto">
            <a:xfrm>
              <a:off x="2956612" y="1390290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6" name="Rectangle 234"/>
            <p:cNvSpPr>
              <a:spLocks noChangeArrowheads="1"/>
            </p:cNvSpPr>
            <p:nvPr/>
          </p:nvSpPr>
          <p:spPr bwMode="auto">
            <a:xfrm>
              <a:off x="2958028" y="147386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7" name="Rectangle 235"/>
            <p:cNvSpPr>
              <a:spLocks noChangeArrowheads="1"/>
            </p:cNvSpPr>
            <p:nvPr/>
          </p:nvSpPr>
          <p:spPr bwMode="auto">
            <a:xfrm>
              <a:off x="2956612" y="1557434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8" name="Rectangle 236"/>
            <p:cNvSpPr>
              <a:spLocks noChangeArrowheads="1"/>
            </p:cNvSpPr>
            <p:nvPr/>
          </p:nvSpPr>
          <p:spPr bwMode="auto">
            <a:xfrm>
              <a:off x="2955196" y="1639589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9" name="Rectangle 237"/>
            <p:cNvSpPr>
              <a:spLocks noChangeArrowheads="1"/>
            </p:cNvSpPr>
            <p:nvPr/>
          </p:nvSpPr>
          <p:spPr bwMode="auto">
            <a:xfrm>
              <a:off x="5425517" y="1405871"/>
              <a:ext cx="34055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CARROLL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0" name="Rectangle 238"/>
            <p:cNvSpPr>
              <a:spLocks noChangeArrowheads="1"/>
            </p:cNvSpPr>
            <p:nvPr/>
          </p:nvSpPr>
          <p:spPr bwMode="auto">
            <a:xfrm>
              <a:off x="3878733" y="2570208"/>
              <a:ext cx="2237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WINN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1" name="Rectangle 239"/>
            <p:cNvSpPr>
              <a:spLocks noChangeArrowheads="1"/>
            </p:cNvSpPr>
            <p:nvPr/>
          </p:nvSpPr>
          <p:spPr bwMode="auto">
            <a:xfrm>
              <a:off x="4405216" y="2330826"/>
              <a:ext cx="4030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CALDWELL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2" name="Rectangle 240"/>
            <p:cNvSpPr>
              <a:spLocks noChangeArrowheads="1"/>
            </p:cNvSpPr>
            <p:nvPr/>
          </p:nvSpPr>
          <p:spPr bwMode="auto">
            <a:xfrm>
              <a:off x="4953833" y="2320910"/>
              <a:ext cx="37345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FRANKLIN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3" name="Rectangle 241"/>
            <p:cNvSpPr>
              <a:spLocks noChangeArrowheads="1"/>
            </p:cNvSpPr>
            <p:nvPr/>
          </p:nvSpPr>
          <p:spPr bwMode="auto">
            <a:xfrm>
              <a:off x="5507672" y="2330826"/>
              <a:ext cx="28626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TENSAS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4" name="Rectangle 242"/>
            <p:cNvSpPr>
              <a:spLocks noChangeArrowheads="1"/>
            </p:cNvSpPr>
            <p:nvPr/>
          </p:nvSpPr>
          <p:spPr bwMode="auto">
            <a:xfrm>
              <a:off x="3887466" y="3082970"/>
              <a:ext cx="26323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GRANT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5" name="Rectangle 244"/>
            <p:cNvSpPr>
              <a:spLocks noChangeArrowheads="1"/>
            </p:cNvSpPr>
            <p:nvPr/>
          </p:nvSpPr>
          <p:spPr bwMode="auto">
            <a:xfrm>
              <a:off x="4802271" y="2745851"/>
              <a:ext cx="46888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CATAHOULA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6" name="Rectangle 245"/>
            <p:cNvSpPr>
              <a:spLocks noChangeArrowheads="1"/>
            </p:cNvSpPr>
            <p:nvPr/>
          </p:nvSpPr>
          <p:spPr bwMode="auto">
            <a:xfrm>
              <a:off x="5196049" y="2946989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7" name="Rectangle 246"/>
            <p:cNvSpPr>
              <a:spLocks noChangeArrowheads="1"/>
            </p:cNvSpPr>
            <p:nvPr/>
          </p:nvSpPr>
          <p:spPr bwMode="auto">
            <a:xfrm>
              <a:off x="5196049" y="3030561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8" name="Rectangle 247"/>
            <p:cNvSpPr>
              <a:spLocks noChangeArrowheads="1"/>
            </p:cNvSpPr>
            <p:nvPr/>
          </p:nvSpPr>
          <p:spPr bwMode="auto">
            <a:xfrm>
              <a:off x="5196049" y="3112716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9" name="Rectangle 248"/>
            <p:cNvSpPr>
              <a:spLocks noChangeArrowheads="1"/>
            </p:cNvSpPr>
            <p:nvPr/>
          </p:nvSpPr>
          <p:spPr bwMode="auto">
            <a:xfrm>
              <a:off x="5196049" y="3196288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0" name="Rectangle 249"/>
            <p:cNvSpPr>
              <a:spLocks noChangeArrowheads="1"/>
            </p:cNvSpPr>
            <p:nvPr/>
          </p:nvSpPr>
          <p:spPr bwMode="auto">
            <a:xfrm>
              <a:off x="5196049" y="3278443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1" name="Rectangle 250"/>
            <p:cNvSpPr>
              <a:spLocks noChangeArrowheads="1"/>
            </p:cNvSpPr>
            <p:nvPr/>
          </p:nvSpPr>
          <p:spPr bwMode="auto">
            <a:xfrm>
              <a:off x="5196049" y="3360598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2" name="Rectangle 251"/>
            <p:cNvSpPr>
              <a:spLocks noChangeArrowheads="1"/>
            </p:cNvSpPr>
            <p:nvPr/>
          </p:nvSpPr>
          <p:spPr bwMode="auto">
            <a:xfrm>
              <a:off x="5196049" y="3444170"/>
              <a:ext cx="5593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3" name="Rectangle 252"/>
            <p:cNvSpPr>
              <a:spLocks noChangeArrowheads="1"/>
            </p:cNvSpPr>
            <p:nvPr/>
          </p:nvSpPr>
          <p:spPr bwMode="auto">
            <a:xfrm>
              <a:off x="5215879" y="3526325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4" name="Rectangle 253"/>
            <p:cNvSpPr>
              <a:spLocks noChangeArrowheads="1"/>
            </p:cNvSpPr>
            <p:nvPr/>
          </p:nvSpPr>
          <p:spPr bwMode="auto">
            <a:xfrm>
              <a:off x="5196049" y="3611313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5" name="Rectangle 254"/>
            <p:cNvSpPr>
              <a:spLocks noChangeArrowheads="1"/>
            </p:cNvSpPr>
            <p:nvPr/>
          </p:nvSpPr>
          <p:spPr bwMode="auto">
            <a:xfrm>
              <a:off x="3035935" y="3777040"/>
              <a:ext cx="32574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VERNON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6" name="Rectangle 255"/>
            <p:cNvSpPr>
              <a:spLocks noChangeArrowheads="1"/>
            </p:cNvSpPr>
            <p:nvPr/>
          </p:nvSpPr>
          <p:spPr bwMode="auto">
            <a:xfrm>
              <a:off x="3899981" y="3716132"/>
              <a:ext cx="31587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RAPIDES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7" name="Rectangle 256"/>
            <p:cNvSpPr>
              <a:spLocks noChangeArrowheads="1"/>
            </p:cNvSpPr>
            <p:nvPr/>
          </p:nvSpPr>
          <p:spPr bwMode="auto">
            <a:xfrm>
              <a:off x="4603965" y="3815285"/>
              <a:ext cx="42117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AVOYELLES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8" name="Rectangle 257"/>
            <p:cNvSpPr>
              <a:spLocks noChangeArrowheads="1"/>
            </p:cNvSpPr>
            <p:nvPr/>
          </p:nvSpPr>
          <p:spPr bwMode="auto">
            <a:xfrm>
              <a:off x="2822047" y="4320964"/>
              <a:ext cx="5149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BEAUREGARD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9" name="Rectangle 258"/>
            <p:cNvSpPr>
              <a:spLocks noChangeArrowheads="1"/>
            </p:cNvSpPr>
            <p:nvPr/>
          </p:nvSpPr>
          <p:spPr bwMode="auto">
            <a:xfrm>
              <a:off x="3636517" y="4456945"/>
              <a:ext cx="23526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ALLEN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0" name="Rectangle 259"/>
            <p:cNvSpPr>
              <a:spLocks noChangeArrowheads="1"/>
            </p:cNvSpPr>
            <p:nvPr/>
          </p:nvSpPr>
          <p:spPr bwMode="auto">
            <a:xfrm>
              <a:off x="4043043" y="4274221"/>
              <a:ext cx="47710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EVANGELINE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2" name="Rectangle 261"/>
            <p:cNvSpPr>
              <a:spLocks noChangeArrowheads="1"/>
            </p:cNvSpPr>
            <p:nvPr/>
          </p:nvSpPr>
          <p:spPr bwMode="auto">
            <a:xfrm>
              <a:off x="4682030" y="4511954"/>
              <a:ext cx="325749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Landry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73" name="Rectangle 262"/>
            <p:cNvSpPr>
              <a:spLocks noChangeArrowheads="1"/>
            </p:cNvSpPr>
            <p:nvPr/>
          </p:nvSpPr>
          <p:spPr bwMode="auto">
            <a:xfrm>
              <a:off x="5230044" y="4398870"/>
              <a:ext cx="27968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POINTE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4" name="Rectangle 263"/>
            <p:cNvSpPr>
              <a:spLocks noChangeArrowheads="1"/>
            </p:cNvSpPr>
            <p:nvPr/>
          </p:nvSpPr>
          <p:spPr bwMode="auto">
            <a:xfrm>
              <a:off x="5230044" y="4482441"/>
              <a:ext cx="30600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COUPEE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5" name="Rectangle 264"/>
            <p:cNvSpPr>
              <a:spLocks noChangeArrowheads="1"/>
            </p:cNvSpPr>
            <p:nvPr/>
          </p:nvSpPr>
          <p:spPr bwMode="auto">
            <a:xfrm>
              <a:off x="5496340" y="3981011"/>
              <a:ext cx="1826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6" name="Rectangle 265"/>
            <p:cNvSpPr>
              <a:spLocks noChangeArrowheads="1"/>
            </p:cNvSpPr>
            <p:nvPr/>
          </p:nvSpPr>
          <p:spPr bwMode="auto">
            <a:xfrm>
              <a:off x="5496340" y="4050419"/>
              <a:ext cx="33232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FELICIANA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7" name="Rectangle 266"/>
            <p:cNvSpPr>
              <a:spLocks noChangeArrowheads="1"/>
            </p:cNvSpPr>
            <p:nvPr/>
          </p:nvSpPr>
          <p:spPr bwMode="auto">
            <a:xfrm>
              <a:off x="5991009" y="4006735"/>
              <a:ext cx="18426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8" name="Rectangle 267"/>
            <p:cNvSpPr>
              <a:spLocks noChangeArrowheads="1"/>
            </p:cNvSpPr>
            <p:nvPr/>
          </p:nvSpPr>
          <p:spPr bwMode="auto">
            <a:xfrm>
              <a:off x="5917126" y="4104792"/>
              <a:ext cx="3866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FELICIANA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9" name="Rectangle 270"/>
            <p:cNvSpPr>
              <a:spLocks noChangeArrowheads="1"/>
            </p:cNvSpPr>
            <p:nvPr/>
          </p:nvSpPr>
          <p:spPr bwMode="auto">
            <a:xfrm>
              <a:off x="6895811" y="4032004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0" name="Rectangle 271"/>
            <p:cNvSpPr>
              <a:spLocks noChangeArrowheads="1"/>
            </p:cNvSpPr>
            <p:nvPr/>
          </p:nvSpPr>
          <p:spPr bwMode="auto">
            <a:xfrm>
              <a:off x="6895811" y="4114159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1" name="Rectangle 272"/>
            <p:cNvSpPr>
              <a:spLocks noChangeArrowheads="1"/>
            </p:cNvSpPr>
            <p:nvPr/>
          </p:nvSpPr>
          <p:spPr bwMode="auto">
            <a:xfrm>
              <a:off x="6894139" y="4197732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2" name="Rectangle 273"/>
            <p:cNvSpPr>
              <a:spLocks noChangeArrowheads="1"/>
            </p:cNvSpPr>
            <p:nvPr/>
          </p:nvSpPr>
          <p:spPr bwMode="auto">
            <a:xfrm>
              <a:off x="6911303" y="4279887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3" name="Rectangle 274"/>
            <p:cNvSpPr>
              <a:spLocks noChangeArrowheads="1"/>
            </p:cNvSpPr>
            <p:nvPr/>
          </p:nvSpPr>
          <p:spPr bwMode="auto">
            <a:xfrm>
              <a:off x="6897228" y="4363458"/>
              <a:ext cx="4771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4" name="Rectangle 275"/>
            <p:cNvSpPr>
              <a:spLocks noChangeArrowheads="1"/>
            </p:cNvSpPr>
            <p:nvPr/>
          </p:nvSpPr>
          <p:spPr bwMode="auto">
            <a:xfrm>
              <a:off x="6895811" y="4445613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5" name="Rectangle 276"/>
            <p:cNvSpPr>
              <a:spLocks noChangeArrowheads="1"/>
            </p:cNvSpPr>
            <p:nvPr/>
          </p:nvSpPr>
          <p:spPr bwMode="auto">
            <a:xfrm>
              <a:off x="6895811" y="4529185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6" name="Rectangle 277"/>
            <p:cNvSpPr>
              <a:spLocks noChangeArrowheads="1"/>
            </p:cNvSpPr>
            <p:nvPr/>
          </p:nvSpPr>
          <p:spPr bwMode="auto">
            <a:xfrm>
              <a:off x="6894139" y="461275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7" name="Rectangle 278"/>
            <p:cNvSpPr>
              <a:spLocks noChangeArrowheads="1"/>
            </p:cNvSpPr>
            <p:nvPr/>
          </p:nvSpPr>
          <p:spPr bwMode="auto">
            <a:xfrm>
              <a:off x="6895811" y="4694912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9" name="Rectangle 280"/>
            <p:cNvSpPr>
              <a:spLocks noChangeArrowheads="1"/>
            </p:cNvSpPr>
            <p:nvPr/>
          </p:nvSpPr>
          <p:spPr bwMode="auto">
            <a:xfrm>
              <a:off x="3514701" y="4981038"/>
              <a:ext cx="41623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JEFFERSON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0" name="Rectangle 281"/>
            <p:cNvSpPr>
              <a:spLocks noChangeArrowheads="1"/>
            </p:cNvSpPr>
            <p:nvPr/>
          </p:nvSpPr>
          <p:spPr bwMode="auto">
            <a:xfrm>
              <a:off x="3632268" y="5063194"/>
              <a:ext cx="22703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DAVIS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1" name="Rectangle 282"/>
            <p:cNvSpPr>
              <a:spLocks noChangeArrowheads="1"/>
            </p:cNvSpPr>
            <p:nvPr/>
          </p:nvSpPr>
          <p:spPr bwMode="auto">
            <a:xfrm>
              <a:off x="4122366" y="4918714"/>
              <a:ext cx="320813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/>
                <a:t>Acadia</a:t>
              </a:r>
              <a:endParaRPr lang="en-US" sz="2800" dirty="0"/>
            </a:p>
          </p:txBody>
        </p:sp>
        <p:sp>
          <p:nvSpPr>
            <p:cNvPr id="692" name="Rectangle 283"/>
            <p:cNvSpPr>
              <a:spLocks noChangeArrowheads="1"/>
            </p:cNvSpPr>
            <p:nvPr/>
          </p:nvSpPr>
          <p:spPr bwMode="auto">
            <a:xfrm>
              <a:off x="2955196" y="5520714"/>
              <a:ext cx="39484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CAMERON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3" name="Rectangle 284"/>
            <p:cNvSpPr>
              <a:spLocks noChangeArrowheads="1"/>
            </p:cNvSpPr>
            <p:nvPr/>
          </p:nvSpPr>
          <p:spPr bwMode="auto">
            <a:xfrm>
              <a:off x="4140780" y="5534878"/>
              <a:ext cx="43104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VERMILION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5" name="Rectangle 286"/>
            <p:cNvSpPr>
              <a:spLocks noChangeArrowheads="1"/>
            </p:cNvSpPr>
            <p:nvPr/>
          </p:nvSpPr>
          <p:spPr bwMode="auto">
            <a:xfrm rot="18420000">
              <a:off x="4517424" y="4998106"/>
              <a:ext cx="337390" cy="947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LAFAYETTE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6" name="Rectangle 287"/>
            <p:cNvSpPr>
              <a:spLocks noChangeArrowheads="1"/>
            </p:cNvSpPr>
            <p:nvPr/>
          </p:nvSpPr>
          <p:spPr bwMode="auto">
            <a:xfrm>
              <a:off x="5037404" y="4949876"/>
              <a:ext cx="22210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SAINT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7" name="Rectangle 288"/>
            <p:cNvSpPr>
              <a:spLocks noChangeArrowheads="1"/>
            </p:cNvSpPr>
            <p:nvPr/>
          </p:nvSpPr>
          <p:spPr bwMode="auto">
            <a:xfrm>
              <a:off x="5017574" y="5032031"/>
              <a:ext cx="30765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MARTIN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8" name="Rectangle 289"/>
            <p:cNvSpPr>
              <a:spLocks noChangeArrowheads="1"/>
            </p:cNvSpPr>
            <p:nvPr/>
          </p:nvSpPr>
          <p:spPr bwMode="auto">
            <a:xfrm>
              <a:off x="4937094" y="5415895"/>
              <a:ext cx="276392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/>
                <a:t>Iberia</a:t>
              </a:r>
              <a:endParaRPr lang="en-US" sz="2800" dirty="0"/>
            </a:p>
          </p:txBody>
        </p:sp>
        <p:sp>
          <p:nvSpPr>
            <p:cNvPr id="699" name="Rectangle 292"/>
            <p:cNvSpPr>
              <a:spLocks noChangeArrowheads="1"/>
            </p:cNvSpPr>
            <p:nvPr/>
          </p:nvSpPr>
          <p:spPr bwMode="auto">
            <a:xfrm>
              <a:off x="5749889" y="5566041"/>
              <a:ext cx="11022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0" name="Rectangle 293"/>
            <p:cNvSpPr>
              <a:spLocks noChangeArrowheads="1"/>
            </p:cNvSpPr>
            <p:nvPr/>
          </p:nvSpPr>
          <p:spPr bwMode="auto">
            <a:xfrm>
              <a:off x="5748595" y="5648196"/>
              <a:ext cx="30765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MARTIN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1" name="Rectangle 294"/>
            <p:cNvSpPr>
              <a:spLocks noChangeArrowheads="1"/>
            </p:cNvSpPr>
            <p:nvPr/>
          </p:nvSpPr>
          <p:spPr bwMode="auto">
            <a:xfrm>
              <a:off x="7164696" y="4053252"/>
              <a:ext cx="53962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WASHINGTON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2" name="Rectangle 295"/>
            <p:cNvSpPr>
              <a:spLocks noChangeArrowheads="1"/>
            </p:cNvSpPr>
            <p:nvPr/>
          </p:nvSpPr>
          <p:spPr bwMode="auto">
            <a:xfrm>
              <a:off x="5902127" y="4513604"/>
              <a:ext cx="15793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3" name="Rectangle 296"/>
            <p:cNvSpPr>
              <a:spLocks noChangeArrowheads="1"/>
            </p:cNvSpPr>
            <p:nvPr/>
          </p:nvSpPr>
          <p:spPr bwMode="auto">
            <a:xfrm>
              <a:off x="5919865" y="4581594"/>
              <a:ext cx="23032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4" name="Rectangle 297"/>
            <p:cNvSpPr>
              <a:spLocks noChangeArrowheads="1"/>
            </p:cNvSpPr>
            <p:nvPr/>
          </p:nvSpPr>
          <p:spPr bwMode="auto">
            <a:xfrm>
              <a:off x="5935845" y="4651002"/>
              <a:ext cx="2336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ROUGE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5" name="Rectangle 301"/>
            <p:cNvSpPr>
              <a:spLocks noChangeArrowheads="1"/>
            </p:cNvSpPr>
            <p:nvPr/>
          </p:nvSpPr>
          <p:spPr bwMode="auto">
            <a:xfrm>
              <a:off x="5596910" y="5084441"/>
              <a:ext cx="3652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IBERVILLE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6" name="Rectangle 302"/>
            <p:cNvSpPr>
              <a:spLocks noChangeArrowheads="1"/>
            </p:cNvSpPr>
            <p:nvPr/>
          </p:nvSpPr>
          <p:spPr bwMode="auto">
            <a:xfrm>
              <a:off x="5626655" y="4619839"/>
              <a:ext cx="1826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7" name="Rectangle 303"/>
            <p:cNvSpPr>
              <a:spLocks noChangeArrowheads="1"/>
            </p:cNvSpPr>
            <p:nvPr/>
          </p:nvSpPr>
          <p:spPr bwMode="auto">
            <a:xfrm>
              <a:off x="5636571" y="4690663"/>
              <a:ext cx="23032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8" name="Rectangle 304"/>
            <p:cNvSpPr>
              <a:spLocks noChangeArrowheads="1"/>
            </p:cNvSpPr>
            <p:nvPr/>
          </p:nvSpPr>
          <p:spPr bwMode="auto">
            <a:xfrm>
              <a:off x="5652552" y="4758653"/>
              <a:ext cx="2336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ROUGE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9" name="Rectangle 305"/>
            <p:cNvSpPr>
              <a:spLocks noChangeArrowheads="1"/>
            </p:cNvSpPr>
            <p:nvPr/>
          </p:nvSpPr>
          <p:spPr bwMode="auto">
            <a:xfrm>
              <a:off x="6150750" y="5077358"/>
              <a:ext cx="37345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ASCENSION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0" name="Rectangle 307"/>
            <p:cNvSpPr>
              <a:spLocks noChangeArrowheads="1"/>
            </p:cNvSpPr>
            <p:nvPr/>
          </p:nvSpPr>
          <p:spPr bwMode="auto">
            <a:xfrm>
              <a:off x="6659521" y="5233170"/>
              <a:ext cx="200713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John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11" name="Rectangle 310"/>
            <p:cNvSpPr>
              <a:spLocks noChangeArrowheads="1"/>
            </p:cNvSpPr>
            <p:nvPr/>
          </p:nvSpPr>
          <p:spPr bwMode="auto">
            <a:xfrm>
              <a:off x="6762663" y="5632614"/>
              <a:ext cx="3948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2" name="Rectangle 311"/>
            <p:cNvSpPr>
              <a:spLocks noChangeArrowheads="1"/>
            </p:cNvSpPr>
            <p:nvPr/>
          </p:nvSpPr>
          <p:spPr bwMode="auto">
            <a:xfrm>
              <a:off x="6802324" y="5714769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3" name="Rectangle 312"/>
            <p:cNvSpPr>
              <a:spLocks noChangeArrowheads="1"/>
            </p:cNvSpPr>
            <p:nvPr/>
          </p:nvSpPr>
          <p:spPr bwMode="auto">
            <a:xfrm>
              <a:off x="6877197" y="5798341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4" name="Rectangle 313"/>
            <p:cNvSpPr>
              <a:spLocks noChangeArrowheads="1"/>
            </p:cNvSpPr>
            <p:nvPr/>
          </p:nvSpPr>
          <p:spPr bwMode="auto">
            <a:xfrm>
              <a:off x="6916803" y="588049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5" name="Rectangle 314"/>
            <p:cNvSpPr>
              <a:spLocks noChangeArrowheads="1"/>
            </p:cNvSpPr>
            <p:nvPr/>
          </p:nvSpPr>
          <p:spPr bwMode="auto">
            <a:xfrm>
              <a:off x="6975134" y="5964068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6" name="Rectangle 315"/>
            <p:cNvSpPr>
              <a:spLocks noChangeArrowheads="1"/>
            </p:cNvSpPr>
            <p:nvPr/>
          </p:nvSpPr>
          <p:spPr bwMode="auto">
            <a:xfrm>
              <a:off x="7013136" y="6047640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7" name="Rectangle 316"/>
            <p:cNvSpPr>
              <a:spLocks noChangeArrowheads="1"/>
            </p:cNvSpPr>
            <p:nvPr/>
          </p:nvSpPr>
          <p:spPr bwMode="auto">
            <a:xfrm>
              <a:off x="7072628" y="6129795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8" name="Rectangle 317"/>
            <p:cNvSpPr>
              <a:spLocks noChangeArrowheads="1"/>
            </p:cNvSpPr>
            <p:nvPr/>
          </p:nvSpPr>
          <p:spPr bwMode="auto">
            <a:xfrm>
              <a:off x="7129286" y="6213366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9" name="Rectangle 318"/>
            <p:cNvSpPr>
              <a:spLocks noChangeArrowheads="1"/>
            </p:cNvSpPr>
            <p:nvPr/>
          </p:nvSpPr>
          <p:spPr bwMode="auto">
            <a:xfrm>
              <a:off x="7206018" y="6295522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0" name="Rectangle 320"/>
            <p:cNvSpPr>
              <a:spLocks noChangeArrowheads="1"/>
            </p:cNvSpPr>
            <p:nvPr/>
          </p:nvSpPr>
          <p:spPr bwMode="auto">
            <a:xfrm>
              <a:off x="7244263" y="5396064"/>
              <a:ext cx="2467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1" name="Rectangle 321"/>
            <p:cNvSpPr>
              <a:spLocks noChangeArrowheads="1"/>
            </p:cNvSpPr>
            <p:nvPr/>
          </p:nvSpPr>
          <p:spPr bwMode="auto">
            <a:xfrm>
              <a:off x="7258427" y="5464055"/>
              <a:ext cx="378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2" name="Rectangle 322"/>
            <p:cNvSpPr>
              <a:spLocks noChangeArrowheads="1"/>
            </p:cNvSpPr>
            <p:nvPr/>
          </p:nvSpPr>
          <p:spPr bwMode="auto">
            <a:xfrm>
              <a:off x="7299505" y="5533461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3" name="Rectangle 323"/>
            <p:cNvSpPr>
              <a:spLocks noChangeArrowheads="1"/>
            </p:cNvSpPr>
            <p:nvPr/>
          </p:nvSpPr>
          <p:spPr bwMode="auto">
            <a:xfrm>
              <a:off x="7315086" y="5601452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4" name="Rectangle 324"/>
            <p:cNvSpPr>
              <a:spLocks noChangeArrowheads="1"/>
            </p:cNvSpPr>
            <p:nvPr/>
          </p:nvSpPr>
          <p:spPr bwMode="auto">
            <a:xfrm>
              <a:off x="7323585" y="5669442"/>
              <a:ext cx="378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5" name="Rectangle 325"/>
            <p:cNvSpPr>
              <a:spLocks noChangeArrowheads="1"/>
            </p:cNvSpPr>
            <p:nvPr/>
          </p:nvSpPr>
          <p:spPr bwMode="auto">
            <a:xfrm>
              <a:off x="7346248" y="5738850"/>
              <a:ext cx="4277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6" name="Rectangle 326"/>
            <p:cNvSpPr>
              <a:spLocks noChangeArrowheads="1"/>
            </p:cNvSpPr>
            <p:nvPr/>
          </p:nvSpPr>
          <p:spPr bwMode="auto">
            <a:xfrm>
              <a:off x="7354747" y="5806840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7" name="Rectangle 327"/>
            <p:cNvSpPr>
              <a:spLocks noChangeArrowheads="1"/>
            </p:cNvSpPr>
            <p:nvPr/>
          </p:nvSpPr>
          <p:spPr bwMode="auto">
            <a:xfrm>
              <a:off x="7358782" y="5876247"/>
              <a:ext cx="5264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8" name="Rectangle 328"/>
            <p:cNvSpPr>
              <a:spLocks noChangeArrowheads="1"/>
            </p:cNvSpPr>
            <p:nvPr/>
          </p:nvSpPr>
          <p:spPr bwMode="auto">
            <a:xfrm>
              <a:off x="7370128" y="5944237"/>
              <a:ext cx="5100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9" name="Rectangle 329"/>
            <p:cNvSpPr>
              <a:spLocks noChangeArrowheads="1"/>
            </p:cNvSpPr>
            <p:nvPr/>
          </p:nvSpPr>
          <p:spPr bwMode="auto">
            <a:xfrm>
              <a:off x="7575716" y="5619866"/>
              <a:ext cx="4771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0" name="Rectangle 330"/>
            <p:cNvSpPr>
              <a:spLocks noChangeArrowheads="1"/>
            </p:cNvSpPr>
            <p:nvPr/>
          </p:nvSpPr>
          <p:spPr bwMode="auto">
            <a:xfrm>
              <a:off x="7635208" y="5703438"/>
              <a:ext cx="3948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1" name="Rectangle 331"/>
            <p:cNvSpPr>
              <a:spLocks noChangeArrowheads="1"/>
            </p:cNvSpPr>
            <p:nvPr/>
          </p:nvSpPr>
          <p:spPr bwMode="auto">
            <a:xfrm>
              <a:off x="7693041" y="5787010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2" name="Rectangle 332"/>
            <p:cNvSpPr>
              <a:spLocks noChangeArrowheads="1"/>
            </p:cNvSpPr>
            <p:nvPr/>
          </p:nvSpPr>
          <p:spPr bwMode="auto">
            <a:xfrm>
              <a:off x="7769517" y="5870581"/>
              <a:ext cx="6251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Q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3" name="Rectangle 333"/>
            <p:cNvSpPr>
              <a:spLocks noChangeArrowheads="1"/>
            </p:cNvSpPr>
            <p:nvPr/>
          </p:nvSpPr>
          <p:spPr bwMode="auto">
            <a:xfrm>
              <a:off x="7847678" y="5952736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4" name="Rectangle 334"/>
            <p:cNvSpPr>
              <a:spLocks noChangeArrowheads="1"/>
            </p:cNvSpPr>
            <p:nvPr/>
          </p:nvSpPr>
          <p:spPr bwMode="auto">
            <a:xfrm>
              <a:off x="7924168" y="603489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5" name="Rectangle 335"/>
            <p:cNvSpPr>
              <a:spLocks noChangeArrowheads="1"/>
            </p:cNvSpPr>
            <p:nvPr/>
          </p:nvSpPr>
          <p:spPr bwMode="auto">
            <a:xfrm>
              <a:off x="8000657" y="6118463"/>
              <a:ext cx="7896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6" name="Rectangle 336"/>
            <p:cNvSpPr>
              <a:spLocks noChangeArrowheads="1"/>
            </p:cNvSpPr>
            <p:nvPr/>
          </p:nvSpPr>
          <p:spPr bwMode="auto">
            <a:xfrm>
              <a:off x="8115391" y="6200619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7" name="Rectangle 337"/>
            <p:cNvSpPr>
              <a:spLocks noChangeArrowheads="1"/>
            </p:cNvSpPr>
            <p:nvPr/>
          </p:nvSpPr>
          <p:spPr bwMode="auto">
            <a:xfrm>
              <a:off x="8213127" y="6284190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8" name="Rectangle 338"/>
            <p:cNvSpPr>
              <a:spLocks noChangeArrowheads="1"/>
            </p:cNvSpPr>
            <p:nvPr/>
          </p:nvSpPr>
          <p:spPr bwMode="auto">
            <a:xfrm>
              <a:off x="8327862" y="6366345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9" name="Rectangle 339"/>
            <p:cNvSpPr>
              <a:spLocks noChangeArrowheads="1"/>
            </p:cNvSpPr>
            <p:nvPr/>
          </p:nvSpPr>
          <p:spPr bwMode="auto">
            <a:xfrm>
              <a:off x="8403859" y="6449917"/>
              <a:ext cx="10693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  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40" name="Rectangle 340"/>
            <p:cNvSpPr>
              <a:spLocks noChangeArrowheads="1"/>
            </p:cNvSpPr>
            <p:nvPr/>
          </p:nvSpPr>
          <p:spPr bwMode="auto">
            <a:xfrm>
              <a:off x="7773020" y="5527160"/>
              <a:ext cx="472171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/>
                <a:t>St  Bernard</a:t>
              </a:r>
              <a:endParaRPr lang="en-US" sz="2800" dirty="0"/>
            </a:p>
          </p:txBody>
        </p:sp>
        <p:sp>
          <p:nvSpPr>
            <p:cNvPr id="741" name="Rectangle 342"/>
            <p:cNvSpPr>
              <a:spLocks noChangeArrowheads="1"/>
            </p:cNvSpPr>
            <p:nvPr/>
          </p:nvSpPr>
          <p:spPr bwMode="auto">
            <a:xfrm>
              <a:off x="5872691" y="5439974"/>
              <a:ext cx="43926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ASSUMPTION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42" name="Rectangle 344"/>
            <p:cNvSpPr>
              <a:spLocks noChangeArrowheads="1"/>
            </p:cNvSpPr>
            <p:nvPr/>
          </p:nvSpPr>
          <p:spPr bwMode="auto">
            <a:xfrm>
              <a:off x="6334471" y="5355811"/>
              <a:ext cx="261586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James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743" name="Group 345"/>
            <p:cNvGrpSpPr>
              <a:grpSpLocks/>
            </p:cNvGrpSpPr>
            <p:nvPr/>
          </p:nvGrpSpPr>
          <p:grpSpPr bwMode="auto">
            <a:xfrm>
              <a:off x="2028825" y="1040422"/>
              <a:ext cx="811637" cy="1191251"/>
              <a:chOff x="152" y="196"/>
              <a:chExt cx="573" cy="841"/>
            </a:xfrm>
            <a:grpFill/>
          </p:grpSpPr>
          <p:sp>
            <p:nvSpPr>
              <p:cNvPr id="986" name="Freeform 346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7" name="Freeform 347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4" name="Group 348"/>
            <p:cNvGrpSpPr>
              <a:grpSpLocks/>
            </p:cNvGrpSpPr>
            <p:nvPr/>
          </p:nvGrpSpPr>
          <p:grpSpPr bwMode="auto">
            <a:xfrm>
              <a:off x="2351780" y="1040422"/>
              <a:ext cx="569420" cy="1153006"/>
              <a:chOff x="380" y="196"/>
              <a:chExt cx="402" cy="814"/>
            </a:xfrm>
            <a:grpFill/>
          </p:grpSpPr>
          <p:sp>
            <p:nvSpPr>
              <p:cNvPr id="984" name="Freeform 349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5" name="Freeform 350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5" name="Group 351"/>
            <p:cNvGrpSpPr>
              <a:grpSpLocks/>
            </p:cNvGrpSpPr>
            <p:nvPr/>
          </p:nvGrpSpPr>
          <p:grpSpPr bwMode="auto">
            <a:xfrm>
              <a:off x="2758307" y="1040422"/>
              <a:ext cx="488681" cy="923538"/>
              <a:chOff x="667" y="196"/>
              <a:chExt cx="345" cy="652"/>
            </a:xfrm>
            <a:grpFill/>
          </p:grpSpPr>
          <p:sp>
            <p:nvSpPr>
              <p:cNvPr id="982" name="Freeform 352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3" name="Freeform 353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6" name="Group 354"/>
            <p:cNvGrpSpPr>
              <a:grpSpLocks/>
            </p:cNvGrpSpPr>
            <p:nvPr/>
          </p:nvGrpSpPr>
          <p:grpSpPr bwMode="auto">
            <a:xfrm>
              <a:off x="3126589" y="1040422"/>
              <a:ext cx="688404" cy="652993"/>
              <a:chOff x="927" y="196"/>
              <a:chExt cx="486" cy="461"/>
            </a:xfrm>
            <a:grpFill/>
          </p:grpSpPr>
          <p:sp>
            <p:nvSpPr>
              <p:cNvPr id="980" name="Freeform 355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1" name="Freeform 356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7" name="Group 357"/>
            <p:cNvGrpSpPr>
              <a:grpSpLocks/>
            </p:cNvGrpSpPr>
            <p:nvPr/>
          </p:nvGrpSpPr>
          <p:grpSpPr bwMode="auto">
            <a:xfrm>
              <a:off x="3814992" y="1040422"/>
              <a:ext cx="851297" cy="652993"/>
              <a:chOff x="1413" y="196"/>
              <a:chExt cx="601" cy="461"/>
            </a:xfrm>
            <a:grpFill/>
          </p:grpSpPr>
          <p:sp>
            <p:nvSpPr>
              <p:cNvPr id="978" name="Freeform 358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9" name="Freeform 359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8" name="Group 360"/>
            <p:cNvGrpSpPr>
              <a:grpSpLocks/>
            </p:cNvGrpSpPr>
            <p:nvPr/>
          </p:nvGrpSpPr>
          <p:grpSpPr bwMode="auto">
            <a:xfrm>
              <a:off x="4626629" y="1040422"/>
              <a:ext cx="852714" cy="728065"/>
              <a:chOff x="1986" y="196"/>
              <a:chExt cx="602" cy="514"/>
            </a:xfrm>
            <a:grpFill/>
          </p:grpSpPr>
          <p:sp>
            <p:nvSpPr>
              <p:cNvPr id="976" name="Freeform 361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7" name="Freeform 362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9" name="Group 363"/>
            <p:cNvGrpSpPr>
              <a:grpSpLocks/>
            </p:cNvGrpSpPr>
            <p:nvPr/>
          </p:nvGrpSpPr>
          <p:grpSpPr bwMode="auto">
            <a:xfrm>
              <a:off x="5235710" y="1040422"/>
              <a:ext cx="449021" cy="652993"/>
              <a:chOff x="2416" y="196"/>
              <a:chExt cx="317" cy="461"/>
            </a:xfrm>
            <a:grpFill/>
          </p:grpSpPr>
          <p:sp>
            <p:nvSpPr>
              <p:cNvPr id="974" name="Freeform 364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5" name="Freeform 365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0" name="Group 366"/>
            <p:cNvGrpSpPr>
              <a:grpSpLocks/>
            </p:cNvGrpSpPr>
            <p:nvPr/>
          </p:nvGrpSpPr>
          <p:grpSpPr bwMode="auto">
            <a:xfrm>
              <a:off x="5482176" y="1040422"/>
              <a:ext cx="526926" cy="691237"/>
              <a:chOff x="2590" y="196"/>
              <a:chExt cx="372" cy="488"/>
            </a:xfrm>
            <a:grpFill/>
          </p:grpSpPr>
          <p:sp>
            <p:nvSpPr>
              <p:cNvPr id="972" name="Freeform 367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3" name="Freeform 368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1" name="Group 369"/>
            <p:cNvGrpSpPr>
              <a:grpSpLocks/>
            </p:cNvGrpSpPr>
            <p:nvPr/>
          </p:nvGrpSpPr>
          <p:grpSpPr bwMode="auto">
            <a:xfrm>
              <a:off x="2028825" y="2040449"/>
              <a:ext cx="932036" cy="691237"/>
              <a:chOff x="152" y="902"/>
              <a:chExt cx="658" cy="488"/>
            </a:xfrm>
            <a:grpFill/>
          </p:grpSpPr>
          <p:sp>
            <p:nvSpPr>
              <p:cNvPr id="970" name="Freeform 370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1" name="Freeform 371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2" name="Group 372"/>
            <p:cNvGrpSpPr>
              <a:grpSpLocks/>
            </p:cNvGrpSpPr>
            <p:nvPr/>
          </p:nvGrpSpPr>
          <p:grpSpPr bwMode="auto">
            <a:xfrm>
              <a:off x="2635074" y="2193428"/>
              <a:ext cx="654409" cy="498597"/>
              <a:chOff x="580" y="1010"/>
              <a:chExt cx="462" cy="352"/>
            </a:xfrm>
            <a:grpFill/>
          </p:grpSpPr>
          <p:sp>
            <p:nvSpPr>
              <p:cNvPr id="968" name="Freeform 373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9" name="Freeform 374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3" name="Group 375"/>
            <p:cNvGrpSpPr>
              <a:grpSpLocks/>
            </p:cNvGrpSpPr>
            <p:nvPr/>
          </p:nvGrpSpPr>
          <p:grpSpPr bwMode="auto">
            <a:xfrm>
              <a:off x="2881539" y="1693415"/>
              <a:ext cx="851298" cy="616164"/>
              <a:chOff x="754" y="657"/>
              <a:chExt cx="601" cy="435"/>
            </a:xfrm>
            <a:grpFill/>
          </p:grpSpPr>
          <p:sp>
            <p:nvSpPr>
              <p:cNvPr id="966" name="Freeform 376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7" name="Freeform 377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4" name="Group 378"/>
            <p:cNvGrpSpPr>
              <a:grpSpLocks/>
            </p:cNvGrpSpPr>
            <p:nvPr/>
          </p:nvGrpSpPr>
          <p:grpSpPr bwMode="auto">
            <a:xfrm>
              <a:off x="3612437" y="1424286"/>
              <a:ext cx="609082" cy="460352"/>
              <a:chOff x="1270" y="467"/>
              <a:chExt cx="430" cy="325"/>
            </a:xfrm>
            <a:grpFill/>
          </p:grpSpPr>
          <p:sp>
            <p:nvSpPr>
              <p:cNvPr id="964" name="Freeform 379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5" name="Freeform 380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5" name="Group 381"/>
            <p:cNvGrpSpPr>
              <a:grpSpLocks/>
            </p:cNvGrpSpPr>
            <p:nvPr/>
          </p:nvGrpSpPr>
          <p:grpSpPr bwMode="auto">
            <a:xfrm>
              <a:off x="3652098" y="1808148"/>
              <a:ext cx="694070" cy="501430"/>
              <a:chOff x="1298" y="738"/>
              <a:chExt cx="490" cy="354"/>
            </a:xfrm>
            <a:grpFill/>
          </p:grpSpPr>
          <p:sp>
            <p:nvSpPr>
              <p:cNvPr id="962" name="Freeform 382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3" name="Freeform 383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6" name="Freeform 385"/>
            <p:cNvSpPr>
              <a:spLocks/>
            </p:cNvSpPr>
            <p:nvPr/>
          </p:nvSpPr>
          <p:spPr bwMode="auto">
            <a:xfrm>
              <a:off x="4221518" y="1495742"/>
              <a:ext cx="648743" cy="61474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325"/>
                </a:cxn>
                <a:cxn ang="0">
                  <a:pos x="86" y="406"/>
                </a:cxn>
                <a:cxn ang="0">
                  <a:pos x="86" y="434"/>
                </a:cxn>
                <a:cxn ang="0">
                  <a:pos x="343" y="434"/>
                </a:cxn>
                <a:cxn ang="0">
                  <a:pos x="372" y="325"/>
                </a:cxn>
                <a:cxn ang="0">
                  <a:pos x="458" y="189"/>
                </a:cxn>
                <a:cxn ang="0">
                  <a:pos x="430" y="53"/>
                </a:cxn>
                <a:cxn ang="0">
                  <a:pos x="401" y="26"/>
                </a:cxn>
                <a:cxn ang="0">
                  <a:pos x="343" y="26"/>
                </a:cxn>
                <a:cxn ang="0">
                  <a:pos x="315" y="0"/>
                </a:cxn>
                <a:cxn ang="0">
                  <a:pos x="115" y="135"/>
                </a:cxn>
                <a:cxn ang="0">
                  <a:pos x="0" y="135"/>
                </a:cxn>
              </a:cxnLst>
              <a:rect l="0" t="0" r="r" b="b"/>
              <a:pathLst>
                <a:path w="458" h="434">
                  <a:moveTo>
                    <a:pt x="0" y="135"/>
                  </a:moveTo>
                  <a:lnTo>
                    <a:pt x="0" y="325"/>
                  </a:lnTo>
                  <a:lnTo>
                    <a:pt x="86" y="406"/>
                  </a:lnTo>
                  <a:lnTo>
                    <a:pt x="86" y="434"/>
                  </a:lnTo>
                  <a:lnTo>
                    <a:pt x="343" y="434"/>
                  </a:lnTo>
                  <a:lnTo>
                    <a:pt x="372" y="325"/>
                  </a:lnTo>
                  <a:lnTo>
                    <a:pt x="458" y="189"/>
                  </a:lnTo>
                  <a:lnTo>
                    <a:pt x="430" y="53"/>
                  </a:lnTo>
                  <a:lnTo>
                    <a:pt x="401" y="26"/>
                  </a:lnTo>
                  <a:lnTo>
                    <a:pt x="343" y="26"/>
                  </a:lnTo>
                  <a:lnTo>
                    <a:pt x="315" y="0"/>
                  </a:lnTo>
                  <a:lnTo>
                    <a:pt x="115" y="135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57" name="Group 387"/>
            <p:cNvGrpSpPr>
              <a:grpSpLocks/>
            </p:cNvGrpSpPr>
            <p:nvPr/>
          </p:nvGrpSpPr>
          <p:grpSpPr bwMode="auto">
            <a:xfrm>
              <a:off x="4343335" y="2115522"/>
              <a:ext cx="568004" cy="538258"/>
              <a:chOff x="1786" y="955"/>
              <a:chExt cx="401" cy="380"/>
            </a:xfrm>
            <a:grpFill/>
          </p:grpSpPr>
          <p:sp>
            <p:nvSpPr>
              <p:cNvPr id="960" name="Freeform 388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1" name="Freeform 389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8" name="Group 390"/>
            <p:cNvGrpSpPr>
              <a:grpSpLocks/>
            </p:cNvGrpSpPr>
            <p:nvPr/>
          </p:nvGrpSpPr>
          <p:grpSpPr bwMode="auto">
            <a:xfrm>
              <a:off x="4707368" y="1539019"/>
              <a:ext cx="771975" cy="770559"/>
              <a:chOff x="2043" y="548"/>
              <a:chExt cx="545" cy="544"/>
            </a:xfrm>
            <a:grpFill/>
          </p:grpSpPr>
          <p:sp>
            <p:nvSpPr>
              <p:cNvPr id="958" name="Freeform 391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9" name="Freeform 392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9" name="Group 393"/>
            <p:cNvGrpSpPr>
              <a:grpSpLocks/>
            </p:cNvGrpSpPr>
            <p:nvPr/>
          </p:nvGrpSpPr>
          <p:grpSpPr bwMode="auto">
            <a:xfrm>
              <a:off x="5361776" y="1731659"/>
              <a:ext cx="849881" cy="500014"/>
              <a:chOff x="2505" y="684"/>
              <a:chExt cx="600" cy="353"/>
            </a:xfrm>
            <a:grpFill/>
          </p:grpSpPr>
          <p:sp>
            <p:nvSpPr>
              <p:cNvPr id="956" name="Freeform 394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7" name="Freeform 395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0" name="Group 396"/>
            <p:cNvGrpSpPr>
              <a:grpSpLocks/>
            </p:cNvGrpSpPr>
            <p:nvPr/>
          </p:nvGrpSpPr>
          <p:grpSpPr bwMode="auto">
            <a:xfrm>
              <a:off x="4829184" y="1962544"/>
              <a:ext cx="610498" cy="729481"/>
              <a:chOff x="2129" y="847"/>
              <a:chExt cx="431" cy="515"/>
            </a:xfrm>
            <a:grpFill/>
          </p:grpSpPr>
          <p:sp>
            <p:nvSpPr>
              <p:cNvPr id="954" name="Freeform 397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5" name="Freeform 398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1" name="Group 399"/>
            <p:cNvGrpSpPr>
              <a:grpSpLocks/>
            </p:cNvGrpSpPr>
            <p:nvPr/>
          </p:nvGrpSpPr>
          <p:grpSpPr bwMode="auto">
            <a:xfrm>
              <a:off x="5319282" y="2155183"/>
              <a:ext cx="732314" cy="729481"/>
              <a:chOff x="2475" y="983"/>
              <a:chExt cx="517" cy="515"/>
            </a:xfrm>
            <a:grpFill/>
          </p:grpSpPr>
          <p:sp>
            <p:nvSpPr>
              <p:cNvPr id="952" name="Freeform 400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3" name="Freeform 401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2" name="Group 402"/>
            <p:cNvGrpSpPr>
              <a:grpSpLocks/>
            </p:cNvGrpSpPr>
            <p:nvPr/>
          </p:nvGrpSpPr>
          <p:grpSpPr bwMode="auto">
            <a:xfrm>
              <a:off x="2841878" y="2309578"/>
              <a:ext cx="973114" cy="1189834"/>
              <a:chOff x="726" y="1092"/>
              <a:chExt cx="687" cy="840"/>
            </a:xfrm>
            <a:grpFill/>
          </p:grpSpPr>
          <p:sp>
            <p:nvSpPr>
              <p:cNvPr id="950" name="Freeform 403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1" name="Freeform 404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3" name="Group 405"/>
            <p:cNvGrpSpPr>
              <a:grpSpLocks/>
            </p:cNvGrpSpPr>
            <p:nvPr/>
          </p:nvGrpSpPr>
          <p:grpSpPr bwMode="auto">
            <a:xfrm>
              <a:off x="3490621" y="2309578"/>
              <a:ext cx="855547" cy="652993"/>
              <a:chOff x="1184" y="1092"/>
              <a:chExt cx="604" cy="461"/>
            </a:xfrm>
            <a:grpFill/>
          </p:grpSpPr>
          <p:sp>
            <p:nvSpPr>
              <p:cNvPr id="948" name="Freeform 406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9" name="Freeform 407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4" name="Group 408"/>
            <p:cNvGrpSpPr>
              <a:grpSpLocks/>
            </p:cNvGrpSpPr>
            <p:nvPr/>
          </p:nvGrpSpPr>
          <p:grpSpPr bwMode="auto">
            <a:xfrm>
              <a:off x="3490621" y="2845003"/>
              <a:ext cx="1015608" cy="579336"/>
              <a:chOff x="1184" y="1470"/>
              <a:chExt cx="717" cy="409"/>
            </a:xfrm>
            <a:grpFill/>
          </p:grpSpPr>
          <p:sp>
            <p:nvSpPr>
              <p:cNvPr id="946" name="Freeform 409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7" name="Freeform 410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5" name="Group 411"/>
            <p:cNvGrpSpPr>
              <a:grpSpLocks/>
            </p:cNvGrpSpPr>
            <p:nvPr/>
          </p:nvGrpSpPr>
          <p:grpSpPr bwMode="auto">
            <a:xfrm>
              <a:off x="4261180" y="2653781"/>
              <a:ext cx="488682" cy="845631"/>
              <a:chOff x="1728" y="1335"/>
              <a:chExt cx="345" cy="597"/>
            </a:xfrm>
            <a:grpFill/>
          </p:grpSpPr>
          <p:sp>
            <p:nvSpPr>
              <p:cNvPr id="944" name="Freeform 412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5" name="Freeform 413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6" name="Group 414"/>
            <p:cNvGrpSpPr>
              <a:grpSpLocks/>
            </p:cNvGrpSpPr>
            <p:nvPr/>
          </p:nvGrpSpPr>
          <p:grpSpPr bwMode="auto">
            <a:xfrm>
              <a:off x="4749862" y="2537630"/>
              <a:ext cx="610498" cy="1114761"/>
              <a:chOff x="2073" y="1253"/>
              <a:chExt cx="431" cy="787"/>
            </a:xfrm>
            <a:grpFill/>
          </p:grpSpPr>
          <p:sp>
            <p:nvSpPr>
              <p:cNvPr id="942" name="Freeform 415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3" name="Freeform 416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7" name="Group 417"/>
            <p:cNvGrpSpPr>
              <a:grpSpLocks/>
            </p:cNvGrpSpPr>
            <p:nvPr/>
          </p:nvGrpSpPr>
          <p:grpSpPr bwMode="auto">
            <a:xfrm>
              <a:off x="4955249" y="2884664"/>
              <a:ext cx="648743" cy="1076516"/>
              <a:chOff x="2218" y="1498"/>
              <a:chExt cx="458" cy="760"/>
            </a:xfrm>
            <a:grpFill/>
          </p:grpSpPr>
          <p:sp>
            <p:nvSpPr>
              <p:cNvPr id="940" name="Freeform 418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1" name="Freeform 419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8" name="Group 420"/>
            <p:cNvGrpSpPr>
              <a:grpSpLocks/>
            </p:cNvGrpSpPr>
            <p:nvPr/>
          </p:nvGrpSpPr>
          <p:grpSpPr bwMode="auto">
            <a:xfrm>
              <a:off x="2271042" y="2731686"/>
              <a:ext cx="854130" cy="960366"/>
              <a:chOff x="323" y="1390"/>
              <a:chExt cx="603" cy="678"/>
            </a:xfrm>
            <a:grpFill/>
          </p:grpSpPr>
          <p:sp>
            <p:nvSpPr>
              <p:cNvPr id="938" name="Freeform 421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9" name="Freeform 422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9" name="Group 423"/>
            <p:cNvGrpSpPr>
              <a:grpSpLocks/>
            </p:cNvGrpSpPr>
            <p:nvPr/>
          </p:nvGrpSpPr>
          <p:grpSpPr bwMode="auto">
            <a:xfrm>
              <a:off x="2677568" y="3462584"/>
              <a:ext cx="1015608" cy="691237"/>
              <a:chOff x="610" y="1906"/>
              <a:chExt cx="717" cy="488"/>
            </a:xfrm>
            <a:grpFill/>
          </p:grpSpPr>
          <p:sp>
            <p:nvSpPr>
              <p:cNvPr id="936" name="Freeform 424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7" name="Freeform 425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0" name="Group 426"/>
            <p:cNvGrpSpPr>
              <a:grpSpLocks/>
            </p:cNvGrpSpPr>
            <p:nvPr/>
          </p:nvGrpSpPr>
          <p:grpSpPr bwMode="auto">
            <a:xfrm>
              <a:off x="3490621" y="3231700"/>
              <a:ext cx="1136008" cy="883877"/>
              <a:chOff x="1184" y="1743"/>
              <a:chExt cx="802" cy="624"/>
            </a:xfrm>
            <a:grpFill/>
          </p:grpSpPr>
          <p:sp>
            <p:nvSpPr>
              <p:cNvPr id="934" name="Freeform 427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5" name="Freeform 428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1" name="Group 429"/>
            <p:cNvGrpSpPr>
              <a:grpSpLocks/>
            </p:cNvGrpSpPr>
            <p:nvPr/>
          </p:nvGrpSpPr>
          <p:grpSpPr bwMode="auto">
            <a:xfrm>
              <a:off x="4385829" y="3499412"/>
              <a:ext cx="811637" cy="692654"/>
              <a:chOff x="1816" y="1932"/>
              <a:chExt cx="573" cy="489"/>
            </a:xfrm>
            <a:grpFill/>
          </p:grpSpPr>
          <p:sp>
            <p:nvSpPr>
              <p:cNvPr id="932" name="Freeform 430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3" name="Freeform 431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2" name="Freeform 434"/>
            <p:cNvSpPr>
              <a:spLocks/>
            </p:cNvSpPr>
            <p:nvPr/>
          </p:nvSpPr>
          <p:spPr bwMode="auto">
            <a:xfrm>
              <a:off x="2514674" y="4115576"/>
              <a:ext cx="1017024" cy="729481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73" y="82"/>
                </a:cxn>
                <a:cxn ang="0">
                  <a:pos x="0" y="325"/>
                </a:cxn>
                <a:cxn ang="0">
                  <a:pos x="0" y="515"/>
                </a:cxn>
                <a:cxn ang="0">
                  <a:pos x="230" y="515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16" y="515"/>
                </a:cxn>
                <a:cxn ang="0">
                  <a:pos x="574" y="515"/>
                </a:cxn>
                <a:cxn ang="0">
                  <a:pos x="574" y="325"/>
                </a:cxn>
                <a:cxn ang="0">
                  <a:pos x="718" y="325"/>
                </a:cxn>
                <a:cxn ang="0">
                  <a:pos x="718" y="0"/>
                </a:cxn>
                <a:cxn ang="0">
                  <a:pos x="230" y="0"/>
                </a:cxn>
                <a:cxn ang="0">
                  <a:pos x="115" y="27"/>
                </a:cxn>
              </a:cxnLst>
              <a:rect l="0" t="0" r="r" b="b"/>
              <a:pathLst>
                <a:path w="718" h="515">
                  <a:moveTo>
                    <a:pt x="115" y="27"/>
                  </a:moveTo>
                  <a:lnTo>
                    <a:pt x="173" y="82"/>
                  </a:lnTo>
                  <a:lnTo>
                    <a:pt x="0" y="325"/>
                  </a:lnTo>
                  <a:lnTo>
                    <a:pt x="0" y="515"/>
                  </a:lnTo>
                  <a:lnTo>
                    <a:pt x="230" y="515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16" y="515"/>
                  </a:lnTo>
                  <a:lnTo>
                    <a:pt x="574" y="515"/>
                  </a:lnTo>
                  <a:lnTo>
                    <a:pt x="574" y="325"/>
                  </a:lnTo>
                  <a:lnTo>
                    <a:pt x="718" y="325"/>
                  </a:lnTo>
                  <a:lnTo>
                    <a:pt x="718" y="0"/>
                  </a:lnTo>
                  <a:lnTo>
                    <a:pt x="230" y="0"/>
                  </a:lnTo>
                  <a:lnTo>
                    <a:pt x="115" y="27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3" name="Freeform 437"/>
            <p:cNvSpPr>
              <a:spLocks/>
            </p:cNvSpPr>
            <p:nvPr/>
          </p:nvSpPr>
          <p:spPr bwMode="auto">
            <a:xfrm>
              <a:off x="3326310" y="4115576"/>
              <a:ext cx="691237" cy="691237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325"/>
                </a:cxn>
                <a:cxn ang="0">
                  <a:pos x="0" y="325"/>
                </a:cxn>
                <a:cxn ang="0">
                  <a:pos x="0" y="488"/>
                </a:cxn>
                <a:cxn ang="0">
                  <a:pos x="344" y="488"/>
                </a:cxn>
                <a:cxn ang="0">
                  <a:pos x="344" y="434"/>
                </a:cxn>
                <a:cxn ang="0">
                  <a:pos x="459" y="434"/>
                </a:cxn>
                <a:cxn ang="0">
                  <a:pos x="488" y="352"/>
                </a:cxn>
                <a:cxn ang="0">
                  <a:pos x="488" y="0"/>
                </a:cxn>
                <a:cxn ang="0">
                  <a:pos x="144" y="0"/>
                </a:cxn>
              </a:cxnLst>
              <a:rect l="0" t="0" r="r" b="b"/>
              <a:pathLst>
                <a:path w="488" h="488">
                  <a:moveTo>
                    <a:pt x="144" y="0"/>
                  </a:moveTo>
                  <a:lnTo>
                    <a:pt x="144" y="325"/>
                  </a:lnTo>
                  <a:lnTo>
                    <a:pt x="0" y="325"/>
                  </a:lnTo>
                  <a:lnTo>
                    <a:pt x="0" y="488"/>
                  </a:lnTo>
                  <a:lnTo>
                    <a:pt x="344" y="488"/>
                  </a:lnTo>
                  <a:lnTo>
                    <a:pt x="344" y="434"/>
                  </a:lnTo>
                  <a:lnTo>
                    <a:pt x="459" y="434"/>
                  </a:lnTo>
                  <a:lnTo>
                    <a:pt x="488" y="352"/>
                  </a:lnTo>
                  <a:lnTo>
                    <a:pt x="488" y="0"/>
                  </a:lnTo>
                  <a:lnTo>
                    <a:pt x="144" y="0"/>
                  </a:lnTo>
                </a:path>
              </a:pathLst>
            </a:custGeom>
            <a:solidFill>
              <a:srgbClr val="BE886A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74" name="Group 438"/>
            <p:cNvGrpSpPr>
              <a:grpSpLocks/>
            </p:cNvGrpSpPr>
            <p:nvPr/>
          </p:nvGrpSpPr>
          <p:grpSpPr bwMode="auto">
            <a:xfrm>
              <a:off x="3979303" y="3999426"/>
              <a:ext cx="609082" cy="730898"/>
              <a:chOff x="1529" y="2285"/>
              <a:chExt cx="430" cy="516"/>
            </a:xfrm>
            <a:grpFill/>
          </p:grpSpPr>
          <p:sp>
            <p:nvSpPr>
              <p:cNvPr id="930" name="Freeform 439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1" name="Freeform 440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5" name="Group 441"/>
            <p:cNvGrpSpPr>
              <a:grpSpLocks/>
            </p:cNvGrpSpPr>
            <p:nvPr/>
          </p:nvGrpSpPr>
          <p:grpSpPr bwMode="auto">
            <a:xfrm>
              <a:off x="4183274" y="4192066"/>
              <a:ext cx="1093514" cy="808803"/>
              <a:chOff x="1673" y="2421"/>
              <a:chExt cx="772" cy="571"/>
            </a:xfrm>
            <a:grpFill/>
          </p:grpSpPr>
          <p:sp>
            <p:nvSpPr>
              <p:cNvPr id="928" name="Freeform 442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9" name="Freeform 443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6" name="Group 444"/>
            <p:cNvGrpSpPr>
              <a:grpSpLocks/>
            </p:cNvGrpSpPr>
            <p:nvPr/>
          </p:nvGrpSpPr>
          <p:grpSpPr bwMode="auto">
            <a:xfrm>
              <a:off x="4994910" y="3921520"/>
              <a:ext cx="740814" cy="769143"/>
              <a:chOff x="2246" y="2230"/>
              <a:chExt cx="523" cy="543"/>
            </a:xfrm>
            <a:grpFill/>
          </p:grpSpPr>
          <p:sp>
            <p:nvSpPr>
              <p:cNvPr id="926" name="Freeform 445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7" name="Freeform 446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7" name="Freeform 464"/>
            <p:cNvSpPr>
              <a:spLocks/>
            </p:cNvSpPr>
            <p:nvPr/>
          </p:nvSpPr>
          <p:spPr bwMode="auto">
            <a:xfrm>
              <a:off x="2475013" y="4692079"/>
              <a:ext cx="1136008" cy="692654"/>
            </a:xfrm>
            <a:custGeom>
              <a:avLst/>
              <a:gdLst/>
              <a:ahLst/>
              <a:cxnLst>
                <a:cxn ang="0">
                  <a:pos x="28" y="108"/>
                </a:cxn>
                <a:cxn ang="0">
                  <a:pos x="0" y="190"/>
                </a:cxn>
                <a:cxn ang="0">
                  <a:pos x="57" y="244"/>
                </a:cxn>
                <a:cxn ang="0">
                  <a:pos x="28" y="489"/>
                </a:cxn>
                <a:cxn ang="0">
                  <a:pos x="716" y="489"/>
                </a:cxn>
                <a:cxn ang="0">
                  <a:pos x="716" y="435"/>
                </a:cxn>
                <a:cxn ang="0">
                  <a:pos x="802" y="435"/>
                </a:cxn>
                <a:cxn ang="0">
                  <a:pos x="802" y="353"/>
                </a:cxn>
                <a:cxn ang="0">
                  <a:pos x="716" y="353"/>
                </a:cxn>
                <a:cxn ang="0">
                  <a:pos x="716" y="271"/>
                </a:cxn>
                <a:cxn ang="0">
                  <a:pos x="687" y="271"/>
                </a:cxn>
                <a:cxn ang="0">
                  <a:pos x="687" y="136"/>
                </a:cxn>
                <a:cxn ang="0">
                  <a:pos x="601" y="136"/>
                </a:cxn>
                <a:cxn ang="0">
                  <a:pos x="601" y="108"/>
                </a:cxn>
                <a:cxn ang="0">
                  <a:pos x="344" y="108"/>
                </a:cxn>
                <a:cxn ang="0">
                  <a:pos x="344" y="0"/>
                </a:cxn>
                <a:cxn ang="0">
                  <a:pos x="258" y="0"/>
                </a:cxn>
                <a:cxn ang="0">
                  <a:pos x="258" y="108"/>
                </a:cxn>
                <a:cxn ang="0">
                  <a:pos x="28" y="108"/>
                </a:cxn>
              </a:cxnLst>
              <a:rect l="0" t="0" r="r" b="b"/>
              <a:pathLst>
                <a:path w="802" h="489">
                  <a:moveTo>
                    <a:pt x="28" y="108"/>
                  </a:moveTo>
                  <a:lnTo>
                    <a:pt x="0" y="190"/>
                  </a:lnTo>
                  <a:lnTo>
                    <a:pt x="57" y="244"/>
                  </a:lnTo>
                  <a:lnTo>
                    <a:pt x="28" y="489"/>
                  </a:lnTo>
                  <a:lnTo>
                    <a:pt x="716" y="489"/>
                  </a:lnTo>
                  <a:lnTo>
                    <a:pt x="716" y="435"/>
                  </a:lnTo>
                  <a:lnTo>
                    <a:pt x="802" y="435"/>
                  </a:lnTo>
                  <a:lnTo>
                    <a:pt x="802" y="353"/>
                  </a:lnTo>
                  <a:lnTo>
                    <a:pt x="716" y="353"/>
                  </a:lnTo>
                  <a:lnTo>
                    <a:pt x="716" y="271"/>
                  </a:lnTo>
                  <a:lnTo>
                    <a:pt x="687" y="271"/>
                  </a:lnTo>
                  <a:lnTo>
                    <a:pt x="687" y="136"/>
                  </a:lnTo>
                  <a:lnTo>
                    <a:pt x="601" y="136"/>
                  </a:lnTo>
                  <a:lnTo>
                    <a:pt x="601" y="108"/>
                  </a:lnTo>
                  <a:lnTo>
                    <a:pt x="344" y="108"/>
                  </a:lnTo>
                  <a:lnTo>
                    <a:pt x="344" y="0"/>
                  </a:lnTo>
                  <a:lnTo>
                    <a:pt x="258" y="0"/>
                  </a:lnTo>
                  <a:lnTo>
                    <a:pt x="258" y="108"/>
                  </a:lnTo>
                  <a:lnTo>
                    <a:pt x="28" y="10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8" name="Freeform 467"/>
            <p:cNvSpPr>
              <a:spLocks/>
            </p:cNvSpPr>
            <p:nvPr/>
          </p:nvSpPr>
          <p:spPr bwMode="auto">
            <a:xfrm>
              <a:off x="3326310" y="4730324"/>
              <a:ext cx="733731" cy="65440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09"/>
                </a:cxn>
                <a:cxn ang="0">
                  <a:pos x="86" y="109"/>
                </a:cxn>
                <a:cxn ang="0">
                  <a:pos x="86" y="245"/>
                </a:cxn>
                <a:cxn ang="0">
                  <a:pos x="115" y="245"/>
                </a:cxn>
                <a:cxn ang="0">
                  <a:pos x="115" y="326"/>
                </a:cxn>
                <a:cxn ang="0">
                  <a:pos x="201" y="326"/>
                </a:cxn>
                <a:cxn ang="0">
                  <a:pos x="201" y="408"/>
                </a:cxn>
                <a:cxn ang="0">
                  <a:pos x="115" y="408"/>
                </a:cxn>
                <a:cxn ang="0">
                  <a:pos x="115" y="462"/>
                </a:cxn>
                <a:cxn ang="0">
                  <a:pos x="374" y="462"/>
                </a:cxn>
                <a:cxn ang="0">
                  <a:pos x="489" y="408"/>
                </a:cxn>
                <a:cxn ang="0">
                  <a:pos x="518" y="299"/>
                </a:cxn>
                <a:cxn ang="0">
                  <a:pos x="460" y="272"/>
                </a:cxn>
                <a:cxn ang="0">
                  <a:pos x="460" y="109"/>
                </a:cxn>
                <a:cxn ang="0">
                  <a:pos x="489" y="54"/>
                </a:cxn>
                <a:cxn ang="0">
                  <a:pos x="460" y="0"/>
                </a:cxn>
                <a:cxn ang="0">
                  <a:pos x="345" y="0"/>
                </a:cxn>
                <a:cxn ang="0">
                  <a:pos x="345" y="54"/>
                </a:cxn>
                <a:cxn ang="0">
                  <a:pos x="0" y="54"/>
                </a:cxn>
              </a:cxnLst>
              <a:rect l="0" t="0" r="r" b="b"/>
              <a:pathLst>
                <a:path w="518" h="462">
                  <a:moveTo>
                    <a:pt x="0" y="54"/>
                  </a:moveTo>
                  <a:lnTo>
                    <a:pt x="0" y="109"/>
                  </a:lnTo>
                  <a:lnTo>
                    <a:pt x="86" y="109"/>
                  </a:lnTo>
                  <a:lnTo>
                    <a:pt x="86" y="245"/>
                  </a:lnTo>
                  <a:lnTo>
                    <a:pt x="115" y="245"/>
                  </a:lnTo>
                  <a:lnTo>
                    <a:pt x="115" y="326"/>
                  </a:lnTo>
                  <a:lnTo>
                    <a:pt x="201" y="326"/>
                  </a:lnTo>
                  <a:lnTo>
                    <a:pt x="201" y="408"/>
                  </a:lnTo>
                  <a:lnTo>
                    <a:pt x="115" y="408"/>
                  </a:lnTo>
                  <a:lnTo>
                    <a:pt x="115" y="462"/>
                  </a:lnTo>
                  <a:lnTo>
                    <a:pt x="374" y="462"/>
                  </a:lnTo>
                  <a:lnTo>
                    <a:pt x="489" y="408"/>
                  </a:lnTo>
                  <a:lnTo>
                    <a:pt x="518" y="299"/>
                  </a:lnTo>
                  <a:lnTo>
                    <a:pt x="460" y="272"/>
                  </a:lnTo>
                  <a:lnTo>
                    <a:pt x="460" y="109"/>
                  </a:lnTo>
                  <a:lnTo>
                    <a:pt x="489" y="54"/>
                  </a:lnTo>
                  <a:lnTo>
                    <a:pt x="460" y="0"/>
                  </a:lnTo>
                  <a:lnTo>
                    <a:pt x="345" y="0"/>
                  </a:lnTo>
                  <a:lnTo>
                    <a:pt x="345" y="54"/>
                  </a:lnTo>
                  <a:lnTo>
                    <a:pt x="0" y="54"/>
                  </a:lnTo>
                </a:path>
              </a:pathLst>
            </a:custGeom>
            <a:solidFill>
              <a:srgbClr val="A1C064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79" name="Group 468"/>
            <p:cNvGrpSpPr>
              <a:grpSpLocks/>
            </p:cNvGrpSpPr>
            <p:nvPr/>
          </p:nvGrpSpPr>
          <p:grpSpPr bwMode="auto">
            <a:xfrm>
              <a:off x="3979303" y="4730324"/>
              <a:ext cx="647326" cy="616164"/>
              <a:chOff x="1529" y="2801"/>
              <a:chExt cx="457" cy="435"/>
            </a:xfrm>
            <a:grpFill/>
          </p:grpSpPr>
          <p:sp>
            <p:nvSpPr>
              <p:cNvPr id="924" name="Freeform 469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5" name="Freeform 470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0" name="Group 471"/>
            <p:cNvGrpSpPr>
              <a:grpSpLocks/>
            </p:cNvGrpSpPr>
            <p:nvPr/>
          </p:nvGrpSpPr>
          <p:grpSpPr bwMode="auto">
            <a:xfrm>
              <a:off x="4465151" y="4845057"/>
              <a:ext cx="488682" cy="501430"/>
              <a:chOff x="1872" y="2882"/>
              <a:chExt cx="345" cy="354"/>
            </a:xfrm>
            <a:grpFill/>
          </p:grpSpPr>
          <p:sp>
            <p:nvSpPr>
              <p:cNvPr id="922" name="Freeform 472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3" name="Freeform 473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solidFill>
                <a:srgbClr val="AFCAEB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1" name="Group 474"/>
            <p:cNvGrpSpPr>
              <a:grpSpLocks/>
            </p:cNvGrpSpPr>
            <p:nvPr/>
          </p:nvGrpSpPr>
          <p:grpSpPr bwMode="auto">
            <a:xfrm>
              <a:off x="5238543" y="4690663"/>
              <a:ext cx="895208" cy="654409"/>
              <a:chOff x="2418" y="2773"/>
              <a:chExt cx="632" cy="462"/>
            </a:xfrm>
            <a:grpFill/>
          </p:grpSpPr>
          <p:sp>
            <p:nvSpPr>
              <p:cNvPr id="920" name="Freeform 475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1" name="Freeform 476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2" name="Group 477"/>
            <p:cNvGrpSpPr>
              <a:grpSpLocks/>
            </p:cNvGrpSpPr>
            <p:nvPr/>
          </p:nvGrpSpPr>
          <p:grpSpPr bwMode="auto">
            <a:xfrm>
              <a:off x="5521837" y="4461195"/>
              <a:ext cx="446188" cy="498597"/>
              <a:chOff x="2618" y="2611"/>
              <a:chExt cx="315" cy="352"/>
            </a:xfrm>
            <a:grpFill/>
          </p:grpSpPr>
          <p:sp>
            <p:nvSpPr>
              <p:cNvPr id="918" name="Freeform 478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9" name="Freeform 479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3" name="Group 480"/>
            <p:cNvGrpSpPr>
              <a:grpSpLocks/>
            </p:cNvGrpSpPr>
            <p:nvPr/>
          </p:nvGrpSpPr>
          <p:grpSpPr bwMode="auto">
            <a:xfrm>
              <a:off x="5725808" y="4384705"/>
              <a:ext cx="648743" cy="575086"/>
              <a:chOff x="2762" y="2557"/>
              <a:chExt cx="458" cy="406"/>
            </a:xfrm>
            <a:grpFill/>
          </p:grpSpPr>
          <p:sp>
            <p:nvSpPr>
              <p:cNvPr id="916" name="Freeform 481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7" name="Freeform 482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4" name="Group 486"/>
            <p:cNvGrpSpPr>
              <a:grpSpLocks/>
            </p:cNvGrpSpPr>
            <p:nvPr/>
          </p:nvGrpSpPr>
          <p:grpSpPr bwMode="auto">
            <a:xfrm>
              <a:off x="6010519" y="4883303"/>
              <a:ext cx="650159" cy="423524"/>
              <a:chOff x="2963" y="2909"/>
              <a:chExt cx="459" cy="299"/>
            </a:xfrm>
            <a:grpFill/>
          </p:grpSpPr>
          <p:sp>
            <p:nvSpPr>
              <p:cNvPr id="914" name="Freeform 487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5" name="Freeform 488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5" name="Freeform 497"/>
            <p:cNvSpPr>
              <a:spLocks/>
            </p:cNvSpPr>
            <p:nvPr/>
          </p:nvSpPr>
          <p:spPr bwMode="auto">
            <a:xfrm>
              <a:off x="2188886" y="5384733"/>
              <a:ext cx="1828661" cy="65157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216"/>
                </a:cxn>
                <a:cxn ang="0">
                  <a:pos x="115" y="351"/>
                </a:cxn>
                <a:cxn ang="0">
                  <a:pos x="230" y="297"/>
                </a:cxn>
                <a:cxn ang="0">
                  <a:pos x="689" y="243"/>
                </a:cxn>
                <a:cxn ang="0">
                  <a:pos x="1291" y="460"/>
                </a:cxn>
                <a:cxn ang="0">
                  <a:pos x="1291" y="0"/>
                </a:cxn>
                <a:cxn ang="0">
                  <a:pos x="230" y="0"/>
                </a:cxn>
              </a:cxnLst>
              <a:rect l="0" t="0" r="r" b="b"/>
              <a:pathLst>
                <a:path w="1291" h="460">
                  <a:moveTo>
                    <a:pt x="230" y="0"/>
                  </a:moveTo>
                  <a:lnTo>
                    <a:pt x="0" y="216"/>
                  </a:lnTo>
                  <a:lnTo>
                    <a:pt x="115" y="351"/>
                  </a:lnTo>
                  <a:lnTo>
                    <a:pt x="230" y="297"/>
                  </a:lnTo>
                  <a:lnTo>
                    <a:pt x="689" y="243"/>
                  </a:lnTo>
                  <a:lnTo>
                    <a:pt x="1291" y="460"/>
                  </a:lnTo>
                  <a:lnTo>
                    <a:pt x="1291" y="0"/>
                  </a:lnTo>
                  <a:lnTo>
                    <a:pt x="230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86" name="Group 498"/>
            <p:cNvGrpSpPr>
              <a:grpSpLocks/>
            </p:cNvGrpSpPr>
            <p:nvPr/>
          </p:nvGrpSpPr>
          <p:grpSpPr bwMode="auto">
            <a:xfrm>
              <a:off x="3854654" y="5230337"/>
              <a:ext cx="1015608" cy="882461"/>
              <a:chOff x="1441" y="3154"/>
              <a:chExt cx="717" cy="623"/>
            </a:xfrm>
            <a:grpFill/>
          </p:grpSpPr>
          <p:sp>
            <p:nvSpPr>
              <p:cNvPr id="912" name="Freeform 499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3" name="Freeform 500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solidFill>
                <a:srgbClr val="ACFCFE"/>
              </a:solidFill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7" name="Freeform 505"/>
            <p:cNvSpPr>
              <a:spLocks/>
            </p:cNvSpPr>
            <p:nvPr/>
          </p:nvSpPr>
          <p:spPr bwMode="auto">
            <a:xfrm>
              <a:off x="4829184" y="5959819"/>
              <a:ext cx="407943" cy="23230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202" y="164"/>
                </a:cxn>
                <a:cxn ang="0">
                  <a:pos x="288" y="54"/>
                </a:cxn>
                <a:cxn ang="0">
                  <a:pos x="87" y="0"/>
                </a:cxn>
                <a:cxn ang="0">
                  <a:pos x="29" y="0"/>
                </a:cxn>
              </a:cxnLst>
              <a:rect l="0" t="0" r="r" b="b"/>
              <a:pathLst>
                <a:path w="288" h="164">
                  <a:moveTo>
                    <a:pt x="29" y="0"/>
                  </a:moveTo>
                  <a:lnTo>
                    <a:pt x="0" y="54"/>
                  </a:lnTo>
                  <a:lnTo>
                    <a:pt x="202" y="164"/>
                  </a:lnTo>
                  <a:lnTo>
                    <a:pt x="288" y="54"/>
                  </a:lnTo>
                  <a:lnTo>
                    <a:pt x="8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88" name="Group 507"/>
            <p:cNvGrpSpPr>
              <a:grpSpLocks/>
            </p:cNvGrpSpPr>
            <p:nvPr/>
          </p:nvGrpSpPr>
          <p:grpSpPr bwMode="auto">
            <a:xfrm>
              <a:off x="4829184" y="4692079"/>
              <a:ext cx="855547" cy="692654"/>
              <a:chOff x="2129" y="2774"/>
              <a:chExt cx="604" cy="489"/>
            </a:xfrm>
            <a:grpFill/>
          </p:grpSpPr>
          <p:sp>
            <p:nvSpPr>
              <p:cNvPr id="910" name="Freeform 508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1" name="Freeform 509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9" name="Group 510"/>
            <p:cNvGrpSpPr>
              <a:grpSpLocks/>
            </p:cNvGrpSpPr>
            <p:nvPr/>
          </p:nvGrpSpPr>
          <p:grpSpPr bwMode="auto">
            <a:xfrm>
              <a:off x="5805130" y="5308243"/>
              <a:ext cx="528343" cy="614747"/>
              <a:chOff x="2818" y="3209"/>
              <a:chExt cx="373" cy="434"/>
            </a:xfrm>
            <a:grpFill/>
          </p:grpSpPr>
          <p:sp>
            <p:nvSpPr>
              <p:cNvPr id="909" name="Freeform 512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solidFill>
                <a:srgbClr val="5A702E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8" name="Freeform 511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0" name="Group 513"/>
            <p:cNvGrpSpPr>
              <a:grpSpLocks/>
            </p:cNvGrpSpPr>
            <p:nvPr/>
          </p:nvGrpSpPr>
          <p:grpSpPr bwMode="auto">
            <a:xfrm>
              <a:off x="5521837" y="5461222"/>
              <a:ext cx="529759" cy="344201"/>
              <a:chOff x="2618" y="3317"/>
              <a:chExt cx="374" cy="243"/>
            </a:xfrm>
            <a:grpFill/>
          </p:grpSpPr>
          <p:sp>
            <p:nvSpPr>
              <p:cNvPr id="906" name="Freeform 514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7" name="Freeform 515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04" name="Freeform 538"/>
            <p:cNvSpPr>
              <a:spLocks/>
            </p:cNvSpPr>
            <p:nvPr/>
          </p:nvSpPr>
          <p:spPr bwMode="auto">
            <a:xfrm>
              <a:off x="5125225" y="3884692"/>
              <a:ext cx="770559" cy="566588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11" y="53"/>
                </a:cxn>
                <a:cxn ang="0">
                  <a:pos x="29" y="0"/>
                </a:cxn>
                <a:cxn ang="0">
                  <a:pos x="0" y="27"/>
                </a:cxn>
                <a:cxn ang="0">
                  <a:pos x="57" y="54"/>
                </a:cxn>
                <a:cxn ang="0">
                  <a:pos x="115" y="190"/>
                </a:cxn>
                <a:cxn ang="0">
                  <a:pos x="201" y="218"/>
                </a:cxn>
                <a:cxn ang="0">
                  <a:pos x="201" y="163"/>
                </a:cxn>
                <a:cxn ang="0">
                  <a:pos x="143" y="136"/>
                </a:cxn>
                <a:cxn ang="0">
                  <a:pos x="229" y="136"/>
                </a:cxn>
                <a:cxn ang="0">
                  <a:pos x="229" y="218"/>
                </a:cxn>
                <a:cxn ang="0">
                  <a:pos x="172" y="300"/>
                </a:cxn>
                <a:cxn ang="0">
                  <a:pos x="373" y="300"/>
                </a:cxn>
                <a:cxn ang="0">
                  <a:pos x="423" y="400"/>
                </a:cxn>
                <a:cxn ang="0">
                  <a:pos x="430" y="354"/>
                </a:cxn>
                <a:cxn ang="0">
                  <a:pos x="487" y="245"/>
                </a:cxn>
                <a:cxn ang="0">
                  <a:pos x="544" y="27"/>
                </a:cxn>
                <a:cxn ang="0">
                  <a:pos x="143" y="27"/>
                </a:cxn>
                <a:cxn ang="0">
                  <a:pos x="136" y="24"/>
                </a:cxn>
              </a:cxnLst>
              <a:rect l="0" t="0" r="r" b="b"/>
              <a:pathLst>
                <a:path w="544" h="400">
                  <a:moveTo>
                    <a:pt x="136" y="24"/>
                  </a:moveTo>
                  <a:lnTo>
                    <a:pt x="111" y="53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57" y="54"/>
                  </a:lnTo>
                  <a:lnTo>
                    <a:pt x="115" y="190"/>
                  </a:lnTo>
                  <a:lnTo>
                    <a:pt x="201" y="218"/>
                  </a:lnTo>
                  <a:lnTo>
                    <a:pt x="201" y="163"/>
                  </a:lnTo>
                  <a:lnTo>
                    <a:pt x="143" y="136"/>
                  </a:lnTo>
                  <a:lnTo>
                    <a:pt x="229" y="136"/>
                  </a:lnTo>
                  <a:lnTo>
                    <a:pt x="229" y="218"/>
                  </a:lnTo>
                  <a:lnTo>
                    <a:pt x="172" y="300"/>
                  </a:lnTo>
                  <a:lnTo>
                    <a:pt x="373" y="300"/>
                  </a:lnTo>
                  <a:lnTo>
                    <a:pt x="423" y="400"/>
                  </a:lnTo>
                  <a:lnTo>
                    <a:pt x="430" y="354"/>
                  </a:lnTo>
                  <a:lnTo>
                    <a:pt x="487" y="245"/>
                  </a:lnTo>
                  <a:lnTo>
                    <a:pt x="544" y="27"/>
                  </a:lnTo>
                  <a:lnTo>
                    <a:pt x="143" y="27"/>
                  </a:lnTo>
                  <a:lnTo>
                    <a:pt x="136" y="24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2" name="Rectangle 543"/>
            <p:cNvSpPr>
              <a:spLocks noChangeArrowheads="1"/>
            </p:cNvSpPr>
            <p:nvPr/>
          </p:nvSpPr>
          <p:spPr bwMode="auto">
            <a:xfrm>
              <a:off x="2097110" y="1691200"/>
              <a:ext cx="355362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CADDO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93" name="Rectangle 544"/>
            <p:cNvSpPr>
              <a:spLocks noChangeArrowheads="1"/>
            </p:cNvSpPr>
            <p:nvPr/>
          </p:nvSpPr>
          <p:spPr bwMode="auto">
            <a:xfrm>
              <a:off x="2472548" y="1250877"/>
              <a:ext cx="31258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BOSSIER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4" name="Rectangle 545"/>
            <p:cNvSpPr>
              <a:spLocks noChangeArrowheads="1"/>
            </p:cNvSpPr>
            <p:nvPr/>
          </p:nvSpPr>
          <p:spPr bwMode="auto">
            <a:xfrm>
              <a:off x="3238489" y="1252892"/>
              <a:ext cx="42775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CLAIBORNE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5" name="Rectangle 546"/>
            <p:cNvSpPr>
              <a:spLocks noChangeArrowheads="1"/>
            </p:cNvSpPr>
            <p:nvPr/>
          </p:nvSpPr>
          <p:spPr bwMode="auto">
            <a:xfrm>
              <a:off x="4126166" y="1249910"/>
              <a:ext cx="26158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UNION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6" name="Rectangle 548"/>
            <p:cNvSpPr>
              <a:spLocks noChangeArrowheads="1"/>
            </p:cNvSpPr>
            <p:nvPr/>
          </p:nvSpPr>
          <p:spPr bwMode="auto">
            <a:xfrm>
              <a:off x="5343362" y="1252892"/>
              <a:ext cx="2138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7" name="Rectangle 549"/>
            <p:cNvSpPr>
              <a:spLocks noChangeArrowheads="1"/>
            </p:cNvSpPr>
            <p:nvPr/>
          </p:nvSpPr>
          <p:spPr bwMode="auto">
            <a:xfrm>
              <a:off x="5669149" y="1252892"/>
              <a:ext cx="18426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8" name="Rectangle 550"/>
            <p:cNvSpPr>
              <a:spLocks noChangeArrowheads="1"/>
            </p:cNvSpPr>
            <p:nvPr/>
          </p:nvSpPr>
          <p:spPr bwMode="auto">
            <a:xfrm>
              <a:off x="2387493" y="2474617"/>
              <a:ext cx="30929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DESOTO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9" name="Rectangle 551"/>
            <p:cNvSpPr>
              <a:spLocks noChangeArrowheads="1"/>
            </p:cNvSpPr>
            <p:nvPr/>
          </p:nvSpPr>
          <p:spPr bwMode="auto">
            <a:xfrm>
              <a:off x="2915685" y="2324376"/>
              <a:ext cx="14971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0" name="Rectangle 552"/>
            <p:cNvSpPr>
              <a:spLocks noChangeArrowheads="1"/>
            </p:cNvSpPr>
            <p:nvPr/>
          </p:nvSpPr>
          <p:spPr bwMode="auto">
            <a:xfrm>
              <a:off x="2901769" y="2414397"/>
              <a:ext cx="21881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RIVER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1" name="Rectangle 553"/>
            <p:cNvSpPr>
              <a:spLocks noChangeArrowheads="1"/>
            </p:cNvSpPr>
            <p:nvPr/>
          </p:nvSpPr>
          <p:spPr bwMode="auto">
            <a:xfrm>
              <a:off x="3221492" y="2021166"/>
              <a:ext cx="37510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BIENVILLE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2" name="Rectangle 554"/>
            <p:cNvSpPr>
              <a:spLocks noChangeArrowheads="1"/>
            </p:cNvSpPr>
            <p:nvPr/>
          </p:nvSpPr>
          <p:spPr bwMode="auto">
            <a:xfrm>
              <a:off x="3830049" y="2019429"/>
              <a:ext cx="34220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JACKSON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3" name="Rectangle 555"/>
            <p:cNvSpPr>
              <a:spLocks noChangeArrowheads="1"/>
            </p:cNvSpPr>
            <p:nvPr/>
          </p:nvSpPr>
          <p:spPr bwMode="auto">
            <a:xfrm>
              <a:off x="3685530" y="1626393"/>
              <a:ext cx="375104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</a:rPr>
                <a:t>LINCOLN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04" name="Rectangle 556"/>
            <p:cNvSpPr>
              <a:spLocks noChangeArrowheads="1"/>
            </p:cNvSpPr>
            <p:nvPr/>
          </p:nvSpPr>
          <p:spPr bwMode="auto">
            <a:xfrm>
              <a:off x="4312948" y="1820897"/>
              <a:ext cx="39978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OUACHITA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5" name="Rectangle 557"/>
            <p:cNvSpPr>
              <a:spLocks noChangeArrowheads="1"/>
            </p:cNvSpPr>
            <p:nvPr/>
          </p:nvSpPr>
          <p:spPr bwMode="auto">
            <a:xfrm>
              <a:off x="4967998" y="1809565"/>
              <a:ext cx="3866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RICHLAND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6" name="Rectangle 558"/>
            <p:cNvSpPr>
              <a:spLocks noChangeArrowheads="1"/>
            </p:cNvSpPr>
            <p:nvPr/>
          </p:nvSpPr>
          <p:spPr bwMode="auto">
            <a:xfrm>
              <a:off x="5588195" y="1958936"/>
              <a:ext cx="37345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MADISON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7" name="Rectangle 559"/>
            <p:cNvSpPr>
              <a:spLocks noChangeArrowheads="1"/>
            </p:cNvSpPr>
            <p:nvPr/>
          </p:nvSpPr>
          <p:spPr bwMode="auto">
            <a:xfrm>
              <a:off x="2637227" y="3233695"/>
              <a:ext cx="27145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SABINE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8" name="Rectangle 572"/>
            <p:cNvSpPr>
              <a:spLocks noChangeArrowheads="1"/>
            </p:cNvSpPr>
            <p:nvPr/>
          </p:nvSpPr>
          <p:spPr bwMode="auto">
            <a:xfrm>
              <a:off x="2945914" y="1142408"/>
              <a:ext cx="8226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9" name="Rectangle 573"/>
            <p:cNvSpPr>
              <a:spLocks noChangeArrowheads="1"/>
            </p:cNvSpPr>
            <p:nvPr/>
          </p:nvSpPr>
          <p:spPr bwMode="auto">
            <a:xfrm>
              <a:off x="2956612" y="1224563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0" name="Rectangle 574"/>
            <p:cNvSpPr>
              <a:spLocks noChangeArrowheads="1"/>
            </p:cNvSpPr>
            <p:nvPr/>
          </p:nvSpPr>
          <p:spPr bwMode="auto">
            <a:xfrm>
              <a:off x="2955196" y="1308135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1" name="Rectangle 575"/>
            <p:cNvSpPr>
              <a:spLocks noChangeArrowheads="1"/>
            </p:cNvSpPr>
            <p:nvPr/>
          </p:nvSpPr>
          <p:spPr bwMode="auto">
            <a:xfrm>
              <a:off x="2956612" y="1390290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2" name="Rectangle 576"/>
            <p:cNvSpPr>
              <a:spLocks noChangeArrowheads="1"/>
            </p:cNvSpPr>
            <p:nvPr/>
          </p:nvSpPr>
          <p:spPr bwMode="auto">
            <a:xfrm>
              <a:off x="2958028" y="147386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3" name="Rectangle 577"/>
            <p:cNvSpPr>
              <a:spLocks noChangeArrowheads="1"/>
            </p:cNvSpPr>
            <p:nvPr/>
          </p:nvSpPr>
          <p:spPr bwMode="auto">
            <a:xfrm>
              <a:off x="2956612" y="1557434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4" name="Rectangle 578"/>
            <p:cNvSpPr>
              <a:spLocks noChangeArrowheads="1"/>
            </p:cNvSpPr>
            <p:nvPr/>
          </p:nvSpPr>
          <p:spPr bwMode="auto">
            <a:xfrm>
              <a:off x="2955196" y="1639589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5" name="Rectangle 580"/>
            <p:cNvSpPr>
              <a:spLocks noChangeArrowheads="1"/>
            </p:cNvSpPr>
            <p:nvPr/>
          </p:nvSpPr>
          <p:spPr bwMode="auto">
            <a:xfrm>
              <a:off x="3878733" y="2570208"/>
              <a:ext cx="2237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WINN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6" name="Rectangle 581"/>
            <p:cNvSpPr>
              <a:spLocks noChangeArrowheads="1"/>
            </p:cNvSpPr>
            <p:nvPr/>
          </p:nvSpPr>
          <p:spPr bwMode="auto">
            <a:xfrm>
              <a:off x="4396717" y="2381818"/>
              <a:ext cx="4030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CALDWELL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7" name="Rectangle 582"/>
            <p:cNvSpPr>
              <a:spLocks noChangeArrowheads="1"/>
            </p:cNvSpPr>
            <p:nvPr/>
          </p:nvSpPr>
          <p:spPr bwMode="auto">
            <a:xfrm>
              <a:off x="4987828" y="2371903"/>
              <a:ext cx="37345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FRANKLIN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8" name="Rectangle 583"/>
            <p:cNvSpPr>
              <a:spLocks noChangeArrowheads="1"/>
            </p:cNvSpPr>
            <p:nvPr/>
          </p:nvSpPr>
          <p:spPr bwMode="auto">
            <a:xfrm>
              <a:off x="5507672" y="2373320"/>
              <a:ext cx="28626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TENSAS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9" name="Rectangle 584"/>
            <p:cNvSpPr>
              <a:spLocks noChangeArrowheads="1"/>
            </p:cNvSpPr>
            <p:nvPr/>
          </p:nvSpPr>
          <p:spPr bwMode="auto">
            <a:xfrm>
              <a:off x="3953706" y="3102317"/>
              <a:ext cx="26323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GRANT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0" name="Rectangle 585"/>
            <p:cNvSpPr>
              <a:spLocks noChangeArrowheads="1"/>
            </p:cNvSpPr>
            <p:nvPr/>
          </p:nvSpPr>
          <p:spPr bwMode="auto">
            <a:xfrm>
              <a:off x="4322675" y="3003793"/>
              <a:ext cx="398137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LASALLE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21" name="Rectangle 586"/>
            <p:cNvSpPr>
              <a:spLocks noChangeArrowheads="1"/>
            </p:cNvSpPr>
            <p:nvPr/>
          </p:nvSpPr>
          <p:spPr bwMode="auto">
            <a:xfrm>
              <a:off x="4802271" y="2745851"/>
              <a:ext cx="46888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CATAHOULA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2" name="Rectangle 587"/>
            <p:cNvSpPr>
              <a:spLocks noChangeArrowheads="1"/>
            </p:cNvSpPr>
            <p:nvPr/>
          </p:nvSpPr>
          <p:spPr bwMode="auto">
            <a:xfrm>
              <a:off x="5196049" y="2946989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3" name="Rectangle 588"/>
            <p:cNvSpPr>
              <a:spLocks noChangeArrowheads="1"/>
            </p:cNvSpPr>
            <p:nvPr/>
          </p:nvSpPr>
          <p:spPr bwMode="auto">
            <a:xfrm>
              <a:off x="5196049" y="3030561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4" name="Rectangle 589"/>
            <p:cNvSpPr>
              <a:spLocks noChangeArrowheads="1"/>
            </p:cNvSpPr>
            <p:nvPr/>
          </p:nvSpPr>
          <p:spPr bwMode="auto">
            <a:xfrm>
              <a:off x="5196049" y="3112716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5" name="Rectangle 590"/>
            <p:cNvSpPr>
              <a:spLocks noChangeArrowheads="1"/>
            </p:cNvSpPr>
            <p:nvPr/>
          </p:nvSpPr>
          <p:spPr bwMode="auto">
            <a:xfrm>
              <a:off x="5196049" y="3196288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6" name="Rectangle 591"/>
            <p:cNvSpPr>
              <a:spLocks noChangeArrowheads="1"/>
            </p:cNvSpPr>
            <p:nvPr/>
          </p:nvSpPr>
          <p:spPr bwMode="auto">
            <a:xfrm>
              <a:off x="5196049" y="3278443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7" name="Rectangle 592"/>
            <p:cNvSpPr>
              <a:spLocks noChangeArrowheads="1"/>
            </p:cNvSpPr>
            <p:nvPr/>
          </p:nvSpPr>
          <p:spPr bwMode="auto">
            <a:xfrm>
              <a:off x="5196049" y="3360598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8" name="Rectangle 593"/>
            <p:cNvSpPr>
              <a:spLocks noChangeArrowheads="1"/>
            </p:cNvSpPr>
            <p:nvPr/>
          </p:nvSpPr>
          <p:spPr bwMode="auto">
            <a:xfrm>
              <a:off x="5196049" y="3444170"/>
              <a:ext cx="5593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9" name="Rectangle 594"/>
            <p:cNvSpPr>
              <a:spLocks noChangeArrowheads="1"/>
            </p:cNvSpPr>
            <p:nvPr/>
          </p:nvSpPr>
          <p:spPr bwMode="auto">
            <a:xfrm>
              <a:off x="5215879" y="3526325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0" name="Rectangle 595"/>
            <p:cNvSpPr>
              <a:spLocks noChangeArrowheads="1"/>
            </p:cNvSpPr>
            <p:nvPr/>
          </p:nvSpPr>
          <p:spPr bwMode="auto">
            <a:xfrm>
              <a:off x="5196049" y="3611313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1" name="Rectangle 596"/>
            <p:cNvSpPr>
              <a:spLocks noChangeArrowheads="1"/>
            </p:cNvSpPr>
            <p:nvPr/>
          </p:nvSpPr>
          <p:spPr bwMode="auto">
            <a:xfrm>
              <a:off x="3035935" y="3777040"/>
              <a:ext cx="32574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VERNON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2" name="Rectangle 597"/>
            <p:cNvSpPr>
              <a:spLocks noChangeArrowheads="1"/>
            </p:cNvSpPr>
            <p:nvPr/>
          </p:nvSpPr>
          <p:spPr bwMode="auto">
            <a:xfrm>
              <a:off x="3870653" y="3697308"/>
              <a:ext cx="452428" cy="1520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RAPIDES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33" name="Rectangle 598"/>
            <p:cNvSpPr>
              <a:spLocks noChangeArrowheads="1"/>
            </p:cNvSpPr>
            <p:nvPr/>
          </p:nvSpPr>
          <p:spPr bwMode="auto">
            <a:xfrm>
              <a:off x="4603965" y="3815285"/>
              <a:ext cx="42117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AVOYELLES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4" name="Rectangle 599"/>
            <p:cNvSpPr>
              <a:spLocks noChangeArrowheads="1"/>
            </p:cNvSpPr>
            <p:nvPr/>
          </p:nvSpPr>
          <p:spPr bwMode="auto">
            <a:xfrm>
              <a:off x="2822047" y="4354959"/>
              <a:ext cx="5149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BEAUREGARD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5" name="Rectangle 600"/>
            <p:cNvSpPr>
              <a:spLocks noChangeArrowheads="1"/>
            </p:cNvSpPr>
            <p:nvPr/>
          </p:nvSpPr>
          <p:spPr bwMode="auto">
            <a:xfrm>
              <a:off x="3636517" y="4456945"/>
              <a:ext cx="246779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/>
                <a:t>Allen</a:t>
              </a:r>
              <a:endParaRPr lang="en-US" sz="2800" dirty="0"/>
            </a:p>
          </p:txBody>
        </p:sp>
        <p:sp>
          <p:nvSpPr>
            <p:cNvPr id="836" name="Rectangle 601"/>
            <p:cNvSpPr>
              <a:spLocks noChangeArrowheads="1"/>
            </p:cNvSpPr>
            <p:nvPr/>
          </p:nvSpPr>
          <p:spPr bwMode="auto">
            <a:xfrm>
              <a:off x="4046715" y="4319189"/>
              <a:ext cx="523171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Evangeline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37" name="Rectangle 602"/>
            <p:cNvSpPr>
              <a:spLocks noChangeArrowheads="1"/>
            </p:cNvSpPr>
            <p:nvPr/>
          </p:nvSpPr>
          <p:spPr bwMode="auto">
            <a:xfrm>
              <a:off x="4813089" y="4402336"/>
              <a:ext cx="123390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St.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39" name="Rectangle 604"/>
            <p:cNvSpPr>
              <a:spLocks noChangeArrowheads="1"/>
            </p:cNvSpPr>
            <p:nvPr/>
          </p:nvSpPr>
          <p:spPr bwMode="auto">
            <a:xfrm>
              <a:off x="5230044" y="4398870"/>
              <a:ext cx="27968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POINTE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0" name="Rectangle 605"/>
            <p:cNvSpPr>
              <a:spLocks noChangeArrowheads="1"/>
            </p:cNvSpPr>
            <p:nvPr/>
          </p:nvSpPr>
          <p:spPr bwMode="auto">
            <a:xfrm>
              <a:off x="5222093" y="4490392"/>
              <a:ext cx="30600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COUPEE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1" name="Rectangle 606"/>
            <p:cNvSpPr>
              <a:spLocks noChangeArrowheads="1"/>
            </p:cNvSpPr>
            <p:nvPr/>
          </p:nvSpPr>
          <p:spPr bwMode="auto">
            <a:xfrm>
              <a:off x="5496340" y="3981011"/>
              <a:ext cx="2138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WEST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42" name="Rectangle 610"/>
            <p:cNvSpPr>
              <a:spLocks noChangeArrowheads="1"/>
            </p:cNvSpPr>
            <p:nvPr/>
          </p:nvSpPr>
          <p:spPr bwMode="auto">
            <a:xfrm>
              <a:off x="6495406" y="4004022"/>
              <a:ext cx="8719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3" name="Rectangle 611"/>
            <p:cNvSpPr>
              <a:spLocks noChangeArrowheads="1"/>
            </p:cNvSpPr>
            <p:nvPr/>
          </p:nvSpPr>
          <p:spPr bwMode="auto">
            <a:xfrm>
              <a:off x="6401314" y="4102079"/>
              <a:ext cx="29778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HELENA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4" name="Rectangle 615"/>
            <p:cNvSpPr>
              <a:spLocks noChangeArrowheads="1"/>
            </p:cNvSpPr>
            <p:nvPr/>
          </p:nvSpPr>
          <p:spPr bwMode="auto">
            <a:xfrm>
              <a:off x="6911303" y="4279887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5" name="Rectangle 617"/>
            <p:cNvSpPr>
              <a:spLocks noChangeArrowheads="1"/>
            </p:cNvSpPr>
            <p:nvPr/>
          </p:nvSpPr>
          <p:spPr bwMode="auto">
            <a:xfrm>
              <a:off x="6895811" y="4445613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6" name="Rectangle 618"/>
            <p:cNvSpPr>
              <a:spLocks noChangeArrowheads="1"/>
            </p:cNvSpPr>
            <p:nvPr/>
          </p:nvSpPr>
          <p:spPr bwMode="auto">
            <a:xfrm>
              <a:off x="6895811" y="4529185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7" name="Rectangle 619"/>
            <p:cNvSpPr>
              <a:spLocks noChangeArrowheads="1"/>
            </p:cNvSpPr>
            <p:nvPr/>
          </p:nvSpPr>
          <p:spPr bwMode="auto">
            <a:xfrm>
              <a:off x="6894139" y="461275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8" name="Rectangle 621"/>
            <p:cNvSpPr>
              <a:spLocks noChangeArrowheads="1"/>
            </p:cNvSpPr>
            <p:nvPr/>
          </p:nvSpPr>
          <p:spPr bwMode="auto">
            <a:xfrm>
              <a:off x="2771040" y="5042539"/>
              <a:ext cx="447493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Calcasieu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49" name="Rectangle 622"/>
            <p:cNvSpPr>
              <a:spLocks noChangeArrowheads="1"/>
            </p:cNvSpPr>
            <p:nvPr/>
          </p:nvSpPr>
          <p:spPr bwMode="auto">
            <a:xfrm>
              <a:off x="3481962" y="4926112"/>
              <a:ext cx="440912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/>
                <a:t>Jefferson</a:t>
              </a:r>
              <a:endParaRPr lang="en-US" sz="2800" dirty="0"/>
            </a:p>
          </p:txBody>
        </p:sp>
        <p:sp>
          <p:nvSpPr>
            <p:cNvPr id="850" name="Rectangle 623"/>
            <p:cNvSpPr>
              <a:spLocks noChangeArrowheads="1"/>
            </p:cNvSpPr>
            <p:nvPr/>
          </p:nvSpPr>
          <p:spPr bwMode="auto">
            <a:xfrm>
              <a:off x="3599530" y="5042180"/>
              <a:ext cx="256650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/>
                <a:t>Davis</a:t>
              </a:r>
              <a:endParaRPr lang="en-US" sz="2800" dirty="0"/>
            </a:p>
          </p:txBody>
        </p:sp>
        <p:sp>
          <p:nvSpPr>
            <p:cNvPr id="853" name="Rectangle 626"/>
            <p:cNvSpPr>
              <a:spLocks noChangeArrowheads="1"/>
            </p:cNvSpPr>
            <p:nvPr/>
          </p:nvSpPr>
          <p:spPr bwMode="auto">
            <a:xfrm>
              <a:off x="4176032" y="5577372"/>
              <a:ext cx="472171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/>
                <a:t>Vermilion</a:t>
              </a:r>
              <a:endParaRPr lang="en-US" sz="2800" dirty="0"/>
            </a:p>
          </p:txBody>
        </p:sp>
        <p:sp>
          <p:nvSpPr>
            <p:cNvPr id="855" name="Rectangle 628"/>
            <p:cNvSpPr>
              <a:spLocks noChangeArrowheads="1"/>
            </p:cNvSpPr>
            <p:nvPr/>
          </p:nvSpPr>
          <p:spPr bwMode="auto">
            <a:xfrm>
              <a:off x="5097382" y="4970890"/>
              <a:ext cx="108583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St.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56" name="Rectangle 629"/>
            <p:cNvSpPr>
              <a:spLocks noChangeArrowheads="1"/>
            </p:cNvSpPr>
            <p:nvPr/>
          </p:nvSpPr>
          <p:spPr bwMode="auto">
            <a:xfrm>
              <a:off x="5017574" y="5059494"/>
              <a:ext cx="292845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Martin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57" name="Rectangle 631"/>
            <p:cNvSpPr>
              <a:spLocks noChangeArrowheads="1"/>
            </p:cNvSpPr>
            <p:nvPr/>
          </p:nvSpPr>
          <p:spPr bwMode="auto">
            <a:xfrm>
              <a:off x="5528305" y="5762104"/>
              <a:ext cx="108583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St.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58" name="Rectangle 632"/>
            <p:cNvSpPr>
              <a:spLocks noChangeArrowheads="1"/>
            </p:cNvSpPr>
            <p:nvPr/>
          </p:nvSpPr>
          <p:spPr bwMode="auto">
            <a:xfrm>
              <a:off x="5477246" y="5856436"/>
              <a:ext cx="225392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Mary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59" name="Rectangle 633"/>
            <p:cNvSpPr>
              <a:spLocks noChangeArrowheads="1"/>
            </p:cNvSpPr>
            <p:nvPr/>
          </p:nvSpPr>
          <p:spPr bwMode="auto">
            <a:xfrm>
              <a:off x="5771714" y="5555535"/>
              <a:ext cx="108583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St.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60" name="Rectangle 634"/>
            <p:cNvSpPr>
              <a:spLocks noChangeArrowheads="1"/>
            </p:cNvSpPr>
            <p:nvPr/>
          </p:nvSpPr>
          <p:spPr bwMode="auto">
            <a:xfrm>
              <a:off x="5732693" y="5648196"/>
              <a:ext cx="292845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Martin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61" name="Rectangle 636"/>
            <p:cNvSpPr>
              <a:spLocks noChangeArrowheads="1"/>
            </p:cNvSpPr>
            <p:nvPr/>
          </p:nvSpPr>
          <p:spPr bwMode="auto">
            <a:xfrm>
              <a:off x="5940821" y="4494257"/>
              <a:ext cx="15793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2" name="Rectangle 637"/>
            <p:cNvSpPr>
              <a:spLocks noChangeArrowheads="1"/>
            </p:cNvSpPr>
            <p:nvPr/>
          </p:nvSpPr>
          <p:spPr bwMode="auto">
            <a:xfrm>
              <a:off x="5929538" y="4571920"/>
              <a:ext cx="23032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3" name="Rectangle 638"/>
            <p:cNvSpPr>
              <a:spLocks noChangeArrowheads="1"/>
            </p:cNvSpPr>
            <p:nvPr/>
          </p:nvSpPr>
          <p:spPr bwMode="auto">
            <a:xfrm>
              <a:off x="5935845" y="4651002"/>
              <a:ext cx="2336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ROUGE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4" name="Rectangle 640"/>
            <p:cNvSpPr>
              <a:spLocks noChangeArrowheads="1"/>
            </p:cNvSpPr>
            <p:nvPr/>
          </p:nvSpPr>
          <p:spPr bwMode="auto">
            <a:xfrm>
              <a:off x="7487790" y="4567681"/>
              <a:ext cx="93777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/>
                <a:t>St</a:t>
              </a:r>
              <a:endParaRPr lang="en-US" sz="2800" dirty="0"/>
            </a:p>
          </p:txBody>
        </p:sp>
        <p:sp>
          <p:nvSpPr>
            <p:cNvPr id="865" name="Rectangle 641"/>
            <p:cNvSpPr>
              <a:spLocks noChangeArrowheads="1"/>
            </p:cNvSpPr>
            <p:nvPr/>
          </p:nvSpPr>
          <p:spPr bwMode="auto">
            <a:xfrm>
              <a:off x="7360413" y="4669443"/>
              <a:ext cx="477106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/>
                <a:t>Tammany</a:t>
              </a:r>
              <a:endParaRPr lang="en-US" sz="2800" dirty="0"/>
            </a:p>
          </p:txBody>
        </p:sp>
        <p:sp>
          <p:nvSpPr>
            <p:cNvPr id="866" name="Rectangle 642"/>
            <p:cNvSpPr>
              <a:spLocks noChangeArrowheads="1"/>
            </p:cNvSpPr>
            <p:nvPr/>
          </p:nvSpPr>
          <p:spPr bwMode="auto">
            <a:xfrm>
              <a:off x="5606584" y="5074767"/>
              <a:ext cx="3652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IBERVILLE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7" name="Rectangle 643"/>
            <p:cNvSpPr>
              <a:spLocks noChangeArrowheads="1"/>
            </p:cNvSpPr>
            <p:nvPr/>
          </p:nvSpPr>
          <p:spPr bwMode="auto">
            <a:xfrm>
              <a:off x="5626655" y="4619839"/>
              <a:ext cx="1826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8" name="Rectangle 644"/>
            <p:cNvSpPr>
              <a:spLocks noChangeArrowheads="1"/>
            </p:cNvSpPr>
            <p:nvPr/>
          </p:nvSpPr>
          <p:spPr bwMode="auto">
            <a:xfrm>
              <a:off x="5636571" y="4690663"/>
              <a:ext cx="23032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9" name="Rectangle 647"/>
            <p:cNvSpPr>
              <a:spLocks noChangeArrowheads="1"/>
            </p:cNvSpPr>
            <p:nvPr/>
          </p:nvSpPr>
          <p:spPr bwMode="auto">
            <a:xfrm>
              <a:off x="6731276" y="5127018"/>
              <a:ext cx="108583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St.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70" name="Rectangle 649"/>
            <p:cNvSpPr>
              <a:spLocks noChangeArrowheads="1"/>
            </p:cNvSpPr>
            <p:nvPr/>
          </p:nvSpPr>
          <p:spPr bwMode="auto">
            <a:xfrm>
              <a:off x="6975504" y="5374502"/>
              <a:ext cx="82260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St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71" name="Rectangle 651"/>
            <p:cNvSpPr>
              <a:spLocks noChangeArrowheads="1"/>
            </p:cNvSpPr>
            <p:nvPr/>
          </p:nvSpPr>
          <p:spPr bwMode="auto">
            <a:xfrm>
              <a:off x="6762663" y="5632614"/>
              <a:ext cx="3948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2" name="Rectangle 652"/>
            <p:cNvSpPr>
              <a:spLocks noChangeArrowheads="1"/>
            </p:cNvSpPr>
            <p:nvPr/>
          </p:nvSpPr>
          <p:spPr bwMode="auto">
            <a:xfrm>
              <a:off x="6802324" y="5714769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3" name="Rectangle 653"/>
            <p:cNvSpPr>
              <a:spLocks noChangeArrowheads="1"/>
            </p:cNvSpPr>
            <p:nvPr/>
          </p:nvSpPr>
          <p:spPr bwMode="auto">
            <a:xfrm>
              <a:off x="6877197" y="5798341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4" name="Rectangle 654"/>
            <p:cNvSpPr>
              <a:spLocks noChangeArrowheads="1"/>
            </p:cNvSpPr>
            <p:nvPr/>
          </p:nvSpPr>
          <p:spPr bwMode="auto">
            <a:xfrm>
              <a:off x="6916803" y="588049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5" name="Rectangle 655"/>
            <p:cNvSpPr>
              <a:spLocks noChangeArrowheads="1"/>
            </p:cNvSpPr>
            <p:nvPr/>
          </p:nvSpPr>
          <p:spPr bwMode="auto">
            <a:xfrm>
              <a:off x="6975134" y="5964068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6" name="Rectangle 656"/>
            <p:cNvSpPr>
              <a:spLocks noChangeArrowheads="1"/>
            </p:cNvSpPr>
            <p:nvPr/>
          </p:nvSpPr>
          <p:spPr bwMode="auto">
            <a:xfrm>
              <a:off x="7013136" y="6047640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7" name="Rectangle 657"/>
            <p:cNvSpPr>
              <a:spLocks noChangeArrowheads="1"/>
            </p:cNvSpPr>
            <p:nvPr/>
          </p:nvSpPr>
          <p:spPr bwMode="auto">
            <a:xfrm>
              <a:off x="7072628" y="6129795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8" name="Rectangle 658"/>
            <p:cNvSpPr>
              <a:spLocks noChangeArrowheads="1"/>
            </p:cNvSpPr>
            <p:nvPr/>
          </p:nvSpPr>
          <p:spPr bwMode="auto">
            <a:xfrm>
              <a:off x="7129286" y="6213366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9" name="Rectangle 659"/>
            <p:cNvSpPr>
              <a:spLocks noChangeArrowheads="1"/>
            </p:cNvSpPr>
            <p:nvPr/>
          </p:nvSpPr>
          <p:spPr bwMode="auto">
            <a:xfrm>
              <a:off x="7206018" y="6295522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0" name="Rectangle 661"/>
            <p:cNvSpPr>
              <a:spLocks noChangeArrowheads="1"/>
            </p:cNvSpPr>
            <p:nvPr/>
          </p:nvSpPr>
          <p:spPr bwMode="auto">
            <a:xfrm>
              <a:off x="7244263" y="5396064"/>
              <a:ext cx="2467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1" name="Rectangle 662"/>
            <p:cNvSpPr>
              <a:spLocks noChangeArrowheads="1"/>
            </p:cNvSpPr>
            <p:nvPr/>
          </p:nvSpPr>
          <p:spPr bwMode="auto">
            <a:xfrm>
              <a:off x="7258427" y="5464055"/>
              <a:ext cx="378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2" name="Rectangle 663"/>
            <p:cNvSpPr>
              <a:spLocks noChangeArrowheads="1"/>
            </p:cNvSpPr>
            <p:nvPr/>
          </p:nvSpPr>
          <p:spPr bwMode="auto">
            <a:xfrm>
              <a:off x="7299505" y="5533461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3" name="Rectangle 664"/>
            <p:cNvSpPr>
              <a:spLocks noChangeArrowheads="1"/>
            </p:cNvSpPr>
            <p:nvPr/>
          </p:nvSpPr>
          <p:spPr bwMode="auto">
            <a:xfrm>
              <a:off x="7315086" y="5601452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4" name="Rectangle 665"/>
            <p:cNvSpPr>
              <a:spLocks noChangeArrowheads="1"/>
            </p:cNvSpPr>
            <p:nvPr/>
          </p:nvSpPr>
          <p:spPr bwMode="auto">
            <a:xfrm>
              <a:off x="7323585" y="5669442"/>
              <a:ext cx="378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5" name="Rectangle 666"/>
            <p:cNvSpPr>
              <a:spLocks noChangeArrowheads="1"/>
            </p:cNvSpPr>
            <p:nvPr/>
          </p:nvSpPr>
          <p:spPr bwMode="auto">
            <a:xfrm>
              <a:off x="7346248" y="5738850"/>
              <a:ext cx="4277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6" name="Rectangle 667"/>
            <p:cNvSpPr>
              <a:spLocks noChangeArrowheads="1"/>
            </p:cNvSpPr>
            <p:nvPr/>
          </p:nvSpPr>
          <p:spPr bwMode="auto">
            <a:xfrm>
              <a:off x="7354747" y="5806840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7" name="Rectangle 668"/>
            <p:cNvSpPr>
              <a:spLocks noChangeArrowheads="1"/>
            </p:cNvSpPr>
            <p:nvPr/>
          </p:nvSpPr>
          <p:spPr bwMode="auto">
            <a:xfrm>
              <a:off x="7358782" y="5876247"/>
              <a:ext cx="5264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8" name="Rectangle 669"/>
            <p:cNvSpPr>
              <a:spLocks noChangeArrowheads="1"/>
            </p:cNvSpPr>
            <p:nvPr/>
          </p:nvSpPr>
          <p:spPr bwMode="auto">
            <a:xfrm>
              <a:off x="7370128" y="5944237"/>
              <a:ext cx="5100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9" name="Rectangle 670"/>
            <p:cNvSpPr>
              <a:spLocks noChangeArrowheads="1"/>
            </p:cNvSpPr>
            <p:nvPr/>
          </p:nvSpPr>
          <p:spPr bwMode="auto">
            <a:xfrm>
              <a:off x="7575716" y="5619866"/>
              <a:ext cx="4771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0" name="Rectangle 671"/>
            <p:cNvSpPr>
              <a:spLocks noChangeArrowheads="1"/>
            </p:cNvSpPr>
            <p:nvPr/>
          </p:nvSpPr>
          <p:spPr bwMode="auto">
            <a:xfrm>
              <a:off x="7635208" y="5703438"/>
              <a:ext cx="3948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1" name="Rectangle 672"/>
            <p:cNvSpPr>
              <a:spLocks noChangeArrowheads="1"/>
            </p:cNvSpPr>
            <p:nvPr/>
          </p:nvSpPr>
          <p:spPr bwMode="auto">
            <a:xfrm>
              <a:off x="7693041" y="5787010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2" name="Rectangle 673"/>
            <p:cNvSpPr>
              <a:spLocks noChangeArrowheads="1"/>
            </p:cNvSpPr>
            <p:nvPr/>
          </p:nvSpPr>
          <p:spPr bwMode="auto">
            <a:xfrm>
              <a:off x="7769517" y="5870581"/>
              <a:ext cx="6251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Q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3" name="Rectangle 674"/>
            <p:cNvSpPr>
              <a:spLocks noChangeArrowheads="1"/>
            </p:cNvSpPr>
            <p:nvPr/>
          </p:nvSpPr>
          <p:spPr bwMode="auto">
            <a:xfrm>
              <a:off x="7847678" y="5952736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4" name="Rectangle 675"/>
            <p:cNvSpPr>
              <a:spLocks noChangeArrowheads="1"/>
            </p:cNvSpPr>
            <p:nvPr/>
          </p:nvSpPr>
          <p:spPr bwMode="auto">
            <a:xfrm>
              <a:off x="7924168" y="603489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5" name="Rectangle 676"/>
            <p:cNvSpPr>
              <a:spLocks noChangeArrowheads="1"/>
            </p:cNvSpPr>
            <p:nvPr/>
          </p:nvSpPr>
          <p:spPr bwMode="auto">
            <a:xfrm>
              <a:off x="8000657" y="6118463"/>
              <a:ext cx="7896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6" name="Rectangle 677"/>
            <p:cNvSpPr>
              <a:spLocks noChangeArrowheads="1"/>
            </p:cNvSpPr>
            <p:nvPr/>
          </p:nvSpPr>
          <p:spPr bwMode="auto">
            <a:xfrm>
              <a:off x="8115391" y="6200619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7" name="Rectangle 678"/>
            <p:cNvSpPr>
              <a:spLocks noChangeArrowheads="1"/>
            </p:cNvSpPr>
            <p:nvPr/>
          </p:nvSpPr>
          <p:spPr bwMode="auto">
            <a:xfrm>
              <a:off x="8213127" y="6284190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8" name="Rectangle 679"/>
            <p:cNvSpPr>
              <a:spLocks noChangeArrowheads="1"/>
            </p:cNvSpPr>
            <p:nvPr/>
          </p:nvSpPr>
          <p:spPr bwMode="auto">
            <a:xfrm>
              <a:off x="8327862" y="6366345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9" name="Rectangle 680"/>
            <p:cNvSpPr>
              <a:spLocks noChangeArrowheads="1"/>
            </p:cNvSpPr>
            <p:nvPr/>
          </p:nvSpPr>
          <p:spPr bwMode="auto">
            <a:xfrm>
              <a:off x="8403859" y="6449917"/>
              <a:ext cx="10693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  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0" name="Rectangle 688"/>
            <p:cNvSpPr>
              <a:spLocks noChangeArrowheads="1"/>
            </p:cNvSpPr>
            <p:nvPr/>
          </p:nvSpPr>
          <p:spPr bwMode="auto">
            <a:xfrm>
              <a:off x="6901477" y="3958348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1" name="Rectangle 684"/>
            <p:cNvSpPr>
              <a:spLocks noChangeArrowheads="1"/>
            </p:cNvSpPr>
            <p:nvPr/>
          </p:nvSpPr>
          <p:spPr bwMode="auto">
            <a:xfrm>
              <a:off x="6413547" y="5258664"/>
              <a:ext cx="108583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St.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03" name="Freeform 188"/>
            <p:cNvSpPr>
              <a:spLocks/>
            </p:cNvSpPr>
            <p:nvPr/>
          </p:nvSpPr>
          <p:spPr bwMode="auto">
            <a:xfrm>
              <a:off x="7145110" y="5308243"/>
              <a:ext cx="449021" cy="883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8"/>
                </a:cxn>
                <a:cxn ang="0">
                  <a:pos x="29" y="189"/>
                </a:cxn>
                <a:cxn ang="0">
                  <a:pos x="87" y="216"/>
                </a:cxn>
                <a:cxn ang="0">
                  <a:pos x="58" y="352"/>
                </a:cxn>
                <a:cxn ang="0">
                  <a:pos x="115" y="379"/>
                </a:cxn>
                <a:cxn ang="0">
                  <a:pos x="115" y="461"/>
                </a:cxn>
                <a:cxn ang="0">
                  <a:pos x="87" y="488"/>
                </a:cxn>
                <a:cxn ang="0">
                  <a:pos x="144" y="569"/>
                </a:cxn>
                <a:cxn ang="0">
                  <a:pos x="259" y="624"/>
                </a:cxn>
                <a:cxn ang="0">
                  <a:pos x="317" y="597"/>
                </a:cxn>
                <a:cxn ang="0">
                  <a:pos x="288" y="434"/>
                </a:cxn>
                <a:cxn ang="0">
                  <a:pos x="202" y="270"/>
                </a:cxn>
                <a:cxn ang="0">
                  <a:pos x="259" y="136"/>
                </a:cxn>
                <a:cxn ang="0">
                  <a:pos x="202" y="108"/>
                </a:cxn>
                <a:cxn ang="0">
                  <a:pos x="173" y="136"/>
                </a:cxn>
                <a:cxn ang="0">
                  <a:pos x="115" y="136"/>
                </a:cxn>
                <a:cxn ang="0">
                  <a:pos x="144" y="27"/>
                </a:cxn>
                <a:cxn ang="0">
                  <a:pos x="0" y="0"/>
                </a:cxn>
              </a:cxnLst>
              <a:rect l="0" t="0" r="r" b="b"/>
              <a:pathLst>
                <a:path w="317" h="624">
                  <a:moveTo>
                    <a:pt x="0" y="0"/>
                  </a:moveTo>
                  <a:lnTo>
                    <a:pt x="0" y="108"/>
                  </a:lnTo>
                  <a:lnTo>
                    <a:pt x="29" y="189"/>
                  </a:lnTo>
                  <a:lnTo>
                    <a:pt x="87" y="216"/>
                  </a:lnTo>
                  <a:lnTo>
                    <a:pt x="58" y="352"/>
                  </a:lnTo>
                  <a:lnTo>
                    <a:pt x="115" y="379"/>
                  </a:lnTo>
                  <a:lnTo>
                    <a:pt x="115" y="461"/>
                  </a:lnTo>
                  <a:lnTo>
                    <a:pt x="87" y="488"/>
                  </a:lnTo>
                  <a:lnTo>
                    <a:pt x="144" y="569"/>
                  </a:lnTo>
                  <a:lnTo>
                    <a:pt x="259" y="624"/>
                  </a:lnTo>
                  <a:lnTo>
                    <a:pt x="317" y="597"/>
                  </a:lnTo>
                  <a:lnTo>
                    <a:pt x="288" y="434"/>
                  </a:lnTo>
                  <a:lnTo>
                    <a:pt x="202" y="270"/>
                  </a:lnTo>
                  <a:lnTo>
                    <a:pt x="259" y="136"/>
                  </a:lnTo>
                  <a:lnTo>
                    <a:pt x="202" y="108"/>
                  </a:lnTo>
                  <a:lnTo>
                    <a:pt x="173" y="136"/>
                  </a:lnTo>
                  <a:lnTo>
                    <a:pt x="115" y="136"/>
                  </a:lnTo>
                  <a:lnTo>
                    <a:pt x="144" y="27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52" name="Rectangle 625"/>
            <p:cNvSpPr>
              <a:spLocks noChangeArrowheads="1"/>
            </p:cNvSpPr>
            <p:nvPr/>
          </p:nvSpPr>
          <p:spPr bwMode="auto">
            <a:xfrm>
              <a:off x="2926327" y="5495105"/>
              <a:ext cx="439267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Cameron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24" name="Rectangle 341"/>
          <p:cNvSpPr>
            <a:spLocks noChangeArrowheads="1"/>
          </p:cNvSpPr>
          <p:nvPr/>
        </p:nvSpPr>
        <p:spPr bwMode="auto">
          <a:xfrm>
            <a:off x="6574896" y="5100882"/>
            <a:ext cx="3222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Orleans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25" name="Rectangle 341"/>
          <p:cNvSpPr>
            <a:spLocks noChangeArrowheads="1"/>
          </p:cNvSpPr>
          <p:nvPr/>
        </p:nvSpPr>
        <p:spPr bwMode="auto">
          <a:xfrm>
            <a:off x="6112042" y="5603626"/>
            <a:ext cx="42960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Jefferson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26" name="Rectangle 627"/>
          <p:cNvSpPr>
            <a:spLocks noChangeArrowheads="1"/>
          </p:cNvSpPr>
          <p:nvPr/>
        </p:nvSpPr>
        <p:spPr bwMode="auto">
          <a:xfrm>
            <a:off x="3489375" y="4999303"/>
            <a:ext cx="4504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/>
              <a:t>Lafayette</a:t>
            </a:r>
            <a:endParaRPr lang="en-US" sz="3200" dirty="0"/>
          </a:p>
        </p:txBody>
      </p:sp>
      <p:sp>
        <p:nvSpPr>
          <p:cNvPr id="1627" name="Rectangle 1626"/>
          <p:cNvSpPr/>
          <p:nvPr/>
        </p:nvSpPr>
        <p:spPr>
          <a:xfrm>
            <a:off x="0" y="0"/>
            <a:ext cx="9144000" cy="6697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" name="TextBox 1627"/>
          <p:cNvSpPr txBox="1"/>
          <p:nvPr/>
        </p:nvSpPr>
        <p:spPr bwMode="auto">
          <a:xfrm>
            <a:off x="-9525" y="30791"/>
            <a:ext cx="9144000" cy="646331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140" dirty="0" smtClean="0">
                <a:solidFill>
                  <a:schemeClr val="bg1"/>
                </a:solidFill>
              </a:rPr>
              <a:t>Evacuating </a:t>
            </a:r>
            <a:r>
              <a:rPr lang="en-US" sz="4000" spc="140" dirty="0" smtClean="0">
                <a:solidFill>
                  <a:schemeClr val="bg1"/>
                </a:solidFill>
              </a:rPr>
              <a:t>Parishes</a:t>
            </a:r>
            <a:endParaRPr lang="en-US" sz="4000" spc="140" dirty="0">
              <a:solidFill>
                <a:schemeClr val="bg1"/>
              </a:solidFill>
            </a:endParaRPr>
          </a:p>
        </p:txBody>
      </p:sp>
      <p:sp>
        <p:nvSpPr>
          <p:cNvPr id="1619" name="Rectangle 683"/>
          <p:cNvSpPr>
            <a:spLocks noChangeArrowheads="1"/>
          </p:cNvSpPr>
          <p:nvPr/>
        </p:nvSpPr>
        <p:spPr bwMode="auto">
          <a:xfrm>
            <a:off x="4912114" y="5361412"/>
            <a:ext cx="50815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Assumption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20" name="Rectangle 650"/>
          <p:cNvSpPr>
            <a:spLocks noChangeArrowheads="1"/>
          </p:cNvSpPr>
          <p:nvPr/>
        </p:nvSpPr>
        <p:spPr bwMode="auto">
          <a:xfrm>
            <a:off x="5885925" y="5383694"/>
            <a:ext cx="3093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Charles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41" name="Rectangle 289"/>
          <p:cNvSpPr>
            <a:spLocks noChangeArrowheads="1"/>
          </p:cNvSpPr>
          <p:nvPr/>
        </p:nvSpPr>
        <p:spPr bwMode="auto">
          <a:xfrm>
            <a:off x="4020381" y="5912715"/>
            <a:ext cx="20999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/>
              <a:t>Iberia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165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Freeform 521"/>
          <p:cNvSpPr>
            <a:spLocks/>
          </p:cNvSpPr>
          <p:nvPr/>
        </p:nvSpPr>
        <p:spPr bwMode="auto">
          <a:xfrm>
            <a:off x="4922875" y="5626483"/>
            <a:ext cx="1216839" cy="929073"/>
          </a:xfrm>
          <a:custGeom>
            <a:avLst/>
            <a:gdLst/>
            <a:ahLst/>
            <a:cxnLst>
              <a:cxn ang="0">
                <a:pos x="114" y="163"/>
              </a:cxn>
              <a:cxn ang="0">
                <a:pos x="28" y="326"/>
              </a:cxn>
              <a:cxn ang="0">
                <a:pos x="85" y="380"/>
              </a:cxn>
              <a:cxn ang="0">
                <a:pos x="0" y="489"/>
              </a:cxn>
              <a:cxn ang="0">
                <a:pos x="85" y="571"/>
              </a:cxn>
              <a:cxn ang="0">
                <a:pos x="200" y="571"/>
              </a:cxn>
              <a:cxn ang="0">
                <a:pos x="372" y="624"/>
              </a:cxn>
              <a:cxn ang="0">
                <a:pos x="429" y="678"/>
              </a:cxn>
              <a:cxn ang="0">
                <a:pos x="630" y="624"/>
              </a:cxn>
              <a:cxn ang="0">
                <a:pos x="716" y="489"/>
              </a:cxn>
              <a:cxn ang="0">
                <a:pos x="830" y="435"/>
              </a:cxn>
              <a:cxn ang="0">
                <a:pos x="888" y="516"/>
              </a:cxn>
              <a:cxn ang="0">
                <a:pos x="888" y="408"/>
              </a:cxn>
              <a:cxn ang="0">
                <a:pos x="486" y="0"/>
              </a:cxn>
              <a:cxn ang="0">
                <a:pos x="458" y="27"/>
              </a:cxn>
              <a:cxn ang="0">
                <a:pos x="401" y="27"/>
              </a:cxn>
              <a:cxn ang="0">
                <a:pos x="401" y="55"/>
              </a:cxn>
              <a:cxn ang="0">
                <a:pos x="286" y="55"/>
              </a:cxn>
              <a:cxn ang="0">
                <a:pos x="228" y="136"/>
              </a:cxn>
              <a:cxn ang="0">
                <a:pos x="114" y="163"/>
              </a:cxn>
            </a:cxnLst>
            <a:rect l="0" t="0" r="r" b="b"/>
            <a:pathLst>
              <a:path w="888" h="678">
                <a:moveTo>
                  <a:pt x="114" y="163"/>
                </a:moveTo>
                <a:lnTo>
                  <a:pt x="28" y="326"/>
                </a:lnTo>
                <a:lnTo>
                  <a:pt x="85" y="380"/>
                </a:lnTo>
                <a:lnTo>
                  <a:pt x="0" y="489"/>
                </a:lnTo>
                <a:lnTo>
                  <a:pt x="85" y="571"/>
                </a:lnTo>
                <a:lnTo>
                  <a:pt x="200" y="571"/>
                </a:lnTo>
                <a:lnTo>
                  <a:pt x="372" y="624"/>
                </a:lnTo>
                <a:lnTo>
                  <a:pt x="429" y="678"/>
                </a:lnTo>
                <a:lnTo>
                  <a:pt x="630" y="624"/>
                </a:lnTo>
                <a:lnTo>
                  <a:pt x="716" y="489"/>
                </a:lnTo>
                <a:lnTo>
                  <a:pt x="830" y="435"/>
                </a:lnTo>
                <a:lnTo>
                  <a:pt x="888" y="516"/>
                </a:lnTo>
                <a:lnTo>
                  <a:pt x="888" y="408"/>
                </a:lnTo>
                <a:lnTo>
                  <a:pt x="486" y="0"/>
                </a:lnTo>
                <a:lnTo>
                  <a:pt x="458" y="27"/>
                </a:lnTo>
                <a:lnTo>
                  <a:pt x="401" y="27"/>
                </a:lnTo>
                <a:lnTo>
                  <a:pt x="401" y="55"/>
                </a:lnTo>
                <a:lnTo>
                  <a:pt x="286" y="55"/>
                </a:lnTo>
                <a:lnTo>
                  <a:pt x="228" y="136"/>
                </a:lnTo>
                <a:lnTo>
                  <a:pt x="114" y="163"/>
                </a:lnTo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622" name="Rectangle 660"/>
          <p:cNvSpPr>
            <a:spLocks noChangeArrowheads="1"/>
          </p:cNvSpPr>
          <p:nvPr/>
        </p:nvSpPr>
        <p:spPr bwMode="auto">
          <a:xfrm>
            <a:off x="5219452" y="6018543"/>
            <a:ext cx="61782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900" i="0" dirty="0" smtClean="0">
                <a:solidFill>
                  <a:schemeClr val="bg1"/>
                </a:solidFill>
                <a:latin typeface="+mj-lt"/>
              </a:rPr>
              <a:t>Terrebonne</a:t>
            </a:r>
            <a:endParaRPr lang="en-US" sz="28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0" name="TextBox 549"/>
          <p:cNvSpPr txBox="1"/>
          <p:nvPr/>
        </p:nvSpPr>
        <p:spPr bwMode="auto">
          <a:xfrm>
            <a:off x="6404788" y="905982"/>
            <a:ext cx="2428875" cy="480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pc="140" dirty="0" smtClean="0">
                <a:solidFill>
                  <a:srgbClr val="FFFFFF"/>
                </a:solidFill>
              </a:rPr>
              <a:t>Balance - 6</a:t>
            </a:r>
            <a:endParaRPr lang="en-US" sz="2800" spc="140" dirty="0">
              <a:solidFill>
                <a:srgbClr val="FFFFFF"/>
              </a:solidFill>
            </a:endParaRPr>
          </a:p>
        </p:txBody>
      </p:sp>
      <p:grpSp>
        <p:nvGrpSpPr>
          <p:cNvPr id="552" name="Group 3"/>
          <p:cNvGrpSpPr>
            <a:grpSpLocks/>
          </p:cNvGrpSpPr>
          <p:nvPr/>
        </p:nvGrpSpPr>
        <p:grpSpPr bwMode="auto">
          <a:xfrm>
            <a:off x="1268211" y="864490"/>
            <a:ext cx="790823" cy="1205549"/>
            <a:chOff x="152" y="196"/>
            <a:chExt cx="573" cy="841"/>
          </a:xfrm>
          <a:noFill/>
        </p:grpSpPr>
        <p:sp>
          <p:nvSpPr>
            <p:cNvPr id="1082" name="Freeform 4"/>
            <p:cNvSpPr>
              <a:spLocks/>
            </p:cNvSpPr>
            <p:nvPr/>
          </p:nvSpPr>
          <p:spPr bwMode="auto">
            <a:xfrm>
              <a:off x="152" y="196"/>
              <a:ext cx="573" cy="8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29" y="0"/>
                </a:cxn>
                <a:cxn ang="0">
                  <a:pos x="257" y="299"/>
                </a:cxn>
                <a:cxn ang="0">
                  <a:pos x="314" y="542"/>
                </a:cxn>
                <a:cxn ang="0">
                  <a:pos x="400" y="678"/>
                </a:cxn>
                <a:cxn ang="0">
                  <a:pos x="573" y="814"/>
                </a:cxn>
                <a:cxn ang="0">
                  <a:pos x="429" y="814"/>
                </a:cxn>
                <a:cxn ang="0">
                  <a:pos x="372" y="733"/>
                </a:cxn>
                <a:cxn ang="0">
                  <a:pos x="229" y="705"/>
                </a:cxn>
                <a:cxn ang="0">
                  <a:pos x="114" y="841"/>
                </a:cxn>
                <a:cxn ang="0">
                  <a:pos x="0" y="841"/>
                </a:cxn>
                <a:cxn ang="0">
                  <a:pos x="29" y="0"/>
                </a:cxn>
              </a:cxnLst>
              <a:rect l="0" t="0" r="r" b="b"/>
              <a:pathLst>
                <a:path w="573" h="841">
                  <a:moveTo>
                    <a:pt x="29" y="0"/>
                  </a:moveTo>
                  <a:lnTo>
                    <a:pt x="229" y="0"/>
                  </a:lnTo>
                  <a:lnTo>
                    <a:pt x="257" y="299"/>
                  </a:lnTo>
                  <a:lnTo>
                    <a:pt x="314" y="542"/>
                  </a:lnTo>
                  <a:lnTo>
                    <a:pt x="400" y="678"/>
                  </a:lnTo>
                  <a:lnTo>
                    <a:pt x="573" y="814"/>
                  </a:lnTo>
                  <a:lnTo>
                    <a:pt x="429" y="814"/>
                  </a:lnTo>
                  <a:lnTo>
                    <a:pt x="372" y="733"/>
                  </a:lnTo>
                  <a:lnTo>
                    <a:pt x="229" y="705"/>
                  </a:lnTo>
                  <a:lnTo>
                    <a:pt x="114" y="841"/>
                  </a:lnTo>
                  <a:lnTo>
                    <a:pt x="0" y="841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83" name="Freeform 5"/>
            <p:cNvSpPr>
              <a:spLocks/>
            </p:cNvSpPr>
            <p:nvPr/>
          </p:nvSpPr>
          <p:spPr bwMode="auto">
            <a:xfrm>
              <a:off x="152" y="196"/>
              <a:ext cx="573" cy="8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29" y="0"/>
                </a:cxn>
                <a:cxn ang="0">
                  <a:pos x="257" y="299"/>
                </a:cxn>
                <a:cxn ang="0">
                  <a:pos x="314" y="542"/>
                </a:cxn>
                <a:cxn ang="0">
                  <a:pos x="400" y="678"/>
                </a:cxn>
                <a:cxn ang="0">
                  <a:pos x="573" y="814"/>
                </a:cxn>
                <a:cxn ang="0">
                  <a:pos x="429" y="814"/>
                </a:cxn>
                <a:cxn ang="0">
                  <a:pos x="372" y="733"/>
                </a:cxn>
                <a:cxn ang="0">
                  <a:pos x="229" y="705"/>
                </a:cxn>
                <a:cxn ang="0">
                  <a:pos x="114" y="841"/>
                </a:cxn>
                <a:cxn ang="0">
                  <a:pos x="0" y="841"/>
                </a:cxn>
                <a:cxn ang="0">
                  <a:pos x="29" y="0"/>
                </a:cxn>
              </a:cxnLst>
              <a:rect l="0" t="0" r="r" b="b"/>
              <a:pathLst>
                <a:path w="573" h="841">
                  <a:moveTo>
                    <a:pt x="29" y="0"/>
                  </a:moveTo>
                  <a:lnTo>
                    <a:pt x="229" y="0"/>
                  </a:lnTo>
                  <a:lnTo>
                    <a:pt x="257" y="299"/>
                  </a:lnTo>
                  <a:lnTo>
                    <a:pt x="314" y="542"/>
                  </a:lnTo>
                  <a:lnTo>
                    <a:pt x="400" y="678"/>
                  </a:lnTo>
                  <a:lnTo>
                    <a:pt x="573" y="814"/>
                  </a:lnTo>
                  <a:lnTo>
                    <a:pt x="429" y="814"/>
                  </a:lnTo>
                  <a:lnTo>
                    <a:pt x="372" y="733"/>
                  </a:lnTo>
                  <a:lnTo>
                    <a:pt x="229" y="705"/>
                  </a:lnTo>
                  <a:lnTo>
                    <a:pt x="114" y="841"/>
                  </a:lnTo>
                  <a:lnTo>
                    <a:pt x="0" y="841"/>
                  </a:lnTo>
                  <a:lnTo>
                    <a:pt x="29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3" name="Group 6"/>
          <p:cNvGrpSpPr>
            <a:grpSpLocks/>
          </p:cNvGrpSpPr>
          <p:nvPr/>
        </p:nvGrpSpPr>
        <p:grpSpPr bwMode="auto">
          <a:xfrm>
            <a:off x="1582884" y="864490"/>
            <a:ext cx="554818" cy="1166845"/>
            <a:chOff x="380" y="196"/>
            <a:chExt cx="402" cy="814"/>
          </a:xfrm>
          <a:noFill/>
        </p:grpSpPr>
        <p:sp>
          <p:nvSpPr>
            <p:cNvPr id="1080" name="Freeform 7"/>
            <p:cNvSpPr>
              <a:spLocks/>
            </p:cNvSpPr>
            <p:nvPr/>
          </p:nvSpPr>
          <p:spPr bwMode="auto">
            <a:xfrm>
              <a:off x="380" y="196"/>
              <a:ext cx="402" cy="8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9"/>
                </a:cxn>
                <a:cxn ang="0">
                  <a:pos x="86" y="542"/>
                </a:cxn>
                <a:cxn ang="0">
                  <a:pos x="172" y="678"/>
                </a:cxn>
                <a:cxn ang="0">
                  <a:pos x="345" y="814"/>
                </a:cxn>
                <a:cxn ang="0">
                  <a:pos x="373" y="814"/>
                </a:cxn>
                <a:cxn ang="0">
                  <a:pos x="373" y="678"/>
                </a:cxn>
                <a:cxn ang="0">
                  <a:pos x="402" y="651"/>
                </a:cxn>
                <a:cxn ang="0">
                  <a:pos x="345" y="651"/>
                </a:cxn>
                <a:cxn ang="0">
                  <a:pos x="345" y="272"/>
                </a:cxn>
                <a:cxn ang="0">
                  <a:pos x="316" y="272"/>
                </a:cxn>
                <a:cxn ang="0">
                  <a:pos x="345" y="190"/>
                </a:cxn>
                <a:cxn ang="0">
                  <a:pos x="287" y="54"/>
                </a:cxn>
                <a:cxn ang="0">
                  <a:pos x="316" y="0"/>
                </a:cxn>
                <a:cxn ang="0">
                  <a:pos x="0" y="0"/>
                </a:cxn>
              </a:cxnLst>
              <a:rect l="0" t="0" r="r" b="b"/>
              <a:pathLst>
                <a:path w="402" h="814">
                  <a:moveTo>
                    <a:pt x="0" y="0"/>
                  </a:moveTo>
                  <a:lnTo>
                    <a:pt x="29" y="299"/>
                  </a:lnTo>
                  <a:lnTo>
                    <a:pt x="86" y="542"/>
                  </a:lnTo>
                  <a:lnTo>
                    <a:pt x="172" y="678"/>
                  </a:lnTo>
                  <a:lnTo>
                    <a:pt x="345" y="814"/>
                  </a:lnTo>
                  <a:lnTo>
                    <a:pt x="373" y="814"/>
                  </a:lnTo>
                  <a:lnTo>
                    <a:pt x="373" y="678"/>
                  </a:lnTo>
                  <a:lnTo>
                    <a:pt x="402" y="651"/>
                  </a:lnTo>
                  <a:lnTo>
                    <a:pt x="345" y="651"/>
                  </a:lnTo>
                  <a:lnTo>
                    <a:pt x="345" y="272"/>
                  </a:lnTo>
                  <a:lnTo>
                    <a:pt x="316" y="272"/>
                  </a:lnTo>
                  <a:lnTo>
                    <a:pt x="345" y="190"/>
                  </a:lnTo>
                  <a:lnTo>
                    <a:pt x="287" y="54"/>
                  </a:lnTo>
                  <a:lnTo>
                    <a:pt x="3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81" name="Freeform 8"/>
            <p:cNvSpPr>
              <a:spLocks/>
            </p:cNvSpPr>
            <p:nvPr/>
          </p:nvSpPr>
          <p:spPr bwMode="auto">
            <a:xfrm>
              <a:off x="380" y="196"/>
              <a:ext cx="402" cy="8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9"/>
                </a:cxn>
                <a:cxn ang="0">
                  <a:pos x="86" y="542"/>
                </a:cxn>
                <a:cxn ang="0">
                  <a:pos x="172" y="678"/>
                </a:cxn>
                <a:cxn ang="0">
                  <a:pos x="345" y="814"/>
                </a:cxn>
                <a:cxn ang="0">
                  <a:pos x="373" y="814"/>
                </a:cxn>
                <a:cxn ang="0">
                  <a:pos x="373" y="678"/>
                </a:cxn>
                <a:cxn ang="0">
                  <a:pos x="402" y="651"/>
                </a:cxn>
                <a:cxn ang="0">
                  <a:pos x="345" y="651"/>
                </a:cxn>
                <a:cxn ang="0">
                  <a:pos x="345" y="272"/>
                </a:cxn>
                <a:cxn ang="0">
                  <a:pos x="316" y="272"/>
                </a:cxn>
                <a:cxn ang="0">
                  <a:pos x="345" y="190"/>
                </a:cxn>
                <a:cxn ang="0">
                  <a:pos x="287" y="54"/>
                </a:cxn>
                <a:cxn ang="0">
                  <a:pos x="316" y="0"/>
                </a:cxn>
                <a:cxn ang="0">
                  <a:pos x="0" y="0"/>
                </a:cxn>
              </a:cxnLst>
              <a:rect l="0" t="0" r="r" b="b"/>
              <a:pathLst>
                <a:path w="402" h="814">
                  <a:moveTo>
                    <a:pt x="0" y="0"/>
                  </a:moveTo>
                  <a:lnTo>
                    <a:pt x="29" y="299"/>
                  </a:lnTo>
                  <a:lnTo>
                    <a:pt x="86" y="542"/>
                  </a:lnTo>
                  <a:lnTo>
                    <a:pt x="172" y="678"/>
                  </a:lnTo>
                  <a:lnTo>
                    <a:pt x="345" y="814"/>
                  </a:lnTo>
                  <a:lnTo>
                    <a:pt x="373" y="814"/>
                  </a:lnTo>
                  <a:lnTo>
                    <a:pt x="373" y="678"/>
                  </a:lnTo>
                  <a:lnTo>
                    <a:pt x="402" y="651"/>
                  </a:lnTo>
                  <a:lnTo>
                    <a:pt x="345" y="651"/>
                  </a:lnTo>
                  <a:lnTo>
                    <a:pt x="345" y="272"/>
                  </a:lnTo>
                  <a:lnTo>
                    <a:pt x="316" y="272"/>
                  </a:lnTo>
                  <a:lnTo>
                    <a:pt x="345" y="190"/>
                  </a:lnTo>
                  <a:lnTo>
                    <a:pt x="287" y="54"/>
                  </a:lnTo>
                  <a:lnTo>
                    <a:pt x="31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4" name="Group 9"/>
          <p:cNvGrpSpPr>
            <a:grpSpLocks/>
          </p:cNvGrpSpPr>
          <p:nvPr/>
        </p:nvGrpSpPr>
        <p:grpSpPr bwMode="auto">
          <a:xfrm>
            <a:off x="1978986" y="864490"/>
            <a:ext cx="476149" cy="934623"/>
            <a:chOff x="667" y="196"/>
            <a:chExt cx="345" cy="652"/>
          </a:xfrm>
          <a:noFill/>
        </p:grpSpPr>
        <p:sp>
          <p:nvSpPr>
            <p:cNvPr id="1078" name="Freeform 10"/>
            <p:cNvSpPr>
              <a:spLocks/>
            </p:cNvSpPr>
            <p:nvPr/>
          </p:nvSpPr>
          <p:spPr bwMode="auto">
            <a:xfrm>
              <a:off x="667" y="196"/>
              <a:ext cx="345" cy="6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58" y="190"/>
                </a:cxn>
                <a:cxn ang="0">
                  <a:pos x="29" y="272"/>
                </a:cxn>
                <a:cxn ang="0">
                  <a:pos x="58" y="272"/>
                </a:cxn>
                <a:cxn ang="0">
                  <a:pos x="58" y="652"/>
                </a:cxn>
                <a:cxn ang="0">
                  <a:pos x="259" y="652"/>
                </a:cxn>
                <a:cxn ang="0">
                  <a:pos x="259" y="597"/>
                </a:cxn>
                <a:cxn ang="0">
                  <a:pos x="345" y="597"/>
                </a:cxn>
                <a:cxn ang="0">
                  <a:pos x="316" y="461"/>
                </a:cxn>
                <a:cxn ang="0">
                  <a:pos x="316" y="326"/>
                </a:cxn>
                <a:cxn ang="0">
                  <a:pos x="259" y="326"/>
                </a:cxn>
                <a:cxn ang="0">
                  <a:pos x="259" y="0"/>
                </a:cxn>
                <a:cxn ang="0">
                  <a:pos x="29" y="0"/>
                </a:cxn>
              </a:cxnLst>
              <a:rect l="0" t="0" r="r" b="b"/>
              <a:pathLst>
                <a:path w="345" h="652">
                  <a:moveTo>
                    <a:pt x="29" y="0"/>
                  </a:moveTo>
                  <a:lnTo>
                    <a:pt x="0" y="54"/>
                  </a:lnTo>
                  <a:lnTo>
                    <a:pt x="58" y="190"/>
                  </a:lnTo>
                  <a:lnTo>
                    <a:pt x="29" y="272"/>
                  </a:lnTo>
                  <a:lnTo>
                    <a:pt x="58" y="272"/>
                  </a:lnTo>
                  <a:lnTo>
                    <a:pt x="58" y="652"/>
                  </a:lnTo>
                  <a:lnTo>
                    <a:pt x="259" y="652"/>
                  </a:lnTo>
                  <a:lnTo>
                    <a:pt x="259" y="597"/>
                  </a:lnTo>
                  <a:lnTo>
                    <a:pt x="345" y="597"/>
                  </a:lnTo>
                  <a:lnTo>
                    <a:pt x="316" y="461"/>
                  </a:lnTo>
                  <a:lnTo>
                    <a:pt x="316" y="326"/>
                  </a:lnTo>
                  <a:lnTo>
                    <a:pt x="259" y="326"/>
                  </a:lnTo>
                  <a:lnTo>
                    <a:pt x="25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79" name="Freeform 11"/>
            <p:cNvSpPr>
              <a:spLocks/>
            </p:cNvSpPr>
            <p:nvPr/>
          </p:nvSpPr>
          <p:spPr bwMode="auto">
            <a:xfrm>
              <a:off x="667" y="196"/>
              <a:ext cx="345" cy="6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58" y="190"/>
                </a:cxn>
                <a:cxn ang="0">
                  <a:pos x="29" y="272"/>
                </a:cxn>
                <a:cxn ang="0">
                  <a:pos x="58" y="272"/>
                </a:cxn>
                <a:cxn ang="0">
                  <a:pos x="58" y="652"/>
                </a:cxn>
                <a:cxn ang="0">
                  <a:pos x="259" y="652"/>
                </a:cxn>
                <a:cxn ang="0">
                  <a:pos x="259" y="597"/>
                </a:cxn>
                <a:cxn ang="0">
                  <a:pos x="345" y="597"/>
                </a:cxn>
                <a:cxn ang="0">
                  <a:pos x="316" y="461"/>
                </a:cxn>
                <a:cxn ang="0">
                  <a:pos x="316" y="326"/>
                </a:cxn>
                <a:cxn ang="0">
                  <a:pos x="259" y="326"/>
                </a:cxn>
                <a:cxn ang="0">
                  <a:pos x="259" y="0"/>
                </a:cxn>
                <a:cxn ang="0">
                  <a:pos x="29" y="0"/>
                </a:cxn>
              </a:cxnLst>
              <a:rect l="0" t="0" r="r" b="b"/>
              <a:pathLst>
                <a:path w="345" h="652">
                  <a:moveTo>
                    <a:pt x="29" y="0"/>
                  </a:moveTo>
                  <a:lnTo>
                    <a:pt x="0" y="54"/>
                  </a:lnTo>
                  <a:lnTo>
                    <a:pt x="58" y="190"/>
                  </a:lnTo>
                  <a:lnTo>
                    <a:pt x="29" y="272"/>
                  </a:lnTo>
                  <a:lnTo>
                    <a:pt x="58" y="272"/>
                  </a:lnTo>
                  <a:lnTo>
                    <a:pt x="58" y="652"/>
                  </a:lnTo>
                  <a:lnTo>
                    <a:pt x="259" y="652"/>
                  </a:lnTo>
                  <a:lnTo>
                    <a:pt x="259" y="597"/>
                  </a:lnTo>
                  <a:lnTo>
                    <a:pt x="345" y="597"/>
                  </a:lnTo>
                  <a:lnTo>
                    <a:pt x="316" y="461"/>
                  </a:lnTo>
                  <a:lnTo>
                    <a:pt x="316" y="326"/>
                  </a:lnTo>
                  <a:lnTo>
                    <a:pt x="259" y="326"/>
                  </a:lnTo>
                  <a:lnTo>
                    <a:pt x="259" y="0"/>
                  </a:lnTo>
                  <a:lnTo>
                    <a:pt x="29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5" name="Group 12"/>
          <p:cNvGrpSpPr>
            <a:grpSpLocks/>
          </p:cNvGrpSpPr>
          <p:nvPr/>
        </p:nvGrpSpPr>
        <p:grpSpPr bwMode="auto">
          <a:xfrm>
            <a:off x="2337823" y="864490"/>
            <a:ext cx="670750" cy="660831"/>
            <a:chOff x="927" y="196"/>
            <a:chExt cx="486" cy="461"/>
          </a:xfrm>
          <a:noFill/>
        </p:grpSpPr>
        <p:sp>
          <p:nvSpPr>
            <p:cNvPr id="1076" name="Freeform 13"/>
            <p:cNvSpPr>
              <a:spLocks/>
            </p:cNvSpPr>
            <p:nvPr/>
          </p:nvSpPr>
          <p:spPr bwMode="auto">
            <a:xfrm>
              <a:off x="927" y="196"/>
              <a:ext cx="486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6"/>
                </a:cxn>
                <a:cxn ang="0">
                  <a:pos x="57" y="326"/>
                </a:cxn>
                <a:cxn ang="0">
                  <a:pos x="57" y="461"/>
                </a:cxn>
                <a:cxn ang="0">
                  <a:pos x="343" y="461"/>
                </a:cxn>
                <a:cxn ang="0">
                  <a:pos x="343" y="379"/>
                </a:cxn>
                <a:cxn ang="0">
                  <a:pos x="371" y="326"/>
                </a:cxn>
                <a:cxn ang="0">
                  <a:pos x="371" y="272"/>
                </a:cxn>
                <a:cxn ang="0">
                  <a:pos x="486" y="272"/>
                </a:cxn>
                <a:cxn ang="0">
                  <a:pos x="486" y="0"/>
                </a:cxn>
                <a:cxn ang="0">
                  <a:pos x="0" y="0"/>
                </a:cxn>
              </a:cxnLst>
              <a:rect l="0" t="0" r="r" b="b"/>
              <a:pathLst>
                <a:path w="486" h="461">
                  <a:moveTo>
                    <a:pt x="0" y="0"/>
                  </a:moveTo>
                  <a:lnTo>
                    <a:pt x="0" y="326"/>
                  </a:lnTo>
                  <a:lnTo>
                    <a:pt x="57" y="326"/>
                  </a:lnTo>
                  <a:lnTo>
                    <a:pt x="57" y="461"/>
                  </a:lnTo>
                  <a:lnTo>
                    <a:pt x="343" y="461"/>
                  </a:lnTo>
                  <a:lnTo>
                    <a:pt x="343" y="379"/>
                  </a:lnTo>
                  <a:lnTo>
                    <a:pt x="371" y="326"/>
                  </a:lnTo>
                  <a:lnTo>
                    <a:pt x="371" y="272"/>
                  </a:lnTo>
                  <a:lnTo>
                    <a:pt x="486" y="272"/>
                  </a:lnTo>
                  <a:lnTo>
                    <a:pt x="48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77" name="Freeform 14"/>
            <p:cNvSpPr>
              <a:spLocks/>
            </p:cNvSpPr>
            <p:nvPr/>
          </p:nvSpPr>
          <p:spPr bwMode="auto">
            <a:xfrm>
              <a:off x="927" y="196"/>
              <a:ext cx="486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6"/>
                </a:cxn>
                <a:cxn ang="0">
                  <a:pos x="57" y="326"/>
                </a:cxn>
                <a:cxn ang="0">
                  <a:pos x="57" y="461"/>
                </a:cxn>
                <a:cxn ang="0">
                  <a:pos x="343" y="461"/>
                </a:cxn>
                <a:cxn ang="0">
                  <a:pos x="343" y="379"/>
                </a:cxn>
                <a:cxn ang="0">
                  <a:pos x="371" y="326"/>
                </a:cxn>
                <a:cxn ang="0">
                  <a:pos x="371" y="272"/>
                </a:cxn>
                <a:cxn ang="0">
                  <a:pos x="486" y="272"/>
                </a:cxn>
                <a:cxn ang="0">
                  <a:pos x="486" y="0"/>
                </a:cxn>
                <a:cxn ang="0">
                  <a:pos x="0" y="0"/>
                </a:cxn>
              </a:cxnLst>
              <a:rect l="0" t="0" r="r" b="b"/>
              <a:pathLst>
                <a:path w="486" h="461">
                  <a:moveTo>
                    <a:pt x="0" y="0"/>
                  </a:moveTo>
                  <a:lnTo>
                    <a:pt x="0" y="326"/>
                  </a:lnTo>
                  <a:lnTo>
                    <a:pt x="57" y="326"/>
                  </a:lnTo>
                  <a:lnTo>
                    <a:pt x="57" y="461"/>
                  </a:lnTo>
                  <a:lnTo>
                    <a:pt x="343" y="461"/>
                  </a:lnTo>
                  <a:lnTo>
                    <a:pt x="343" y="379"/>
                  </a:lnTo>
                  <a:lnTo>
                    <a:pt x="371" y="326"/>
                  </a:lnTo>
                  <a:lnTo>
                    <a:pt x="371" y="272"/>
                  </a:lnTo>
                  <a:lnTo>
                    <a:pt x="486" y="272"/>
                  </a:lnTo>
                  <a:lnTo>
                    <a:pt x="48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6" name="Group 15"/>
          <p:cNvGrpSpPr>
            <a:grpSpLocks/>
          </p:cNvGrpSpPr>
          <p:nvPr/>
        </p:nvGrpSpPr>
        <p:grpSpPr bwMode="auto">
          <a:xfrm>
            <a:off x="3008573" y="864490"/>
            <a:ext cx="829466" cy="660831"/>
            <a:chOff x="1413" y="196"/>
            <a:chExt cx="601" cy="461"/>
          </a:xfrm>
          <a:noFill/>
        </p:grpSpPr>
        <p:sp>
          <p:nvSpPr>
            <p:cNvPr id="1074" name="Freeform 16"/>
            <p:cNvSpPr>
              <a:spLocks/>
            </p:cNvSpPr>
            <p:nvPr/>
          </p:nvSpPr>
          <p:spPr bwMode="auto">
            <a:xfrm>
              <a:off x="1413" y="196"/>
              <a:ext cx="601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2"/>
                </a:cxn>
                <a:cxn ang="0">
                  <a:pos x="57" y="272"/>
                </a:cxn>
                <a:cxn ang="0">
                  <a:pos x="172" y="326"/>
                </a:cxn>
                <a:cxn ang="0">
                  <a:pos x="172" y="379"/>
                </a:cxn>
                <a:cxn ang="0">
                  <a:pos x="287" y="379"/>
                </a:cxn>
                <a:cxn ang="0">
                  <a:pos x="287" y="461"/>
                </a:cxn>
                <a:cxn ang="0">
                  <a:pos x="401" y="461"/>
                </a:cxn>
                <a:cxn ang="0">
                  <a:pos x="601" y="326"/>
                </a:cxn>
                <a:cxn ang="0">
                  <a:pos x="601" y="190"/>
                </a:cxn>
                <a:cxn ang="0">
                  <a:pos x="572" y="136"/>
                </a:cxn>
                <a:cxn ang="0">
                  <a:pos x="601" y="0"/>
                </a:cxn>
                <a:cxn ang="0">
                  <a:pos x="0" y="0"/>
                </a:cxn>
              </a:cxnLst>
              <a:rect l="0" t="0" r="r" b="b"/>
              <a:pathLst>
                <a:path w="601" h="461">
                  <a:moveTo>
                    <a:pt x="0" y="0"/>
                  </a:moveTo>
                  <a:lnTo>
                    <a:pt x="0" y="272"/>
                  </a:lnTo>
                  <a:lnTo>
                    <a:pt x="57" y="272"/>
                  </a:lnTo>
                  <a:lnTo>
                    <a:pt x="172" y="326"/>
                  </a:lnTo>
                  <a:lnTo>
                    <a:pt x="172" y="379"/>
                  </a:lnTo>
                  <a:lnTo>
                    <a:pt x="287" y="379"/>
                  </a:lnTo>
                  <a:lnTo>
                    <a:pt x="287" y="461"/>
                  </a:lnTo>
                  <a:lnTo>
                    <a:pt x="401" y="461"/>
                  </a:lnTo>
                  <a:lnTo>
                    <a:pt x="601" y="326"/>
                  </a:lnTo>
                  <a:lnTo>
                    <a:pt x="601" y="190"/>
                  </a:lnTo>
                  <a:lnTo>
                    <a:pt x="572" y="136"/>
                  </a:lnTo>
                  <a:lnTo>
                    <a:pt x="60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75" name="Freeform 17"/>
            <p:cNvSpPr>
              <a:spLocks/>
            </p:cNvSpPr>
            <p:nvPr/>
          </p:nvSpPr>
          <p:spPr bwMode="auto">
            <a:xfrm>
              <a:off x="1413" y="196"/>
              <a:ext cx="601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2"/>
                </a:cxn>
                <a:cxn ang="0">
                  <a:pos x="57" y="272"/>
                </a:cxn>
                <a:cxn ang="0">
                  <a:pos x="172" y="326"/>
                </a:cxn>
                <a:cxn ang="0">
                  <a:pos x="172" y="379"/>
                </a:cxn>
                <a:cxn ang="0">
                  <a:pos x="287" y="379"/>
                </a:cxn>
                <a:cxn ang="0">
                  <a:pos x="287" y="461"/>
                </a:cxn>
                <a:cxn ang="0">
                  <a:pos x="401" y="461"/>
                </a:cxn>
                <a:cxn ang="0">
                  <a:pos x="601" y="326"/>
                </a:cxn>
                <a:cxn ang="0">
                  <a:pos x="601" y="190"/>
                </a:cxn>
                <a:cxn ang="0">
                  <a:pos x="572" y="136"/>
                </a:cxn>
                <a:cxn ang="0">
                  <a:pos x="601" y="0"/>
                </a:cxn>
                <a:cxn ang="0">
                  <a:pos x="0" y="0"/>
                </a:cxn>
              </a:cxnLst>
              <a:rect l="0" t="0" r="r" b="b"/>
              <a:pathLst>
                <a:path w="601" h="461">
                  <a:moveTo>
                    <a:pt x="0" y="0"/>
                  </a:moveTo>
                  <a:lnTo>
                    <a:pt x="0" y="272"/>
                  </a:lnTo>
                  <a:lnTo>
                    <a:pt x="57" y="272"/>
                  </a:lnTo>
                  <a:lnTo>
                    <a:pt x="172" y="326"/>
                  </a:lnTo>
                  <a:lnTo>
                    <a:pt x="172" y="379"/>
                  </a:lnTo>
                  <a:lnTo>
                    <a:pt x="287" y="379"/>
                  </a:lnTo>
                  <a:lnTo>
                    <a:pt x="287" y="461"/>
                  </a:lnTo>
                  <a:lnTo>
                    <a:pt x="401" y="461"/>
                  </a:lnTo>
                  <a:lnTo>
                    <a:pt x="601" y="326"/>
                  </a:lnTo>
                  <a:lnTo>
                    <a:pt x="601" y="190"/>
                  </a:lnTo>
                  <a:lnTo>
                    <a:pt x="572" y="136"/>
                  </a:lnTo>
                  <a:lnTo>
                    <a:pt x="60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7" name="Group 18"/>
          <p:cNvGrpSpPr>
            <a:grpSpLocks/>
          </p:cNvGrpSpPr>
          <p:nvPr/>
        </p:nvGrpSpPr>
        <p:grpSpPr bwMode="auto">
          <a:xfrm>
            <a:off x="3799396" y="864490"/>
            <a:ext cx="830847" cy="736804"/>
            <a:chOff x="1986" y="196"/>
            <a:chExt cx="602" cy="514"/>
          </a:xfrm>
          <a:noFill/>
        </p:grpSpPr>
        <p:sp>
          <p:nvSpPr>
            <p:cNvPr id="1072" name="Freeform 19"/>
            <p:cNvSpPr>
              <a:spLocks/>
            </p:cNvSpPr>
            <p:nvPr/>
          </p:nvSpPr>
          <p:spPr bwMode="auto">
            <a:xfrm>
              <a:off x="1986" y="196"/>
              <a:ext cx="602" cy="51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36"/>
                </a:cxn>
                <a:cxn ang="0">
                  <a:pos x="29" y="190"/>
                </a:cxn>
                <a:cxn ang="0">
                  <a:pos x="29" y="326"/>
                </a:cxn>
                <a:cxn ang="0">
                  <a:pos x="57" y="352"/>
                </a:cxn>
                <a:cxn ang="0">
                  <a:pos x="115" y="352"/>
                </a:cxn>
                <a:cxn ang="0">
                  <a:pos x="143" y="379"/>
                </a:cxn>
                <a:cxn ang="0">
                  <a:pos x="172" y="514"/>
                </a:cxn>
                <a:cxn ang="0">
                  <a:pos x="402" y="406"/>
                </a:cxn>
                <a:cxn ang="0">
                  <a:pos x="430" y="352"/>
                </a:cxn>
                <a:cxn ang="0">
                  <a:pos x="488" y="136"/>
                </a:cxn>
                <a:cxn ang="0">
                  <a:pos x="602" y="0"/>
                </a:cxn>
                <a:cxn ang="0">
                  <a:pos x="29" y="0"/>
                </a:cxn>
              </a:cxnLst>
              <a:rect l="0" t="0" r="r" b="b"/>
              <a:pathLst>
                <a:path w="602" h="514">
                  <a:moveTo>
                    <a:pt x="29" y="0"/>
                  </a:moveTo>
                  <a:lnTo>
                    <a:pt x="0" y="136"/>
                  </a:lnTo>
                  <a:lnTo>
                    <a:pt x="29" y="190"/>
                  </a:lnTo>
                  <a:lnTo>
                    <a:pt x="29" y="326"/>
                  </a:lnTo>
                  <a:lnTo>
                    <a:pt x="57" y="352"/>
                  </a:lnTo>
                  <a:lnTo>
                    <a:pt x="115" y="352"/>
                  </a:lnTo>
                  <a:lnTo>
                    <a:pt x="143" y="379"/>
                  </a:lnTo>
                  <a:lnTo>
                    <a:pt x="172" y="514"/>
                  </a:lnTo>
                  <a:lnTo>
                    <a:pt x="402" y="406"/>
                  </a:lnTo>
                  <a:lnTo>
                    <a:pt x="430" y="352"/>
                  </a:lnTo>
                  <a:lnTo>
                    <a:pt x="488" y="136"/>
                  </a:lnTo>
                  <a:lnTo>
                    <a:pt x="602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73" name="Freeform 20"/>
            <p:cNvSpPr>
              <a:spLocks/>
            </p:cNvSpPr>
            <p:nvPr/>
          </p:nvSpPr>
          <p:spPr bwMode="auto">
            <a:xfrm>
              <a:off x="1986" y="196"/>
              <a:ext cx="602" cy="51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36"/>
                </a:cxn>
                <a:cxn ang="0">
                  <a:pos x="29" y="190"/>
                </a:cxn>
                <a:cxn ang="0">
                  <a:pos x="29" y="326"/>
                </a:cxn>
                <a:cxn ang="0">
                  <a:pos x="57" y="352"/>
                </a:cxn>
                <a:cxn ang="0">
                  <a:pos x="115" y="352"/>
                </a:cxn>
                <a:cxn ang="0">
                  <a:pos x="143" y="379"/>
                </a:cxn>
                <a:cxn ang="0">
                  <a:pos x="172" y="514"/>
                </a:cxn>
                <a:cxn ang="0">
                  <a:pos x="402" y="406"/>
                </a:cxn>
                <a:cxn ang="0">
                  <a:pos x="430" y="352"/>
                </a:cxn>
                <a:cxn ang="0">
                  <a:pos x="488" y="136"/>
                </a:cxn>
                <a:cxn ang="0">
                  <a:pos x="602" y="0"/>
                </a:cxn>
                <a:cxn ang="0">
                  <a:pos x="29" y="0"/>
                </a:cxn>
              </a:cxnLst>
              <a:rect l="0" t="0" r="r" b="b"/>
              <a:pathLst>
                <a:path w="602" h="514">
                  <a:moveTo>
                    <a:pt x="29" y="0"/>
                  </a:moveTo>
                  <a:lnTo>
                    <a:pt x="0" y="136"/>
                  </a:lnTo>
                  <a:lnTo>
                    <a:pt x="29" y="190"/>
                  </a:lnTo>
                  <a:lnTo>
                    <a:pt x="29" y="326"/>
                  </a:lnTo>
                  <a:lnTo>
                    <a:pt x="57" y="352"/>
                  </a:lnTo>
                  <a:lnTo>
                    <a:pt x="115" y="352"/>
                  </a:lnTo>
                  <a:lnTo>
                    <a:pt x="143" y="379"/>
                  </a:lnTo>
                  <a:lnTo>
                    <a:pt x="172" y="514"/>
                  </a:lnTo>
                  <a:lnTo>
                    <a:pt x="402" y="406"/>
                  </a:lnTo>
                  <a:lnTo>
                    <a:pt x="430" y="352"/>
                  </a:lnTo>
                  <a:lnTo>
                    <a:pt x="488" y="136"/>
                  </a:lnTo>
                  <a:lnTo>
                    <a:pt x="602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8" name="Group 21"/>
          <p:cNvGrpSpPr>
            <a:grpSpLocks/>
          </p:cNvGrpSpPr>
          <p:nvPr/>
        </p:nvGrpSpPr>
        <p:grpSpPr bwMode="auto">
          <a:xfrm>
            <a:off x="4392857" y="864490"/>
            <a:ext cx="437506" cy="660831"/>
            <a:chOff x="2416" y="196"/>
            <a:chExt cx="317" cy="461"/>
          </a:xfrm>
          <a:noFill/>
        </p:grpSpPr>
        <p:sp>
          <p:nvSpPr>
            <p:cNvPr id="1070" name="Freeform 22"/>
            <p:cNvSpPr>
              <a:spLocks/>
            </p:cNvSpPr>
            <p:nvPr/>
          </p:nvSpPr>
          <p:spPr bwMode="auto">
            <a:xfrm>
              <a:off x="2416" y="196"/>
              <a:ext cx="317" cy="461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58" y="136"/>
                </a:cxn>
                <a:cxn ang="0">
                  <a:pos x="0" y="352"/>
                </a:cxn>
                <a:cxn ang="0">
                  <a:pos x="29" y="352"/>
                </a:cxn>
                <a:cxn ang="0">
                  <a:pos x="29" y="434"/>
                </a:cxn>
                <a:cxn ang="0">
                  <a:pos x="173" y="461"/>
                </a:cxn>
                <a:cxn ang="0">
                  <a:pos x="230" y="272"/>
                </a:cxn>
                <a:cxn ang="0">
                  <a:pos x="288" y="82"/>
                </a:cxn>
                <a:cxn ang="0">
                  <a:pos x="317" y="0"/>
                </a:cxn>
                <a:cxn ang="0">
                  <a:pos x="173" y="0"/>
                </a:cxn>
              </a:cxnLst>
              <a:rect l="0" t="0" r="r" b="b"/>
              <a:pathLst>
                <a:path w="317" h="461">
                  <a:moveTo>
                    <a:pt x="173" y="0"/>
                  </a:moveTo>
                  <a:lnTo>
                    <a:pt x="58" y="136"/>
                  </a:lnTo>
                  <a:lnTo>
                    <a:pt x="0" y="352"/>
                  </a:lnTo>
                  <a:lnTo>
                    <a:pt x="29" y="352"/>
                  </a:lnTo>
                  <a:lnTo>
                    <a:pt x="29" y="434"/>
                  </a:lnTo>
                  <a:lnTo>
                    <a:pt x="173" y="461"/>
                  </a:lnTo>
                  <a:lnTo>
                    <a:pt x="230" y="272"/>
                  </a:lnTo>
                  <a:lnTo>
                    <a:pt x="288" y="82"/>
                  </a:lnTo>
                  <a:lnTo>
                    <a:pt x="317" y="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71" name="Freeform 23"/>
            <p:cNvSpPr>
              <a:spLocks/>
            </p:cNvSpPr>
            <p:nvPr/>
          </p:nvSpPr>
          <p:spPr bwMode="auto">
            <a:xfrm>
              <a:off x="2416" y="196"/>
              <a:ext cx="317" cy="461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58" y="136"/>
                </a:cxn>
                <a:cxn ang="0">
                  <a:pos x="0" y="352"/>
                </a:cxn>
                <a:cxn ang="0">
                  <a:pos x="29" y="352"/>
                </a:cxn>
                <a:cxn ang="0">
                  <a:pos x="29" y="434"/>
                </a:cxn>
                <a:cxn ang="0">
                  <a:pos x="173" y="461"/>
                </a:cxn>
                <a:cxn ang="0">
                  <a:pos x="230" y="272"/>
                </a:cxn>
                <a:cxn ang="0">
                  <a:pos x="288" y="82"/>
                </a:cxn>
                <a:cxn ang="0">
                  <a:pos x="317" y="0"/>
                </a:cxn>
                <a:cxn ang="0">
                  <a:pos x="173" y="0"/>
                </a:cxn>
              </a:cxnLst>
              <a:rect l="0" t="0" r="r" b="b"/>
              <a:pathLst>
                <a:path w="317" h="461">
                  <a:moveTo>
                    <a:pt x="173" y="0"/>
                  </a:moveTo>
                  <a:lnTo>
                    <a:pt x="58" y="136"/>
                  </a:lnTo>
                  <a:lnTo>
                    <a:pt x="0" y="352"/>
                  </a:lnTo>
                  <a:lnTo>
                    <a:pt x="29" y="352"/>
                  </a:lnTo>
                  <a:lnTo>
                    <a:pt x="29" y="434"/>
                  </a:lnTo>
                  <a:lnTo>
                    <a:pt x="173" y="461"/>
                  </a:lnTo>
                  <a:lnTo>
                    <a:pt x="230" y="272"/>
                  </a:lnTo>
                  <a:lnTo>
                    <a:pt x="288" y="82"/>
                  </a:lnTo>
                  <a:lnTo>
                    <a:pt x="317" y="0"/>
                  </a:lnTo>
                  <a:lnTo>
                    <a:pt x="173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9" name="Group 24"/>
          <p:cNvGrpSpPr>
            <a:grpSpLocks/>
          </p:cNvGrpSpPr>
          <p:nvPr/>
        </p:nvGrpSpPr>
        <p:grpSpPr bwMode="auto">
          <a:xfrm>
            <a:off x="4633003" y="864490"/>
            <a:ext cx="513413" cy="699534"/>
            <a:chOff x="2590" y="196"/>
            <a:chExt cx="372" cy="488"/>
          </a:xfrm>
          <a:noFill/>
        </p:grpSpPr>
        <p:sp>
          <p:nvSpPr>
            <p:cNvPr id="1068" name="Freeform 25"/>
            <p:cNvSpPr>
              <a:spLocks/>
            </p:cNvSpPr>
            <p:nvPr/>
          </p:nvSpPr>
          <p:spPr bwMode="auto">
            <a:xfrm>
              <a:off x="2590" y="196"/>
              <a:ext cx="372" cy="48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15" y="82"/>
                </a:cxn>
                <a:cxn ang="0">
                  <a:pos x="57" y="272"/>
                </a:cxn>
                <a:cxn ang="0">
                  <a:pos x="0" y="461"/>
                </a:cxn>
                <a:cxn ang="0">
                  <a:pos x="0" y="488"/>
                </a:cxn>
                <a:cxn ang="0">
                  <a:pos x="315" y="488"/>
                </a:cxn>
                <a:cxn ang="0">
                  <a:pos x="372" y="379"/>
                </a:cxn>
                <a:cxn ang="0">
                  <a:pos x="257" y="407"/>
                </a:cxn>
                <a:cxn ang="0">
                  <a:pos x="344" y="299"/>
                </a:cxn>
                <a:cxn ang="0">
                  <a:pos x="228" y="272"/>
                </a:cxn>
                <a:cxn ang="0">
                  <a:pos x="315" y="163"/>
                </a:cxn>
                <a:cxn ang="0">
                  <a:pos x="315" y="54"/>
                </a:cxn>
                <a:cxn ang="0">
                  <a:pos x="257" y="27"/>
                </a:cxn>
                <a:cxn ang="0">
                  <a:pos x="228" y="109"/>
                </a:cxn>
                <a:cxn ang="0">
                  <a:pos x="201" y="54"/>
                </a:cxn>
                <a:cxn ang="0">
                  <a:pos x="228" y="0"/>
                </a:cxn>
                <a:cxn ang="0">
                  <a:pos x="143" y="0"/>
                </a:cxn>
              </a:cxnLst>
              <a:rect l="0" t="0" r="r" b="b"/>
              <a:pathLst>
                <a:path w="372" h="488">
                  <a:moveTo>
                    <a:pt x="143" y="0"/>
                  </a:moveTo>
                  <a:lnTo>
                    <a:pt x="115" y="82"/>
                  </a:lnTo>
                  <a:lnTo>
                    <a:pt x="57" y="272"/>
                  </a:lnTo>
                  <a:lnTo>
                    <a:pt x="0" y="461"/>
                  </a:lnTo>
                  <a:lnTo>
                    <a:pt x="0" y="488"/>
                  </a:lnTo>
                  <a:lnTo>
                    <a:pt x="315" y="488"/>
                  </a:lnTo>
                  <a:lnTo>
                    <a:pt x="372" y="379"/>
                  </a:lnTo>
                  <a:lnTo>
                    <a:pt x="257" y="407"/>
                  </a:lnTo>
                  <a:lnTo>
                    <a:pt x="344" y="299"/>
                  </a:lnTo>
                  <a:lnTo>
                    <a:pt x="228" y="272"/>
                  </a:lnTo>
                  <a:lnTo>
                    <a:pt x="315" y="163"/>
                  </a:lnTo>
                  <a:lnTo>
                    <a:pt x="315" y="54"/>
                  </a:lnTo>
                  <a:lnTo>
                    <a:pt x="257" y="27"/>
                  </a:lnTo>
                  <a:lnTo>
                    <a:pt x="228" y="109"/>
                  </a:lnTo>
                  <a:lnTo>
                    <a:pt x="201" y="54"/>
                  </a:lnTo>
                  <a:lnTo>
                    <a:pt x="228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69" name="Freeform 26"/>
            <p:cNvSpPr>
              <a:spLocks/>
            </p:cNvSpPr>
            <p:nvPr/>
          </p:nvSpPr>
          <p:spPr bwMode="auto">
            <a:xfrm>
              <a:off x="2590" y="196"/>
              <a:ext cx="372" cy="48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15" y="82"/>
                </a:cxn>
                <a:cxn ang="0">
                  <a:pos x="57" y="272"/>
                </a:cxn>
                <a:cxn ang="0">
                  <a:pos x="0" y="461"/>
                </a:cxn>
                <a:cxn ang="0">
                  <a:pos x="0" y="488"/>
                </a:cxn>
                <a:cxn ang="0">
                  <a:pos x="315" y="488"/>
                </a:cxn>
                <a:cxn ang="0">
                  <a:pos x="372" y="379"/>
                </a:cxn>
                <a:cxn ang="0">
                  <a:pos x="257" y="407"/>
                </a:cxn>
                <a:cxn ang="0">
                  <a:pos x="344" y="299"/>
                </a:cxn>
                <a:cxn ang="0">
                  <a:pos x="228" y="272"/>
                </a:cxn>
                <a:cxn ang="0">
                  <a:pos x="315" y="163"/>
                </a:cxn>
                <a:cxn ang="0">
                  <a:pos x="315" y="54"/>
                </a:cxn>
                <a:cxn ang="0">
                  <a:pos x="257" y="27"/>
                </a:cxn>
                <a:cxn ang="0">
                  <a:pos x="228" y="109"/>
                </a:cxn>
                <a:cxn ang="0">
                  <a:pos x="201" y="54"/>
                </a:cxn>
                <a:cxn ang="0">
                  <a:pos x="228" y="0"/>
                </a:cxn>
                <a:cxn ang="0">
                  <a:pos x="143" y="0"/>
                </a:cxn>
              </a:cxnLst>
              <a:rect l="0" t="0" r="r" b="b"/>
              <a:pathLst>
                <a:path w="372" h="488">
                  <a:moveTo>
                    <a:pt x="143" y="0"/>
                  </a:moveTo>
                  <a:lnTo>
                    <a:pt x="115" y="82"/>
                  </a:lnTo>
                  <a:lnTo>
                    <a:pt x="57" y="272"/>
                  </a:lnTo>
                  <a:lnTo>
                    <a:pt x="0" y="461"/>
                  </a:lnTo>
                  <a:lnTo>
                    <a:pt x="0" y="488"/>
                  </a:lnTo>
                  <a:lnTo>
                    <a:pt x="315" y="488"/>
                  </a:lnTo>
                  <a:lnTo>
                    <a:pt x="372" y="379"/>
                  </a:lnTo>
                  <a:lnTo>
                    <a:pt x="257" y="407"/>
                  </a:lnTo>
                  <a:lnTo>
                    <a:pt x="344" y="299"/>
                  </a:lnTo>
                  <a:lnTo>
                    <a:pt x="228" y="272"/>
                  </a:lnTo>
                  <a:lnTo>
                    <a:pt x="315" y="163"/>
                  </a:lnTo>
                  <a:lnTo>
                    <a:pt x="315" y="54"/>
                  </a:lnTo>
                  <a:lnTo>
                    <a:pt x="257" y="27"/>
                  </a:lnTo>
                  <a:lnTo>
                    <a:pt x="228" y="109"/>
                  </a:lnTo>
                  <a:lnTo>
                    <a:pt x="201" y="54"/>
                  </a:lnTo>
                  <a:lnTo>
                    <a:pt x="228" y="0"/>
                  </a:lnTo>
                  <a:lnTo>
                    <a:pt x="143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0" name="Group 27"/>
          <p:cNvGrpSpPr>
            <a:grpSpLocks/>
          </p:cNvGrpSpPr>
          <p:nvPr/>
        </p:nvGrpSpPr>
        <p:grpSpPr bwMode="auto">
          <a:xfrm>
            <a:off x="1268211" y="1876520"/>
            <a:ext cx="908134" cy="699534"/>
            <a:chOff x="152" y="902"/>
            <a:chExt cx="658" cy="488"/>
          </a:xfrm>
          <a:noFill/>
        </p:grpSpPr>
        <p:sp>
          <p:nvSpPr>
            <p:cNvPr id="1066" name="Freeform 28"/>
            <p:cNvSpPr>
              <a:spLocks/>
            </p:cNvSpPr>
            <p:nvPr/>
          </p:nvSpPr>
          <p:spPr bwMode="auto">
            <a:xfrm>
              <a:off x="152" y="902"/>
              <a:ext cx="658" cy="48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352"/>
                </a:cxn>
                <a:cxn ang="0">
                  <a:pos x="171" y="488"/>
                </a:cxn>
                <a:cxn ang="0">
                  <a:pos x="572" y="488"/>
                </a:cxn>
                <a:cxn ang="0">
                  <a:pos x="572" y="407"/>
                </a:cxn>
                <a:cxn ang="0">
                  <a:pos x="658" y="407"/>
                </a:cxn>
                <a:cxn ang="0">
                  <a:pos x="486" y="245"/>
                </a:cxn>
                <a:cxn ang="0">
                  <a:pos x="515" y="218"/>
                </a:cxn>
                <a:cxn ang="0">
                  <a:pos x="486" y="163"/>
                </a:cxn>
                <a:cxn ang="0">
                  <a:pos x="429" y="109"/>
                </a:cxn>
                <a:cxn ang="0">
                  <a:pos x="371" y="27"/>
                </a:cxn>
                <a:cxn ang="0">
                  <a:pos x="229" y="0"/>
                </a:cxn>
                <a:cxn ang="0">
                  <a:pos x="114" y="136"/>
                </a:cxn>
                <a:cxn ang="0">
                  <a:pos x="0" y="136"/>
                </a:cxn>
              </a:cxnLst>
              <a:rect l="0" t="0" r="r" b="b"/>
              <a:pathLst>
                <a:path w="658" h="488">
                  <a:moveTo>
                    <a:pt x="0" y="136"/>
                  </a:moveTo>
                  <a:lnTo>
                    <a:pt x="0" y="352"/>
                  </a:lnTo>
                  <a:lnTo>
                    <a:pt x="171" y="488"/>
                  </a:lnTo>
                  <a:lnTo>
                    <a:pt x="572" y="488"/>
                  </a:lnTo>
                  <a:lnTo>
                    <a:pt x="572" y="407"/>
                  </a:lnTo>
                  <a:lnTo>
                    <a:pt x="658" y="407"/>
                  </a:lnTo>
                  <a:lnTo>
                    <a:pt x="486" y="245"/>
                  </a:lnTo>
                  <a:lnTo>
                    <a:pt x="515" y="218"/>
                  </a:lnTo>
                  <a:lnTo>
                    <a:pt x="486" y="163"/>
                  </a:lnTo>
                  <a:lnTo>
                    <a:pt x="429" y="109"/>
                  </a:lnTo>
                  <a:lnTo>
                    <a:pt x="371" y="27"/>
                  </a:lnTo>
                  <a:lnTo>
                    <a:pt x="229" y="0"/>
                  </a:lnTo>
                  <a:lnTo>
                    <a:pt x="114" y="136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67" name="Freeform 29"/>
            <p:cNvSpPr>
              <a:spLocks/>
            </p:cNvSpPr>
            <p:nvPr/>
          </p:nvSpPr>
          <p:spPr bwMode="auto">
            <a:xfrm>
              <a:off x="152" y="902"/>
              <a:ext cx="658" cy="48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352"/>
                </a:cxn>
                <a:cxn ang="0">
                  <a:pos x="171" y="488"/>
                </a:cxn>
                <a:cxn ang="0">
                  <a:pos x="572" y="488"/>
                </a:cxn>
                <a:cxn ang="0">
                  <a:pos x="572" y="407"/>
                </a:cxn>
                <a:cxn ang="0">
                  <a:pos x="658" y="407"/>
                </a:cxn>
                <a:cxn ang="0">
                  <a:pos x="486" y="245"/>
                </a:cxn>
                <a:cxn ang="0">
                  <a:pos x="515" y="218"/>
                </a:cxn>
                <a:cxn ang="0">
                  <a:pos x="486" y="163"/>
                </a:cxn>
                <a:cxn ang="0">
                  <a:pos x="429" y="109"/>
                </a:cxn>
                <a:cxn ang="0">
                  <a:pos x="371" y="27"/>
                </a:cxn>
                <a:cxn ang="0">
                  <a:pos x="229" y="0"/>
                </a:cxn>
                <a:cxn ang="0">
                  <a:pos x="114" y="136"/>
                </a:cxn>
                <a:cxn ang="0">
                  <a:pos x="0" y="136"/>
                </a:cxn>
              </a:cxnLst>
              <a:rect l="0" t="0" r="r" b="b"/>
              <a:pathLst>
                <a:path w="658" h="488">
                  <a:moveTo>
                    <a:pt x="0" y="136"/>
                  </a:moveTo>
                  <a:lnTo>
                    <a:pt x="0" y="352"/>
                  </a:lnTo>
                  <a:lnTo>
                    <a:pt x="171" y="488"/>
                  </a:lnTo>
                  <a:lnTo>
                    <a:pt x="572" y="488"/>
                  </a:lnTo>
                  <a:lnTo>
                    <a:pt x="572" y="407"/>
                  </a:lnTo>
                  <a:lnTo>
                    <a:pt x="658" y="407"/>
                  </a:lnTo>
                  <a:lnTo>
                    <a:pt x="486" y="245"/>
                  </a:lnTo>
                  <a:lnTo>
                    <a:pt x="515" y="218"/>
                  </a:lnTo>
                  <a:lnTo>
                    <a:pt x="486" y="163"/>
                  </a:lnTo>
                  <a:lnTo>
                    <a:pt x="429" y="109"/>
                  </a:lnTo>
                  <a:lnTo>
                    <a:pt x="371" y="27"/>
                  </a:lnTo>
                  <a:lnTo>
                    <a:pt x="229" y="0"/>
                  </a:lnTo>
                  <a:lnTo>
                    <a:pt x="114" y="136"/>
                  </a:lnTo>
                  <a:lnTo>
                    <a:pt x="0" y="136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1" name="Group 30"/>
          <p:cNvGrpSpPr>
            <a:grpSpLocks/>
          </p:cNvGrpSpPr>
          <p:nvPr/>
        </p:nvGrpSpPr>
        <p:grpSpPr bwMode="auto">
          <a:xfrm>
            <a:off x="1858913" y="2031335"/>
            <a:ext cx="637627" cy="504582"/>
            <a:chOff x="580" y="1010"/>
            <a:chExt cx="462" cy="352"/>
          </a:xfrm>
          <a:noFill/>
        </p:grpSpPr>
        <p:sp>
          <p:nvSpPr>
            <p:cNvPr id="1064" name="Freeform 31"/>
            <p:cNvSpPr>
              <a:spLocks/>
            </p:cNvSpPr>
            <p:nvPr/>
          </p:nvSpPr>
          <p:spPr bwMode="auto">
            <a:xfrm>
              <a:off x="580" y="1010"/>
              <a:ext cx="462" cy="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5"/>
                </a:cxn>
                <a:cxn ang="0">
                  <a:pos x="87" y="109"/>
                </a:cxn>
                <a:cxn ang="0">
                  <a:pos x="58" y="136"/>
                </a:cxn>
                <a:cxn ang="0">
                  <a:pos x="231" y="298"/>
                </a:cxn>
                <a:cxn ang="0">
                  <a:pos x="260" y="352"/>
                </a:cxn>
                <a:cxn ang="0">
                  <a:pos x="347" y="352"/>
                </a:cxn>
                <a:cxn ang="0">
                  <a:pos x="347" y="271"/>
                </a:cxn>
                <a:cxn ang="0">
                  <a:pos x="462" y="271"/>
                </a:cxn>
                <a:cxn ang="0">
                  <a:pos x="404" y="82"/>
                </a:cxn>
                <a:cxn ang="0">
                  <a:pos x="375" y="0"/>
                </a:cxn>
                <a:cxn ang="0">
                  <a:pos x="0" y="0"/>
                </a:cxn>
              </a:cxnLst>
              <a:rect l="0" t="0" r="r" b="b"/>
              <a:pathLst>
                <a:path w="462" h="352">
                  <a:moveTo>
                    <a:pt x="0" y="0"/>
                  </a:moveTo>
                  <a:lnTo>
                    <a:pt x="58" y="55"/>
                  </a:lnTo>
                  <a:lnTo>
                    <a:pt x="87" y="109"/>
                  </a:lnTo>
                  <a:lnTo>
                    <a:pt x="58" y="136"/>
                  </a:lnTo>
                  <a:lnTo>
                    <a:pt x="231" y="298"/>
                  </a:lnTo>
                  <a:lnTo>
                    <a:pt x="260" y="352"/>
                  </a:lnTo>
                  <a:lnTo>
                    <a:pt x="347" y="352"/>
                  </a:lnTo>
                  <a:lnTo>
                    <a:pt x="347" y="271"/>
                  </a:lnTo>
                  <a:lnTo>
                    <a:pt x="462" y="271"/>
                  </a:lnTo>
                  <a:lnTo>
                    <a:pt x="404" y="82"/>
                  </a:lnTo>
                  <a:lnTo>
                    <a:pt x="37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65" name="Freeform 32"/>
            <p:cNvSpPr>
              <a:spLocks/>
            </p:cNvSpPr>
            <p:nvPr/>
          </p:nvSpPr>
          <p:spPr bwMode="auto">
            <a:xfrm>
              <a:off x="580" y="1010"/>
              <a:ext cx="462" cy="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5"/>
                </a:cxn>
                <a:cxn ang="0">
                  <a:pos x="87" y="109"/>
                </a:cxn>
                <a:cxn ang="0">
                  <a:pos x="58" y="136"/>
                </a:cxn>
                <a:cxn ang="0">
                  <a:pos x="231" y="298"/>
                </a:cxn>
                <a:cxn ang="0">
                  <a:pos x="260" y="352"/>
                </a:cxn>
                <a:cxn ang="0">
                  <a:pos x="347" y="352"/>
                </a:cxn>
                <a:cxn ang="0">
                  <a:pos x="347" y="271"/>
                </a:cxn>
                <a:cxn ang="0">
                  <a:pos x="462" y="271"/>
                </a:cxn>
                <a:cxn ang="0">
                  <a:pos x="404" y="82"/>
                </a:cxn>
                <a:cxn ang="0">
                  <a:pos x="375" y="0"/>
                </a:cxn>
                <a:cxn ang="0">
                  <a:pos x="0" y="0"/>
                </a:cxn>
              </a:cxnLst>
              <a:rect l="0" t="0" r="r" b="b"/>
              <a:pathLst>
                <a:path w="462" h="352">
                  <a:moveTo>
                    <a:pt x="0" y="0"/>
                  </a:moveTo>
                  <a:lnTo>
                    <a:pt x="58" y="55"/>
                  </a:lnTo>
                  <a:lnTo>
                    <a:pt x="87" y="109"/>
                  </a:lnTo>
                  <a:lnTo>
                    <a:pt x="58" y="136"/>
                  </a:lnTo>
                  <a:lnTo>
                    <a:pt x="231" y="298"/>
                  </a:lnTo>
                  <a:lnTo>
                    <a:pt x="260" y="352"/>
                  </a:lnTo>
                  <a:lnTo>
                    <a:pt x="347" y="352"/>
                  </a:lnTo>
                  <a:lnTo>
                    <a:pt x="347" y="271"/>
                  </a:lnTo>
                  <a:lnTo>
                    <a:pt x="462" y="271"/>
                  </a:lnTo>
                  <a:lnTo>
                    <a:pt x="404" y="82"/>
                  </a:lnTo>
                  <a:lnTo>
                    <a:pt x="37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2" name="Group 33"/>
          <p:cNvGrpSpPr>
            <a:grpSpLocks/>
          </p:cNvGrpSpPr>
          <p:nvPr/>
        </p:nvGrpSpPr>
        <p:grpSpPr bwMode="auto">
          <a:xfrm>
            <a:off x="2099058" y="1525321"/>
            <a:ext cx="829467" cy="623560"/>
            <a:chOff x="754" y="657"/>
            <a:chExt cx="601" cy="435"/>
          </a:xfrm>
          <a:noFill/>
        </p:grpSpPr>
        <p:sp>
          <p:nvSpPr>
            <p:cNvPr id="1062" name="Freeform 34"/>
            <p:cNvSpPr>
              <a:spLocks/>
            </p:cNvSpPr>
            <p:nvPr/>
          </p:nvSpPr>
          <p:spPr bwMode="auto">
            <a:xfrm>
              <a:off x="754" y="657"/>
              <a:ext cx="601" cy="435"/>
            </a:xfrm>
            <a:custGeom>
              <a:avLst/>
              <a:gdLst/>
              <a:ahLst/>
              <a:cxnLst>
                <a:cxn ang="0">
                  <a:pos x="28" y="190"/>
                </a:cxn>
                <a:cxn ang="0">
                  <a:pos x="0" y="217"/>
                </a:cxn>
                <a:cxn ang="0">
                  <a:pos x="0" y="353"/>
                </a:cxn>
                <a:cxn ang="0">
                  <a:pos x="201" y="353"/>
                </a:cxn>
                <a:cxn ang="0">
                  <a:pos x="229" y="435"/>
                </a:cxn>
                <a:cxn ang="0">
                  <a:pos x="544" y="435"/>
                </a:cxn>
                <a:cxn ang="0">
                  <a:pos x="601" y="353"/>
                </a:cxn>
                <a:cxn ang="0">
                  <a:pos x="601" y="136"/>
                </a:cxn>
                <a:cxn ang="0">
                  <a:pos x="515" y="136"/>
                </a:cxn>
                <a:cxn ang="0">
                  <a:pos x="515" y="0"/>
                </a:cxn>
                <a:cxn ang="0">
                  <a:pos x="229" y="0"/>
                </a:cxn>
                <a:cxn ang="0">
                  <a:pos x="258" y="136"/>
                </a:cxn>
                <a:cxn ang="0">
                  <a:pos x="172" y="136"/>
                </a:cxn>
                <a:cxn ang="0">
                  <a:pos x="172" y="190"/>
                </a:cxn>
                <a:cxn ang="0">
                  <a:pos x="28" y="190"/>
                </a:cxn>
              </a:cxnLst>
              <a:rect l="0" t="0" r="r" b="b"/>
              <a:pathLst>
                <a:path w="601" h="435">
                  <a:moveTo>
                    <a:pt x="28" y="190"/>
                  </a:moveTo>
                  <a:lnTo>
                    <a:pt x="0" y="217"/>
                  </a:lnTo>
                  <a:lnTo>
                    <a:pt x="0" y="353"/>
                  </a:lnTo>
                  <a:lnTo>
                    <a:pt x="201" y="353"/>
                  </a:lnTo>
                  <a:lnTo>
                    <a:pt x="229" y="435"/>
                  </a:lnTo>
                  <a:lnTo>
                    <a:pt x="544" y="435"/>
                  </a:lnTo>
                  <a:lnTo>
                    <a:pt x="601" y="353"/>
                  </a:lnTo>
                  <a:lnTo>
                    <a:pt x="601" y="136"/>
                  </a:lnTo>
                  <a:lnTo>
                    <a:pt x="515" y="136"/>
                  </a:lnTo>
                  <a:lnTo>
                    <a:pt x="515" y="0"/>
                  </a:lnTo>
                  <a:lnTo>
                    <a:pt x="229" y="0"/>
                  </a:lnTo>
                  <a:lnTo>
                    <a:pt x="258" y="136"/>
                  </a:lnTo>
                  <a:lnTo>
                    <a:pt x="172" y="136"/>
                  </a:lnTo>
                  <a:lnTo>
                    <a:pt x="172" y="190"/>
                  </a:lnTo>
                  <a:lnTo>
                    <a:pt x="28" y="1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63" name="Freeform 35"/>
            <p:cNvSpPr>
              <a:spLocks/>
            </p:cNvSpPr>
            <p:nvPr/>
          </p:nvSpPr>
          <p:spPr bwMode="auto">
            <a:xfrm>
              <a:off x="754" y="657"/>
              <a:ext cx="601" cy="435"/>
            </a:xfrm>
            <a:custGeom>
              <a:avLst/>
              <a:gdLst/>
              <a:ahLst/>
              <a:cxnLst>
                <a:cxn ang="0">
                  <a:pos x="28" y="190"/>
                </a:cxn>
                <a:cxn ang="0">
                  <a:pos x="0" y="217"/>
                </a:cxn>
                <a:cxn ang="0">
                  <a:pos x="0" y="353"/>
                </a:cxn>
                <a:cxn ang="0">
                  <a:pos x="201" y="353"/>
                </a:cxn>
                <a:cxn ang="0">
                  <a:pos x="229" y="435"/>
                </a:cxn>
                <a:cxn ang="0">
                  <a:pos x="544" y="435"/>
                </a:cxn>
                <a:cxn ang="0">
                  <a:pos x="601" y="353"/>
                </a:cxn>
                <a:cxn ang="0">
                  <a:pos x="601" y="136"/>
                </a:cxn>
                <a:cxn ang="0">
                  <a:pos x="515" y="136"/>
                </a:cxn>
                <a:cxn ang="0">
                  <a:pos x="515" y="0"/>
                </a:cxn>
                <a:cxn ang="0">
                  <a:pos x="229" y="0"/>
                </a:cxn>
                <a:cxn ang="0">
                  <a:pos x="258" y="136"/>
                </a:cxn>
                <a:cxn ang="0">
                  <a:pos x="172" y="136"/>
                </a:cxn>
                <a:cxn ang="0">
                  <a:pos x="172" y="190"/>
                </a:cxn>
                <a:cxn ang="0">
                  <a:pos x="28" y="190"/>
                </a:cxn>
              </a:cxnLst>
              <a:rect l="0" t="0" r="r" b="b"/>
              <a:pathLst>
                <a:path w="601" h="435">
                  <a:moveTo>
                    <a:pt x="28" y="190"/>
                  </a:moveTo>
                  <a:lnTo>
                    <a:pt x="0" y="217"/>
                  </a:lnTo>
                  <a:lnTo>
                    <a:pt x="0" y="353"/>
                  </a:lnTo>
                  <a:lnTo>
                    <a:pt x="201" y="353"/>
                  </a:lnTo>
                  <a:lnTo>
                    <a:pt x="229" y="435"/>
                  </a:lnTo>
                  <a:lnTo>
                    <a:pt x="544" y="435"/>
                  </a:lnTo>
                  <a:lnTo>
                    <a:pt x="601" y="353"/>
                  </a:lnTo>
                  <a:lnTo>
                    <a:pt x="601" y="136"/>
                  </a:lnTo>
                  <a:lnTo>
                    <a:pt x="515" y="136"/>
                  </a:lnTo>
                  <a:lnTo>
                    <a:pt x="515" y="0"/>
                  </a:lnTo>
                  <a:lnTo>
                    <a:pt x="229" y="0"/>
                  </a:lnTo>
                  <a:lnTo>
                    <a:pt x="258" y="136"/>
                  </a:lnTo>
                  <a:lnTo>
                    <a:pt x="172" y="136"/>
                  </a:lnTo>
                  <a:lnTo>
                    <a:pt x="172" y="190"/>
                  </a:lnTo>
                  <a:lnTo>
                    <a:pt x="28" y="19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3" name="Group 36"/>
          <p:cNvGrpSpPr>
            <a:grpSpLocks/>
          </p:cNvGrpSpPr>
          <p:nvPr/>
        </p:nvGrpSpPr>
        <p:grpSpPr bwMode="auto">
          <a:xfrm>
            <a:off x="2811212" y="1252961"/>
            <a:ext cx="593462" cy="465878"/>
            <a:chOff x="1270" y="467"/>
            <a:chExt cx="430" cy="325"/>
          </a:xfrm>
          <a:noFill/>
        </p:grpSpPr>
        <p:sp>
          <p:nvSpPr>
            <p:cNvPr id="1060" name="Freeform 37"/>
            <p:cNvSpPr>
              <a:spLocks/>
            </p:cNvSpPr>
            <p:nvPr/>
          </p:nvSpPr>
          <p:spPr bwMode="auto">
            <a:xfrm>
              <a:off x="1270" y="467"/>
              <a:ext cx="430" cy="3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55"/>
                </a:cxn>
                <a:cxn ang="0">
                  <a:pos x="0" y="108"/>
                </a:cxn>
                <a:cxn ang="0">
                  <a:pos x="0" y="325"/>
                </a:cxn>
                <a:cxn ang="0">
                  <a:pos x="229" y="325"/>
                </a:cxn>
                <a:cxn ang="0">
                  <a:pos x="229" y="271"/>
                </a:cxn>
                <a:cxn ang="0">
                  <a:pos x="430" y="271"/>
                </a:cxn>
                <a:cxn ang="0">
                  <a:pos x="430" y="108"/>
                </a:cxn>
                <a:cxn ang="0">
                  <a:pos x="315" y="108"/>
                </a:cxn>
                <a:cxn ang="0">
                  <a:pos x="315" y="55"/>
                </a:cxn>
                <a:cxn ang="0">
                  <a:pos x="200" y="0"/>
                </a:cxn>
                <a:cxn ang="0">
                  <a:pos x="28" y="0"/>
                </a:cxn>
              </a:cxnLst>
              <a:rect l="0" t="0" r="r" b="b"/>
              <a:pathLst>
                <a:path w="430" h="325">
                  <a:moveTo>
                    <a:pt x="28" y="0"/>
                  </a:moveTo>
                  <a:lnTo>
                    <a:pt x="28" y="55"/>
                  </a:lnTo>
                  <a:lnTo>
                    <a:pt x="0" y="108"/>
                  </a:lnTo>
                  <a:lnTo>
                    <a:pt x="0" y="325"/>
                  </a:lnTo>
                  <a:lnTo>
                    <a:pt x="229" y="325"/>
                  </a:lnTo>
                  <a:lnTo>
                    <a:pt x="229" y="271"/>
                  </a:lnTo>
                  <a:lnTo>
                    <a:pt x="430" y="271"/>
                  </a:lnTo>
                  <a:lnTo>
                    <a:pt x="430" y="108"/>
                  </a:lnTo>
                  <a:lnTo>
                    <a:pt x="315" y="108"/>
                  </a:lnTo>
                  <a:lnTo>
                    <a:pt x="315" y="55"/>
                  </a:lnTo>
                  <a:lnTo>
                    <a:pt x="200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61" name="Freeform 38"/>
            <p:cNvSpPr>
              <a:spLocks/>
            </p:cNvSpPr>
            <p:nvPr/>
          </p:nvSpPr>
          <p:spPr bwMode="auto">
            <a:xfrm>
              <a:off x="1270" y="467"/>
              <a:ext cx="430" cy="3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55"/>
                </a:cxn>
                <a:cxn ang="0">
                  <a:pos x="0" y="108"/>
                </a:cxn>
                <a:cxn ang="0">
                  <a:pos x="0" y="325"/>
                </a:cxn>
                <a:cxn ang="0">
                  <a:pos x="229" y="325"/>
                </a:cxn>
                <a:cxn ang="0">
                  <a:pos x="229" y="271"/>
                </a:cxn>
                <a:cxn ang="0">
                  <a:pos x="430" y="271"/>
                </a:cxn>
                <a:cxn ang="0">
                  <a:pos x="430" y="108"/>
                </a:cxn>
                <a:cxn ang="0">
                  <a:pos x="315" y="108"/>
                </a:cxn>
                <a:cxn ang="0">
                  <a:pos x="315" y="55"/>
                </a:cxn>
                <a:cxn ang="0">
                  <a:pos x="200" y="0"/>
                </a:cxn>
                <a:cxn ang="0">
                  <a:pos x="28" y="0"/>
                </a:cxn>
              </a:cxnLst>
              <a:rect l="0" t="0" r="r" b="b"/>
              <a:pathLst>
                <a:path w="430" h="325">
                  <a:moveTo>
                    <a:pt x="28" y="0"/>
                  </a:moveTo>
                  <a:lnTo>
                    <a:pt x="28" y="55"/>
                  </a:lnTo>
                  <a:lnTo>
                    <a:pt x="0" y="108"/>
                  </a:lnTo>
                  <a:lnTo>
                    <a:pt x="0" y="325"/>
                  </a:lnTo>
                  <a:lnTo>
                    <a:pt x="229" y="325"/>
                  </a:lnTo>
                  <a:lnTo>
                    <a:pt x="229" y="271"/>
                  </a:lnTo>
                  <a:lnTo>
                    <a:pt x="430" y="271"/>
                  </a:lnTo>
                  <a:lnTo>
                    <a:pt x="430" y="108"/>
                  </a:lnTo>
                  <a:lnTo>
                    <a:pt x="315" y="108"/>
                  </a:lnTo>
                  <a:lnTo>
                    <a:pt x="315" y="55"/>
                  </a:lnTo>
                  <a:lnTo>
                    <a:pt x="200" y="0"/>
                  </a:lnTo>
                  <a:lnTo>
                    <a:pt x="2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4" name="Group 39"/>
          <p:cNvGrpSpPr>
            <a:grpSpLocks/>
          </p:cNvGrpSpPr>
          <p:nvPr/>
        </p:nvGrpSpPr>
        <p:grpSpPr bwMode="auto">
          <a:xfrm>
            <a:off x="2849856" y="1641431"/>
            <a:ext cx="676271" cy="507449"/>
            <a:chOff x="1298" y="738"/>
            <a:chExt cx="490" cy="354"/>
          </a:xfrm>
          <a:noFill/>
        </p:grpSpPr>
        <p:sp>
          <p:nvSpPr>
            <p:cNvPr id="1058" name="Freeform 40"/>
            <p:cNvSpPr>
              <a:spLocks/>
            </p:cNvSpPr>
            <p:nvPr/>
          </p:nvSpPr>
          <p:spPr bwMode="auto">
            <a:xfrm>
              <a:off x="1298" y="738"/>
              <a:ext cx="490" cy="354"/>
            </a:xfrm>
            <a:custGeom>
              <a:avLst/>
              <a:gdLst/>
              <a:ahLst/>
              <a:cxnLst>
                <a:cxn ang="0">
                  <a:pos x="57" y="54"/>
                </a:cxn>
                <a:cxn ang="0">
                  <a:pos x="57" y="272"/>
                </a:cxn>
                <a:cxn ang="0">
                  <a:pos x="0" y="354"/>
                </a:cxn>
                <a:cxn ang="0">
                  <a:pos x="490" y="354"/>
                </a:cxn>
                <a:cxn ang="0">
                  <a:pos x="490" y="190"/>
                </a:cxn>
                <a:cxn ang="0">
                  <a:pos x="403" y="109"/>
                </a:cxn>
                <a:cxn ang="0">
                  <a:pos x="403" y="0"/>
                </a:cxn>
                <a:cxn ang="0">
                  <a:pos x="202" y="0"/>
                </a:cxn>
                <a:cxn ang="0">
                  <a:pos x="202" y="54"/>
                </a:cxn>
                <a:cxn ang="0">
                  <a:pos x="57" y="54"/>
                </a:cxn>
              </a:cxnLst>
              <a:rect l="0" t="0" r="r" b="b"/>
              <a:pathLst>
                <a:path w="490" h="354">
                  <a:moveTo>
                    <a:pt x="57" y="54"/>
                  </a:moveTo>
                  <a:lnTo>
                    <a:pt x="57" y="272"/>
                  </a:lnTo>
                  <a:lnTo>
                    <a:pt x="0" y="354"/>
                  </a:lnTo>
                  <a:lnTo>
                    <a:pt x="490" y="354"/>
                  </a:lnTo>
                  <a:lnTo>
                    <a:pt x="490" y="190"/>
                  </a:lnTo>
                  <a:lnTo>
                    <a:pt x="403" y="109"/>
                  </a:lnTo>
                  <a:lnTo>
                    <a:pt x="403" y="0"/>
                  </a:lnTo>
                  <a:lnTo>
                    <a:pt x="202" y="0"/>
                  </a:lnTo>
                  <a:lnTo>
                    <a:pt x="202" y="54"/>
                  </a:lnTo>
                  <a:lnTo>
                    <a:pt x="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59" name="Freeform 41"/>
            <p:cNvSpPr>
              <a:spLocks/>
            </p:cNvSpPr>
            <p:nvPr/>
          </p:nvSpPr>
          <p:spPr bwMode="auto">
            <a:xfrm>
              <a:off x="1298" y="738"/>
              <a:ext cx="490" cy="354"/>
            </a:xfrm>
            <a:custGeom>
              <a:avLst/>
              <a:gdLst/>
              <a:ahLst/>
              <a:cxnLst>
                <a:cxn ang="0">
                  <a:pos x="57" y="54"/>
                </a:cxn>
                <a:cxn ang="0">
                  <a:pos x="57" y="272"/>
                </a:cxn>
                <a:cxn ang="0">
                  <a:pos x="0" y="354"/>
                </a:cxn>
                <a:cxn ang="0">
                  <a:pos x="490" y="354"/>
                </a:cxn>
                <a:cxn ang="0">
                  <a:pos x="490" y="190"/>
                </a:cxn>
                <a:cxn ang="0">
                  <a:pos x="403" y="109"/>
                </a:cxn>
                <a:cxn ang="0">
                  <a:pos x="403" y="0"/>
                </a:cxn>
                <a:cxn ang="0">
                  <a:pos x="202" y="0"/>
                </a:cxn>
                <a:cxn ang="0">
                  <a:pos x="202" y="54"/>
                </a:cxn>
                <a:cxn ang="0">
                  <a:pos x="57" y="54"/>
                </a:cxn>
              </a:cxnLst>
              <a:rect l="0" t="0" r="r" b="b"/>
              <a:pathLst>
                <a:path w="490" h="354">
                  <a:moveTo>
                    <a:pt x="57" y="54"/>
                  </a:moveTo>
                  <a:lnTo>
                    <a:pt x="57" y="272"/>
                  </a:lnTo>
                  <a:lnTo>
                    <a:pt x="0" y="354"/>
                  </a:lnTo>
                  <a:lnTo>
                    <a:pt x="490" y="354"/>
                  </a:lnTo>
                  <a:lnTo>
                    <a:pt x="490" y="190"/>
                  </a:lnTo>
                  <a:lnTo>
                    <a:pt x="403" y="109"/>
                  </a:lnTo>
                  <a:lnTo>
                    <a:pt x="403" y="0"/>
                  </a:lnTo>
                  <a:lnTo>
                    <a:pt x="202" y="0"/>
                  </a:lnTo>
                  <a:lnTo>
                    <a:pt x="202" y="54"/>
                  </a:lnTo>
                  <a:lnTo>
                    <a:pt x="57" y="5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5" name="Group 42"/>
          <p:cNvGrpSpPr>
            <a:grpSpLocks/>
          </p:cNvGrpSpPr>
          <p:nvPr/>
        </p:nvGrpSpPr>
        <p:grpSpPr bwMode="auto">
          <a:xfrm>
            <a:off x="3404674" y="1331802"/>
            <a:ext cx="632106" cy="622126"/>
            <a:chOff x="1700" y="522"/>
            <a:chExt cx="458" cy="434"/>
          </a:xfrm>
          <a:noFill/>
        </p:grpSpPr>
        <p:sp>
          <p:nvSpPr>
            <p:cNvPr id="1056" name="Freeform 43"/>
            <p:cNvSpPr>
              <a:spLocks/>
            </p:cNvSpPr>
            <p:nvPr/>
          </p:nvSpPr>
          <p:spPr bwMode="auto">
            <a:xfrm>
              <a:off x="1700" y="522"/>
              <a:ext cx="458" cy="434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325"/>
                </a:cxn>
                <a:cxn ang="0">
                  <a:pos x="86" y="406"/>
                </a:cxn>
                <a:cxn ang="0">
                  <a:pos x="86" y="434"/>
                </a:cxn>
                <a:cxn ang="0">
                  <a:pos x="343" y="434"/>
                </a:cxn>
                <a:cxn ang="0">
                  <a:pos x="372" y="325"/>
                </a:cxn>
                <a:cxn ang="0">
                  <a:pos x="458" y="189"/>
                </a:cxn>
                <a:cxn ang="0">
                  <a:pos x="430" y="53"/>
                </a:cxn>
                <a:cxn ang="0">
                  <a:pos x="401" y="26"/>
                </a:cxn>
                <a:cxn ang="0">
                  <a:pos x="343" y="26"/>
                </a:cxn>
                <a:cxn ang="0">
                  <a:pos x="315" y="0"/>
                </a:cxn>
                <a:cxn ang="0">
                  <a:pos x="115" y="135"/>
                </a:cxn>
                <a:cxn ang="0">
                  <a:pos x="0" y="135"/>
                </a:cxn>
              </a:cxnLst>
              <a:rect l="0" t="0" r="r" b="b"/>
              <a:pathLst>
                <a:path w="458" h="434">
                  <a:moveTo>
                    <a:pt x="0" y="135"/>
                  </a:moveTo>
                  <a:lnTo>
                    <a:pt x="0" y="325"/>
                  </a:lnTo>
                  <a:lnTo>
                    <a:pt x="86" y="406"/>
                  </a:lnTo>
                  <a:lnTo>
                    <a:pt x="86" y="434"/>
                  </a:lnTo>
                  <a:lnTo>
                    <a:pt x="343" y="434"/>
                  </a:lnTo>
                  <a:lnTo>
                    <a:pt x="372" y="325"/>
                  </a:lnTo>
                  <a:lnTo>
                    <a:pt x="458" y="189"/>
                  </a:lnTo>
                  <a:lnTo>
                    <a:pt x="430" y="53"/>
                  </a:lnTo>
                  <a:lnTo>
                    <a:pt x="401" y="26"/>
                  </a:lnTo>
                  <a:lnTo>
                    <a:pt x="343" y="26"/>
                  </a:lnTo>
                  <a:lnTo>
                    <a:pt x="315" y="0"/>
                  </a:lnTo>
                  <a:lnTo>
                    <a:pt x="115" y="135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57" name="Freeform 44"/>
            <p:cNvSpPr>
              <a:spLocks/>
            </p:cNvSpPr>
            <p:nvPr/>
          </p:nvSpPr>
          <p:spPr bwMode="auto">
            <a:xfrm>
              <a:off x="1700" y="522"/>
              <a:ext cx="458" cy="434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325"/>
                </a:cxn>
                <a:cxn ang="0">
                  <a:pos x="86" y="406"/>
                </a:cxn>
                <a:cxn ang="0">
                  <a:pos x="86" y="434"/>
                </a:cxn>
                <a:cxn ang="0">
                  <a:pos x="343" y="434"/>
                </a:cxn>
                <a:cxn ang="0">
                  <a:pos x="372" y="325"/>
                </a:cxn>
                <a:cxn ang="0">
                  <a:pos x="458" y="189"/>
                </a:cxn>
                <a:cxn ang="0">
                  <a:pos x="430" y="53"/>
                </a:cxn>
                <a:cxn ang="0">
                  <a:pos x="401" y="26"/>
                </a:cxn>
                <a:cxn ang="0">
                  <a:pos x="343" y="26"/>
                </a:cxn>
                <a:cxn ang="0">
                  <a:pos x="315" y="0"/>
                </a:cxn>
                <a:cxn ang="0">
                  <a:pos x="115" y="135"/>
                </a:cxn>
                <a:cxn ang="0">
                  <a:pos x="0" y="135"/>
                </a:cxn>
              </a:cxnLst>
              <a:rect l="0" t="0" r="r" b="b"/>
              <a:pathLst>
                <a:path w="458" h="434">
                  <a:moveTo>
                    <a:pt x="0" y="135"/>
                  </a:moveTo>
                  <a:lnTo>
                    <a:pt x="0" y="325"/>
                  </a:lnTo>
                  <a:lnTo>
                    <a:pt x="86" y="406"/>
                  </a:lnTo>
                  <a:lnTo>
                    <a:pt x="86" y="434"/>
                  </a:lnTo>
                  <a:lnTo>
                    <a:pt x="343" y="434"/>
                  </a:lnTo>
                  <a:lnTo>
                    <a:pt x="372" y="325"/>
                  </a:lnTo>
                  <a:lnTo>
                    <a:pt x="458" y="189"/>
                  </a:lnTo>
                  <a:lnTo>
                    <a:pt x="430" y="53"/>
                  </a:lnTo>
                  <a:lnTo>
                    <a:pt x="401" y="26"/>
                  </a:lnTo>
                  <a:lnTo>
                    <a:pt x="343" y="26"/>
                  </a:lnTo>
                  <a:lnTo>
                    <a:pt x="315" y="0"/>
                  </a:lnTo>
                  <a:lnTo>
                    <a:pt x="115" y="135"/>
                  </a:lnTo>
                  <a:lnTo>
                    <a:pt x="0" y="135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6" name="Group 45"/>
          <p:cNvGrpSpPr>
            <a:grpSpLocks/>
          </p:cNvGrpSpPr>
          <p:nvPr/>
        </p:nvGrpSpPr>
        <p:grpSpPr bwMode="auto">
          <a:xfrm>
            <a:off x="3523367" y="1952494"/>
            <a:ext cx="553438" cy="544719"/>
            <a:chOff x="1786" y="955"/>
            <a:chExt cx="401" cy="380"/>
          </a:xfrm>
          <a:noFill/>
        </p:grpSpPr>
        <p:sp>
          <p:nvSpPr>
            <p:cNvPr id="1054" name="Freeform 46"/>
            <p:cNvSpPr>
              <a:spLocks/>
            </p:cNvSpPr>
            <p:nvPr/>
          </p:nvSpPr>
          <p:spPr bwMode="auto">
            <a:xfrm>
              <a:off x="1786" y="955"/>
              <a:ext cx="401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0"/>
                </a:cxn>
                <a:cxn ang="0">
                  <a:pos x="373" y="380"/>
                </a:cxn>
                <a:cxn ang="0">
                  <a:pos x="373" y="298"/>
                </a:cxn>
                <a:cxn ang="0">
                  <a:pos x="344" y="218"/>
                </a:cxn>
                <a:cxn ang="0">
                  <a:pos x="401" y="190"/>
                </a:cxn>
                <a:cxn ang="0">
                  <a:pos x="373" y="136"/>
                </a:cxn>
                <a:cxn ang="0">
                  <a:pos x="287" y="109"/>
                </a:cxn>
                <a:cxn ang="0">
                  <a:pos x="287" y="0"/>
                </a:cxn>
                <a:cxn ang="0">
                  <a:pos x="0" y="0"/>
                </a:cxn>
              </a:cxnLst>
              <a:rect l="0" t="0" r="r" b="b"/>
              <a:pathLst>
                <a:path w="401" h="380">
                  <a:moveTo>
                    <a:pt x="0" y="0"/>
                  </a:moveTo>
                  <a:lnTo>
                    <a:pt x="0" y="380"/>
                  </a:lnTo>
                  <a:lnTo>
                    <a:pt x="373" y="380"/>
                  </a:lnTo>
                  <a:lnTo>
                    <a:pt x="373" y="298"/>
                  </a:lnTo>
                  <a:lnTo>
                    <a:pt x="344" y="218"/>
                  </a:lnTo>
                  <a:lnTo>
                    <a:pt x="401" y="190"/>
                  </a:lnTo>
                  <a:lnTo>
                    <a:pt x="373" y="136"/>
                  </a:lnTo>
                  <a:lnTo>
                    <a:pt x="287" y="109"/>
                  </a:lnTo>
                  <a:lnTo>
                    <a:pt x="28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55" name="Freeform 47"/>
            <p:cNvSpPr>
              <a:spLocks/>
            </p:cNvSpPr>
            <p:nvPr/>
          </p:nvSpPr>
          <p:spPr bwMode="auto">
            <a:xfrm>
              <a:off x="1786" y="955"/>
              <a:ext cx="401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0"/>
                </a:cxn>
                <a:cxn ang="0">
                  <a:pos x="373" y="380"/>
                </a:cxn>
                <a:cxn ang="0">
                  <a:pos x="373" y="298"/>
                </a:cxn>
                <a:cxn ang="0">
                  <a:pos x="344" y="218"/>
                </a:cxn>
                <a:cxn ang="0">
                  <a:pos x="401" y="190"/>
                </a:cxn>
                <a:cxn ang="0">
                  <a:pos x="373" y="136"/>
                </a:cxn>
                <a:cxn ang="0">
                  <a:pos x="287" y="109"/>
                </a:cxn>
                <a:cxn ang="0">
                  <a:pos x="287" y="0"/>
                </a:cxn>
                <a:cxn ang="0">
                  <a:pos x="0" y="0"/>
                </a:cxn>
              </a:cxnLst>
              <a:rect l="0" t="0" r="r" b="b"/>
              <a:pathLst>
                <a:path w="401" h="380">
                  <a:moveTo>
                    <a:pt x="0" y="0"/>
                  </a:moveTo>
                  <a:lnTo>
                    <a:pt x="0" y="380"/>
                  </a:lnTo>
                  <a:lnTo>
                    <a:pt x="373" y="380"/>
                  </a:lnTo>
                  <a:lnTo>
                    <a:pt x="373" y="298"/>
                  </a:lnTo>
                  <a:lnTo>
                    <a:pt x="344" y="218"/>
                  </a:lnTo>
                  <a:lnTo>
                    <a:pt x="401" y="190"/>
                  </a:lnTo>
                  <a:lnTo>
                    <a:pt x="373" y="136"/>
                  </a:lnTo>
                  <a:lnTo>
                    <a:pt x="287" y="109"/>
                  </a:lnTo>
                  <a:lnTo>
                    <a:pt x="28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7" name="Group 48"/>
          <p:cNvGrpSpPr>
            <a:grpSpLocks/>
          </p:cNvGrpSpPr>
          <p:nvPr/>
        </p:nvGrpSpPr>
        <p:grpSpPr bwMode="auto">
          <a:xfrm>
            <a:off x="3878064" y="1369072"/>
            <a:ext cx="752178" cy="779808"/>
            <a:chOff x="2043" y="548"/>
            <a:chExt cx="545" cy="544"/>
          </a:xfrm>
          <a:noFill/>
        </p:grpSpPr>
        <p:sp>
          <p:nvSpPr>
            <p:cNvPr id="1052" name="Freeform 49"/>
            <p:cNvSpPr>
              <a:spLocks/>
            </p:cNvSpPr>
            <p:nvPr/>
          </p:nvSpPr>
          <p:spPr bwMode="auto">
            <a:xfrm>
              <a:off x="2043" y="548"/>
              <a:ext cx="545" cy="544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9" y="408"/>
                </a:cxn>
                <a:cxn ang="0">
                  <a:pos x="29" y="517"/>
                </a:cxn>
                <a:cxn ang="0">
                  <a:pos x="115" y="544"/>
                </a:cxn>
                <a:cxn ang="0">
                  <a:pos x="230" y="462"/>
                </a:cxn>
                <a:cxn ang="0">
                  <a:pos x="259" y="354"/>
                </a:cxn>
                <a:cxn ang="0">
                  <a:pos x="373" y="299"/>
                </a:cxn>
                <a:cxn ang="0">
                  <a:pos x="517" y="299"/>
                </a:cxn>
                <a:cxn ang="0">
                  <a:pos x="517" y="163"/>
                </a:cxn>
                <a:cxn ang="0">
                  <a:pos x="545" y="163"/>
                </a:cxn>
                <a:cxn ang="0">
                  <a:pos x="545" y="109"/>
                </a:cxn>
                <a:cxn ang="0">
                  <a:pos x="402" y="82"/>
                </a:cxn>
                <a:cxn ang="0">
                  <a:pos x="402" y="0"/>
                </a:cxn>
                <a:cxn ang="0">
                  <a:pos x="373" y="0"/>
                </a:cxn>
                <a:cxn ang="0">
                  <a:pos x="345" y="54"/>
                </a:cxn>
                <a:cxn ang="0">
                  <a:pos x="115" y="163"/>
                </a:cxn>
                <a:cxn ang="0">
                  <a:pos x="29" y="299"/>
                </a:cxn>
                <a:cxn ang="0">
                  <a:pos x="0" y="408"/>
                </a:cxn>
              </a:cxnLst>
              <a:rect l="0" t="0" r="r" b="b"/>
              <a:pathLst>
                <a:path w="545" h="544">
                  <a:moveTo>
                    <a:pt x="0" y="408"/>
                  </a:moveTo>
                  <a:lnTo>
                    <a:pt x="29" y="408"/>
                  </a:lnTo>
                  <a:lnTo>
                    <a:pt x="29" y="517"/>
                  </a:lnTo>
                  <a:lnTo>
                    <a:pt x="115" y="544"/>
                  </a:lnTo>
                  <a:lnTo>
                    <a:pt x="230" y="462"/>
                  </a:lnTo>
                  <a:lnTo>
                    <a:pt x="259" y="354"/>
                  </a:lnTo>
                  <a:lnTo>
                    <a:pt x="373" y="299"/>
                  </a:lnTo>
                  <a:lnTo>
                    <a:pt x="517" y="299"/>
                  </a:lnTo>
                  <a:lnTo>
                    <a:pt x="517" y="163"/>
                  </a:lnTo>
                  <a:lnTo>
                    <a:pt x="545" y="163"/>
                  </a:lnTo>
                  <a:lnTo>
                    <a:pt x="545" y="109"/>
                  </a:lnTo>
                  <a:lnTo>
                    <a:pt x="402" y="82"/>
                  </a:lnTo>
                  <a:lnTo>
                    <a:pt x="402" y="0"/>
                  </a:lnTo>
                  <a:lnTo>
                    <a:pt x="373" y="0"/>
                  </a:lnTo>
                  <a:lnTo>
                    <a:pt x="345" y="54"/>
                  </a:lnTo>
                  <a:lnTo>
                    <a:pt x="115" y="163"/>
                  </a:lnTo>
                  <a:lnTo>
                    <a:pt x="29" y="299"/>
                  </a:lnTo>
                  <a:lnTo>
                    <a:pt x="0" y="4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53" name="Freeform 50"/>
            <p:cNvSpPr>
              <a:spLocks/>
            </p:cNvSpPr>
            <p:nvPr/>
          </p:nvSpPr>
          <p:spPr bwMode="auto">
            <a:xfrm>
              <a:off x="2043" y="548"/>
              <a:ext cx="545" cy="544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9" y="408"/>
                </a:cxn>
                <a:cxn ang="0">
                  <a:pos x="29" y="517"/>
                </a:cxn>
                <a:cxn ang="0">
                  <a:pos x="115" y="544"/>
                </a:cxn>
                <a:cxn ang="0">
                  <a:pos x="230" y="462"/>
                </a:cxn>
                <a:cxn ang="0">
                  <a:pos x="259" y="354"/>
                </a:cxn>
                <a:cxn ang="0">
                  <a:pos x="373" y="299"/>
                </a:cxn>
                <a:cxn ang="0">
                  <a:pos x="517" y="299"/>
                </a:cxn>
                <a:cxn ang="0">
                  <a:pos x="517" y="163"/>
                </a:cxn>
                <a:cxn ang="0">
                  <a:pos x="545" y="163"/>
                </a:cxn>
                <a:cxn ang="0">
                  <a:pos x="545" y="109"/>
                </a:cxn>
                <a:cxn ang="0">
                  <a:pos x="402" y="82"/>
                </a:cxn>
                <a:cxn ang="0">
                  <a:pos x="402" y="0"/>
                </a:cxn>
                <a:cxn ang="0">
                  <a:pos x="373" y="0"/>
                </a:cxn>
                <a:cxn ang="0">
                  <a:pos x="345" y="54"/>
                </a:cxn>
                <a:cxn ang="0">
                  <a:pos x="115" y="163"/>
                </a:cxn>
                <a:cxn ang="0">
                  <a:pos x="29" y="299"/>
                </a:cxn>
                <a:cxn ang="0">
                  <a:pos x="0" y="408"/>
                </a:cxn>
              </a:cxnLst>
              <a:rect l="0" t="0" r="r" b="b"/>
              <a:pathLst>
                <a:path w="545" h="544">
                  <a:moveTo>
                    <a:pt x="0" y="408"/>
                  </a:moveTo>
                  <a:lnTo>
                    <a:pt x="29" y="408"/>
                  </a:lnTo>
                  <a:lnTo>
                    <a:pt x="29" y="517"/>
                  </a:lnTo>
                  <a:lnTo>
                    <a:pt x="115" y="544"/>
                  </a:lnTo>
                  <a:lnTo>
                    <a:pt x="230" y="462"/>
                  </a:lnTo>
                  <a:lnTo>
                    <a:pt x="259" y="354"/>
                  </a:lnTo>
                  <a:lnTo>
                    <a:pt x="373" y="299"/>
                  </a:lnTo>
                  <a:lnTo>
                    <a:pt x="517" y="299"/>
                  </a:lnTo>
                  <a:lnTo>
                    <a:pt x="517" y="163"/>
                  </a:lnTo>
                  <a:lnTo>
                    <a:pt x="545" y="163"/>
                  </a:lnTo>
                  <a:lnTo>
                    <a:pt x="545" y="109"/>
                  </a:lnTo>
                  <a:lnTo>
                    <a:pt x="402" y="82"/>
                  </a:lnTo>
                  <a:lnTo>
                    <a:pt x="402" y="0"/>
                  </a:lnTo>
                  <a:lnTo>
                    <a:pt x="373" y="0"/>
                  </a:lnTo>
                  <a:lnTo>
                    <a:pt x="345" y="54"/>
                  </a:lnTo>
                  <a:lnTo>
                    <a:pt x="115" y="163"/>
                  </a:lnTo>
                  <a:lnTo>
                    <a:pt x="29" y="299"/>
                  </a:lnTo>
                  <a:lnTo>
                    <a:pt x="0" y="408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8" name="Group 51"/>
          <p:cNvGrpSpPr>
            <a:grpSpLocks/>
          </p:cNvGrpSpPr>
          <p:nvPr/>
        </p:nvGrpSpPr>
        <p:grpSpPr bwMode="auto">
          <a:xfrm>
            <a:off x="4515690" y="1564024"/>
            <a:ext cx="828086" cy="506016"/>
            <a:chOff x="2505" y="684"/>
            <a:chExt cx="600" cy="353"/>
          </a:xfrm>
          <a:noFill/>
        </p:grpSpPr>
        <p:sp>
          <p:nvSpPr>
            <p:cNvPr id="1050" name="Freeform 52"/>
            <p:cNvSpPr>
              <a:spLocks/>
            </p:cNvSpPr>
            <p:nvPr/>
          </p:nvSpPr>
          <p:spPr bwMode="auto">
            <a:xfrm>
              <a:off x="2505" y="684"/>
              <a:ext cx="600" cy="35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27"/>
                </a:cxn>
                <a:cxn ang="0">
                  <a:pos x="57" y="27"/>
                </a:cxn>
                <a:cxn ang="0">
                  <a:pos x="57" y="218"/>
                </a:cxn>
                <a:cxn ang="0">
                  <a:pos x="0" y="353"/>
                </a:cxn>
                <a:cxn ang="0">
                  <a:pos x="200" y="353"/>
                </a:cxn>
                <a:cxn ang="0">
                  <a:pos x="371" y="299"/>
                </a:cxn>
                <a:cxn ang="0">
                  <a:pos x="400" y="353"/>
                </a:cxn>
                <a:cxn ang="0">
                  <a:pos x="514" y="353"/>
                </a:cxn>
                <a:cxn ang="0">
                  <a:pos x="514" y="245"/>
                </a:cxn>
                <a:cxn ang="0">
                  <a:pos x="600" y="190"/>
                </a:cxn>
                <a:cxn ang="0">
                  <a:pos x="486" y="163"/>
                </a:cxn>
                <a:cxn ang="0">
                  <a:pos x="514" y="109"/>
                </a:cxn>
                <a:cxn ang="0">
                  <a:pos x="400" y="55"/>
                </a:cxn>
                <a:cxn ang="0">
                  <a:pos x="486" y="55"/>
                </a:cxn>
                <a:cxn ang="0">
                  <a:pos x="400" y="0"/>
                </a:cxn>
                <a:cxn ang="0">
                  <a:pos x="86" y="0"/>
                </a:cxn>
              </a:cxnLst>
              <a:rect l="0" t="0" r="r" b="b"/>
              <a:pathLst>
                <a:path w="600" h="353">
                  <a:moveTo>
                    <a:pt x="86" y="0"/>
                  </a:moveTo>
                  <a:lnTo>
                    <a:pt x="86" y="27"/>
                  </a:lnTo>
                  <a:lnTo>
                    <a:pt x="57" y="27"/>
                  </a:lnTo>
                  <a:lnTo>
                    <a:pt x="57" y="218"/>
                  </a:lnTo>
                  <a:lnTo>
                    <a:pt x="0" y="353"/>
                  </a:lnTo>
                  <a:lnTo>
                    <a:pt x="200" y="353"/>
                  </a:lnTo>
                  <a:lnTo>
                    <a:pt x="371" y="299"/>
                  </a:lnTo>
                  <a:lnTo>
                    <a:pt x="400" y="353"/>
                  </a:lnTo>
                  <a:lnTo>
                    <a:pt x="514" y="353"/>
                  </a:lnTo>
                  <a:lnTo>
                    <a:pt x="514" y="245"/>
                  </a:lnTo>
                  <a:lnTo>
                    <a:pt x="600" y="190"/>
                  </a:lnTo>
                  <a:lnTo>
                    <a:pt x="486" y="163"/>
                  </a:lnTo>
                  <a:lnTo>
                    <a:pt x="514" y="109"/>
                  </a:lnTo>
                  <a:lnTo>
                    <a:pt x="400" y="55"/>
                  </a:lnTo>
                  <a:lnTo>
                    <a:pt x="486" y="55"/>
                  </a:lnTo>
                  <a:lnTo>
                    <a:pt x="400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51" name="Freeform 53"/>
            <p:cNvSpPr>
              <a:spLocks/>
            </p:cNvSpPr>
            <p:nvPr/>
          </p:nvSpPr>
          <p:spPr bwMode="auto">
            <a:xfrm>
              <a:off x="2505" y="684"/>
              <a:ext cx="600" cy="35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27"/>
                </a:cxn>
                <a:cxn ang="0">
                  <a:pos x="57" y="27"/>
                </a:cxn>
                <a:cxn ang="0">
                  <a:pos x="57" y="218"/>
                </a:cxn>
                <a:cxn ang="0">
                  <a:pos x="0" y="353"/>
                </a:cxn>
                <a:cxn ang="0">
                  <a:pos x="200" y="353"/>
                </a:cxn>
                <a:cxn ang="0">
                  <a:pos x="371" y="299"/>
                </a:cxn>
                <a:cxn ang="0">
                  <a:pos x="400" y="353"/>
                </a:cxn>
                <a:cxn ang="0">
                  <a:pos x="514" y="353"/>
                </a:cxn>
                <a:cxn ang="0">
                  <a:pos x="514" y="245"/>
                </a:cxn>
                <a:cxn ang="0">
                  <a:pos x="600" y="190"/>
                </a:cxn>
                <a:cxn ang="0">
                  <a:pos x="486" y="163"/>
                </a:cxn>
                <a:cxn ang="0">
                  <a:pos x="514" y="109"/>
                </a:cxn>
                <a:cxn ang="0">
                  <a:pos x="400" y="55"/>
                </a:cxn>
                <a:cxn ang="0">
                  <a:pos x="486" y="55"/>
                </a:cxn>
                <a:cxn ang="0">
                  <a:pos x="400" y="0"/>
                </a:cxn>
                <a:cxn ang="0">
                  <a:pos x="86" y="0"/>
                </a:cxn>
              </a:cxnLst>
              <a:rect l="0" t="0" r="r" b="b"/>
              <a:pathLst>
                <a:path w="600" h="353">
                  <a:moveTo>
                    <a:pt x="86" y="0"/>
                  </a:moveTo>
                  <a:lnTo>
                    <a:pt x="86" y="27"/>
                  </a:lnTo>
                  <a:lnTo>
                    <a:pt x="57" y="27"/>
                  </a:lnTo>
                  <a:lnTo>
                    <a:pt x="57" y="218"/>
                  </a:lnTo>
                  <a:lnTo>
                    <a:pt x="0" y="353"/>
                  </a:lnTo>
                  <a:lnTo>
                    <a:pt x="200" y="353"/>
                  </a:lnTo>
                  <a:lnTo>
                    <a:pt x="371" y="299"/>
                  </a:lnTo>
                  <a:lnTo>
                    <a:pt x="400" y="353"/>
                  </a:lnTo>
                  <a:lnTo>
                    <a:pt x="514" y="353"/>
                  </a:lnTo>
                  <a:lnTo>
                    <a:pt x="514" y="245"/>
                  </a:lnTo>
                  <a:lnTo>
                    <a:pt x="600" y="190"/>
                  </a:lnTo>
                  <a:lnTo>
                    <a:pt x="486" y="163"/>
                  </a:lnTo>
                  <a:lnTo>
                    <a:pt x="514" y="109"/>
                  </a:lnTo>
                  <a:lnTo>
                    <a:pt x="400" y="55"/>
                  </a:lnTo>
                  <a:lnTo>
                    <a:pt x="486" y="55"/>
                  </a:lnTo>
                  <a:lnTo>
                    <a:pt x="400" y="0"/>
                  </a:lnTo>
                  <a:lnTo>
                    <a:pt x="86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9" name="Group 54"/>
          <p:cNvGrpSpPr>
            <a:grpSpLocks/>
          </p:cNvGrpSpPr>
          <p:nvPr/>
        </p:nvGrpSpPr>
        <p:grpSpPr bwMode="auto">
          <a:xfrm>
            <a:off x="3996756" y="1797680"/>
            <a:ext cx="594842" cy="738237"/>
            <a:chOff x="2129" y="847"/>
            <a:chExt cx="431" cy="515"/>
          </a:xfrm>
          <a:noFill/>
        </p:grpSpPr>
        <p:sp>
          <p:nvSpPr>
            <p:cNvPr id="1048" name="Freeform 55"/>
            <p:cNvSpPr>
              <a:spLocks/>
            </p:cNvSpPr>
            <p:nvPr/>
          </p:nvSpPr>
          <p:spPr bwMode="auto">
            <a:xfrm>
              <a:off x="2129" y="847"/>
              <a:ext cx="431" cy="515"/>
            </a:xfrm>
            <a:custGeom>
              <a:avLst/>
              <a:gdLst/>
              <a:ahLst/>
              <a:cxnLst>
                <a:cxn ang="0">
                  <a:pos x="29" y="244"/>
                </a:cxn>
                <a:cxn ang="0">
                  <a:pos x="58" y="299"/>
                </a:cxn>
                <a:cxn ang="0">
                  <a:pos x="0" y="326"/>
                </a:cxn>
                <a:cxn ang="0">
                  <a:pos x="29" y="406"/>
                </a:cxn>
                <a:cxn ang="0">
                  <a:pos x="144" y="515"/>
                </a:cxn>
                <a:cxn ang="0">
                  <a:pos x="288" y="434"/>
                </a:cxn>
                <a:cxn ang="0">
                  <a:pos x="345" y="434"/>
                </a:cxn>
                <a:cxn ang="0">
                  <a:pos x="345" y="515"/>
                </a:cxn>
                <a:cxn ang="0">
                  <a:pos x="403" y="461"/>
                </a:cxn>
                <a:cxn ang="0">
                  <a:pos x="431" y="190"/>
                </a:cxn>
                <a:cxn ang="0">
                  <a:pos x="374" y="190"/>
                </a:cxn>
                <a:cxn ang="0">
                  <a:pos x="431" y="54"/>
                </a:cxn>
                <a:cxn ang="0">
                  <a:pos x="431" y="0"/>
                </a:cxn>
                <a:cxn ang="0">
                  <a:pos x="288" y="0"/>
                </a:cxn>
                <a:cxn ang="0">
                  <a:pos x="172" y="54"/>
                </a:cxn>
                <a:cxn ang="0">
                  <a:pos x="144" y="163"/>
                </a:cxn>
                <a:cxn ang="0">
                  <a:pos x="29" y="244"/>
                </a:cxn>
              </a:cxnLst>
              <a:rect l="0" t="0" r="r" b="b"/>
              <a:pathLst>
                <a:path w="431" h="515">
                  <a:moveTo>
                    <a:pt x="29" y="244"/>
                  </a:moveTo>
                  <a:lnTo>
                    <a:pt x="58" y="299"/>
                  </a:lnTo>
                  <a:lnTo>
                    <a:pt x="0" y="326"/>
                  </a:lnTo>
                  <a:lnTo>
                    <a:pt x="29" y="406"/>
                  </a:lnTo>
                  <a:lnTo>
                    <a:pt x="144" y="515"/>
                  </a:lnTo>
                  <a:lnTo>
                    <a:pt x="288" y="434"/>
                  </a:lnTo>
                  <a:lnTo>
                    <a:pt x="345" y="434"/>
                  </a:lnTo>
                  <a:lnTo>
                    <a:pt x="345" y="515"/>
                  </a:lnTo>
                  <a:lnTo>
                    <a:pt x="403" y="461"/>
                  </a:lnTo>
                  <a:lnTo>
                    <a:pt x="431" y="190"/>
                  </a:lnTo>
                  <a:lnTo>
                    <a:pt x="374" y="190"/>
                  </a:lnTo>
                  <a:lnTo>
                    <a:pt x="431" y="54"/>
                  </a:lnTo>
                  <a:lnTo>
                    <a:pt x="431" y="0"/>
                  </a:lnTo>
                  <a:lnTo>
                    <a:pt x="288" y="0"/>
                  </a:lnTo>
                  <a:lnTo>
                    <a:pt x="172" y="54"/>
                  </a:lnTo>
                  <a:lnTo>
                    <a:pt x="144" y="163"/>
                  </a:lnTo>
                  <a:lnTo>
                    <a:pt x="29" y="2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49" name="Freeform 56"/>
            <p:cNvSpPr>
              <a:spLocks/>
            </p:cNvSpPr>
            <p:nvPr/>
          </p:nvSpPr>
          <p:spPr bwMode="auto">
            <a:xfrm>
              <a:off x="2129" y="847"/>
              <a:ext cx="431" cy="515"/>
            </a:xfrm>
            <a:custGeom>
              <a:avLst/>
              <a:gdLst/>
              <a:ahLst/>
              <a:cxnLst>
                <a:cxn ang="0">
                  <a:pos x="29" y="244"/>
                </a:cxn>
                <a:cxn ang="0">
                  <a:pos x="58" y="299"/>
                </a:cxn>
                <a:cxn ang="0">
                  <a:pos x="0" y="326"/>
                </a:cxn>
                <a:cxn ang="0">
                  <a:pos x="29" y="406"/>
                </a:cxn>
                <a:cxn ang="0">
                  <a:pos x="144" y="515"/>
                </a:cxn>
                <a:cxn ang="0">
                  <a:pos x="288" y="434"/>
                </a:cxn>
                <a:cxn ang="0">
                  <a:pos x="345" y="434"/>
                </a:cxn>
                <a:cxn ang="0">
                  <a:pos x="345" y="515"/>
                </a:cxn>
                <a:cxn ang="0">
                  <a:pos x="403" y="461"/>
                </a:cxn>
                <a:cxn ang="0">
                  <a:pos x="431" y="190"/>
                </a:cxn>
                <a:cxn ang="0">
                  <a:pos x="374" y="190"/>
                </a:cxn>
                <a:cxn ang="0">
                  <a:pos x="431" y="54"/>
                </a:cxn>
                <a:cxn ang="0">
                  <a:pos x="431" y="0"/>
                </a:cxn>
                <a:cxn ang="0">
                  <a:pos x="288" y="0"/>
                </a:cxn>
                <a:cxn ang="0">
                  <a:pos x="172" y="54"/>
                </a:cxn>
                <a:cxn ang="0">
                  <a:pos x="144" y="163"/>
                </a:cxn>
                <a:cxn ang="0">
                  <a:pos x="29" y="244"/>
                </a:cxn>
              </a:cxnLst>
              <a:rect l="0" t="0" r="r" b="b"/>
              <a:pathLst>
                <a:path w="431" h="515">
                  <a:moveTo>
                    <a:pt x="29" y="244"/>
                  </a:moveTo>
                  <a:lnTo>
                    <a:pt x="58" y="299"/>
                  </a:lnTo>
                  <a:lnTo>
                    <a:pt x="0" y="326"/>
                  </a:lnTo>
                  <a:lnTo>
                    <a:pt x="29" y="406"/>
                  </a:lnTo>
                  <a:lnTo>
                    <a:pt x="144" y="515"/>
                  </a:lnTo>
                  <a:lnTo>
                    <a:pt x="288" y="434"/>
                  </a:lnTo>
                  <a:lnTo>
                    <a:pt x="345" y="434"/>
                  </a:lnTo>
                  <a:lnTo>
                    <a:pt x="345" y="515"/>
                  </a:lnTo>
                  <a:lnTo>
                    <a:pt x="403" y="461"/>
                  </a:lnTo>
                  <a:lnTo>
                    <a:pt x="431" y="190"/>
                  </a:lnTo>
                  <a:lnTo>
                    <a:pt x="374" y="190"/>
                  </a:lnTo>
                  <a:lnTo>
                    <a:pt x="431" y="54"/>
                  </a:lnTo>
                  <a:lnTo>
                    <a:pt x="431" y="0"/>
                  </a:lnTo>
                  <a:lnTo>
                    <a:pt x="288" y="0"/>
                  </a:lnTo>
                  <a:lnTo>
                    <a:pt x="172" y="54"/>
                  </a:lnTo>
                  <a:lnTo>
                    <a:pt x="144" y="163"/>
                  </a:lnTo>
                  <a:lnTo>
                    <a:pt x="29" y="24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0" name="Group 57"/>
          <p:cNvGrpSpPr>
            <a:grpSpLocks/>
          </p:cNvGrpSpPr>
          <p:nvPr/>
        </p:nvGrpSpPr>
        <p:grpSpPr bwMode="auto">
          <a:xfrm>
            <a:off x="4474286" y="1992631"/>
            <a:ext cx="713534" cy="738237"/>
            <a:chOff x="2475" y="983"/>
            <a:chExt cx="517" cy="515"/>
          </a:xfrm>
          <a:noFill/>
        </p:grpSpPr>
        <p:sp>
          <p:nvSpPr>
            <p:cNvPr id="1046" name="Freeform 58"/>
            <p:cNvSpPr>
              <a:spLocks/>
            </p:cNvSpPr>
            <p:nvPr/>
          </p:nvSpPr>
          <p:spPr bwMode="auto">
            <a:xfrm>
              <a:off x="2475" y="983"/>
              <a:ext cx="517" cy="515"/>
            </a:xfrm>
            <a:custGeom>
              <a:avLst/>
              <a:gdLst/>
              <a:ahLst/>
              <a:cxnLst>
                <a:cxn ang="0">
                  <a:pos x="86" y="54"/>
                </a:cxn>
                <a:cxn ang="0">
                  <a:pos x="57" y="325"/>
                </a:cxn>
                <a:cxn ang="0">
                  <a:pos x="0" y="379"/>
                </a:cxn>
                <a:cxn ang="0">
                  <a:pos x="0" y="461"/>
                </a:cxn>
                <a:cxn ang="0">
                  <a:pos x="28" y="515"/>
                </a:cxn>
                <a:cxn ang="0">
                  <a:pos x="287" y="515"/>
                </a:cxn>
                <a:cxn ang="0">
                  <a:pos x="316" y="488"/>
                </a:cxn>
                <a:cxn ang="0">
                  <a:pos x="201" y="488"/>
                </a:cxn>
                <a:cxn ang="0">
                  <a:pos x="230" y="407"/>
                </a:cxn>
                <a:cxn ang="0">
                  <a:pos x="287" y="461"/>
                </a:cxn>
                <a:cxn ang="0">
                  <a:pos x="287" y="407"/>
                </a:cxn>
                <a:cxn ang="0">
                  <a:pos x="459" y="245"/>
                </a:cxn>
                <a:cxn ang="0">
                  <a:pos x="517" y="109"/>
                </a:cxn>
                <a:cxn ang="0">
                  <a:pos x="459" y="109"/>
                </a:cxn>
                <a:cxn ang="0">
                  <a:pos x="344" y="109"/>
                </a:cxn>
                <a:cxn ang="0">
                  <a:pos x="430" y="54"/>
                </a:cxn>
                <a:cxn ang="0">
                  <a:pos x="401" y="0"/>
                </a:cxn>
                <a:cxn ang="0">
                  <a:pos x="230" y="54"/>
                </a:cxn>
                <a:cxn ang="0">
                  <a:pos x="86" y="54"/>
                </a:cxn>
              </a:cxnLst>
              <a:rect l="0" t="0" r="r" b="b"/>
              <a:pathLst>
                <a:path w="517" h="515">
                  <a:moveTo>
                    <a:pt x="86" y="54"/>
                  </a:moveTo>
                  <a:lnTo>
                    <a:pt x="57" y="325"/>
                  </a:lnTo>
                  <a:lnTo>
                    <a:pt x="0" y="379"/>
                  </a:lnTo>
                  <a:lnTo>
                    <a:pt x="0" y="461"/>
                  </a:lnTo>
                  <a:lnTo>
                    <a:pt x="28" y="515"/>
                  </a:lnTo>
                  <a:lnTo>
                    <a:pt x="287" y="515"/>
                  </a:lnTo>
                  <a:lnTo>
                    <a:pt x="316" y="488"/>
                  </a:lnTo>
                  <a:lnTo>
                    <a:pt x="201" y="488"/>
                  </a:lnTo>
                  <a:lnTo>
                    <a:pt x="230" y="407"/>
                  </a:lnTo>
                  <a:lnTo>
                    <a:pt x="287" y="461"/>
                  </a:lnTo>
                  <a:lnTo>
                    <a:pt x="287" y="407"/>
                  </a:lnTo>
                  <a:lnTo>
                    <a:pt x="459" y="245"/>
                  </a:lnTo>
                  <a:lnTo>
                    <a:pt x="517" y="109"/>
                  </a:lnTo>
                  <a:lnTo>
                    <a:pt x="459" y="109"/>
                  </a:lnTo>
                  <a:lnTo>
                    <a:pt x="344" y="109"/>
                  </a:lnTo>
                  <a:lnTo>
                    <a:pt x="430" y="54"/>
                  </a:lnTo>
                  <a:lnTo>
                    <a:pt x="401" y="0"/>
                  </a:lnTo>
                  <a:lnTo>
                    <a:pt x="230" y="54"/>
                  </a:lnTo>
                  <a:lnTo>
                    <a:pt x="86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47" name="Freeform 59"/>
            <p:cNvSpPr>
              <a:spLocks/>
            </p:cNvSpPr>
            <p:nvPr/>
          </p:nvSpPr>
          <p:spPr bwMode="auto">
            <a:xfrm>
              <a:off x="2475" y="983"/>
              <a:ext cx="517" cy="515"/>
            </a:xfrm>
            <a:custGeom>
              <a:avLst/>
              <a:gdLst/>
              <a:ahLst/>
              <a:cxnLst>
                <a:cxn ang="0">
                  <a:pos x="86" y="54"/>
                </a:cxn>
                <a:cxn ang="0">
                  <a:pos x="57" y="325"/>
                </a:cxn>
                <a:cxn ang="0">
                  <a:pos x="0" y="379"/>
                </a:cxn>
                <a:cxn ang="0">
                  <a:pos x="0" y="461"/>
                </a:cxn>
                <a:cxn ang="0">
                  <a:pos x="28" y="515"/>
                </a:cxn>
                <a:cxn ang="0">
                  <a:pos x="287" y="515"/>
                </a:cxn>
                <a:cxn ang="0">
                  <a:pos x="316" y="488"/>
                </a:cxn>
                <a:cxn ang="0">
                  <a:pos x="201" y="488"/>
                </a:cxn>
                <a:cxn ang="0">
                  <a:pos x="230" y="407"/>
                </a:cxn>
                <a:cxn ang="0">
                  <a:pos x="287" y="461"/>
                </a:cxn>
                <a:cxn ang="0">
                  <a:pos x="287" y="407"/>
                </a:cxn>
                <a:cxn ang="0">
                  <a:pos x="459" y="245"/>
                </a:cxn>
                <a:cxn ang="0">
                  <a:pos x="517" y="109"/>
                </a:cxn>
                <a:cxn ang="0">
                  <a:pos x="459" y="109"/>
                </a:cxn>
                <a:cxn ang="0">
                  <a:pos x="344" y="109"/>
                </a:cxn>
                <a:cxn ang="0">
                  <a:pos x="430" y="54"/>
                </a:cxn>
                <a:cxn ang="0">
                  <a:pos x="401" y="0"/>
                </a:cxn>
                <a:cxn ang="0">
                  <a:pos x="230" y="54"/>
                </a:cxn>
                <a:cxn ang="0">
                  <a:pos x="86" y="54"/>
                </a:cxn>
              </a:cxnLst>
              <a:rect l="0" t="0" r="r" b="b"/>
              <a:pathLst>
                <a:path w="517" h="515">
                  <a:moveTo>
                    <a:pt x="86" y="54"/>
                  </a:moveTo>
                  <a:lnTo>
                    <a:pt x="57" y="325"/>
                  </a:lnTo>
                  <a:lnTo>
                    <a:pt x="0" y="379"/>
                  </a:lnTo>
                  <a:lnTo>
                    <a:pt x="0" y="461"/>
                  </a:lnTo>
                  <a:lnTo>
                    <a:pt x="28" y="515"/>
                  </a:lnTo>
                  <a:lnTo>
                    <a:pt x="287" y="515"/>
                  </a:lnTo>
                  <a:lnTo>
                    <a:pt x="316" y="488"/>
                  </a:lnTo>
                  <a:lnTo>
                    <a:pt x="201" y="488"/>
                  </a:lnTo>
                  <a:lnTo>
                    <a:pt x="230" y="407"/>
                  </a:lnTo>
                  <a:lnTo>
                    <a:pt x="287" y="461"/>
                  </a:lnTo>
                  <a:lnTo>
                    <a:pt x="287" y="407"/>
                  </a:lnTo>
                  <a:lnTo>
                    <a:pt x="459" y="245"/>
                  </a:lnTo>
                  <a:lnTo>
                    <a:pt x="517" y="109"/>
                  </a:lnTo>
                  <a:lnTo>
                    <a:pt x="459" y="109"/>
                  </a:lnTo>
                  <a:lnTo>
                    <a:pt x="344" y="109"/>
                  </a:lnTo>
                  <a:lnTo>
                    <a:pt x="430" y="54"/>
                  </a:lnTo>
                  <a:lnTo>
                    <a:pt x="401" y="0"/>
                  </a:lnTo>
                  <a:lnTo>
                    <a:pt x="230" y="54"/>
                  </a:lnTo>
                  <a:lnTo>
                    <a:pt x="86" y="5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1" name="Group 60"/>
          <p:cNvGrpSpPr>
            <a:grpSpLocks/>
          </p:cNvGrpSpPr>
          <p:nvPr/>
        </p:nvGrpSpPr>
        <p:grpSpPr bwMode="auto">
          <a:xfrm>
            <a:off x="2060414" y="2148880"/>
            <a:ext cx="948159" cy="1204115"/>
            <a:chOff x="726" y="1092"/>
            <a:chExt cx="687" cy="840"/>
          </a:xfrm>
          <a:noFill/>
        </p:grpSpPr>
        <p:sp>
          <p:nvSpPr>
            <p:cNvPr id="1044" name="Freeform 61"/>
            <p:cNvSpPr>
              <a:spLocks/>
            </p:cNvSpPr>
            <p:nvPr/>
          </p:nvSpPr>
          <p:spPr bwMode="auto">
            <a:xfrm>
              <a:off x="726" y="1092"/>
              <a:ext cx="687" cy="840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315" y="189"/>
                </a:cxn>
                <a:cxn ang="0">
                  <a:pos x="200" y="189"/>
                </a:cxn>
                <a:cxn ang="0">
                  <a:pos x="200" y="270"/>
                </a:cxn>
                <a:cxn ang="0">
                  <a:pos x="114" y="270"/>
                </a:cxn>
                <a:cxn ang="0">
                  <a:pos x="86" y="216"/>
                </a:cxn>
                <a:cxn ang="0">
                  <a:pos x="0" y="216"/>
                </a:cxn>
                <a:cxn ang="0">
                  <a:pos x="0" y="433"/>
                </a:cxn>
                <a:cxn ang="0">
                  <a:pos x="114" y="433"/>
                </a:cxn>
                <a:cxn ang="0">
                  <a:pos x="114" y="623"/>
                </a:cxn>
                <a:cxn ang="0">
                  <a:pos x="200" y="623"/>
                </a:cxn>
                <a:cxn ang="0">
                  <a:pos x="200" y="813"/>
                </a:cxn>
                <a:cxn ang="0">
                  <a:pos x="371" y="813"/>
                </a:cxn>
                <a:cxn ang="0">
                  <a:pos x="457" y="840"/>
                </a:cxn>
                <a:cxn ang="0">
                  <a:pos x="687" y="650"/>
                </a:cxn>
                <a:cxn ang="0">
                  <a:pos x="601" y="569"/>
                </a:cxn>
                <a:cxn ang="0">
                  <a:pos x="515" y="542"/>
                </a:cxn>
                <a:cxn ang="0">
                  <a:pos x="457" y="460"/>
                </a:cxn>
                <a:cxn ang="0">
                  <a:pos x="486" y="297"/>
                </a:cxn>
                <a:cxn ang="0">
                  <a:pos x="543" y="189"/>
                </a:cxn>
                <a:cxn ang="0">
                  <a:pos x="457" y="0"/>
                </a:cxn>
                <a:cxn ang="0">
                  <a:pos x="258" y="0"/>
                </a:cxn>
              </a:cxnLst>
              <a:rect l="0" t="0" r="r" b="b"/>
              <a:pathLst>
                <a:path w="687" h="840">
                  <a:moveTo>
                    <a:pt x="258" y="0"/>
                  </a:moveTo>
                  <a:lnTo>
                    <a:pt x="315" y="189"/>
                  </a:lnTo>
                  <a:lnTo>
                    <a:pt x="200" y="189"/>
                  </a:lnTo>
                  <a:lnTo>
                    <a:pt x="200" y="270"/>
                  </a:lnTo>
                  <a:lnTo>
                    <a:pt x="114" y="270"/>
                  </a:lnTo>
                  <a:lnTo>
                    <a:pt x="86" y="216"/>
                  </a:lnTo>
                  <a:lnTo>
                    <a:pt x="0" y="216"/>
                  </a:lnTo>
                  <a:lnTo>
                    <a:pt x="0" y="433"/>
                  </a:lnTo>
                  <a:lnTo>
                    <a:pt x="114" y="433"/>
                  </a:lnTo>
                  <a:lnTo>
                    <a:pt x="114" y="623"/>
                  </a:lnTo>
                  <a:lnTo>
                    <a:pt x="200" y="623"/>
                  </a:lnTo>
                  <a:lnTo>
                    <a:pt x="200" y="813"/>
                  </a:lnTo>
                  <a:lnTo>
                    <a:pt x="371" y="813"/>
                  </a:lnTo>
                  <a:lnTo>
                    <a:pt x="457" y="840"/>
                  </a:lnTo>
                  <a:lnTo>
                    <a:pt x="687" y="650"/>
                  </a:lnTo>
                  <a:lnTo>
                    <a:pt x="601" y="569"/>
                  </a:lnTo>
                  <a:lnTo>
                    <a:pt x="515" y="542"/>
                  </a:lnTo>
                  <a:lnTo>
                    <a:pt x="457" y="460"/>
                  </a:lnTo>
                  <a:lnTo>
                    <a:pt x="486" y="297"/>
                  </a:lnTo>
                  <a:lnTo>
                    <a:pt x="543" y="189"/>
                  </a:lnTo>
                  <a:lnTo>
                    <a:pt x="457" y="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45" name="Freeform 62"/>
            <p:cNvSpPr>
              <a:spLocks/>
            </p:cNvSpPr>
            <p:nvPr/>
          </p:nvSpPr>
          <p:spPr bwMode="auto">
            <a:xfrm>
              <a:off x="726" y="1092"/>
              <a:ext cx="687" cy="840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315" y="189"/>
                </a:cxn>
                <a:cxn ang="0">
                  <a:pos x="200" y="189"/>
                </a:cxn>
                <a:cxn ang="0">
                  <a:pos x="200" y="270"/>
                </a:cxn>
                <a:cxn ang="0">
                  <a:pos x="114" y="270"/>
                </a:cxn>
                <a:cxn ang="0">
                  <a:pos x="86" y="216"/>
                </a:cxn>
                <a:cxn ang="0">
                  <a:pos x="0" y="216"/>
                </a:cxn>
                <a:cxn ang="0">
                  <a:pos x="0" y="433"/>
                </a:cxn>
                <a:cxn ang="0">
                  <a:pos x="114" y="433"/>
                </a:cxn>
                <a:cxn ang="0">
                  <a:pos x="114" y="623"/>
                </a:cxn>
                <a:cxn ang="0">
                  <a:pos x="200" y="623"/>
                </a:cxn>
                <a:cxn ang="0">
                  <a:pos x="200" y="813"/>
                </a:cxn>
                <a:cxn ang="0">
                  <a:pos x="371" y="813"/>
                </a:cxn>
                <a:cxn ang="0">
                  <a:pos x="457" y="840"/>
                </a:cxn>
                <a:cxn ang="0">
                  <a:pos x="687" y="650"/>
                </a:cxn>
                <a:cxn ang="0">
                  <a:pos x="601" y="569"/>
                </a:cxn>
                <a:cxn ang="0">
                  <a:pos x="515" y="542"/>
                </a:cxn>
                <a:cxn ang="0">
                  <a:pos x="457" y="460"/>
                </a:cxn>
                <a:cxn ang="0">
                  <a:pos x="486" y="297"/>
                </a:cxn>
                <a:cxn ang="0">
                  <a:pos x="543" y="189"/>
                </a:cxn>
                <a:cxn ang="0">
                  <a:pos x="457" y="0"/>
                </a:cxn>
                <a:cxn ang="0">
                  <a:pos x="258" y="0"/>
                </a:cxn>
              </a:cxnLst>
              <a:rect l="0" t="0" r="r" b="b"/>
              <a:pathLst>
                <a:path w="687" h="840">
                  <a:moveTo>
                    <a:pt x="258" y="0"/>
                  </a:moveTo>
                  <a:lnTo>
                    <a:pt x="315" y="189"/>
                  </a:lnTo>
                  <a:lnTo>
                    <a:pt x="200" y="189"/>
                  </a:lnTo>
                  <a:lnTo>
                    <a:pt x="200" y="270"/>
                  </a:lnTo>
                  <a:lnTo>
                    <a:pt x="114" y="270"/>
                  </a:lnTo>
                  <a:lnTo>
                    <a:pt x="86" y="216"/>
                  </a:lnTo>
                  <a:lnTo>
                    <a:pt x="0" y="216"/>
                  </a:lnTo>
                  <a:lnTo>
                    <a:pt x="0" y="433"/>
                  </a:lnTo>
                  <a:lnTo>
                    <a:pt x="114" y="433"/>
                  </a:lnTo>
                  <a:lnTo>
                    <a:pt x="114" y="623"/>
                  </a:lnTo>
                  <a:lnTo>
                    <a:pt x="200" y="623"/>
                  </a:lnTo>
                  <a:lnTo>
                    <a:pt x="200" y="813"/>
                  </a:lnTo>
                  <a:lnTo>
                    <a:pt x="371" y="813"/>
                  </a:lnTo>
                  <a:lnTo>
                    <a:pt x="457" y="840"/>
                  </a:lnTo>
                  <a:lnTo>
                    <a:pt x="687" y="650"/>
                  </a:lnTo>
                  <a:lnTo>
                    <a:pt x="601" y="569"/>
                  </a:lnTo>
                  <a:lnTo>
                    <a:pt x="515" y="542"/>
                  </a:lnTo>
                  <a:lnTo>
                    <a:pt x="457" y="460"/>
                  </a:lnTo>
                  <a:lnTo>
                    <a:pt x="486" y="297"/>
                  </a:lnTo>
                  <a:lnTo>
                    <a:pt x="543" y="189"/>
                  </a:lnTo>
                  <a:lnTo>
                    <a:pt x="457" y="0"/>
                  </a:lnTo>
                  <a:lnTo>
                    <a:pt x="25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2" name="Group 63"/>
          <p:cNvGrpSpPr>
            <a:grpSpLocks/>
          </p:cNvGrpSpPr>
          <p:nvPr/>
        </p:nvGrpSpPr>
        <p:grpSpPr bwMode="auto">
          <a:xfrm>
            <a:off x="2692520" y="2148880"/>
            <a:ext cx="833607" cy="660831"/>
            <a:chOff x="1184" y="1092"/>
            <a:chExt cx="604" cy="461"/>
          </a:xfrm>
          <a:noFill/>
        </p:grpSpPr>
        <p:sp>
          <p:nvSpPr>
            <p:cNvPr id="1042" name="Freeform 64"/>
            <p:cNvSpPr>
              <a:spLocks/>
            </p:cNvSpPr>
            <p:nvPr/>
          </p:nvSpPr>
          <p:spPr bwMode="auto">
            <a:xfrm>
              <a:off x="1184" y="1092"/>
              <a:ext cx="604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189"/>
                </a:cxn>
                <a:cxn ang="0">
                  <a:pos x="29" y="298"/>
                </a:cxn>
                <a:cxn ang="0">
                  <a:pos x="0" y="461"/>
                </a:cxn>
                <a:cxn ang="0">
                  <a:pos x="316" y="461"/>
                </a:cxn>
                <a:cxn ang="0">
                  <a:pos x="316" y="379"/>
                </a:cxn>
                <a:cxn ang="0">
                  <a:pos x="546" y="379"/>
                </a:cxn>
                <a:cxn ang="0">
                  <a:pos x="604" y="243"/>
                </a:cxn>
                <a:cxn ang="0">
                  <a:pos x="604" y="0"/>
                </a:cxn>
                <a:cxn ang="0">
                  <a:pos x="0" y="0"/>
                </a:cxn>
              </a:cxnLst>
              <a:rect l="0" t="0" r="r" b="b"/>
              <a:pathLst>
                <a:path w="604" h="461">
                  <a:moveTo>
                    <a:pt x="0" y="0"/>
                  </a:moveTo>
                  <a:lnTo>
                    <a:pt x="86" y="189"/>
                  </a:lnTo>
                  <a:lnTo>
                    <a:pt x="29" y="298"/>
                  </a:lnTo>
                  <a:lnTo>
                    <a:pt x="0" y="461"/>
                  </a:lnTo>
                  <a:lnTo>
                    <a:pt x="316" y="461"/>
                  </a:lnTo>
                  <a:lnTo>
                    <a:pt x="316" y="379"/>
                  </a:lnTo>
                  <a:lnTo>
                    <a:pt x="546" y="379"/>
                  </a:lnTo>
                  <a:lnTo>
                    <a:pt x="604" y="243"/>
                  </a:lnTo>
                  <a:lnTo>
                    <a:pt x="6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43" name="Freeform 65"/>
            <p:cNvSpPr>
              <a:spLocks/>
            </p:cNvSpPr>
            <p:nvPr/>
          </p:nvSpPr>
          <p:spPr bwMode="auto">
            <a:xfrm>
              <a:off x="1184" y="1092"/>
              <a:ext cx="604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189"/>
                </a:cxn>
                <a:cxn ang="0">
                  <a:pos x="29" y="298"/>
                </a:cxn>
                <a:cxn ang="0">
                  <a:pos x="0" y="461"/>
                </a:cxn>
                <a:cxn ang="0">
                  <a:pos x="316" y="461"/>
                </a:cxn>
                <a:cxn ang="0">
                  <a:pos x="316" y="379"/>
                </a:cxn>
                <a:cxn ang="0">
                  <a:pos x="546" y="379"/>
                </a:cxn>
                <a:cxn ang="0">
                  <a:pos x="604" y="243"/>
                </a:cxn>
                <a:cxn ang="0">
                  <a:pos x="604" y="0"/>
                </a:cxn>
                <a:cxn ang="0">
                  <a:pos x="0" y="0"/>
                </a:cxn>
              </a:cxnLst>
              <a:rect l="0" t="0" r="r" b="b"/>
              <a:pathLst>
                <a:path w="604" h="461">
                  <a:moveTo>
                    <a:pt x="0" y="0"/>
                  </a:moveTo>
                  <a:lnTo>
                    <a:pt x="86" y="189"/>
                  </a:lnTo>
                  <a:lnTo>
                    <a:pt x="29" y="298"/>
                  </a:lnTo>
                  <a:lnTo>
                    <a:pt x="0" y="461"/>
                  </a:lnTo>
                  <a:lnTo>
                    <a:pt x="316" y="461"/>
                  </a:lnTo>
                  <a:lnTo>
                    <a:pt x="316" y="379"/>
                  </a:lnTo>
                  <a:lnTo>
                    <a:pt x="546" y="379"/>
                  </a:lnTo>
                  <a:lnTo>
                    <a:pt x="604" y="243"/>
                  </a:lnTo>
                  <a:lnTo>
                    <a:pt x="6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3" name="Group 66"/>
          <p:cNvGrpSpPr>
            <a:grpSpLocks/>
          </p:cNvGrpSpPr>
          <p:nvPr/>
        </p:nvGrpSpPr>
        <p:grpSpPr bwMode="auto">
          <a:xfrm>
            <a:off x="2692520" y="2690731"/>
            <a:ext cx="989563" cy="586290"/>
            <a:chOff x="1184" y="1470"/>
            <a:chExt cx="717" cy="409"/>
          </a:xfrm>
          <a:noFill/>
        </p:grpSpPr>
        <p:sp>
          <p:nvSpPr>
            <p:cNvPr id="1040" name="Freeform 67"/>
            <p:cNvSpPr>
              <a:spLocks/>
            </p:cNvSpPr>
            <p:nvPr/>
          </p:nvSpPr>
          <p:spPr bwMode="auto">
            <a:xfrm>
              <a:off x="1184" y="1470"/>
              <a:ext cx="717" cy="40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57" y="164"/>
                </a:cxn>
                <a:cxn ang="0">
                  <a:pos x="144" y="191"/>
                </a:cxn>
                <a:cxn ang="0">
                  <a:pos x="230" y="273"/>
                </a:cxn>
                <a:cxn ang="0">
                  <a:pos x="258" y="382"/>
                </a:cxn>
                <a:cxn ang="0">
                  <a:pos x="316" y="409"/>
                </a:cxn>
                <a:cxn ang="0">
                  <a:pos x="717" y="327"/>
                </a:cxn>
                <a:cxn ang="0">
                  <a:pos x="545" y="191"/>
                </a:cxn>
                <a:cxn ang="0">
                  <a:pos x="574" y="28"/>
                </a:cxn>
                <a:cxn ang="0">
                  <a:pos x="545" y="0"/>
                </a:cxn>
                <a:cxn ang="0">
                  <a:pos x="316" y="0"/>
                </a:cxn>
                <a:cxn ang="0">
                  <a:pos x="316" y="82"/>
                </a:cxn>
                <a:cxn ang="0">
                  <a:pos x="0" y="82"/>
                </a:cxn>
              </a:cxnLst>
              <a:rect l="0" t="0" r="r" b="b"/>
              <a:pathLst>
                <a:path w="717" h="409">
                  <a:moveTo>
                    <a:pt x="0" y="82"/>
                  </a:moveTo>
                  <a:lnTo>
                    <a:pt x="57" y="164"/>
                  </a:lnTo>
                  <a:lnTo>
                    <a:pt x="144" y="191"/>
                  </a:lnTo>
                  <a:lnTo>
                    <a:pt x="230" y="273"/>
                  </a:lnTo>
                  <a:lnTo>
                    <a:pt x="258" y="382"/>
                  </a:lnTo>
                  <a:lnTo>
                    <a:pt x="316" y="409"/>
                  </a:lnTo>
                  <a:lnTo>
                    <a:pt x="717" y="327"/>
                  </a:lnTo>
                  <a:lnTo>
                    <a:pt x="545" y="191"/>
                  </a:lnTo>
                  <a:lnTo>
                    <a:pt x="574" y="28"/>
                  </a:lnTo>
                  <a:lnTo>
                    <a:pt x="545" y="0"/>
                  </a:lnTo>
                  <a:lnTo>
                    <a:pt x="316" y="0"/>
                  </a:lnTo>
                  <a:lnTo>
                    <a:pt x="316" y="82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41" name="Freeform 68"/>
            <p:cNvSpPr>
              <a:spLocks/>
            </p:cNvSpPr>
            <p:nvPr/>
          </p:nvSpPr>
          <p:spPr bwMode="auto">
            <a:xfrm>
              <a:off x="1184" y="1470"/>
              <a:ext cx="717" cy="40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57" y="164"/>
                </a:cxn>
                <a:cxn ang="0">
                  <a:pos x="144" y="191"/>
                </a:cxn>
                <a:cxn ang="0">
                  <a:pos x="230" y="273"/>
                </a:cxn>
                <a:cxn ang="0">
                  <a:pos x="258" y="382"/>
                </a:cxn>
                <a:cxn ang="0">
                  <a:pos x="316" y="409"/>
                </a:cxn>
                <a:cxn ang="0">
                  <a:pos x="717" y="327"/>
                </a:cxn>
                <a:cxn ang="0">
                  <a:pos x="545" y="191"/>
                </a:cxn>
                <a:cxn ang="0">
                  <a:pos x="574" y="28"/>
                </a:cxn>
                <a:cxn ang="0">
                  <a:pos x="545" y="0"/>
                </a:cxn>
                <a:cxn ang="0">
                  <a:pos x="316" y="0"/>
                </a:cxn>
                <a:cxn ang="0">
                  <a:pos x="316" y="82"/>
                </a:cxn>
                <a:cxn ang="0">
                  <a:pos x="0" y="82"/>
                </a:cxn>
              </a:cxnLst>
              <a:rect l="0" t="0" r="r" b="b"/>
              <a:pathLst>
                <a:path w="717" h="409">
                  <a:moveTo>
                    <a:pt x="0" y="82"/>
                  </a:moveTo>
                  <a:lnTo>
                    <a:pt x="57" y="164"/>
                  </a:lnTo>
                  <a:lnTo>
                    <a:pt x="144" y="191"/>
                  </a:lnTo>
                  <a:lnTo>
                    <a:pt x="230" y="273"/>
                  </a:lnTo>
                  <a:lnTo>
                    <a:pt x="258" y="382"/>
                  </a:lnTo>
                  <a:lnTo>
                    <a:pt x="316" y="409"/>
                  </a:lnTo>
                  <a:lnTo>
                    <a:pt x="717" y="327"/>
                  </a:lnTo>
                  <a:lnTo>
                    <a:pt x="545" y="191"/>
                  </a:lnTo>
                  <a:lnTo>
                    <a:pt x="574" y="28"/>
                  </a:lnTo>
                  <a:lnTo>
                    <a:pt x="545" y="0"/>
                  </a:lnTo>
                  <a:lnTo>
                    <a:pt x="316" y="0"/>
                  </a:lnTo>
                  <a:lnTo>
                    <a:pt x="316" y="82"/>
                  </a:lnTo>
                  <a:lnTo>
                    <a:pt x="0" y="82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4" name="Group 69"/>
          <p:cNvGrpSpPr>
            <a:grpSpLocks/>
          </p:cNvGrpSpPr>
          <p:nvPr/>
        </p:nvGrpSpPr>
        <p:grpSpPr bwMode="auto">
          <a:xfrm>
            <a:off x="3443318" y="2497214"/>
            <a:ext cx="476150" cy="855781"/>
            <a:chOff x="1728" y="1335"/>
            <a:chExt cx="345" cy="597"/>
          </a:xfrm>
          <a:noFill/>
        </p:grpSpPr>
        <p:sp>
          <p:nvSpPr>
            <p:cNvPr id="1038" name="Freeform 70"/>
            <p:cNvSpPr>
              <a:spLocks/>
            </p:cNvSpPr>
            <p:nvPr/>
          </p:nvSpPr>
          <p:spPr bwMode="auto">
            <a:xfrm>
              <a:off x="1728" y="1335"/>
              <a:ext cx="345" cy="59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173" y="461"/>
                </a:cxn>
                <a:cxn ang="0">
                  <a:pos x="258" y="597"/>
                </a:cxn>
                <a:cxn ang="0">
                  <a:pos x="345" y="597"/>
                </a:cxn>
                <a:cxn ang="0">
                  <a:pos x="345" y="0"/>
                </a:cxn>
                <a:cxn ang="0">
                  <a:pos x="202" y="0"/>
                </a:cxn>
                <a:cxn ang="0">
                  <a:pos x="58" y="0"/>
                </a:cxn>
                <a:cxn ang="0">
                  <a:pos x="0" y="136"/>
                </a:cxn>
              </a:cxnLst>
              <a:rect l="0" t="0" r="r" b="b"/>
              <a:pathLst>
                <a:path w="345" h="597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173" y="461"/>
                  </a:lnTo>
                  <a:lnTo>
                    <a:pt x="258" y="597"/>
                  </a:lnTo>
                  <a:lnTo>
                    <a:pt x="345" y="597"/>
                  </a:lnTo>
                  <a:lnTo>
                    <a:pt x="345" y="0"/>
                  </a:lnTo>
                  <a:lnTo>
                    <a:pt x="202" y="0"/>
                  </a:lnTo>
                  <a:lnTo>
                    <a:pt x="58" y="0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39" name="Freeform 71"/>
            <p:cNvSpPr>
              <a:spLocks/>
            </p:cNvSpPr>
            <p:nvPr/>
          </p:nvSpPr>
          <p:spPr bwMode="auto">
            <a:xfrm>
              <a:off x="1728" y="1335"/>
              <a:ext cx="345" cy="59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173" y="461"/>
                </a:cxn>
                <a:cxn ang="0">
                  <a:pos x="258" y="597"/>
                </a:cxn>
                <a:cxn ang="0">
                  <a:pos x="345" y="597"/>
                </a:cxn>
                <a:cxn ang="0">
                  <a:pos x="345" y="0"/>
                </a:cxn>
                <a:cxn ang="0">
                  <a:pos x="202" y="0"/>
                </a:cxn>
                <a:cxn ang="0">
                  <a:pos x="58" y="0"/>
                </a:cxn>
                <a:cxn ang="0">
                  <a:pos x="0" y="136"/>
                </a:cxn>
              </a:cxnLst>
              <a:rect l="0" t="0" r="r" b="b"/>
              <a:pathLst>
                <a:path w="345" h="597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173" y="461"/>
                  </a:lnTo>
                  <a:lnTo>
                    <a:pt x="258" y="597"/>
                  </a:lnTo>
                  <a:lnTo>
                    <a:pt x="345" y="597"/>
                  </a:lnTo>
                  <a:lnTo>
                    <a:pt x="345" y="0"/>
                  </a:lnTo>
                  <a:lnTo>
                    <a:pt x="202" y="0"/>
                  </a:lnTo>
                  <a:lnTo>
                    <a:pt x="58" y="0"/>
                  </a:lnTo>
                  <a:lnTo>
                    <a:pt x="0" y="136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5" name="Group 72"/>
          <p:cNvGrpSpPr>
            <a:grpSpLocks/>
          </p:cNvGrpSpPr>
          <p:nvPr/>
        </p:nvGrpSpPr>
        <p:grpSpPr bwMode="auto">
          <a:xfrm>
            <a:off x="3919468" y="2379669"/>
            <a:ext cx="594842" cy="1128141"/>
            <a:chOff x="2073" y="1253"/>
            <a:chExt cx="431" cy="787"/>
          </a:xfrm>
          <a:noFill/>
        </p:grpSpPr>
        <p:sp>
          <p:nvSpPr>
            <p:cNvPr id="1036" name="Freeform 73"/>
            <p:cNvSpPr>
              <a:spLocks/>
            </p:cNvSpPr>
            <p:nvPr/>
          </p:nvSpPr>
          <p:spPr bwMode="auto">
            <a:xfrm>
              <a:off x="2073" y="1253"/>
              <a:ext cx="431" cy="787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733"/>
                </a:cxn>
                <a:cxn ang="0">
                  <a:pos x="57" y="787"/>
                </a:cxn>
                <a:cxn ang="0">
                  <a:pos x="57" y="707"/>
                </a:cxn>
                <a:cxn ang="0">
                  <a:pos x="172" y="733"/>
                </a:cxn>
                <a:cxn ang="0">
                  <a:pos x="143" y="652"/>
                </a:cxn>
                <a:cxn ang="0">
                  <a:pos x="201" y="625"/>
                </a:cxn>
                <a:cxn ang="0">
                  <a:pos x="143" y="517"/>
                </a:cxn>
                <a:cxn ang="0">
                  <a:pos x="258" y="571"/>
                </a:cxn>
                <a:cxn ang="0">
                  <a:pos x="172" y="435"/>
                </a:cxn>
                <a:cxn ang="0">
                  <a:pos x="287" y="272"/>
                </a:cxn>
                <a:cxn ang="0">
                  <a:pos x="431" y="245"/>
                </a:cxn>
                <a:cxn ang="0">
                  <a:pos x="402" y="191"/>
                </a:cxn>
                <a:cxn ang="0">
                  <a:pos x="402" y="28"/>
                </a:cxn>
                <a:cxn ang="0">
                  <a:pos x="345" y="28"/>
                </a:cxn>
                <a:cxn ang="0">
                  <a:pos x="201" y="109"/>
                </a:cxn>
                <a:cxn ang="0">
                  <a:pos x="86" y="0"/>
                </a:cxn>
                <a:cxn ang="0">
                  <a:pos x="86" y="82"/>
                </a:cxn>
                <a:cxn ang="0">
                  <a:pos x="0" y="82"/>
                </a:cxn>
                <a:cxn ang="0">
                  <a:pos x="0" y="299"/>
                </a:cxn>
              </a:cxnLst>
              <a:rect l="0" t="0" r="r" b="b"/>
              <a:pathLst>
                <a:path w="431" h="787">
                  <a:moveTo>
                    <a:pt x="0" y="299"/>
                  </a:moveTo>
                  <a:lnTo>
                    <a:pt x="0" y="733"/>
                  </a:lnTo>
                  <a:lnTo>
                    <a:pt x="57" y="787"/>
                  </a:lnTo>
                  <a:lnTo>
                    <a:pt x="57" y="707"/>
                  </a:lnTo>
                  <a:lnTo>
                    <a:pt x="172" y="733"/>
                  </a:lnTo>
                  <a:lnTo>
                    <a:pt x="143" y="652"/>
                  </a:lnTo>
                  <a:lnTo>
                    <a:pt x="201" y="625"/>
                  </a:lnTo>
                  <a:lnTo>
                    <a:pt x="143" y="517"/>
                  </a:lnTo>
                  <a:lnTo>
                    <a:pt x="258" y="571"/>
                  </a:lnTo>
                  <a:lnTo>
                    <a:pt x="172" y="435"/>
                  </a:lnTo>
                  <a:lnTo>
                    <a:pt x="287" y="272"/>
                  </a:lnTo>
                  <a:lnTo>
                    <a:pt x="431" y="245"/>
                  </a:lnTo>
                  <a:lnTo>
                    <a:pt x="402" y="191"/>
                  </a:lnTo>
                  <a:lnTo>
                    <a:pt x="402" y="28"/>
                  </a:lnTo>
                  <a:lnTo>
                    <a:pt x="345" y="28"/>
                  </a:lnTo>
                  <a:lnTo>
                    <a:pt x="201" y="109"/>
                  </a:lnTo>
                  <a:lnTo>
                    <a:pt x="86" y="0"/>
                  </a:lnTo>
                  <a:lnTo>
                    <a:pt x="86" y="82"/>
                  </a:lnTo>
                  <a:lnTo>
                    <a:pt x="0" y="82"/>
                  </a:lnTo>
                  <a:lnTo>
                    <a:pt x="0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37" name="Freeform 74"/>
            <p:cNvSpPr>
              <a:spLocks/>
            </p:cNvSpPr>
            <p:nvPr/>
          </p:nvSpPr>
          <p:spPr bwMode="auto">
            <a:xfrm>
              <a:off x="2073" y="1253"/>
              <a:ext cx="431" cy="787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733"/>
                </a:cxn>
                <a:cxn ang="0">
                  <a:pos x="57" y="787"/>
                </a:cxn>
                <a:cxn ang="0">
                  <a:pos x="57" y="707"/>
                </a:cxn>
                <a:cxn ang="0">
                  <a:pos x="172" y="733"/>
                </a:cxn>
                <a:cxn ang="0">
                  <a:pos x="143" y="652"/>
                </a:cxn>
                <a:cxn ang="0">
                  <a:pos x="201" y="625"/>
                </a:cxn>
                <a:cxn ang="0">
                  <a:pos x="143" y="517"/>
                </a:cxn>
                <a:cxn ang="0">
                  <a:pos x="258" y="571"/>
                </a:cxn>
                <a:cxn ang="0">
                  <a:pos x="172" y="435"/>
                </a:cxn>
                <a:cxn ang="0">
                  <a:pos x="287" y="272"/>
                </a:cxn>
                <a:cxn ang="0">
                  <a:pos x="431" y="245"/>
                </a:cxn>
                <a:cxn ang="0">
                  <a:pos x="402" y="191"/>
                </a:cxn>
                <a:cxn ang="0">
                  <a:pos x="402" y="28"/>
                </a:cxn>
                <a:cxn ang="0">
                  <a:pos x="345" y="28"/>
                </a:cxn>
                <a:cxn ang="0">
                  <a:pos x="201" y="109"/>
                </a:cxn>
                <a:cxn ang="0">
                  <a:pos x="86" y="0"/>
                </a:cxn>
                <a:cxn ang="0">
                  <a:pos x="86" y="82"/>
                </a:cxn>
                <a:cxn ang="0">
                  <a:pos x="0" y="82"/>
                </a:cxn>
                <a:cxn ang="0">
                  <a:pos x="0" y="299"/>
                </a:cxn>
              </a:cxnLst>
              <a:rect l="0" t="0" r="r" b="b"/>
              <a:pathLst>
                <a:path w="431" h="787">
                  <a:moveTo>
                    <a:pt x="0" y="299"/>
                  </a:moveTo>
                  <a:lnTo>
                    <a:pt x="0" y="733"/>
                  </a:lnTo>
                  <a:lnTo>
                    <a:pt x="57" y="787"/>
                  </a:lnTo>
                  <a:lnTo>
                    <a:pt x="57" y="707"/>
                  </a:lnTo>
                  <a:lnTo>
                    <a:pt x="172" y="733"/>
                  </a:lnTo>
                  <a:lnTo>
                    <a:pt x="143" y="652"/>
                  </a:lnTo>
                  <a:lnTo>
                    <a:pt x="201" y="625"/>
                  </a:lnTo>
                  <a:lnTo>
                    <a:pt x="143" y="517"/>
                  </a:lnTo>
                  <a:lnTo>
                    <a:pt x="258" y="571"/>
                  </a:lnTo>
                  <a:lnTo>
                    <a:pt x="172" y="435"/>
                  </a:lnTo>
                  <a:lnTo>
                    <a:pt x="287" y="272"/>
                  </a:lnTo>
                  <a:lnTo>
                    <a:pt x="431" y="245"/>
                  </a:lnTo>
                  <a:lnTo>
                    <a:pt x="402" y="191"/>
                  </a:lnTo>
                  <a:lnTo>
                    <a:pt x="402" y="28"/>
                  </a:lnTo>
                  <a:lnTo>
                    <a:pt x="345" y="28"/>
                  </a:lnTo>
                  <a:lnTo>
                    <a:pt x="201" y="109"/>
                  </a:lnTo>
                  <a:lnTo>
                    <a:pt x="86" y="0"/>
                  </a:lnTo>
                  <a:lnTo>
                    <a:pt x="86" y="82"/>
                  </a:lnTo>
                  <a:lnTo>
                    <a:pt x="0" y="82"/>
                  </a:lnTo>
                  <a:lnTo>
                    <a:pt x="0" y="299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6" name="Group 75"/>
          <p:cNvGrpSpPr>
            <a:grpSpLocks/>
          </p:cNvGrpSpPr>
          <p:nvPr/>
        </p:nvGrpSpPr>
        <p:grpSpPr bwMode="auto">
          <a:xfrm>
            <a:off x="4119588" y="2730868"/>
            <a:ext cx="632106" cy="1089437"/>
            <a:chOff x="2218" y="1498"/>
            <a:chExt cx="458" cy="760"/>
          </a:xfrm>
          <a:noFill/>
        </p:grpSpPr>
        <p:sp>
          <p:nvSpPr>
            <p:cNvPr id="1034" name="Freeform 76"/>
            <p:cNvSpPr>
              <a:spLocks/>
            </p:cNvSpPr>
            <p:nvPr/>
          </p:nvSpPr>
          <p:spPr bwMode="auto">
            <a:xfrm>
              <a:off x="2218" y="1498"/>
              <a:ext cx="458" cy="760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143" y="27"/>
                </a:cxn>
                <a:cxn ang="0">
                  <a:pos x="28" y="190"/>
                </a:cxn>
                <a:cxn ang="0">
                  <a:pos x="114" y="326"/>
                </a:cxn>
                <a:cxn ang="0">
                  <a:pos x="0" y="272"/>
                </a:cxn>
                <a:cxn ang="0">
                  <a:pos x="57" y="380"/>
                </a:cxn>
                <a:cxn ang="0">
                  <a:pos x="0" y="408"/>
                </a:cxn>
                <a:cxn ang="0">
                  <a:pos x="28" y="488"/>
                </a:cxn>
                <a:cxn ang="0">
                  <a:pos x="172" y="570"/>
                </a:cxn>
                <a:cxn ang="0">
                  <a:pos x="143" y="706"/>
                </a:cxn>
                <a:cxn ang="0">
                  <a:pos x="229" y="760"/>
                </a:cxn>
                <a:cxn ang="0">
                  <a:pos x="286" y="706"/>
                </a:cxn>
                <a:cxn ang="0">
                  <a:pos x="229" y="624"/>
                </a:cxn>
                <a:cxn ang="0">
                  <a:pos x="258" y="570"/>
                </a:cxn>
                <a:cxn ang="0">
                  <a:pos x="200" y="488"/>
                </a:cxn>
                <a:cxn ang="0">
                  <a:pos x="286" y="488"/>
                </a:cxn>
                <a:cxn ang="0">
                  <a:pos x="344" y="435"/>
                </a:cxn>
                <a:cxn ang="0">
                  <a:pos x="258" y="353"/>
                </a:cxn>
                <a:cxn ang="0">
                  <a:pos x="372" y="380"/>
                </a:cxn>
                <a:cxn ang="0">
                  <a:pos x="315" y="217"/>
                </a:cxn>
                <a:cxn ang="0">
                  <a:pos x="401" y="190"/>
                </a:cxn>
                <a:cxn ang="0">
                  <a:pos x="315" y="135"/>
                </a:cxn>
                <a:cxn ang="0">
                  <a:pos x="430" y="135"/>
                </a:cxn>
                <a:cxn ang="0">
                  <a:pos x="458" y="0"/>
                </a:cxn>
                <a:cxn ang="0">
                  <a:pos x="286" y="0"/>
                </a:cxn>
              </a:cxnLst>
              <a:rect l="0" t="0" r="r" b="b"/>
              <a:pathLst>
                <a:path w="458" h="760">
                  <a:moveTo>
                    <a:pt x="286" y="0"/>
                  </a:moveTo>
                  <a:lnTo>
                    <a:pt x="143" y="27"/>
                  </a:lnTo>
                  <a:lnTo>
                    <a:pt x="28" y="190"/>
                  </a:lnTo>
                  <a:lnTo>
                    <a:pt x="114" y="326"/>
                  </a:lnTo>
                  <a:lnTo>
                    <a:pt x="0" y="272"/>
                  </a:lnTo>
                  <a:lnTo>
                    <a:pt x="57" y="380"/>
                  </a:lnTo>
                  <a:lnTo>
                    <a:pt x="0" y="408"/>
                  </a:lnTo>
                  <a:lnTo>
                    <a:pt x="28" y="488"/>
                  </a:lnTo>
                  <a:lnTo>
                    <a:pt x="172" y="570"/>
                  </a:lnTo>
                  <a:lnTo>
                    <a:pt x="143" y="706"/>
                  </a:lnTo>
                  <a:lnTo>
                    <a:pt x="229" y="760"/>
                  </a:lnTo>
                  <a:lnTo>
                    <a:pt x="286" y="706"/>
                  </a:lnTo>
                  <a:lnTo>
                    <a:pt x="229" y="624"/>
                  </a:lnTo>
                  <a:lnTo>
                    <a:pt x="258" y="570"/>
                  </a:lnTo>
                  <a:lnTo>
                    <a:pt x="200" y="488"/>
                  </a:lnTo>
                  <a:lnTo>
                    <a:pt x="286" y="488"/>
                  </a:lnTo>
                  <a:lnTo>
                    <a:pt x="344" y="435"/>
                  </a:lnTo>
                  <a:lnTo>
                    <a:pt x="258" y="353"/>
                  </a:lnTo>
                  <a:lnTo>
                    <a:pt x="372" y="380"/>
                  </a:lnTo>
                  <a:lnTo>
                    <a:pt x="315" y="217"/>
                  </a:lnTo>
                  <a:lnTo>
                    <a:pt x="401" y="190"/>
                  </a:lnTo>
                  <a:lnTo>
                    <a:pt x="315" y="135"/>
                  </a:lnTo>
                  <a:lnTo>
                    <a:pt x="430" y="135"/>
                  </a:lnTo>
                  <a:lnTo>
                    <a:pt x="458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35" name="Freeform 77"/>
            <p:cNvSpPr>
              <a:spLocks/>
            </p:cNvSpPr>
            <p:nvPr/>
          </p:nvSpPr>
          <p:spPr bwMode="auto">
            <a:xfrm>
              <a:off x="2218" y="1498"/>
              <a:ext cx="458" cy="760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143" y="27"/>
                </a:cxn>
                <a:cxn ang="0">
                  <a:pos x="28" y="190"/>
                </a:cxn>
                <a:cxn ang="0">
                  <a:pos x="114" y="326"/>
                </a:cxn>
                <a:cxn ang="0">
                  <a:pos x="0" y="272"/>
                </a:cxn>
                <a:cxn ang="0">
                  <a:pos x="57" y="380"/>
                </a:cxn>
                <a:cxn ang="0">
                  <a:pos x="0" y="408"/>
                </a:cxn>
                <a:cxn ang="0">
                  <a:pos x="28" y="488"/>
                </a:cxn>
                <a:cxn ang="0">
                  <a:pos x="172" y="570"/>
                </a:cxn>
                <a:cxn ang="0">
                  <a:pos x="143" y="706"/>
                </a:cxn>
                <a:cxn ang="0">
                  <a:pos x="229" y="760"/>
                </a:cxn>
                <a:cxn ang="0">
                  <a:pos x="286" y="706"/>
                </a:cxn>
                <a:cxn ang="0">
                  <a:pos x="229" y="624"/>
                </a:cxn>
                <a:cxn ang="0">
                  <a:pos x="258" y="570"/>
                </a:cxn>
                <a:cxn ang="0">
                  <a:pos x="200" y="488"/>
                </a:cxn>
                <a:cxn ang="0">
                  <a:pos x="286" y="488"/>
                </a:cxn>
                <a:cxn ang="0">
                  <a:pos x="344" y="435"/>
                </a:cxn>
                <a:cxn ang="0">
                  <a:pos x="258" y="353"/>
                </a:cxn>
                <a:cxn ang="0">
                  <a:pos x="372" y="380"/>
                </a:cxn>
                <a:cxn ang="0">
                  <a:pos x="315" y="217"/>
                </a:cxn>
                <a:cxn ang="0">
                  <a:pos x="401" y="190"/>
                </a:cxn>
                <a:cxn ang="0">
                  <a:pos x="315" y="135"/>
                </a:cxn>
                <a:cxn ang="0">
                  <a:pos x="430" y="135"/>
                </a:cxn>
                <a:cxn ang="0">
                  <a:pos x="458" y="0"/>
                </a:cxn>
                <a:cxn ang="0">
                  <a:pos x="286" y="0"/>
                </a:cxn>
              </a:cxnLst>
              <a:rect l="0" t="0" r="r" b="b"/>
              <a:pathLst>
                <a:path w="458" h="760">
                  <a:moveTo>
                    <a:pt x="286" y="0"/>
                  </a:moveTo>
                  <a:lnTo>
                    <a:pt x="143" y="27"/>
                  </a:lnTo>
                  <a:lnTo>
                    <a:pt x="28" y="190"/>
                  </a:lnTo>
                  <a:lnTo>
                    <a:pt x="114" y="326"/>
                  </a:lnTo>
                  <a:lnTo>
                    <a:pt x="0" y="272"/>
                  </a:lnTo>
                  <a:lnTo>
                    <a:pt x="57" y="380"/>
                  </a:lnTo>
                  <a:lnTo>
                    <a:pt x="0" y="408"/>
                  </a:lnTo>
                  <a:lnTo>
                    <a:pt x="28" y="488"/>
                  </a:lnTo>
                  <a:lnTo>
                    <a:pt x="172" y="570"/>
                  </a:lnTo>
                  <a:lnTo>
                    <a:pt x="143" y="706"/>
                  </a:lnTo>
                  <a:lnTo>
                    <a:pt x="229" y="760"/>
                  </a:lnTo>
                  <a:lnTo>
                    <a:pt x="286" y="706"/>
                  </a:lnTo>
                  <a:lnTo>
                    <a:pt x="229" y="624"/>
                  </a:lnTo>
                  <a:lnTo>
                    <a:pt x="258" y="570"/>
                  </a:lnTo>
                  <a:lnTo>
                    <a:pt x="200" y="488"/>
                  </a:lnTo>
                  <a:lnTo>
                    <a:pt x="286" y="488"/>
                  </a:lnTo>
                  <a:lnTo>
                    <a:pt x="344" y="435"/>
                  </a:lnTo>
                  <a:lnTo>
                    <a:pt x="258" y="353"/>
                  </a:lnTo>
                  <a:lnTo>
                    <a:pt x="372" y="380"/>
                  </a:lnTo>
                  <a:lnTo>
                    <a:pt x="315" y="217"/>
                  </a:lnTo>
                  <a:lnTo>
                    <a:pt x="401" y="190"/>
                  </a:lnTo>
                  <a:lnTo>
                    <a:pt x="315" y="135"/>
                  </a:lnTo>
                  <a:lnTo>
                    <a:pt x="430" y="135"/>
                  </a:lnTo>
                  <a:lnTo>
                    <a:pt x="458" y="0"/>
                  </a:lnTo>
                  <a:lnTo>
                    <a:pt x="286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7" name="Group 78"/>
          <p:cNvGrpSpPr>
            <a:grpSpLocks/>
          </p:cNvGrpSpPr>
          <p:nvPr/>
        </p:nvGrpSpPr>
        <p:grpSpPr bwMode="auto">
          <a:xfrm>
            <a:off x="1504216" y="2576054"/>
            <a:ext cx="832226" cy="971893"/>
            <a:chOff x="323" y="1390"/>
            <a:chExt cx="603" cy="678"/>
          </a:xfrm>
          <a:noFill/>
        </p:grpSpPr>
        <p:sp>
          <p:nvSpPr>
            <p:cNvPr id="1032" name="Freeform 79"/>
            <p:cNvSpPr>
              <a:spLocks/>
            </p:cNvSpPr>
            <p:nvPr/>
          </p:nvSpPr>
          <p:spPr bwMode="auto">
            <a:xfrm>
              <a:off x="323" y="1390"/>
              <a:ext cx="603" cy="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63"/>
                </a:cxn>
                <a:cxn ang="0">
                  <a:pos x="28" y="272"/>
                </a:cxn>
                <a:cxn ang="0">
                  <a:pos x="201" y="516"/>
                </a:cxn>
                <a:cxn ang="0">
                  <a:pos x="172" y="571"/>
                </a:cxn>
                <a:cxn ang="0">
                  <a:pos x="258" y="678"/>
                </a:cxn>
                <a:cxn ang="0">
                  <a:pos x="316" y="678"/>
                </a:cxn>
                <a:cxn ang="0">
                  <a:pos x="316" y="624"/>
                </a:cxn>
                <a:cxn ang="0">
                  <a:pos x="373" y="597"/>
                </a:cxn>
                <a:cxn ang="0">
                  <a:pos x="431" y="597"/>
                </a:cxn>
                <a:cxn ang="0">
                  <a:pos x="459" y="516"/>
                </a:cxn>
                <a:cxn ang="0">
                  <a:pos x="603" y="516"/>
                </a:cxn>
                <a:cxn ang="0">
                  <a:pos x="603" y="326"/>
                </a:cxn>
                <a:cxn ang="0">
                  <a:pos x="517" y="326"/>
                </a:cxn>
                <a:cxn ang="0">
                  <a:pos x="517" y="135"/>
                </a:cxn>
                <a:cxn ang="0">
                  <a:pos x="402" y="135"/>
                </a:cxn>
                <a:cxn ang="0">
                  <a:pos x="402" y="0"/>
                </a:cxn>
                <a:cxn ang="0">
                  <a:pos x="0" y="0"/>
                </a:cxn>
              </a:cxnLst>
              <a:rect l="0" t="0" r="r" b="b"/>
              <a:pathLst>
                <a:path w="603" h="678">
                  <a:moveTo>
                    <a:pt x="0" y="0"/>
                  </a:moveTo>
                  <a:lnTo>
                    <a:pt x="57" y="163"/>
                  </a:lnTo>
                  <a:lnTo>
                    <a:pt x="28" y="272"/>
                  </a:lnTo>
                  <a:lnTo>
                    <a:pt x="201" y="516"/>
                  </a:lnTo>
                  <a:lnTo>
                    <a:pt x="172" y="571"/>
                  </a:lnTo>
                  <a:lnTo>
                    <a:pt x="258" y="678"/>
                  </a:lnTo>
                  <a:lnTo>
                    <a:pt x="316" y="678"/>
                  </a:lnTo>
                  <a:lnTo>
                    <a:pt x="316" y="624"/>
                  </a:lnTo>
                  <a:lnTo>
                    <a:pt x="373" y="597"/>
                  </a:lnTo>
                  <a:lnTo>
                    <a:pt x="431" y="597"/>
                  </a:lnTo>
                  <a:lnTo>
                    <a:pt x="459" y="516"/>
                  </a:lnTo>
                  <a:lnTo>
                    <a:pt x="603" y="516"/>
                  </a:lnTo>
                  <a:lnTo>
                    <a:pt x="603" y="326"/>
                  </a:lnTo>
                  <a:lnTo>
                    <a:pt x="517" y="326"/>
                  </a:lnTo>
                  <a:lnTo>
                    <a:pt x="517" y="135"/>
                  </a:lnTo>
                  <a:lnTo>
                    <a:pt x="402" y="135"/>
                  </a:lnTo>
                  <a:lnTo>
                    <a:pt x="4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33" name="Freeform 80"/>
            <p:cNvSpPr>
              <a:spLocks/>
            </p:cNvSpPr>
            <p:nvPr/>
          </p:nvSpPr>
          <p:spPr bwMode="auto">
            <a:xfrm>
              <a:off x="323" y="1390"/>
              <a:ext cx="603" cy="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63"/>
                </a:cxn>
                <a:cxn ang="0">
                  <a:pos x="28" y="272"/>
                </a:cxn>
                <a:cxn ang="0">
                  <a:pos x="201" y="516"/>
                </a:cxn>
                <a:cxn ang="0">
                  <a:pos x="172" y="571"/>
                </a:cxn>
                <a:cxn ang="0">
                  <a:pos x="258" y="678"/>
                </a:cxn>
                <a:cxn ang="0">
                  <a:pos x="316" y="678"/>
                </a:cxn>
                <a:cxn ang="0">
                  <a:pos x="316" y="624"/>
                </a:cxn>
                <a:cxn ang="0">
                  <a:pos x="373" y="597"/>
                </a:cxn>
                <a:cxn ang="0">
                  <a:pos x="431" y="597"/>
                </a:cxn>
                <a:cxn ang="0">
                  <a:pos x="459" y="516"/>
                </a:cxn>
                <a:cxn ang="0">
                  <a:pos x="603" y="516"/>
                </a:cxn>
                <a:cxn ang="0">
                  <a:pos x="603" y="326"/>
                </a:cxn>
                <a:cxn ang="0">
                  <a:pos x="517" y="326"/>
                </a:cxn>
                <a:cxn ang="0">
                  <a:pos x="517" y="135"/>
                </a:cxn>
                <a:cxn ang="0">
                  <a:pos x="402" y="135"/>
                </a:cxn>
                <a:cxn ang="0">
                  <a:pos x="402" y="0"/>
                </a:cxn>
                <a:cxn ang="0">
                  <a:pos x="0" y="0"/>
                </a:cxn>
              </a:cxnLst>
              <a:rect l="0" t="0" r="r" b="b"/>
              <a:pathLst>
                <a:path w="603" h="678">
                  <a:moveTo>
                    <a:pt x="0" y="0"/>
                  </a:moveTo>
                  <a:lnTo>
                    <a:pt x="57" y="163"/>
                  </a:lnTo>
                  <a:lnTo>
                    <a:pt x="28" y="272"/>
                  </a:lnTo>
                  <a:lnTo>
                    <a:pt x="201" y="516"/>
                  </a:lnTo>
                  <a:lnTo>
                    <a:pt x="172" y="571"/>
                  </a:lnTo>
                  <a:lnTo>
                    <a:pt x="258" y="678"/>
                  </a:lnTo>
                  <a:lnTo>
                    <a:pt x="316" y="678"/>
                  </a:lnTo>
                  <a:lnTo>
                    <a:pt x="316" y="624"/>
                  </a:lnTo>
                  <a:lnTo>
                    <a:pt x="373" y="597"/>
                  </a:lnTo>
                  <a:lnTo>
                    <a:pt x="431" y="597"/>
                  </a:lnTo>
                  <a:lnTo>
                    <a:pt x="459" y="516"/>
                  </a:lnTo>
                  <a:lnTo>
                    <a:pt x="603" y="516"/>
                  </a:lnTo>
                  <a:lnTo>
                    <a:pt x="603" y="326"/>
                  </a:lnTo>
                  <a:lnTo>
                    <a:pt x="517" y="326"/>
                  </a:lnTo>
                  <a:lnTo>
                    <a:pt x="517" y="135"/>
                  </a:lnTo>
                  <a:lnTo>
                    <a:pt x="402" y="135"/>
                  </a:lnTo>
                  <a:lnTo>
                    <a:pt x="40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8" name="Group 81"/>
          <p:cNvGrpSpPr>
            <a:grpSpLocks/>
          </p:cNvGrpSpPr>
          <p:nvPr/>
        </p:nvGrpSpPr>
        <p:grpSpPr bwMode="auto">
          <a:xfrm>
            <a:off x="1900317" y="3315725"/>
            <a:ext cx="989563" cy="699534"/>
            <a:chOff x="610" y="1906"/>
            <a:chExt cx="717" cy="488"/>
          </a:xfrm>
          <a:noFill/>
        </p:grpSpPr>
        <p:sp>
          <p:nvSpPr>
            <p:cNvPr id="1030" name="Freeform 82"/>
            <p:cNvSpPr>
              <a:spLocks/>
            </p:cNvSpPr>
            <p:nvPr/>
          </p:nvSpPr>
          <p:spPr bwMode="auto">
            <a:xfrm>
              <a:off x="610" y="1906"/>
              <a:ext cx="717" cy="488"/>
            </a:xfrm>
            <a:custGeom>
              <a:avLst/>
              <a:gdLst/>
              <a:ahLst/>
              <a:cxnLst>
                <a:cxn ang="0">
                  <a:pos x="28" y="162"/>
                </a:cxn>
                <a:cxn ang="0">
                  <a:pos x="57" y="325"/>
                </a:cxn>
                <a:cxn ang="0">
                  <a:pos x="0" y="352"/>
                </a:cxn>
                <a:cxn ang="0">
                  <a:pos x="28" y="434"/>
                </a:cxn>
                <a:cxn ang="0">
                  <a:pos x="0" y="488"/>
                </a:cxn>
                <a:cxn ang="0">
                  <a:pos x="115" y="461"/>
                </a:cxn>
                <a:cxn ang="0">
                  <a:pos x="717" y="461"/>
                </a:cxn>
                <a:cxn ang="0">
                  <a:pos x="717" y="108"/>
                </a:cxn>
                <a:cxn ang="0">
                  <a:pos x="573" y="27"/>
                </a:cxn>
                <a:cxn ang="0">
                  <a:pos x="487" y="0"/>
                </a:cxn>
                <a:cxn ang="0">
                  <a:pos x="172" y="0"/>
                </a:cxn>
                <a:cxn ang="0">
                  <a:pos x="143" y="80"/>
                </a:cxn>
                <a:cxn ang="0">
                  <a:pos x="86" y="80"/>
                </a:cxn>
                <a:cxn ang="0">
                  <a:pos x="28" y="108"/>
                </a:cxn>
                <a:cxn ang="0">
                  <a:pos x="28" y="162"/>
                </a:cxn>
              </a:cxnLst>
              <a:rect l="0" t="0" r="r" b="b"/>
              <a:pathLst>
                <a:path w="717" h="488">
                  <a:moveTo>
                    <a:pt x="28" y="162"/>
                  </a:moveTo>
                  <a:lnTo>
                    <a:pt x="57" y="325"/>
                  </a:lnTo>
                  <a:lnTo>
                    <a:pt x="0" y="352"/>
                  </a:lnTo>
                  <a:lnTo>
                    <a:pt x="28" y="434"/>
                  </a:lnTo>
                  <a:lnTo>
                    <a:pt x="0" y="488"/>
                  </a:lnTo>
                  <a:lnTo>
                    <a:pt x="115" y="461"/>
                  </a:lnTo>
                  <a:lnTo>
                    <a:pt x="717" y="461"/>
                  </a:lnTo>
                  <a:lnTo>
                    <a:pt x="717" y="108"/>
                  </a:lnTo>
                  <a:lnTo>
                    <a:pt x="573" y="27"/>
                  </a:lnTo>
                  <a:lnTo>
                    <a:pt x="487" y="0"/>
                  </a:lnTo>
                  <a:lnTo>
                    <a:pt x="172" y="0"/>
                  </a:lnTo>
                  <a:lnTo>
                    <a:pt x="143" y="80"/>
                  </a:lnTo>
                  <a:lnTo>
                    <a:pt x="86" y="80"/>
                  </a:lnTo>
                  <a:lnTo>
                    <a:pt x="28" y="108"/>
                  </a:lnTo>
                  <a:lnTo>
                    <a:pt x="28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31" name="Freeform 83"/>
            <p:cNvSpPr>
              <a:spLocks/>
            </p:cNvSpPr>
            <p:nvPr/>
          </p:nvSpPr>
          <p:spPr bwMode="auto">
            <a:xfrm>
              <a:off x="610" y="1906"/>
              <a:ext cx="717" cy="488"/>
            </a:xfrm>
            <a:custGeom>
              <a:avLst/>
              <a:gdLst/>
              <a:ahLst/>
              <a:cxnLst>
                <a:cxn ang="0">
                  <a:pos x="28" y="162"/>
                </a:cxn>
                <a:cxn ang="0">
                  <a:pos x="57" y="325"/>
                </a:cxn>
                <a:cxn ang="0">
                  <a:pos x="0" y="352"/>
                </a:cxn>
                <a:cxn ang="0">
                  <a:pos x="28" y="434"/>
                </a:cxn>
                <a:cxn ang="0">
                  <a:pos x="0" y="488"/>
                </a:cxn>
                <a:cxn ang="0">
                  <a:pos x="115" y="461"/>
                </a:cxn>
                <a:cxn ang="0">
                  <a:pos x="717" y="461"/>
                </a:cxn>
                <a:cxn ang="0">
                  <a:pos x="717" y="108"/>
                </a:cxn>
                <a:cxn ang="0">
                  <a:pos x="573" y="27"/>
                </a:cxn>
                <a:cxn ang="0">
                  <a:pos x="487" y="0"/>
                </a:cxn>
                <a:cxn ang="0">
                  <a:pos x="172" y="0"/>
                </a:cxn>
                <a:cxn ang="0">
                  <a:pos x="143" y="80"/>
                </a:cxn>
                <a:cxn ang="0">
                  <a:pos x="86" y="80"/>
                </a:cxn>
                <a:cxn ang="0">
                  <a:pos x="28" y="108"/>
                </a:cxn>
                <a:cxn ang="0">
                  <a:pos x="28" y="162"/>
                </a:cxn>
              </a:cxnLst>
              <a:rect l="0" t="0" r="r" b="b"/>
              <a:pathLst>
                <a:path w="717" h="488">
                  <a:moveTo>
                    <a:pt x="28" y="162"/>
                  </a:moveTo>
                  <a:lnTo>
                    <a:pt x="57" y="325"/>
                  </a:lnTo>
                  <a:lnTo>
                    <a:pt x="0" y="352"/>
                  </a:lnTo>
                  <a:lnTo>
                    <a:pt x="28" y="434"/>
                  </a:lnTo>
                  <a:lnTo>
                    <a:pt x="0" y="488"/>
                  </a:lnTo>
                  <a:lnTo>
                    <a:pt x="115" y="461"/>
                  </a:lnTo>
                  <a:lnTo>
                    <a:pt x="717" y="461"/>
                  </a:lnTo>
                  <a:lnTo>
                    <a:pt x="717" y="108"/>
                  </a:lnTo>
                  <a:lnTo>
                    <a:pt x="573" y="27"/>
                  </a:lnTo>
                  <a:lnTo>
                    <a:pt x="487" y="0"/>
                  </a:lnTo>
                  <a:lnTo>
                    <a:pt x="172" y="0"/>
                  </a:lnTo>
                  <a:lnTo>
                    <a:pt x="143" y="80"/>
                  </a:lnTo>
                  <a:lnTo>
                    <a:pt x="86" y="80"/>
                  </a:lnTo>
                  <a:lnTo>
                    <a:pt x="28" y="108"/>
                  </a:lnTo>
                  <a:lnTo>
                    <a:pt x="28" y="162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9" name="Group 84"/>
          <p:cNvGrpSpPr>
            <a:grpSpLocks/>
          </p:cNvGrpSpPr>
          <p:nvPr/>
        </p:nvGrpSpPr>
        <p:grpSpPr bwMode="auto">
          <a:xfrm>
            <a:off x="2692520" y="3082070"/>
            <a:ext cx="1106876" cy="894486"/>
            <a:chOff x="1184" y="1743"/>
            <a:chExt cx="802" cy="624"/>
          </a:xfrm>
          <a:noFill/>
        </p:grpSpPr>
        <p:sp>
          <p:nvSpPr>
            <p:cNvPr id="1028" name="Freeform 85"/>
            <p:cNvSpPr>
              <a:spLocks/>
            </p:cNvSpPr>
            <p:nvPr/>
          </p:nvSpPr>
          <p:spPr bwMode="auto">
            <a:xfrm>
              <a:off x="1184" y="1743"/>
              <a:ext cx="802" cy="624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0" y="190"/>
                </a:cxn>
                <a:cxn ang="0">
                  <a:pos x="143" y="270"/>
                </a:cxn>
                <a:cxn ang="0">
                  <a:pos x="143" y="624"/>
                </a:cxn>
                <a:cxn ang="0">
                  <a:pos x="430" y="624"/>
                </a:cxn>
                <a:cxn ang="0">
                  <a:pos x="545" y="542"/>
                </a:cxn>
                <a:cxn ang="0">
                  <a:pos x="631" y="570"/>
                </a:cxn>
                <a:cxn ang="0">
                  <a:pos x="688" y="570"/>
                </a:cxn>
                <a:cxn ang="0">
                  <a:pos x="688" y="217"/>
                </a:cxn>
                <a:cxn ang="0">
                  <a:pos x="773" y="217"/>
                </a:cxn>
                <a:cxn ang="0">
                  <a:pos x="802" y="190"/>
                </a:cxn>
                <a:cxn ang="0">
                  <a:pos x="717" y="54"/>
                </a:cxn>
                <a:cxn ang="0">
                  <a:pos x="316" y="136"/>
                </a:cxn>
                <a:cxn ang="0">
                  <a:pos x="258" y="108"/>
                </a:cxn>
                <a:cxn ang="0">
                  <a:pos x="229" y="0"/>
                </a:cxn>
              </a:cxnLst>
              <a:rect l="0" t="0" r="r" b="b"/>
              <a:pathLst>
                <a:path w="802" h="624">
                  <a:moveTo>
                    <a:pt x="229" y="0"/>
                  </a:moveTo>
                  <a:lnTo>
                    <a:pt x="0" y="190"/>
                  </a:lnTo>
                  <a:lnTo>
                    <a:pt x="143" y="270"/>
                  </a:lnTo>
                  <a:lnTo>
                    <a:pt x="143" y="624"/>
                  </a:lnTo>
                  <a:lnTo>
                    <a:pt x="430" y="624"/>
                  </a:lnTo>
                  <a:lnTo>
                    <a:pt x="545" y="542"/>
                  </a:lnTo>
                  <a:lnTo>
                    <a:pt x="631" y="570"/>
                  </a:lnTo>
                  <a:lnTo>
                    <a:pt x="688" y="570"/>
                  </a:lnTo>
                  <a:lnTo>
                    <a:pt x="688" y="217"/>
                  </a:lnTo>
                  <a:lnTo>
                    <a:pt x="773" y="217"/>
                  </a:lnTo>
                  <a:lnTo>
                    <a:pt x="802" y="190"/>
                  </a:lnTo>
                  <a:lnTo>
                    <a:pt x="717" y="54"/>
                  </a:lnTo>
                  <a:lnTo>
                    <a:pt x="316" y="136"/>
                  </a:lnTo>
                  <a:lnTo>
                    <a:pt x="258" y="108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29" name="Freeform 86"/>
            <p:cNvSpPr>
              <a:spLocks/>
            </p:cNvSpPr>
            <p:nvPr/>
          </p:nvSpPr>
          <p:spPr bwMode="auto">
            <a:xfrm>
              <a:off x="1184" y="1743"/>
              <a:ext cx="802" cy="624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0" y="190"/>
                </a:cxn>
                <a:cxn ang="0">
                  <a:pos x="143" y="270"/>
                </a:cxn>
                <a:cxn ang="0">
                  <a:pos x="143" y="624"/>
                </a:cxn>
                <a:cxn ang="0">
                  <a:pos x="430" y="624"/>
                </a:cxn>
                <a:cxn ang="0">
                  <a:pos x="545" y="542"/>
                </a:cxn>
                <a:cxn ang="0">
                  <a:pos x="631" y="570"/>
                </a:cxn>
                <a:cxn ang="0">
                  <a:pos x="688" y="570"/>
                </a:cxn>
                <a:cxn ang="0">
                  <a:pos x="688" y="217"/>
                </a:cxn>
                <a:cxn ang="0">
                  <a:pos x="773" y="217"/>
                </a:cxn>
                <a:cxn ang="0">
                  <a:pos x="802" y="190"/>
                </a:cxn>
                <a:cxn ang="0">
                  <a:pos x="717" y="54"/>
                </a:cxn>
                <a:cxn ang="0">
                  <a:pos x="316" y="136"/>
                </a:cxn>
                <a:cxn ang="0">
                  <a:pos x="258" y="108"/>
                </a:cxn>
                <a:cxn ang="0">
                  <a:pos x="229" y="0"/>
                </a:cxn>
              </a:cxnLst>
              <a:rect l="0" t="0" r="r" b="b"/>
              <a:pathLst>
                <a:path w="802" h="624">
                  <a:moveTo>
                    <a:pt x="229" y="0"/>
                  </a:moveTo>
                  <a:lnTo>
                    <a:pt x="0" y="190"/>
                  </a:lnTo>
                  <a:lnTo>
                    <a:pt x="143" y="270"/>
                  </a:lnTo>
                  <a:lnTo>
                    <a:pt x="143" y="624"/>
                  </a:lnTo>
                  <a:lnTo>
                    <a:pt x="430" y="624"/>
                  </a:lnTo>
                  <a:lnTo>
                    <a:pt x="545" y="542"/>
                  </a:lnTo>
                  <a:lnTo>
                    <a:pt x="631" y="570"/>
                  </a:lnTo>
                  <a:lnTo>
                    <a:pt x="688" y="570"/>
                  </a:lnTo>
                  <a:lnTo>
                    <a:pt x="688" y="217"/>
                  </a:lnTo>
                  <a:lnTo>
                    <a:pt x="773" y="217"/>
                  </a:lnTo>
                  <a:lnTo>
                    <a:pt x="802" y="190"/>
                  </a:lnTo>
                  <a:lnTo>
                    <a:pt x="717" y="54"/>
                  </a:lnTo>
                  <a:lnTo>
                    <a:pt x="316" y="136"/>
                  </a:lnTo>
                  <a:lnTo>
                    <a:pt x="258" y="108"/>
                  </a:lnTo>
                  <a:lnTo>
                    <a:pt x="229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0" name="Group 87"/>
          <p:cNvGrpSpPr>
            <a:grpSpLocks/>
          </p:cNvGrpSpPr>
          <p:nvPr/>
        </p:nvGrpSpPr>
        <p:grpSpPr bwMode="auto">
          <a:xfrm>
            <a:off x="3564771" y="3352995"/>
            <a:ext cx="790823" cy="700968"/>
            <a:chOff x="1816" y="1932"/>
            <a:chExt cx="573" cy="489"/>
          </a:xfrm>
          <a:noFill/>
        </p:grpSpPr>
        <p:sp>
          <p:nvSpPr>
            <p:cNvPr id="1026" name="Freeform 88"/>
            <p:cNvSpPr>
              <a:spLocks/>
            </p:cNvSpPr>
            <p:nvPr/>
          </p:nvSpPr>
          <p:spPr bwMode="auto">
            <a:xfrm>
              <a:off x="1816" y="1932"/>
              <a:ext cx="573" cy="489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42" y="28"/>
                </a:cxn>
                <a:cxn ang="0">
                  <a:pos x="57" y="28"/>
                </a:cxn>
                <a:cxn ang="0">
                  <a:pos x="57" y="380"/>
                </a:cxn>
                <a:cxn ang="0">
                  <a:pos x="0" y="380"/>
                </a:cxn>
                <a:cxn ang="0">
                  <a:pos x="0" y="407"/>
                </a:cxn>
                <a:cxn ang="0">
                  <a:pos x="57" y="461"/>
                </a:cxn>
                <a:cxn ang="0">
                  <a:pos x="57" y="489"/>
                </a:cxn>
                <a:cxn ang="0">
                  <a:pos x="430" y="489"/>
                </a:cxn>
                <a:cxn ang="0">
                  <a:pos x="458" y="352"/>
                </a:cxn>
                <a:cxn ang="0">
                  <a:pos x="548" y="273"/>
                </a:cxn>
                <a:cxn ang="0">
                  <a:pos x="573" y="135"/>
                </a:cxn>
                <a:cxn ang="0">
                  <a:pos x="430" y="54"/>
                </a:cxn>
                <a:cxn ang="0">
                  <a:pos x="315" y="28"/>
                </a:cxn>
                <a:cxn ang="0">
                  <a:pos x="315" y="108"/>
                </a:cxn>
                <a:cxn ang="0">
                  <a:pos x="257" y="54"/>
                </a:cxn>
                <a:cxn ang="0">
                  <a:pos x="257" y="0"/>
                </a:cxn>
                <a:cxn ang="0">
                  <a:pos x="171" y="0"/>
                </a:cxn>
              </a:cxnLst>
              <a:rect l="0" t="0" r="r" b="b"/>
              <a:pathLst>
                <a:path w="573" h="489">
                  <a:moveTo>
                    <a:pt x="171" y="0"/>
                  </a:moveTo>
                  <a:lnTo>
                    <a:pt x="142" y="28"/>
                  </a:lnTo>
                  <a:lnTo>
                    <a:pt x="57" y="28"/>
                  </a:lnTo>
                  <a:lnTo>
                    <a:pt x="57" y="380"/>
                  </a:lnTo>
                  <a:lnTo>
                    <a:pt x="0" y="380"/>
                  </a:lnTo>
                  <a:lnTo>
                    <a:pt x="0" y="407"/>
                  </a:lnTo>
                  <a:lnTo>
                    <a:pt x="57" y="461"/>
                  </a:lnTo>
                  <a:lnTo>
                    <a:pt x="57" y="489"/>
                  </a:lnTo>
                  <a:lnTo>
                    <a:pt x="430" y="489"/>
                  </a:lnTo>
                  <a:lnTo>
                    <a:pt x="458" y="352"/>
                  </a:lnTo>
                  <a:lnTo>
                    <a:pt x="548" y="273"/>
                  </a:lnTo>
                  <a:lnTo>
                    <a:pt x="573" y="135"/>
                  </a:lnTo>
                  <a:lnTo>
                    <a:pt x="430" y="54"/>
                  </a:lnTo>
                  <a:lnTo>
                    <a:pt x="315" y="28"/>
                  </a:lnTo>
                  <a:lnTo>
                    <a:pt x="315" y="108"/>
                  </a:lnTo>
                  <a:lnTo>
                    <a:pt x="257" y="54"/>
                  </a:lnTo>
                  <a:lnTo>
                    <a:pt x="257" y="0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27" name="Freeform 89"/>
            <p:cNvSpPr>
              <a:spLocks/>
            </p:cNvSpPr>
            <p:nvPr/>
          </p:nvSpPr>
          <p:spPr bwMode="auto">
            <a:xfrm>
              <a:off x="1816" y="1932"/>
              <a:ext cx="573" cy="489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42" y="28"/>
                </a:cxn>
                <a:cxn ang="0">
                  <a:pos x="57" y="28"/>
                </a:cxn>
                <a:cxn ang="0">
                  <a:pos x="57" y="380"/>
                </a:cxn>
                <a:cxn ang="0">
                  <a:pos x="0" y="380"/>
                </a:cxn>
                <a:cxn ang="0">
                  <a:pos x="0" y="407"/>
                </a:cxn>
                <a:cxn ang="0">
                  <a:pos x="57" y="461"/>
                </a:cxn>
                <a:cxn ang="0">
                  <a:pos x="57" y="489"/>
                </a:cxn>
                <a:cxn ang="0">
                  <a:pos x="430" y="489"/>
                </a:cxn>
                <a:cxn ang="0">
                  <a:pos x="458" y="352"/>
                </a:cxn>
                <a:cxn ang="0">
                  <a:pos x="548" y="273"/>
                </a:cxn>
                <a:cxn ang="0">
                  <a:pos x="573" y="135"/>
                </a:cxn>
                <a:cxn ang="0">
                  <a:pos x="430" y="54"/>
                </a:cxn>
                <a:cxn ang="0">
                  <a:pos x="315" y="28"/>
                </a:cxn>
                <a:cxn ang="0">
                  <a:pos x="315" y="108"/>
                </a:cxn>
                <a:cxn ang="0">
                  <a:pos x="257" y="54"/>
                </a:cxn>
                <a:cxn ang="0">
                  <a:pos x="257" y="0"/>
                </a:cxn>
                <a:cxn ang="0">
                  <a:pos x="171" y="0"/>
                </a:cxn>
              </a:cxnLst>
              <a:rect l="0" t="0" r="r" b="b"/>
              <a:pathLst>
                <a:path w="573" h="489">
                  <a:moveTo>
                    <a:pt x="171" y="0"/>
                  </a:moveTo>
                  <a:lnTo>
                    <a:pt x="142" y="28"/>
                  </a:lnTo>
                  <a:lnTo>
                    <a:pt x="57" y="28"/>
                  </a:lnTo>
                  <a:lnTo>
                    <a:pt x="57" y="380"/>
                  </a:lnTo>
                  <a:lnTo>
                    <a:pt x="0" y="380"/>
                  </a:lnTo>
                  <a:lnTo>
                    <a:pt x="0" y="407"/>
                  </a:lnTo>
                  <a:lnTo>
                    <a:pt x="57" y="461"/>
                  </a:lnTo>
                  <a:lnTo>
                    <a:pt x="57" y="489"/>
                  </a:lnTo>
                  <a:lnTo>
                    <a:pt x="430" y="489"/>
                  </a:lnTo>
                  <a:lnTo>
                    <a:pt x="458" y="352"/>
                  </a:lnTo>
                  <a:lnTo>
                    <a:pt x="548" y="273"/>
                  </a:lnTo>
                  <a:lnTo>
                    <a:pt x="573" y="135"/>
                  </a:lnTo>
                  <a:lnTo>
                    <a:pt x="430" y="54"/>
                  </a:lnTo>
                  <a:lnTo>
                    <a:pt x="315" y="28"/>
                  </a:lnTo>
                  <a:lnTo>
                    <a:pt x="315" y="108"/>
                  </a:lnTo>
                  <a:lnTo>
                    <a:pt x="257" y="54"/>
                  </a:lnTo>
                  <a:lnTo>
                    <a:pt x="257" y="0"/>
                  </a:lnTo>
                  <a:lnTo>
                    <a:pt x="171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1" name="Group 90"/>
          <p:cNvGrpSpPr>
            <a:grpSpLocks/>
          </p:cNvGrpSpPr>
          <p:nvPr/>
        </p:nvGrpSpPr>
        <p:grpSpPr bwMode="auto">
          <a:xfrm>
            <a:off x="1741601" y="3976555"/>
            <a:ext cx="990943" cy="738237"/>
            <a:chOff x="495" y="2367"/>
            <a:chExt cx="718" cy="515"/>
          </a:xfrm>
          <a:noFill/>
        </p:grpSpPr>
        <p:sp>
          <p:nvSpPr>
            <p:cNvPr id="1024" name="Freeform 91"/>
            <p:cNvSpPr>
              <a:spLocks/>
            </p:cNvSpPr>
            <p:nvPr/>
          </p:nvSpPr>
          <p:spPr bwMode="auto">
            <a:xfrm>
              <a:off x="495" y="2367"/>
              <a:ext cx="718" cy="515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73" y="82"/>
                </a:cxn>
                <a:cxn ang="0">
                  <a:pos x="0" y="325"/>
                </a:cxn>
                <a:cxn ang="0">
                  <a:pos x="0" y="515"/>
                </a:cxn>
                <a:cxn ang="0">
                  <a:pos x="230" y="515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16" y="515"/>
                </a:cxn>
                <a:cxn ang="0">
                  <a:pos x="574" y="515"/>
                </a:cxn>
                <a:cxn ang="0">
                  <a:pos x="574" y="325"/>
                </a:cxn>
                <a:cxn ang="0">
                  <a:pos x="718" y="325"/>
                </a:cxn>
                <a:cxn ang="0">
                  <a:pos x="718" y="0"/>
                </a:cxn>
                <a:cxn ang="0">
                  <a:pos x="230" y="0"/>
                </a:cxn>
                <a:cxn ang="0">
                  <a:pos x="115" y="27"/>
                </a:cxn>
              </a:cxnLst>
              <a:rect l="0" t="0" r="r" b="b"/>
              <a:pathLst>
                <a:path w="718" h="515">
                  <a:moveTo>
                    <a:pt x="115" y="27"/>
                  </a:moveTo>
                  <a:lnTo>
                    <a:pt x="173" y="82"/>
                  </a:lnTo>
                  <a:lnTo>
                    <a:pt x="0" y="325"/>
                  </a:lnTo>
                  <a:lnTo>
                    <a:pt x="0" y="515"/>
                  </a:lnTo>
                  <a:lnTo>
                    <a:pt x="230" y="515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16" y="515"/>
                  </a:lnTo>
                  <a:lnTo>
                    <a:pt x="574" y="515"/>
                  </a:lnTo>
                  <a:lnTo>
                    <a:pt x="574" y="325"/>
                  </a:lnTo>
                  <a:lnTo>
                    <a:pt x="718" y="325"/>
                  </a:lnTo>
                  <a:lnTo>
                    <a:pt x="718" y="0"/>
                  </a:lnTo>
                  <a:lnTo>
                    <a:pt x="230" y="0"/>
                  </a:lnTo>
                  <a:lnTo>
                    <a:pt x="115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25" name="Freeform 92"/>
            <p:cNvSpPr>
              <a:spLocks/>
            </p:cNvSpPr>
            <p:nvPr/>
          </p:nvSpPr>
          <p:spPr bwMode="auto">
            <a:xfrm>
              <a:off x="495" y="2367"/>
              <a:ext cx="718" cy="515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73" y="82"/>
                </a:cxn>
                <a:cxn ang="0">
                  <a:pos x="0" y="325"/>
                </a:cxn>
                <a:cxn ang="0">
                  <a:pos x="0" y="515"/>
                </a:cxn>
                <a:cxn ang="0">
                  <a:pos x="230" y="515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16" y="515"/>
                </a:cxn>
                <a:cxn ang="0">
                  <a:pos x="574" y="515"/>
                </a:cxn>
                <a:cxn ang="0">
                  <a:pos x="574" y="325"/>
                </a:cxn>
                <a:cxn ang="0">
                  <a:pos x="718" y="325"/>
                </a:cxn>
                <a:cxn ang="0">
                  <a:pos x="718" y="0"/>
                </a:cxn>
                <a:cxn ang="0">
                  <a:pos x="230" y="0"/>
                </a:cxn>
                <a:cxn ang="0">
                  <a:pos x="115" y="27"/>
                </a:cxn>
              </a:cxnLst>
              <a:rect l="0" t="0" r="r" b="b"/>
              <a:pathLst>
                <a:path w="718" h="515">
                  <a:moveTo>
                    <a:pt x="115" y="27"/>
                  </a:moveTo>
                  <a:lnTo>
                    <a:pt x="173" y="82"/>
                  </a:lnTo>
                  <a:lnTo>
                    <a:pt x="0" y="325"/>
                  </a:lnTo>
                  <a:lnTo>
                    <a:pt x="0" y="515"/>
                  </a:lnTo>
                  <a:lnTo>
                    <a:pt x="230" y="515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16" y="515"/>
                  </a:lnTo>
                  <a:lnTo>
                    <a:pt x="574" y="515"/>
                  </a:lnTo>
                  <a:lnTo>
                    <a:pt x="574" y="325"/>
                  </a:lnTo>
                  <a:lnTo>
                    <a:pt x="718" y="325"/>
                  </a:lnTo>
                  <a:lnTo>
                    <a:pt x="718" y="0"/>
                  </a:lnTo>
                  <a:lnTo>
                    <a:pt x="230" y="0"/>
                  </a:lnTo>
                  <a:lnTo>
                    <a:pt x="115" y="27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2" name="Group 93"/>
          <p:cNvGrpSpPr>
            <a:grpSpLocks/>
          </p:cNvGrpSpPr>
          <p:nvPr/>
        </p:nvGrpSpPr>
        <p:grpSpPr bwMode="auto">
          <a:xfrm>
            <a:off x="2532423" y="3976555"/>
            <a:ext cx="673511" cy="699534"/>
            <a:chOff x="1068" y="2367"/>
            <a:chExt cx="488" cy="488"/>
          </a:xfrm>
          <a:noFill/>
        </p:grpSpPr>
        <p:sp>
          <p:nvSpPr>
            <p:cNvPr id="1022" name="Freeform 94"/>
            <p:cNvSpPr>
              <a:spLocks/>
            </p:cNvSpPr>
            <p:nvPr/>
          </p:nvSpPr>
          <p:spPr bwMode="auto">
            <a:xfrm>
              <a:off x="1068" y="2367"/>
              <a:ext cx="488" cy="48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325"/>
                </a:cxn>
                <a:cxn ang="0">
                  <a:pos x="0" y="325"/>
                </a:cxn>
                <a:cxn ang="0">
                  <a:pos x="0" y="488"/>
                </a:cxn>
                <a:cxn ang="0">
                  <a:pos x="344" y="488"/>
                </a:cxn>
                <a:cxn ang="0">
                  <a:pos x="344" y="434"/>
                </a:cxn>
                <a:cxn ang="0">
                  <a:pos x="459" y="434"/>
                </a:cxn>
                <a:cxn ang="0">
                  <a:pos x="488" y="352"/>
                </a:cxn>
                <a:cxn ang="0">
                  <a:pos x="488" y="0"/>
                </a:cxn>
                <a:cxn ang="0">
                  <a:pos x="144" y="0"/>
                </a:cxn>
              </a:cxnLst>
              <a:rect l="0" t="0" r="r" b="b"/>
              <a:pathLst>
                <a:path w="488" h="488">
                  <a:moveTo>
                    <a:pt x="144" y="0"/>
                  </a:moveTo>
                  <a:lnTo>
                    <a:pt x="144" y="325"/>
                  </a:lnTo>
                  <a:lnTo>
                    <a:pt x="0" y="325"/>
                  </a:lnTo>
                  <a:lnTo>
                    <a:pt x="0" y="488"/>
                  </a:lnTo>
                  <a:lnTo>
                    <a:pt x="344" y="488"/>
                  </a:lnTo>
                  <a:lnTo>
                    <a:pt x="344" y="434"/>
                  </a:lnTo>
                  <a:lnTo>
                    <a:pt x="459" y="434"/>
                  </a:lnTo>
                  <a:lnTo>
                    <a:pt x="488" y="352"/>
                  </a:lnTo>
                  <a:lnTo>
                    <a:pt x="488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23" name="Freeform 95"/>
            <p:cNvSpPr>
              <a:spLocks/>
            </p:cNvSpPr>
            <p:nvPr/>
          </p:nvSpPr>
          <p:spPr bwMode="auto">
            <a:xfrm>
              <a:off x="1068" y="2367"/>
              <a:ext cx="488" cy="48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325"/>
                </a:cxn>
                <a:cxn ang="0">
                  <a:pos x="0" y="325"/>
                </a:cxn>
                <a:cxn ang="0">
                  <a:pos x="0" y="488"/>
                </a:cxn>
                <a:cxn ang="0">
                  <a:pos x="344" y="488"/>
                </a:cxn>
                <a:cxn ang="0">
                  <a:pos x="344" y="434"/>
                </a:cxn>
                <a:cxn ang="0">
                  <a:pos x="459" y="434"/>
                </a:cxn>
                <a:cxn ang="0">
                  <a:pos x="488" y="352"/>
                </a:cxn>
                <a:cxn ang="0">
                  <a:pos x="488" y="0"/>
                </a:cxn>
                <a:cxn ang="0">
                  <a:pos x="144" y="0"/>
                </a:cxn>
              </a:cxnLst>
              <a:rect l="0" t="0" r="r" b="b"/>
              <a:pathLst>
                <a:path w="488" h="488">
                  <a:moveTo>
                    <a:pt x="144" y="0"/>
                  </a:moveTo>
                  <a:lnTo>
                    <a:pt x="144" y="325"/>
                  </a:lnTo>
                  <a:lnTo>
                    <a:pt x="0" y="325"/>
                  </a:lnTo>
                  <a:lnTo>
                    <a:pt x="0" y="488"/>
                  </a:lnTo>
                  <a:lnTo>
                    <a:pt x="344" y="488"/>
                  </a:lnTo>
                  <a:lnTo>
                    <a:pt x="344" y="434"/>
                  </a:lnTo>
                  <a:lnTo>
                    <a:pt x="459" y="434"/>
                  </a:lnTo>
                  <a:lnTo>
                    <a:pt x="488" y="352"/>
                  </a:lnTo>
                  <a:lnTo>
                    <a:pt x="488" y="0"/>
                  </a:lnTo>
                  <a:lnTo>
                    <a:pt x="144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3" name="Group 96"/>
          <p:cNvGrpSpPr>
            <a:grpSpLocks/>
          </p:cNvGrpSpPr>
          <p:nvPr/>
        </p:nvGrpSpPr>
        <p:grpSpPr bwMode="auto">
          <a:xfrm>
            <a:off x="3168670" y="3859011"/>
            <a:ext cx="593462" cy="739671"/>
            <a:chOff x="1529" y="2285"/>
            <a:chExt cx="430" cy="516"/>
          </a:xfrm>
          <a:noFill/>
        </p:grpSpPr>
        <p:sp>
          <p:nvSpPr>
            <p:cNvPr id="1020" name="Freeform 97"/>
            <p:cNvSpPr>
              <a:spLocks/>
            </p:cNvSpPr>
            <p:nvPr/>
          </p:nvSpPr>
          <p:spPr bwMode="auto">
            <a:xfrm>
              <a:off x="1529" y="2285"/>
              <a:ext cx="430" cy="5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8" y="434"/>
                </a:cxn>
                <a:cxn ang="0">
                  <a:pos x="0" y="516"/>
                </a:cxn>
                <a:cxn ang="0">
                  <a:pos x="143" y="516"/>
                </a:cxn>
                <a:cxn ang="0">
                  <a:pos x="172" y="461"/>
                </a:cxn>
                <a:cxn ang="0">
                  <a:pos x="345" y="461"/>
                </a:cxn>
                <a:cxn ang="0">
                  <a:pos x="345" y="407"/>
                </a:cxn>
                <a:cxn ang="0">
                  <a:pos x="402" y="407"/>
                </a:cxn>
                <a:cxn ang="0">
                  <a:pos x="402" y="354"/>
                </a:cxn>
                <a:cxn ang="0">
                  <a:pos x="430" y="299"/>
                </a:cxn>
                <a:cxn ang="0">
                  <a:pos x="430" y="218"/>
                </a:cxn>
                <a:cxn ang="0">
                  <a:pos x="402" y="164"/>
                </a:cxn>
                <a:cxn ang="0">
                  <a:pos x="402" y="136"/>
                </a:cxn>
                <a:cxn ang="0">
                  <a:pos x="345" y="136"/>
                </a:cxn>
                <a:cxn ang="0">
                  <a:pos x="345" y="109"/>
                </a:cxn>
                <a:cxn ang="0">
                  <a:pos x="287" y="55"/>
                </a:cxn>
                <a:cxn ang="0">
                  <a:pos x="287" y="28"/>
                </a:cxn>
                <a:cxn ang="0">
                  <a:pos x="201" y="0"/>
                </a:cxn>
                <a:cxn ang="0">
                  <a:pos x="86" y="82"/>
                </a:cxn>
                <a:cxn ang="0">
                  <a:pos x="28" y="82"/>
                </a:cxn>
              </a:cxnLst>
              <a:rect l="0" t="0" r="r" b="b"/>
              <a:pathLst>
                <a:path w="430" h="516">
                  <a:moveTo>
                    <a:pt x="28" y="82"/>
                  </a:moveTo>
                  <a:lnTo>
                    <a:pt x="28" y="434"/>
                  </a:lnTo>
                  <a:lnTo>
                    <a:pt x="0" y="516"/>
                  </a:lnTo>
                  <a:lnTo>
                    <a:pt x="143" y="516"/>
                  </a:lnTo>
                  <a:lnTo>
                    <a:pt x="172" y="461"/>
                  </a:lnTo>
                  <a:lnTo>
                    <a:pt x="345" y="461"/>
                  </a:lnTo>
                  <a:lnTo>
                    <a:pt x="345" y="407"/>
                  </a:lnTo>
                  <a:lnTo>
                    <a:pt x="402" y="407"/>
                  </a:lnTo>
                  <a:lnTo>
                    <a:pt x="402" y="354"/>
                  </a:lnTo>
                  <a:lnTo>
                    <a:pt x="430" y="299"/>
                  </a:lnTo>
                  <a:lnTo>
                    <a:pt x="430" y="218"/>
                  </a:lnTo>
                  <a:lnTo>
                    <a:pt x="402" y="164"/>
                  </a:lnTo>
                  <a:lnTo>
                    <a:pt x="402" y="136"/>
                  </a:lnTo>
                  <a:lnTo>
                    <a:pt x="345" y="136"/>
                  </a:lnTo>
                  <a:lnTo>
                    <a:pt x="345" y="109"/>
                  </a:lnTo>
                  <a:lnTo>
                    <a:pt x="287" y="55"/>
                  </a:lnTo>
                  <a:lnTo>
                    <a:pt x="287" y="28"/>
                  </a:lnTo>
                  <a:lnTo>
                    <a:pt x="201" y="0"/>
                  </a:lnTo>
                  <a:lnTo>
                    <a:pt x="86" y="82"/>
                  </a:lnTo>
                  <a:lnTo>
                    <a:pt x="28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21" name="Freeform 98"/>
            <p:cNvSpPr>
              <a:spLocks/>
            </p:cNvSpPr>
            <p:nvPr/>
          </p:nvSpPr>
          <p:spPr bwMode="auto">
            <a:xfrm>
              <a:off x="1529" y="2285"/>
              <a:ext cx="430" cy="5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8" y="434"/>
                </a:cxn>
                <a:cxn ang="0">
                  <a:pos x="0" y="516"/>
                </a:cxn>
                <a:cxn ang="0">
                  <a:pos x="143" y="516"/>
                </a:cxn>
                <a:cxn ang="0">
                  <a:pos x="172" y="461"/>
                </a:cxn>
                <a:cxn ang="0">
                  <a:pos x="345" y="461"/>
                </a:cxn>
                <a:cxn ang="0">
                  <a:pos x="345" y="407"/>
                </a:cxn>
                <a:cxn ang="0">
                  <a:pos x="402" y="407"/>
                </a:cxn>
                <a:cxn ang="0">
                  <a:pos x="402" y="354"/>
                </a:cxn>
                <a:cxn ang="0">
                  <a:pos x="430" y="299"/>
                </a:cxn>
                <a:cxn ang="0">
                  <a:pos x="430" y="218"/>
                </a:cxn>
                <a:cxn ang="0">
                  <a:pos x="402" y="164"/>
                </a:cxn>
                <a:cxn ang="0">
                  <a:pos x="402" y="136"/>
                </a:cxn>
                <a:cxn ang="0">
                  <a:pos x="345" y="136"/>
                </a:cxn>
                <a:cxn ang="0">
                  <a:pos x="345" y="109"/>
                </a:cxn>
                <a:cxn ang="0">
                  <a:pos x="287" y="55"/>
                </a:cxn>
                <a:cxn ang="0">
                  <a:pos x="287" y="28"/>
                </a:cxn>
                <a:cxn ang="0">
                  <a:pos x="201" y="0"/>
                </a:cxn>
                <a:cxn ang="0">
                  <a:pos x="86" y="82"/>
                </a:cxn>
                <a:cxn ang="0">
                  <a:pos x="28" y="82"/>
                </a:cxn>
              </a:cxnLst>
              <a:rect l="0" t="0" r="r" b="b"/>
              <a:pathLst>
                <a:path w="430" h="516">
                  <a:moveTo>
                    <a:pt x="28" y="82"/>
                  </a:moveTo>
                  <a:lnTo>
                    <a:pt x="28" y="434"/>
                  </a:lnTo>
                  <a:lnTo>
                    <a:pt x="0" y="516"/>
                  </a:lnTo>
                  <a:lnTo>
                    <a:pt x="143" y="516"/>
                  </a:lnTo>
                  <a:lnTo>
                    <a:pt x="172" y="461"/>
                  </a:lnTo>
                  <a:lnTo>
                    <a:pt x="345" y="461"/>
                  </a:lnTo>
                  <a:lnTo>
                    <a:pt x="345" y="407"/>
                  </a:lnTo>
                  <a:lnTo>
                    <a:pt x="402" y="407"/>
                  </a:lnTo>
                  <a:lnTo>
                    <a:pt x="402" y="354"/>
                  </a:lnTo>
                  <a:lnTo>
                    <a:pt x="430" y="299"/>
                  </a:lnTo>
                  <a:lnTo>
                    <a:pt x="430" y="218"/>
                  </a:lnTo>
                  <a:lnTo>
                    <a:pt x="402" y="164"/>
                  </a:lnTo>
                  <a:lnTo>
                    <a:pt x="402" y="136"/>
                  </a:lnTo>
                  <a:lnTo>
                    <a:pt x="345" y="136"/>
                  </a:lnTo>
                  <a:lnTo>
                    <a:pt x="345" y="109"/>
                  </a:lnTo>
                  <a:lnTo>
                    <a:pt x="287" y="55"/>
                  </a:lnTo>
                  <a:lnTo>
                    <a:pt x="287" y="28"/>
                  </a:lnTo>
                  <a:lnTo>
                    <a:pt x="201" y="0"/>
                  </a:lnTo>
                  <a:lnTo>
                    <a:pt x="86" y="82"/>
                  </a:lnTo>
                  <a:lnTo>
                    <a:pt x="28" y="82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4" name="Group 99"/>
          <p:cNvGrpSpPr>
            <a:grpSpLocks/>
          </p:cNvGrpSpPr>
          <p:nvPr/>
        </p:nvGrpSpPr>
        <p:grpSpPr bwMode="auto">
          <a:xfrm>
            <a:off x="3367410" y="4053963"/>
            <a:ext cx="1065471" cy="818511"/>
            <a:chOff x="1673" y="2421"/>
            <a:chExt cx="772" cy="571"/>
          </a:xfrm>
          <a:noFill/>
        </p:grpSpPr>
        <p:sp>
          <p:nvSpPr>
            <p:cNvPr id="1018" name="Freeform 100"/>
            <p:cNvSpPr>
              <a:spLocks/>
            </p:cNvSpPr>
            <p:nvPr/>
          </p:nvSpPr>
          <p:spPr bwMode="auto">
            <a:xfrm>
              <a:off x="1673" y="2421"/>
              <a:ext cx="772" cy="571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258" y="27"/>
                </a:cxn>
                <a:cxn ang="0">
                  <a:pos x="285" y="81"/>
                </a:cxn>
                <a:cxn ang="0">
                  <a:pos x="285" y="163"/>
                </a:cxn>
                <a:cxn ang="0">
                  <a:pos x="258" y="217"/>
                </a:cxn>
                <a:cxn ang="0">
                  <a:pos x="258" y="270"/>
                </a:cxn>
                <a:cxn ang="0">
                  <a:pos x="200" y="270"/>
                </a:cxn>
                <a:cxn ang="0">
                  <a:pos x="200" y="325"/>
                </a:cxn>
                <a:cxn ang="0">
                  <a:pos x="28" y="325"/>
                </a:cxn>
                <a:cxn ang="0">
                  <a:pos x="0" y="379"/>
                </a:cxn>
                <a:cxn ang="0">
                  <a:pos x="229" y="379"/>
                </a:cxn>
                <a:cxn ang="0">
                  <a:pos x="229" y="434"/>
                </a:cxn>
                <a:cxn ang="0">
                  <a:pos x="285" y="434"/>
                </a:cxn>
                <a:cxn ang="0">
                  <a:pos x="285" y="515"/>
                </a:cxn>
                <a:cxn ang="0">
                  <a:pos x="312" y="571"/>
                </a:cxn>
                <a:cxn ang="0">
                  <a:pos x="400" y="461"/>
                </a:cxn>
                <a:cxn ang="0">
                  <a:pos x="457" y="488"/>
                </a:cxn>
                <a:cxn ang="0">
                  <a:pos x="486" y="434"/>
                </a:cxn>
                <a:cxn ang="0">
                  <a:pos x="572" y="434"/>
                </a:cxn>
                <a:cxn ang="0">
                  <a:pos x="629" y="461"/>
                </a:cxn>
                <a:cxn ang="0">
                  <a:pos x="772" y="461"/>
                </a:cxn>
                <a:cxn ang="0">
                  <a:pos x="687" y="352"/>
                </a:cxn>
                <a:cxn ang="0">
                  <a:pos x="687" y="163"/>
                </a:cxn>
                <a:cxn ang="0">
                  <a:pos x="658" y="54"/>
                </a:cxn>
                <a:cxn ang="0">
                  <a:pos x="572" y="0"/>
                </a:cxn>
                <a:cxn ang="0">
                  <a:pos x="258" y="0"/>
                </a:cxn>
              </a:cxnLst>
              <a:rect l="0" t="0" r="r" b="b"/>
              <a:pathLst>
                <a:path w="772" h="571">
                  <a:moveTo>
                    <a:pt x="258" y="0"/>
                  </a:moveTo>
                  <a:lnTo>
                    <a:pt x="258" y="27"/>
                  </a:lnTo>
                  <a:lnTo>
                    <a:pt x="285" y="81"/>
                  </a:lnTo>
                  <a:lnTo>
                    <a:pt x="285" y="163"/>
                  </a:lnTo>
                  <a:lnTo>
                    <a:pt x="258" y="217"/>
                  </a:lnTo>
                  <a:lnTo>
                    <a:pt x="258" y="270"/>
                  </a:lnTo>
                  <a:lnTo>
                    <a:pt x="200" y="270"/>
                  </a:lnTo>
                  <a:lnTo>
                    <a:pt x="200" y="325"/>
                  </a:lnTo>
                  <a:lnTo>
                    <a:pt x="28" y="325"/>
                  </a:lnTo>
                  <a:lnTo>
                    <a:pt x="0" y="379"/>
                  </a:lnTo>
                  <a:lnTo>
                    <a:pt x="229" y="379"/>
                  </a:lnTo>
                  <a:lnTo>
                    <a:pt x="229" y="434"/>
                  </a:lnTo>
                  <a:lnTo>
                    <a:pt x="285" y="434"/>
                  </a:lnTo>
                  <a:lnTo>
                    <a:pt x="285" y="515"/>
                  </a:lnTo>
                  <a:lnTo>
                    <a:pt x="312" y="571"/>
                  </a:lnTo>
                  <a:lnTo>
                    <a:pt x="400" y="461"/>
                  </a:lnTo>
                  <a:lnTo>
                    <a:pt x="457" y="488"/>
                  </a:lnTo>
                  <a:lnTo>
                    <a:pt x="486" y="434"/>
                  </a:lnTo>
                  <a:lnTo>
                    <a:pt x="572" y="434"/>
                  </a:lnTo>
                  <a:lnTo>
                    <a:pt x="629" y="461"/>
                  </a:lnTo>
                  <a:lnTo>
                    <a:pt x="772" y="461"/>
                  </a:lnTo>
                  <a:lnTo>
                    <a:pt x="687" y="352"/>
                  </a:lnTo>
                  <a:lnTo>
                    <a:pt x="687" y="163"/>
                  </a:lnTo>
                  <a:lnTo>
                    <a:pt x="658" y="54"/>
                  </a:lnTo>
                  <a:lnTo>
                    <a:pt x="572" y="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19" name="Freeform 101"/>
            <p:cNvSpPr>
              <a:spLocks/>
            </p:cNvSpPr>
            <p:nvPr/>
          </p:nvSpPr>
          <p:spPr bwMode="auto">
            <a:xfrm>
              <a:off x="1673" y="2421"/>
              <a:ext cx="772" cy="571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258" y="27"/>
                </a:cxn>
                <a:cxn ang="0">
                  <a:pos x="285" y="81"/>
                </a:cxn>
                <a:cxn ang="0">
                  <a:pos x="285" y="163"/>
                </a:cxn>
                <a:cxn ang="0">
                  <a:pos x="258" y="217"/>
                </a:cxn>
                <a:cxn ang="0">
                  <a:pos x="258" y="270"/>
                </a:cxn>
                <a:cxn ang="0">
                  <a:pos x="200" y="270"/>
                </a:cxn>
                <a:cxn ang="0">
                  <a:pos x="200" y="325"/>
                </a:cxn>
                <a:cxn ang="0">
                  <a:pos x="28" y="325"/>
                </a:cxn>
                <a:cxn ang="0">
                  <a:pos x="0" y="379"/>
                </a:cxn>
                <a:cxn ang="0">
                  <a:pos x="229" y="379"/>
                </a:cxn>
                <a:cxn ang="0">
                  <a:pos x="229" y="434"/>
                </a:cxn>
                <a:cxn ang="0">
                  <a:pos x="285" y="434"/>
                </a:cxn>
                <a:cxn ang="0">
                  <a:pos x="285" y="515"/>
                </a:cxn>
                <a:cxn ang="0">
                  <a:pos x="312" y="571"/>
                </a:cxn>
                <a:cxn ang="0">
                  <a:pos x="400" y="461"/>
                </a:cxn>
                <a:cxn ang="0">
                  <a:pos x="457" y="488"/>
                </a:cxn>
                <a:cxn ang="0">
                  <a:pos x="486" y="434"/>
                </a:cxn>
                <a:cxn ang="0">
                  <a:pos x="572" y="434"/>
                </a:cxn>
                <a:cxn ang="0">
                  <a:pos x="629" y="461"/>
                </a:cxn>
                <a:cxn ang="0">
                  <a:pos x="772" y="461"/>
                </a:cxn>
                <a:cxn ang="0">
                  <a:pos x="687" y="352"/>
                </a:cxn>
                <a:cxn ang="0">
                  <a:pos x="687" y="163"/>
                </a:cxn>
                <a:cxn ang="0">
                  <a:pos x="658" y="54"/>
                </a:cxn>
                <a:cxn ang="0">
                  <a:pos x="572" y="0"/>
                </a:cxn>
                <a:cxn ang="0">
                  <a:pos x="258" y="0"/>
                </a:cxn>
              </a:cxnLst>
              <a:rect l="0" t="0" r="r" b="b"/>
              <a:pathLst>
                <a:path w="772" h="571">
                  <a:moveTo>
                    <a:pt x="258" y="0"/>
                  </a:moveTo>
                  <a:lnTo>
                    <a:pt x="258" y="27"/>
                  </a:lnTo>
                  <a:lnTo>
                    <a:pt x="285" y="81"/>
                  </a:lnTo>
                  <a:lnTo>
                    <a:pt x="285" y="163"/>
                  </a:lnTo>
                  <a:lnTo>
                    <a:pt x="258" y="217"/>
                  </a:lnTo>
                  <a:lnTo>
                    <a:pt x="258" y="270"/>
                  </a:lnTo>
                  <a:lnTo>
                    <a:pt x="200" y="270"/>
                  </a:lnTo>
                  <a:lnTo>
                    <a:pt x="200" y="325"/>
                  </a:lnTo>
                  <a:lnTo>
                    <a:pt x="28" y="325"/>
                  </a:lnTo>
                  <a:lnTo>
                    <a:pt x="0" y="379"/>
                  </a:lnTo>
                  <a:lnTo>
                    <a:pt x="229" y="379"/>
                  </a:lnTo>
                  <a:lnTo>
                    <a:pt x="229" y="434"/>
                  </a:lnTo>
                  <a:lnTo>
                    <a:pt x="285" y="434"/>
                  </a:lnTo>
                  <a:lnTo>
                    <a:pt x="285" y="515"/>
                  </a:lnTo>
                  <a:lnTo>
                    <a:pt x="312" y="571"/>
                  </a:lnTo>
                  <a:lnTo>
                    <a:pt x="400" y="461"/>
                  </a:lnTo>
                  <a:lnTo>
                    <a:pt x="457" y="488"/>
                  </a:lnTo>
                  <a:lnTo>
                    <a:pt x="486" y="434"/>
                  </a:lnTo>
                  <a:lnTo>
                    <a:pt x="572" y="434"/>
                  </a:lnTo>
                  <a:lnTo>
                    <a:pt x="629" y="461"/>
                  </a:lnTo>
                  <a:lnTo>
                    <a:pt x="772" y="461"/>
                  </a:lnTo>
                  <a:lnTo>
                    <a:pt x="687" y="352"/>
                  </a:lnTo>
                  <a:lnTo>
                    <a:pt x="687" y="163"/>
                  </a:lnTo>
                  <a:lnTo>
                    <a:pt x="658" y="54"/>
                  </a:lnTo>
                  <a:lnTo>
                    <a:pt x="572" y="0"/>
                  </a:lnTo>
                  <a:lnTo>
                    <a:pt x="25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5" name="Group 102"/>
          <p:cNvGrpSpPr>
            <a:grpSpLocks/>
          </p:cNvGrpSpPr>
          <p:nvPr/>
        </p:nvGrpSpPr>
        <p:grpSpPr bwMode="auto">
          <a:xfrm>
            <a:off x="4158232" y="3780170"/>
            <a:ext cx="721816" cy="778375"/>
            <a:chOff x="2246" y="2230"/>
            <a:chExt cx="523" cy="543"/>
          </a:xfrm>
          <a:noFill/>
        </p:grpSpPr>
        <p:sp>
          <p:nvSpPr>
            <p:cNvPr id="1016" name="Freeform 103"/>
            <p:cNvSpPr>
              <a:spLocks/>
            </p:cNvSpPr>
            <p:nvPr/>
          </p:nvSpPr>
          <p:spPr bwMode="auto">
            <a:xfrm>
              <a:off x="2246" y="2230"/>
              <a:ext cx="523" cy="543"/>
            </a:xfrm>
            <a:custGeom>
              <a:avLst/>
              <a:gdLst/>
              <a:ahLst/>
              <a:cxnLst>
                <a:cxn ang="0">
                  <a:pos x="88" y="2"/>
                </a:cxn>
                <a:cxn ang="0">
                  <a:pos x="29" y="53"/>
                </a:cxn>
                <a:cxn ang="0">
                  <a:pos x="0" y="188"/>
                </a:cxn>
                <a:cxn ang="0">
                  <a:pos x="86" y="248"/>
                </a:cxn>
                <a:cxn ang="0">
                  <a:pos x="112" y="360"/>
                </a:cxn>
                <a:cxn ang="0">
                  <a:pos x="114" y="542"/>
                </a:cxn>
                <a:cxn ang="0">
                  <a:pos x="379" y="543"/>
                </a:cxn>
                <a:cxn ang="0">
                  <a:pos x="437" y="515"/>
                </a:cxn>
                <a:cxn ang="0">
                  <a:pos x="523" y="381"/>
                </a:cxn>
                <a:cxn ang="0">
                  <a:pos x="466" y="272"/>
                </a:cxn>
                <a:cxn ang="0">
                  <a:pos x="264" y="272"/>
                </a:cxn>
                <a:cxn ang="0">
                  <a:pos x="322" y="190"/>
                </a:cxn>
                <a:cxn ang="0">
                  <a:pos x="322" y="109"/>
                </a:cxn>
                <a:cxn ang="0">
                  <a:pos x="236" y="109"/>
                </a:cxn>
                <a:cxn ang="0">
                  <a:pos x="293" y="136"/>
                </a:cxn>
                <a:cxn ang="0">
                  <a:pos x="293" y="190"/>
                </a:cxn>
                <a:cxn ang="0">
                  <a:pos x="207" y="163"/>
                </a:cxn>
                <a:cxn ang="0">
                  <a:pos x="149" y="27"/>
                </a:cxn>
                <a:cxn ang="0">
                  <a:pos x="92" y="0"/>
                </a:cxn>
                <a:cxn ang="0">
                  <a:pos x="88" y="2"/>
                </a:cxn>
              </a:cxnLst>
              <a:rect l="0" t="0" r="r" b="b"/>
              <a:pathLst>
                <a:path w="523" h="543">
                  <a:moveTo>
                    <a:pt x="88" y="2"/>
                  </a:moveTo>
                  <a:lnTo>
                    <a:pt x="29" y="53"/>
                  </a:lnTo>
                  <a:lnTo>
                    <a:pt x="0" y="188"/>
                  </a:lnTo>
                  <a:lnTo>
                    <a:pt x="86" y="248"/>
                  </a:lnTo>
                  <a:lnTo>
                    <a:pt x="112" y="360"/>
                  </a:lnTo>
                  <a:lnTo>
                    <a:pt x="114" y="542"/>
                  </a:lnTo>
                  <a:lnTo>
                    <a:pt x="379" y="543"/>
                  </a:lnTo>
                  <a:lnTo>
                    <a:pt x="437" y="515"/>
                  </a:lnTo>
                  <a:lnTo>
                    <a:pt x="523" y="381"/>
                  </a:lnTo>
                  <a:lnTo>
                    <a:pt x="466" y="272"/>
                  </a:lnTo>
                  <a:lnTo>
                    <a:pt x="264" y="272"/>
                  </a:lnTo>
                  <a:lnTo>
                    <a:pt x="322" y="190"/>
                  </a:lnTo>
                  <a:lnTo>
                    <a:pt x="322" y="109"/>
                  </a:lnTo>
                  <a:lnTo>
                    <a:pt x="236" y="109"/>
                  </a:lnTo>
                  <a:lnTo>
                    <a:pt x="293" y="136"/>
                  </a:lnTo>
                  <a:lnTo>
                    <a:pt x="293" y="190"/>
                  </a:lnTo>
                  <a:lnTo>
                    <a:pt x="207" y="163"/>
                  </a:lnTo>
                  <a:lnTo>
                    <a:pt x="149" y="27"/>
                  </a:lnTo>
                  <a:lnTo>
                    <a:pt x="92" y="0"/>
                  </a:lnTo>
                  <a:lnTo>
                    <a:pt x="8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17" name="Freeform 104"/>
            <p:cNvSpPr>
              <a:spLocks/>
            </p:cNvSpPr>
            <p:nvPr/>
          </p:nvSpPr>
          <p:spPr bwMode="auto">
            <a:xfrm>
              <a:off x="2246" y="2230"/>
              <a:ext cx="523" cy="543"/>
            </a:xfrm>
            <a:custGeom>
              <a:avLst/>
              <a:gdLst/>
              <a:ahLst/>
              <a:cxnLst>
                <a:cxn ang="0">
                  <a:pos x="88" y="2"/>
                </a:cxn>
                <a:cxn ang="0">
                  <a:pos x="29" y="53"/>
                </a:cxn>
                <a:cxn ang="0">
                  <a:pos x="0" y="188"/>
                </a:cxn>
                <a:cxn ang="0">
                  <a:pos x="86" y="248"/>
                </a:cxn>
                <a:cxn ang="0">
                  <a:pos x="112" y="360"/>
                </a:cxn>
                <a:cxn ang="0">
                  <a:pos x="114" y="542"/>
                </a:cxn>
                <a:cxn ang="0">
                  <a:pos x="379" y="543"/>
                </a:cxn>
                <a:cxn ang="0">
                  <a:pos x="437" y="515"/>
                </a:cxn>
                <a:cxn ang="0">
                  <a:pos x="523" y="381"/>
                </a:cxn>
                <a:cxn ang="0">
                  <a:pos x="466" y="272"/>
                </a:cxn>
                <a:cxn ang="0">
                  <a:pos x="264" y="272"/>
                </a:cxn>
                <a:cxn ang="0">
                  <a:pos x="322" y="190"/>
                </a:cxn>
                <a:cxn ang="0">
                  <a:pos x="322" y="109"/>
                </a:cxn>
                <a:cxn ang="0">
                  <a:pos x="236" y="109"/>
                </a:cxn>
                <a:cxn ang="0">
                  <a:pos x="293" y="136"/>
                </a:cxn>
                <a:cxn ang="0">
                  <a:pos x="293" y="190"/>
                </a:cxn>
                <a:cxn ang="0">
                  <a:pos x="207" y="163"/>
                </a:cxn>
                <a:cxn ang="0">
                  <a:pos x="149" y="27"/>
                </a:cxn>
                <a:cxn ang="0">
                  <a:pos x="92" y="0"/>
                </a:cxn>
              </a:cxnLst>
              <a:rect l="0" t="0" r="r" b="b"/>
              <a:pathLst>
                <a:path w="523" h="543">
                  <a:moveTo>
                    <a:pt x="88" y="2"/>
                  </a:moveTo>
                  <a:lnTo>
                    <a:pt x="29" y="53"/>
                  </a:lnTo>
                  <a:lnTo>
                    <a:pt x="0" y="188"/>
                  </a:lnTo>
                  <a:lnTo>
                    <a:pt x="86" y="248"/>
                  </a:lnTo>
                  <a:lnTo>
                    <a:pt x="112" y="360"/>
                  </a:lnTo>
                  <a:lnTo>
                    <a:pt x="114" y="542"/>
                  </a:lnTo>
                  <a:lnTo>
                    <a:pt x="379" y="543"/>
                  </a:lnTo>
                  <a:lnTo>
                    <a:pt x="437" y="515"/>
                  </a:lnTo>
                  <a:lnTo>
                    <a:pt x="523" y="381"/>
                  </a:lnTo>
                  <a:lnTo>
                    <a:pt x="466" y="272"/>
                  </a:lnTo>
                  <a:lnTo>
                    <a:pt x="264" y="272"/>
                  </a:lnTo>
                  <a:lnTo>
                    <a:pt x="322" y="190"/>
                  </a:lnTo>
                  <a:lnTo>
                    <a:pt x="322" y="109"/>
                  </a:lnTo>
                  <a:lnTo>
                    <a:pt x="236" y="109"/>
                  </a:lnTo>
                  <a:lnTo>
                    <a:pt x="293" y="136"/>
                  </a:lnTo>
                  <a:lnTo>
                    <a:pt x="293" y="190"/>
                  </a:lnTo>
                  <a:lnTo>
                    <a:pt x="207" y="163"/>
                  </a:lnTo>
                  <a:lnTo>
                    <a:pt x="149" y="27"/>
                  </a:lnTo>
                  <a:lnTo>
                    <a:pt x="92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6" name="Freeform 107"/>
          <p:cNvSpPr>
            <a:spLocks/>
          </p:cNvSpPr>
          <p:nvPr/>
        </p:nvSpPr>
        <p:spPr bwMode="auto">
          <a:xfrm>
            <a:off x="4870387" y="3781604"/>
            <a:ext cx="632106" cy="546152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56" y="218"/>
              </a:cxn>
              <a:cxn ang="0">
                <a:pos x="0" y="327"/>
              </a:cxn>
              <a:cxn ang="0">
                <a:pos x="0" y="381"/>
              </a:cxn>
              <a:cxn ang="0">
                <a:pos x="56" y="327"/>
              </a:cxn>
              <a:cxn ang="0">
                <a:pos x="458" y="327"/>
              </a:cxn>
              <a:cxn ang="0">
                <a:pos x="430" y="136"/>
              </a:cxn>
              <a:cxn ang="0">
                <a:pos x="458" y="0"/>
              </a:cxn>
              <a:cxn ang="0">
                <a:pos x="114" y="0"/>
              </a:cxn>
            </a:cxnLst>
            <a:rect l="0" t="0" r="r" b="b"/>
            <a:pathLst>
              <a:path w="458" h="381">
                <a:moveTo>
                  <a:pt x="114" y="0"/>
                </a:moveTo>
                <a:lnTo>
                  <a:pt x="56" y="218"/>
                </a:lnTo>
                <a:lnTo>
                  <a:pt x="0" y="327"/>
                </a:lnTo>
                <a:lnTo>
                  <a:pt x="0" y="381"/>
                </a:lnTo>
                <a:lnTo>
                  <a:pt x="56" y="327"/>
                </a:lnTo>
                <a:lnTo>
                  <a:pt x="458" y="327"/>
                </a:lnTo>
                <a:lnTo>
                  <a:pt x="430" y="136"/>
                </a:lnTo>
                <a:lnTo>
                  <a:pt x="458" y="0"/>
                </a:lnTo>
                <a:lnTo>
                  <a:pt x="11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87" name="Freeform 110"/>
          <p:cNvSpPr>
            <a:spLocks/>
          </p:cNvSpPr>
          <p:nvPr/>
        </p:nvSpPr>
        <p:spPr bwMode="auto">
          <a:xfrm>
            <a:off x="5423826" y="3781604"/>
            <a:ext cx="434745" cy="546152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29" y="136"/>
              </a:cxn>
              <a:cxn ang="0">
                <a:pos x="57" y="327"/>
              </a:cxn>
              <a:cxn ang="0">
                <a:pos x="0" y="381"/>
              </a:cxn>
              <a:cxn ang="0">
                <a:pos x="315" y="381"/>
              </a:cxn>
              <a:cxn ang="0">
                <a:pos x="315" y="0"/>
              </a:cxn>
              <a:cxn ang="0">
                <a:pos x="57" y="0"/>
              </a:cxn>
            </a:cxnLst>
            <a:rect l="0" t="0" r="r" b="b"/>
            <a:pathLst>
              <a:path w="315" h="381">
                <a:moveTo>
                  <a:pt x="57" y="0"/>
                </a:moveTo>
                <a:lnTo>
                  <a:pt x="29" y="136"/>
                </a:lnTo>
                <a:lnTo>
                  <a:pt x="57" y="327"/>
                </a:lnTo>
                <a:lnTo>
                  <a:pt x="0" y="381"/>
                </a:lnTo>
                <a:lnTo>
                  <a:pt x="315" y="381"/>
                </a:lnTo>
                <a:lnTo>
                  <a:pt x="315" y="0"/>
                </a:lnTo>
                <a:lnTo>
                  <a:pt x="5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88" name="Freeform 113"/>
          <p:cNvSpPr>
            <a:spLocks/>
          </p:cNvSpPr>
          <p:nvPr/>
        </p:nvSpPr>
        <p:spPr bwMode="auto">
          <a:xfrm>
            <a:off x="5858570" y="3781604"/>
            <a:ext cx="434746" cy="1049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5"/>
              </a:cxn>
              <a:cxn ang="0">
                <a:pos x="86" y="678"/>
              </a:cxn>
              <a:cxn ang="0">
                <a:pos x="258" y="732"/>
              </a:cxn>
              <a:cxn ang="0">
                <a:pos x="315" y="651"/>
              </a:cxn>
              <a:cxn ang="0">
                <a:pos x="287" y="299"/>
              </a:cxn>
              <a:cxn ang="0">
                <a:pos x="201" y="81"/>
              </a:cxn>
              <a:cxn ang="0">
                <a:pos x="201" y="0"/>
              </a:cxn>
              <a:cxn ang="0">
                <a:pos x="0" y="0"/>
              </a:cxn>
            </a:cxnLst>
            <a:rect l="0" t="0" r="r" b="b"/>
            <a:pathLst>
              <a:path w="315" h="732">
                <a:moveTo>
                  <a:pt x="0" y="0"/>
                </a:moveTo>
                <a:lnTo>
                  <a:pt x="0" y="515"/>
                </a:lnTo>
                <a:lnTo>
                  <a:pt x="86" y="678"/>
                </a:lnTo>
                <a:lnTo>
                  <a:pt x="258" y="732"/>
                </a:lnTo>
                <a:lnTo>
                  <a:pt x="315" y="651"/>
                </a:lnTo>
                <a:lnTo>
                  <a:pt x="287" y="299"/>
                </a:lnTo>
                <a:lnTo>
                  <a:pt x="201" y="81"/>
                </a:ln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89" name="Freeform 116"/>
          <p:cNvSpPr>
            <a:spLocks/>
          </p:cNvSpPr>
          <p:nvPr/>
        </p:nvSpPr>
        <p:spPr bwMode="auto">
          <a:xfrm>
            <a:off x="6137359" y="3781604"/>
            <a:ext cx="790823" cy="4687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85" y="300"/>
              </a:cxn>
              <a:cxn ang="0">
                <a:pos x="343" y="327"/>
              </a:cxn>
              <a:cxn ang="0">
                <a:pos x="458" y="327"/>
              </a:cxn>
              <a:cxn ang="0">
                <a:pos x="573" y="0"/>
              </a:cxn>
              <a:cxn ang="0">
                <a:pos x="0" y="0"/>
              </a:cxn>
            </a:cxnLst>
            <a:rect l="0" t="0" r="r" b="b"/>
            <a:pathLst>
              <a:path w="573" h="327">
                <a:moveTo>
                  <a:pt x="0" y="0"/>
                </a:moveTo>
                <a:lnTo>
                  <a:pt x="0" y="82"/>
                </a:lnTo>
                <a:lnTo>
                  <a:pt x="85" y="300"/>
                </a:lnTo>
                <a:lnTo>
                  <a:pt x="343" y="327"/>
                </a:lnTo>
                <a:lnTo>
                  <a:pt x="458" y="327"/>
                </a:lnTo>
                <a:lnTo>
                  <a:pt x="573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90" name="Freeform 119"/>
          <p:cNvSpPr>
            <a:spLocks/>
          </p:cNvSpPr>
          <p:nvPr/>
        </p:nvSpPr>
        <p:spPr bwMode="auto">
          <a:xfrm>
            <a:off x="6253291" y="4210210"/>
            <a:ext cx="875011" cy="7769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52"/>
              </a:cxn>
              <a:cxn ang="0">
                <a:pos x="87" y="325"/>
              </a:cxn>
              <a:cxn ang="0">
                <a:pos x="260" y="406"/>
              </a:cxn>
              <a:cxn ang="0">
                <a:pos x="260" y="461"/>
              </a:cxn>
              <a:cxn ang="0">
                <a:pos x="519" y="542"/>
              </a:cxn>
              <a:cxn ang="0">
                <a:pos x="605" y="515"/>
              </a:cxn>
              <a:cxn ang="0">
                <a:pos x="634" y="461"/>
              </a:cxn>
              <a:cxn ang="0">
                <a:pos x="548" y="243"/>
              </a:cxn>
              <a:cxn ang="0">
                <a:pos x="375" y="27"/>
              </a:cxn>
              <a:cxn ang="0">
                <a:pos x="260" y="27"/>
              </a:cxn>
              <a:cxn ang="0">
                <a:pos x="0" y="0"/>
              </a:cxn>
            </a:cxnLst>
            <a:rect l="0" t="0" r="r" b="b"/>
            <a:pathLst>
              <a:path w="634" h="542">
                <a:moveTo>
                  <a:pt x="0" y="0"/>
                </a:moveTo>
                <a:lnTo>
                  <a:pt x="29" y="352"/>
                </a:lnTo>
                <a:lnTo>
                  <a:pt x="87" y="325"/>
                </a:lnTo>
                <a:lnTo>
                  <a:pt x="260" y="406"/>
                </a:lnTo>
                <a:lnTo>
                  <a:pt x="260" y="461"/>
                </a:lnTo>
                <a:lnTo>
                  <a:pt x="519" y="542"/>
                </a:lnTo>
                <a:lnTo>
                  <a:pt x="605" y="515"/>
                </a:lnTo>
                <a:lnTo>
                  <a:pt x="634" y="461"/>
                </a:lnTo>
                <a:lnTo>
                  <a:pt x="548" y="243"/>
                </a:lnTo>
                <a:lnTo>
                  <a:pt x="375" y="27"/>
                </a:lnTo>
                <a:lnTo>
                  <a:pt x="260" y="27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75000"/>
            </a:schemeClr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91" name="Group 120"/>
          <p:cNvGrpSpPr>
            <a:grpSpLocks/>
          </p:cNvGrpSpPr>
          <p:nvPr/>
        </p:nvGrpSpPr>
        <p:grpSpPr bwMode="auto">
          <a:xfrm>
            <a:off x="1702957" y="4559977"/>
            <a:ext cx="1106876" cy="700968"/>
            <a:chOff x="467" y="2774"/>
            <a:chExt cx="802" cy="489"/>
          </a:xfrm>
          <a:noFill/>
        </p:grpSpPr>
        <p:sp>
          <p:nvSpPr>
            <p:cNvPr id="1014" name="Freeform 121"/>
            <p:cNvSpPr>
              <a:spLocks/>
            </p:cNvSpPr>
            <p:nvPr/>
          </p:nvSpPr>
          <p:spPr bwMode="auto">
            <a:xfrm>
              <a:off x="467" y="2774"/>
              <a:ext cx="802" cy="489"/>
            </a:xfrm>
            <a:custGeom>
              <a:avLst/>
              <a:gdLst/>
              <a:ahLst/>
              <a:cxnLst>
                <a:cxn ang="0">
                  <a:pos x="28" y="108"/>
                </a:cxn>
                <a:cxn ang="0">
                  <a:pos x="0" y="190"/>
                </a:cxn>
                <a:cxn ang="0">
                  <a:pos x="57" y="244"/>
                </a:cxn>
                <a:cxn ang="0">
                  <a:pos x="28" y="489"/>
                </a:cxn>
                <a:cxn ang="0">
                  <a:pos x="716" y="489"/>
                </a:cxn>
                <a:cxn ang="0">
                  <a:pos x="716" y="435"/>
                </a:cxn>
                <a:cxn ang="0">
                  <a:pos x="802" y="435"/>
                </a:cxn>
                <a:cxn ang="0">
                  <a:pos x="802" y="353"/>
                </a:cxn>
                <a:cxn ang="0">
                  <a:pos x="716" y="353"/>
                </a:cxn>
                <a:cxn ang="0">
                  <a:pos x="716" y="271"/>
                </a:cxn>
                <a:cxn ang="0">
                  <a:pos x="687" y="271"/>
                </a:cxn>
                <a:cxn ang="0">
                  <a:pos x="687" y="136"/>
                </a:cxn>
                <a:cxn ang="0">
                  <a:pos x="601" y="136"/>
                </a:cxn>
                <a:cxn ang="0">
                  <a:pos x="601" y="108"/>
                </a:cxn>
                <a:cxn ang="0">
                  <a:pos x="344" y="108"/>
                </a:cxn>
                <a:cxn ang="0">
                  <a:pos x="344" y="0"/>
                </a:cxn>
                <a:cxn ang="0">
                  <a:pos x="258" y="0"/>
                </a:cxn>
                <a:cxn ang="0">
                  <a:pos x="258" y="108"/>
                </a:cxn>
                <a:cxn ang="0">
                  <a:pos x="28" y="108"/>
                </a:cxn>
              </a:cxnLst>
              <a:rect l="0" t="0" r="r" b="b"/>
              <a:pathLst>
                <a:path w="802" h="489">
                  <a:moveTo>
                    <a:pt x="28" y="108"/>
                  </a:moveTo>
                  <a:lnTo>
                    <a:pt x="0" y="190"/>
                  </a:lnTo>
                  <a:lnTo>
                    <a:pt x="57" y="244"/>
                  </a:lnTo>
                  <a:lnTo>
                    <a:pt x="28" y="489"/>
                  </a:lnTo>
                  <a:lnTo>
                    <a:pt x="716" y="489"/>
                  </a:lnTo>
                  <a:lnTo>
                    <a:pt x="716" y="435"/>
                  </a:lnTo>
                  <a:lnTo>
                    <a:pt x="802" y="435"/>
                  </a:lnTo>
                  <a:lnTo>
                    <a:pt x="802" y="353"/>
                  </a:lnTo>
                  <a:lnTo>
                    <a:pt x="716" y="353"/>
                  </a:lnTo>
                  <a:lnTo>
                    <a:pt x="716" y="271"/>
                  </a:lnTo>
                  <a:lnTo>
                    <a:pt x="687" y="271"/>
                  </a:lnTo>
                  <a:lnTo>
                    <a:pt x="687" y="136"/>
                  </a:lnTo>
                  <a:lnTo>
                    <a:pt x="601" y="136"/>
                  </a:lnTo>
                  <a:lnTo>
                    <a:pt x="601" y="108"/>
                  </a:lnTo>
                  <a:lnTo>
                    <a:pt x="344" y="108"/>
                  </a:lnTo>
                  <a:lnTo>
                    <a:pt x="344" y="0"/>
                  </a:lnTo>
                  <a:lnTo>
                    <a:pt x="258" y="0"/>
                  </a:lnTo>
                  <a:lnTo>
                    <a:pt x="258" y="108"/>
                  </a:lnTo>
                  <a:lnTo>
                    <a:pt x="28" y="10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15" name="Freeform 122"/>
            <p:cNvSpPr>
              <a:spLocks/>
            </p:cNvSpPr>
            <p:nvPr/>
          </p:nvSpPr>
          <p:spPr bwMode="auto">
            <a:xfrm>
              <a:off x="467" y="2774"/>
              <a:ext cx="802" cy="489"/>
            </a:xfrm>
            <a:custGeom>
              <a:avLst/>
              <a:gdLst/>
              <a:ahLst/>
              <a:cxnLst>
                <a:cxn ang="0">
                  <a:pos x="28" y="108"/>
                </a:cxn>
                <a:cxn ang="0">
                  <a:pos x="0" y="190"/>
                </a:cxn>
                <a:cxn ang="0">
                  <a:pos x="57" y="244"/>
                </a:cxn>
                <a:cxn ang="0">
                  <a:pos x="28" y="489"/>
                </a:cxn>
                <a:cxn ang="0">
                  <a:pos x="716" y="489"/>
                </a:cxn>
                <a:cxn ang="0">
                  <a:pos x="716" y="435"/>
                </a:cxn>
                <a:cxn ang="0">
                  <a:pos x="802" y="435"/>
                </a:cxn>
                <a:cxn ang="0">
                  <a:pos x="802" y="353"/>
                </a:cxn>
                <a:cxn ang="0">
                  <a:pos x="716" y="353"/>
                </a:cxn>
                <a:cxn ang="0">
                  <a:pos x="716" y="271"/>
                </a:cxn>
                <a:cxn ang="0">
                  <a:pos x="687" y="271"/>
                </a:cxn>
                <a:cxn ang="0">
                  <a:pos x="687" y="136"/>
                </a:cxn>
                <a:cxn ang="0">
                  <a:pos x="601" y="136"/>
                </a:cxn>
                <a:cxn ang="0">
                  <a:pos x="601" y="108"/>
                </a:cxn>
                <a:cxn ang="0">
                  <a:pos x="344" y="108"/>
                </a:cxn>
                <a:cxn ang="0">
                  <a:pos x="344" y="0"/>
                </a:cxn>
                <a:cxn ang="0">
                  <a:pos x="258" y="0"/>
                </a:cxn>
                <a:cxn ang="0">
                  <a:pos x="258" y="108"/>
                </a:cxn>
                <a:cxn ang="0">
                  <a:pos x="28" y="108"/>
                </a:cxn>
              </a:cxnLst>
              <a:rect l="0" t="0" r="r" b="b"/>
              <a:pathLst>
                <a:path w="802" h="489">
                  <a:moveTo>
                    <a:pt x="28" y="108"/>
                  </a:moveTo>
                  <a:lnTo>
                    <a:pt x="0" y="190"/>
                  </a:lnTo>
                  <a:lnTo>
                    <a:pt x="57" y="244"/>
                  </a:lnTo>
                  <a:lnTo>
                    <a:pt x="28" y="489"/>
                  </a:lnTo>
                  <a:lnTo>
                    <a:pt x="716" y="489"/>
                  </a:lnTo>
                  <a:lnTo>
                    <a:pt x="716" y="435"/>
                  </a:lnTo>
                  <a:lnTo>
                    <a:pt x="802" y="435"/>
                  </a:lnTo>
                  <a:lnTo>
                    <a:pt x="802" y="353"/>
                  </a:lnTo>
                  <a:lnTo>
                    <a:pt x="716" y="353"/>
                  </a:lnTo>
                  <a:lnTo>
                    <a:pt x="716" y="271"/>
                  </a:lnTo>
                  <a:lnTo>
                    <a:pt x="687" y="271"/>
                  </a:lnTo>
                  <a:lnTo>
                    <a:pt x="687" y="136"/>
                  </a:lnTo>
                  <a:lnTo>
                    <a:pt x="601" y="136"/>
                  </a:lnTo>
                  <a:lnTo>
                    <a:pt x="601" y="108"/>
                  </a:lnTo>
                  <a:lnTo>
                    <a:pt x="344" y="108"/>
                  </a:lnTo>
                  <a:lnTo>
                    <a:pt x="344" y="0"/>
                  </a:lnTo>
                  <a:lnTo>
                    <a:pt x="258" y="0"/>
                  </a:lnTo>
                  <a:lnTo>
                    <a:pt x="258" y="108"/>
                  </a:lnTo>
                  <a:lnTo>
                    <a:pt x="28" y="108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2" name="Freeform 125"/>
          <p:cNvSpPr>
            <a:spLocks/>
          </p:cNvSpPr>
          <p:nvPr/>
        </p:nvSpPr>
        <p:spPr bwMode="auto">
          <a:xfrm>
            <a:off x="2532423" y="4598682"/>
            <a:ext cx="714915" cy="662264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0" y="109"/>
              </a:cxn>
              <a:cxn ang="0">
                <a:pos x="86" y="109"/>
              </a:cxn>
              <a:cxn ang="0">
                <a:pos x="86" y="245"/>
              </a:cxn>
              <a:cxn ang="0">
                <a:pos x="115" y="245"/>
              </a:cxn>
              <a:cxn ang="0">
                <a:pos x="115" y="326"/>
              </a:cxn>
              <a:cxn ang="0">
                <a:pos x="201" y="326"/>
              </a:cxn>
              <a:cxn ang="0">
                <a:pos x="201" y="408"/>
              </a:cxn>
              <a:cxn ang="0">
                <a:pos x="115" y="408"/>
              </a:cxn>
              <a:cxn ang="0">
                <a:pos x="115" y="462"/>
              </a:cxn>
              <a:cxn ang="0">
                <a:pos x="374" y="462"/>
              </a:cxn>
              <a:cxn ang="0">
                <a:pos x="489" y="408"/>
              </a:cxn>
              <a:cxn ang="0">
                <a:pos x="518" y="299"/>
              </a:cxn>
              <a:cxn ang="0">
                <a:pos x="460" y="272"/>
              </a:cxn>
              <a:cxn ang="0">
                <a:pos x="460" y="109"/>
              </a:cxn>
              <a:cxn ang="0">
                <a:pos x="489" y="54"/>
              </a:cxn>
              <a:cxn ang="0">
                <a:pos x="460" y="0"/>
              </a:cxn>
              <a:cxn ang="0">
                <a:pos x="345" y="0"/>
              </a:cxn>
              <a:cxn ang="0">
                <a:pos x="345" y="54"/>
              </a:cxn>
              <a:cxn ang="0">
                <a:pos x="0" y="54"/>
              </a:cxn>
            </a:cxnLst>
            <a:rect l="0" t="0" r="r" b="b"/>
            <a:pathLst>
              <a:path w="518" h="462">
                <a:moveTo>
                  <a:pt x="0" y="54"/>
                </a:moveTo>
                <a:lnTo>
                  <a:pt x="0" y="109"/>
                </a:lnTo>
                <a:lnTo>
                  <a:pt x="86" y="109"/>
                </a:lnTo>
                <a:lnTo>
                  <a:pt x="86" y="245"/>
                </a:lnTo>
                <a:lnTo>
                  <a:pt x="115" y="245"/>
                </a:lnTo>
                <a:lnTo>
                  <a:pt x="115" y="326"/>
                </a:lnTo>
                <a:lnTo>
                  <a:pt x="201" y="326"/>
                </a:lnTo>
                <a:lnTo>
                  <a:pt x="201" y="408"/>
                </a:lnTo>
                <a:lnTo>
                  <a:pt x="115" y="408"/>
                </a:lnTo>
                <a:lnTo>
                  <a:pt x="115" y="462"/>
                </a:lnTo>
                <a:lnTo>
                  <a:pt x="374" y="462"/>
                </a:lnTo>
                <a:lnTo>
                  <a:pt x="489" y="408"/>
                </a:lnTo>
                <a:lnTo>
                  <a:pt x="518" y="299"/>
                </a:lnTo>
                <a:lnTo>
                  <a:pt x="460" y="272"/>
                </a:lnTo>
                <a:lnTo>
                  <a:pt x="460" y="109"/>
                </a:lnTo>
                <a:lnTo>
                  <a:pt x="489" y="54"/>
                </a:lnTo>
                <a:lnTo>
                  <a:pt x="460" y="0"/>
                </a:lnTo>
                <a:lnTo>
                  <a:pt x="345" y="0"/>
                </a:lnTo>
                <a:lnTo>
                  <a:pt x="345" y="54"/>
                </a:lnTo>
                <a:lnTo>
                  <a:pt x="0" y="54"/>
                </a:lnTo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93" name="Group 126"/>
          <p:cNvGrpSpPr>
            <a:grpSpLocks/>
          </p:cNvGrpSpPr>
          <p:nvPr/>
        </p:nvGrpSpPr>
        <p:grpSpPr bwMode="auto">
          <a:xfrm>
            <a:off x="3168670" y="4598682"/>
            <a:ext cx="630726" cy="623560"/>
            <a:chOff x="1529" y="2801"/>
            <a:chExt cx="457" cy="435"/>
          </a:xfrm>
          <a:noFill/>
        </p:grpSpPr>
        <p:sp>
          <p:nvSpPr>
            <p:cNvPr id="1012" name="Freeform 127"/>
            <p:cNvSpPr>
              <a:spLocks/>
            </p:cNvSpPr>
            <p:nvPr/>
          </p:nvSpPr>
          <p:spPr bwMode="auto">
            <a:xfrm>
              <a:off x="1529" y="2801"/>
              <a:ext cx="457" cy="4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54"/>
                </a:cxn>
                <a:cxn ang="0">
                  <a:pos x="0" y="109"/>
                </a:cxn>
                <a:cxn ang="0">
                  <a:pos x="0" y="272"/>
                </a:cxn>
                <a:cxn ang="0">
                  <a:pos x="57" y="299"/>
                </a:cxn>
                <a:cxn ang="0">
                  <a:pos x="28" y="408"/>
                </a:cxn>
                <a:cxn ang="0">
                  <a:pos x="86" y="380"/>
                </a:cxn>
                <a:cxn ang="0">
                  <a:pos x="229" y="435"/>
                </a:cxn>
                <a:cxn ang="0">
                  <a:pos x="343" y="353"/>
                </a:cxn>
                <a:cxn ang="0">
                  <a:pos x="457" y="190"/>
                </a:cxn>
                <a:cxn ang="0">
                  <a:pos x="428" y="136"/>
                </a:cxn>
                <a:cxn ang="0">
                  <a:pos x="428" y="54"/>
                </a:cxn>
                <a:cxn ang="0">
                  <a:pos x="372" y="54"/>
                </a:cxn>
                <a:cxn ang="0">
                  <a:pos x="372" y="0"/>
                </a:cxn>
                <a:cxn ang="0">
                  <a:pos x="0" y="0"/>
                </a:cxn>
              </a:cxnLst>
              <a:rect l="0" t="0" r="r" b="b"/>
              <a:pathLst>
                <a:path w="457" h="435">
                  <a:moveTo>
                    <a:pt x="0" y="0"/>
                  </a:moveTo>
                  <a:lnTo>
                    <a:pt x="28" y="54"/>
                  </a:lnTo>
                  <a:lnTo>
                    <a:pt x="0" y="109"/>
                  </a:lnTo>
                  <a:lnTo>
                    <a:pt x="0" y="272"/>
                  </a:lnTo>
                  <a:lnTo>
                    <a:pt x="57" y="299"/>
                  </a:lnTo>
                  <a:lnTo>
                    <a:pt x="28" y="408"/>
                  </a:lnTo>
                  <a:lnTo>
                    <a:pt x="86" y="380"/>
                  </a:lnTo>
                  <a:lnTo>
                    <a:pt x="229" y="435"/>
                  </a:lnTo>
                  <a:lnTo>
                    <a:pt x="343" y="353"/>
                  </a:lnTo>
                  <a:lnTo>
                    <a:pt x="457" y="190"/>
                  </a:lnTo>
                  <a:lnTo>
                    <a:pt x="428" y="136"/>
                  </a:lnTo>
                  <a:lnTo>
                    <a:pt x="428" y="54"/>
                  </a:lnTo>
                  <a:lnTo>
                    <a:pt x="372" y="54"/>
                  </a:lnTo>
                  <a:lnTo>
                    <a:pt x="37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13" name="Freeform 128"/>
            <p:cNvSpPr>
              <a:spLocks/>
            </p:cNvSpPr>
            <p:nvPr/>
          </p:nvSpPr>
          <p:spPr bwMode="auto">
            <a:xfrm>
              <a:off x="1529" y="2801"/>
              <a:ext cx="457" cy="4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54"/>
                </a:cxn>
                <a:cxn ang="0">
                  <a:pos x="0" y="109"/>
                </a:cxn>
                <a:cxn ang="0">
                  <a:pos x="0" y="272"/>
                </a:cxn>
                <a:cxn ang="0">
                  <a:pos x="57" y="299"/>
                </a:cxn>
                <a:cxn ang="0">
                  <a:pos x="28" y="408"/>
                </a:cxn>
                <a:cxn ang="0">
                  <a:pos x="86" y="380"/>
                </a:cxn>
                <a:cxn ang="0">
                  <a:pos x="229" y="435"/>
                </a:cxn>
                <a:cxn ang="0">
                  <a:pos x="343" y="353"/>
                </a:cxn>
                <a:cxn ang="0">
                  <a:pos x="457" y="190"/>
                </a:cxn>
                <a:cxn ang="0">
                  <a:pos x="428" y="136"/>
                </a:cxn>
                <a:cxn ang="0">
                  <a:pos x="428" y="54"/>
                </a:cxn>
                <a:cxn ang="0">
                  <a:pos x="372" y="54"/>
                </a:cxn>
                <a:cxn ang="0">
                  <a:pos x="372" y="0"/>
                </a:cxn>
                <a:cxn ang="0">
                  <a:pos x="0" y="0"/>
                </a:cxn>
              </a:cxnLst>
              <a:rect l="0" t="0" r="r" b="b"/>
              <a:pathLst>
                <a:path w="457" h="435">
                  <a:moveTo>
                    <a:pt x="0" y="0"/>
                  </a:moveTo>
                  <a:lnTo>
                    <a:pt x="28" y="54"/>
                  </a:lnTo>
                  <a:lnTo>
                    <a:pt x="0" y="109"/>
                  </a:lnTo>
                  <a:lnTo>
                    <a:pt x="0" y="272"/>
                  </a:lnTo>
                  <a:lnTo>
                    <a:pt x="57" y="299"/>
                  </a:lnTo>
                  <a:lnTo>
                    <a:pt x="28" y="408"/>
                  </a:lnTo>
                  <a:lnTo>
                    <a:pt x="86" y="380"/>
                  </a:lnTo>
                  <a:lnTo>
                    <a:pt x="229" y="435"/>
                  </a:lnTo>
                  <a:lnTo>
                    <a:pt x="343" y="353"/>
                  </a:lnTo>
                  <a:lnTo>
                    <a:pt x="457" y="190"/>
                  </a:lnTo>
                  <a:lnTo>
                    <a:pt x="428" y="136"/>
                  </a:lnTo>
                  <a:lnTo>
                    <a:pt x="428" y="54"/>
                  </a:lnTo>
                  <a:lnTo>
                    <a:pt x="372" y="54"/>
                  </a:lnTo>
                  <a:lnTo>
                    <a:pt x="37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4" name="Group 129"/>
          <p:cNvGrpSpPr>
            <a:grpSpLocks/>
          </p:cNvGrpSpPr>
          <p:nvPr/>
        </p:nvGrpSpPr>
        <p:grpSpPr bwMode="auto">
          <a:xfrm>
            <a:off x="3642059" y="4714792"/>
            <a:ext cx="476150" cy="507449"/>
            <a:chOff x="1872" y="2882"/>
            <a:chExt cx="345" cy="354"/>
          </a:xfrm>
          <a:noFill/>
        </p:grpSpPr>
        <p:sp>
          <p:nvSpPr>
            <p:cNvPr id="1010" name="Freeform 130"/>
            <p:cNvSpPr>
              <a:spLocks/>
            </p:cNvSpPr>
            <p:nvPr/>
          </p:nvSpPr>
          <p:spPr bwMode="auto">
            <a:xfrm>
              <a:off x="1872" y="2882"/>
              <a:ext cx="345" cy="354"/>
            </a:xfrm>
            <a:custGeom>
              <a:avLst/>
              <a:gdLst/>
              <a:ahLst/>
              <a:cxnLst>
                <a:cxn ang="0">
                  <a:pos x="114" y="109"/>
                </a:cxn>
                <a:cxn ang="0">
                  <a:pos x="0" y="272"/>
                </a:cxn>
                <a:cxn ang="0">
                  <a:pos x="172" y="272"/>
                </a:cxn>
                <a:cxn ang="0">
                  <a:pos x="201" y="326"/>
                </a:cxn>
                <a:cxn ang="0">
                  <a:pos x="287" y="354"/>
                </a:cxn>
                <a:cxn ang="0">
                  <a:pos x="316" y="326"/>
                </a:cxn>
                <a:cxn ang="0">
                  <a:pos x="345" y="245"/>
                </a:cxn>
                <a:cxn ang="0">
                  <a:pos x="258" y="217"/>
                </a:cxn>
                <a:cxn ang="0">
                  <a:pos x="287" y="54"/>
                </a:cxn>
                <a:cxn ang="0">
                  <a:pos x="258" y="27"/>
                </a:cxn>
                <a:cxn ang="0">
                  <a:pos x="201" y="0"/>
                </a:cxn>
                <a:cxn ang="0">
                  <a:pos x="114" y="109"/>
                </a:cxn>
              </a:cxnLst>
              <a:rect l="0" t="0" r="r" b="b"/>
              <a:pathLst>
                <a:path w="345" h="354">
                  <a:moveTo>
                    <a:pt x="114" y="109"/>
                  </a:moveTo>
                  <a:lnTo>
                    <a:pt x="0" y="272"/>
                  </a:lnTo>
                  <a:lnTo>
                    <a:pt x="172" y="272"/>
                  </a:lnTo>
                  <a:lnTo>
                    <a:pt x="201" y="326"/>
                  </a:lnTo>
                  <a:lnTo>
                    <a:pt x="287" y="354"/>
                  </a:lnTo>
                  <a:lnTo>
                    <a:pt x="316" y="326"/>
                  </a:lnTo>
                  <a:lnTo>
                    <a:pt x="345" y="245"/>
                  </a:lnTo>
                  <a:lnTo>
                    <a:pt x="258" y="217"/>
                  </a:lnTo>
                  <a:lnTo>
                    <a:pt x="287" y="54"/>
                  </a:lnTo>
                  <a:lnTo>
                    <a:pt x="258" y="27"/>
                  </a:lnTo>
                  <a:lnTo>
                    <a:pt x="201" y="0"/>
                  </a:lnTo>
                  <a:lnTo>
                    <a:pt x="11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11" name="Freeform 131"/>
            <p:cNvSpPr>
              <a:spLocks/>
            </p:cNvSpPr>
            <p:nvPr/>
          </p:nvSpPr>
          <p:spPr bwMode="auto">
            <a:xfrm>
              <a:off x="1872" y="2882"/>
              <a:ext cx="345" cy="354"/>
            </a:xfrm>
            <a:custGeom>
              <a:avLst/>
              <a:gdLst/>
              <a:ahLst/>
              <a:cxnLst>
                <a:cxn ang="0">
                  <a:pos x="114" y="109"/>
                </a:cxn>
                <a:cxn ang="0">
                  <a:pos x="0" y="272"/>
                </a:cxn>
                <a:cxn ang="0">
                  <a:pos x="172" y="272"/>
                </a:cxn>
                <a:cxn ang="0">
                  <a:pos x="201" y="326"/>
                </a:cxn>
                <a:cxn ang="0">
                  <a:pos x="287" y="354"/>
                </a:cxn>
                <a:cxn ang="0">
                  <a:pos x="316" y="326"/>
                </a:cxn>
                <a:cxn ang="0">
                  <a:pos x="345" y="245"/>
                </a:cxn>
                <a:cxn ang="0">
                  <a:pos x="258" y="217"/>
                </a:cxn>
                <a:cxn ang="0">
                  <a:pos x="287" y="54"/>
                </a:cxn>
                <a:cxn ang="0">
                  <a:pos x="258" y="27"/>
                </a:cxn>
                <a:cxn ang="0">
                  <a:pos x="201" y="0"/>
                </a:cxn>
                <a:cxn ang="0">
                  <a:pos x="114" y="109"/>
                </a:cxn>
              </a:cxnLst>
              <a:rect l="0" t="0" r="r" b="b"/>
              <a:pathLst>
                <a:path w="345" h="354">
                  <a:moveTo>
                    <a:pt x="114" y="109"/>
                  </a:moveTo>
                  <a:lnTo>
                    <a:pt x="0" y="272"/>
                  </a:lnTo>
                  <a:lnTo>
                    <a:pt x="172" y="272"/>
                  </a:lnTo>
                  <a:lnTo>
                    <a:pt x="201" y="326"/>
                  </a:lnTo>
                  <a:lnTo>
                    <a:pt x="287" y="354"/>
                  </a:lnTo>
                  <a:lnTo>
                    <a:pt x="316" y="326"/>
                  </a:lnTo>
                  <a:lnTo>
                    <a:pt x="345" y="245"/>
                  </a:lnTo>
                  <a:lnTo>
                    <a:pt x="258" y="217"/>
                  </a:lnTo>
                  <a:lnTo>
                    <a:pt x="287" y="54"/>
                  </a:lnTo>
                  <a:lnTo>
                    <a:pt x="258" y="27"/>
                  </a:lnTo>
                  <a:lnTo>
                    <a:pt x="201" y="0"/>
                  </a:lnTo>
                  <a:lnTo>
                    <a:pt x="114" y="109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5" name="Group 132"/>
          <p:cNvGrpSpPr>
            <a:grpSpLocks/>
          </p:cNvGrpSpPr>
          <p:nvPr/>
        </p:nvGrpSpPr>
        <p:grpSpPr bwMode="auto">
          <a:xfrm>
            <a:off x="4395617" y="4558544"/>
            <a:ext cx="872251" cy="662264"/>
            <a:chOff x="2418" y="2773"/>
            <a:chExt cx="632" cy="462"/>
          </a:xfrm>
          <a:noFill/>
        </p:grpSpPr>
        <p:sp>
          <p:nvSpPr>
            <p:cNvPr id="1008" name="Freeform 133"/>
            <p:cNvSpPr>
              <a:spLocks/>
            </p:cNvSpPr>
            <p:nvPr/>
          </p:nvSpPr>
          <p:spPr bwMode="auto">
            <a:xfrm>
              <a:off x="2418" y="2773"/>
              <a:ext cx="632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4"/>
                </a:cxn>
                <a:cxn ang="0">
                  <a:pos x="115" y="271"/>
                </a:cxn>
                <a:cxn ang="0">
                  <a:pos x="202" y="271"/>
                </a:cxn>
                <a:cxn ang="0">
                  <a:pos x="230" y="407"/>
                </a:cxn>
                <a:cxn ang="0">
                  <a:pos x="317" y="407"/>
                </a:cxn>
                <a:cxn ang="0">
                  <a:pos x="317" y="434"/>
                </a:cxn>
                <a:cxn ang="0">
                  <a:pos x="402" y="434"/>
                </a:cxn>
                <a:cxn ang="0">
                  <a:pos x="459" y="462"/>
                </a:cxn>
                <a:cxn ang="0">
                  <a:pos x="546" y="434"/>
                </a:cxn>
                <a:cxn ang="0">
                  <a:pos x="632" y="190"/>
                </a:cxn>
                <a:cxn ang="0">
                  <a:pos x="345" y="190"/>
                </a:cxn>
                <a:cxn ang="0">
                  <a:pos x="202" y="0"/>
                </a:cxn>
                <a:cxn ang="0">
                  <a:pos x="0" y="0"/>
                </a:cxn>
              </a:cxnLst>
              <a:rect l="0" t="0" r="r" b="b"/>
              <a:pathLst>
                <a:path w="632" h="462">
                  <a:moveTo>
                    <a:pt x="0" y="0"/>
                  </a:moveTo>
                  <a:lnTo>
                    <a:pt x="58" y="54"/>
                  </a:lnTo>
                  <a:lnTo>
                    <a:pt x="115" y="271"/>
                  </a:lnTo>
                  <a:lnTo>
                    <a:pt x="202" y="271"/>
                  </a:lnTo>
                  <a:lnTo>
                    <a:pt x="230" y="407"/>
                  </a:lnTo>
                  <a:lnTo>
                    <a:pt x="317" y="407"/>
                  </a:lnTo>
                  <a:lnTo>
                    <a:pt x="317" y="434"/>
                  </a:lnTo>
                  <a:lnTo>
                    <a:pt x="402" y="434"/>
                  </a:lnTo>
                  <a:lnTo>
                    <a:pt x="459" y="462"/>
                  </a:lnTo>
                  <a:lnTo>
                    <a:pt x="546" y="434"/>
                  </a:lnTo>
                  <a:lnTo>
                    <a:pt x="632" y="190"/>
                  </a:lnTo>
                  <a:lnTo>
                    <a:pt x="345" y="190"/>
                  </a:lnTo>
                  <a:lnTo>
                    <a:pt x="2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09" name="Freeform 134"/>
            <p:cNvSpPr>
              <a:spLocks/>
            </p:cNvSpPr>
            <p:nvPr/>
          </p:nvSpPr>
          <p:spPr bwMode="auto">
            <a:xfrm>
              <a:off x="2418" y="2773"/>
              <a:ext cx="632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4"/>
                </a:cxn>
                <a:cxn ang="0">
                  <a:pos x="115" y="271"/>
                </a:cxn>
                <a:cxn ang="0">
                  <a:pos x="202" y="271"/>
                </a:cxn>
                <a:cxn ang="0">
                  <a:pos x="230" y="407"/>
                </a:cxn>
                <a:cxn ang="0">
                  <a:pos x="317" y="407"/>
                </a:cxn>
                <a:cxn ang="0">
                  <a:pos x="317" y="434"/>
                </a:cxn>
                <a:cxn ang="0">
                  <a:pos x="402" y="434"/>
                </a:cxn>
                <a:cxn ang="0">
                  <a:pos x="459" y="462"/>
                </a:cxn>
                <a:cxn ang="0">
                  <a:pos x="546" y="434"/>
                </a:cxn>
                <a:cxn ang="0">
                  <a:pos x="632" y="190"/>
                </a:cxn>
                <a:cxn ang="0">
                  <a:pos x="345" y="190"/>
                </a:cxn>
                <a:cxn ang="0">
                  <a:pos x="202" y="0"/>
                </a:cxn>
                <a:cxn ang="0">
                  <a:pos x="0" y="0"/>
                </a:cxn>
              </a:cxnLst>
              <a:rect l="0" t="0" r="r" b="b"/>
              <a:pathLst>
                <a:path w="632" h="462">
                  <a:moveTo>
                    <a:pt x="0" y="0"/>
                  </a:moveTo>
                  <a:lnTo>
                    <a:pt x="58" y="54"/>
                  </a:lnTo>
                  <a:lnTo>
                    <a:pt x="115" y="271"/>
                  </a:lnTo>
                  <a:lnTo>
                    <a:pt x="202" y="271"/>
                  </a:lnTo>
                  <a:lnTo>
                    <a:pt x="230" y="407"/>
                  </a:lnTo>
                  <a:lnTo>
                    <a:pt x="317" y="407"/>
                  </a:lnTo>
                  <a:lnTo>
                    <a:pt x="317" y="434"/>
                  </a:lnTo>
                  <a:lnTo>
                    <a:pt x="402" y="434"/>
                  </a:lnTo>
                  <a:lnTo>
                    <a:pt x="459" y="462"/>
                  </a:lnTo>
                  <a:lnTo>
                    <a:pt x="546" y="434"/>
                  </a:lnTo>
                  <a:lnTo>
                    <a:pt x="632" y="190"/>
                  </a:lnTo>
                  <a:lnTo>
                    <a:pt x="345" y="190"/>
                  </a:lnTo>
                  <a:lnTo>
                    <a:pt x="20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6" name="Group 135"/>
          <p:cNvGrpSpPr>
            <a:grpSpLocks/>
          </p:cNvGrpSpPr>
          <p:nvPr/>
        </p:nvGrpSpPr>
        <p:grpSpPr bwMode="auto">
          <a:xfrm>
            <a:off x="4671646" y="4326322"/>
            <a:ext cx="434746" cy="504582"/>
            <a:chOff x="2618" y="2611"/>
            <a:chExt cx="315" cy="352"/>
          </a:xfrm>
          <a:noFill/>
        </p:grpSpPr>
        <p:sp>
          <p:nvSpPr>
            <p:cNvPr id="1006" name="Freeform 136"/>
            <p:cNvSpPr>
              <a:spLocks/>
            </p:cNvSpPr>
            <p:nvPr/>
          </p:nvSpPr>
          <p:spPr bwMode="auto">
            <a:xfrm>
              <a:off x="2618" y="2611"/>
              <a:ext cx="315" cy="35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44" y="352"/>
                </a:cxn>
                <a:cxn ang="0">
                  <a:pos x="315" y="352"/>
                </a:cxn>
                <a:cxn ang="0">
                  <a:pos x="315" y="325"/>
                </a:cxn>
                <a:cxn ang="0">
                  <a:pos x="229" y="325"/>
                </a:cxn>
                <a:cxn ang="0">
                  <a:pos x="258" y="216"/>
                </a:cxn>
                <a:cxn ang="0">
                  <a:pos x="258" y="135"/>
                </a:cxn>
                <a:cxn ang="0">
                  <a:pos x="200" y="81"/>
                </a:cxn>
                <a:cxn ang="0">
                  <a:pos x="144" y="81"/>
                </a:cxn>
                <a:cxn ang="0">
                  <a:pos x="144" y="0"/>
                </a:cxn>
                <a:cxn ang="0">
                  <a:pos x="57" y="135"/>
                </a:cxn>
                <a:cxn ang="0">
                  <a:pos x="0" y="162"/>
                </a:cxn>
              </a:cxnLst>
              <a:rect l="0" t="0" r="r" b="b"/>
              <a:pathLst>
                <a:path w="315" h="352">
                  <a:moveTo>
                    <a:pt x="0" y="162"/>
                  </a:moveTo>
                  <a:lnTo>
                    <a:pt x="144" y="352"/>
                  </a:lnTo>
                  <a:lnTo>
                    <a:pt x="315" y="352"/>
                  </a:lnTo>
                  <a:lnTo>
                    <a:pt x="315" y="325"/>
                  </a:lnTo>
                  <a:lnTo>
                    <a:pt x="229" y="325"/>
                  </a:lnTo>
                  <a:lnTo>
                    <a:pt x="258" y="216"/>
                  </a:lnTo>
                  <a:lnTo>
                    <a:pt x="258" y="135"/>
                  </a:lnTo>
                  <a:lnTo>
                    <a:pt x="200" y="81"/>
                  </a:lnTo>
                  <a:lnTo>
                    <a:pt x="144" y="81"/>
                  </a:lnTo>
                  <a:lnTo>
                    <a:pt x="144" y="0"/>
                  </a:lnTo>
                  <a:lnTo>
                    <a:pt x="57" y="135"/>
                  </a:lnTo>
                  <a:lnTo>
                    <a:pt x="0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07" name="Freeform 137"/>
            <p:cNvSpPr>
              <a:spLocks/>
            </p:cNvSpPr>
            <p:nvPr/>
          </p:nvSpPr>
          <p:spPr bwMode="auto">
            <a:xfrm>
              <a:off x="2618" y="2611"/>
              <a:ext cx="315" cy="35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44" y="352"/>
                </a:cxn>
                <a:cxn ang="0">
                  <a:pos x="315" y="352"/>
                </a:cxn>
                <a:cxn ang="0">
                  <a:pos x="315" y="325"/>
                </a:cxn>
                <a:cxn ang="0">
                  <a:pos x="229" y="325"/>
                </a:cxn>
                <a:cxn ang="0">
                  <a:pos x="258" y="216"/>
                </a:cxn>
                <a:cxn ang="0">
                  <a:pos x="258" y="135"/>
                </a:cxn>
                <a:cxn ang="0">
                  <a:pos x="200" y="81"/>
                </a:cxn>
                <a:cxn ang="0">
                  <a:pos x="144" y="81"/>
                </a:cxn>
                <a:cxn ang="0">
                  <a:pos x="144" y="0"/>
                </a:cxn>
                <a:cxn ang="0">
                  <a:pos x="57" y="135"/>
                </a:cxn>
                <a:cxn ang="0">
                  <a:pos x="0" y="162"/>
                </a:cxn>
              </a:cxnLst>
              <a:rect l="0" t="0" r="r" b="b"/>
              <a:pathLst>
                <a:path w="315" h="352">
                  <a:moveTo>
                    <a:pt x="0" y="162"/>
                  </a:moveTo>
                  <a:lnTo>
                    <a:pt x="144" y="352"/>
                  </a:lnTo>
                  <a:lnTo>
                    <a:pt x="315" y="352"/>
                  </a:lnTo>
                  <a:lnTo>
                    <a:pt x="315" y="325"/>
                  </a:lnTo>
                  <a:lnTo>
                    <a:pt x="229" y="325"/>
                  </a:lnTo>
                  <a:lnTo>
                    <a:pt x="258" y="216"/>
                  </a:lnTo>
                  <a:lnTo>
                    <a:pt x="258" y="135"/>
                  </a:lnTo>
                  <a:lnTo>
                    <a:pt x="200" y="81"/>
                  </a:lnTo>
                  <a:lnTo>
                    <a:pt x="144" y="81"/>
                  </a:lnTo>
                  <a:lnTo>
                    <a:pt x="144" y="0"/>
                  </a:lnTo>
                  <a:lnTo>
                    <a:pt x="57" y="135"/>
                  </a:lnTo>
                  <a:lnTo>
                    <a:pt x="0" y="162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7" name="Group 138"/>
          <p:cNvGrpSpPr>
            <a:grpSpLocks/>
          </p:cNvGrpSpPr>
          <p:nvPr/>
        </p:nvGrpSpPr>
        <p:grpSpPr bwMode="auto">
          <a:xfrm>
            <a:off x="4870387" y="4248914"/>
            <a:ext cx="632106" cy="581989"/>
            <a:chOff x="2762" y="2557"/>
            <a:chExt cx="458" cy="406"/>
          </a:xfrm>
          <a:noFill/>
        </p:grpSpPr>
        <p:sp>
          <p:nvSpPr>
            <p:cNvPr id="1004" name="Freeform 139"/>
            <p:cNvSpPr>
              <a:spLocks/>
            </p:cNvSpPr>
            <p:nvPr/>
          </p:nvSpPr>
          <p:spPr bwMode="auto">
            <a:xfrm>
              <a:off x="2762" y="2557"/>
              <a:ext cx="458" cy="40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35"/>
                </a:cxn>
                <a:cxn ang="0">
                  <a:pos x="56" y="135"/>
                </a:cxn>
                <a:cxn ang="0">
                  <a:pos x="114" y="189"/>
                </a:cxn>
                <a:cxn ang="0">
                  <a:pos x="114" y="270"/>
                </a:cxn>
                <a:cxn ang="0">
                  <a:pos x="85" y="379"/>
                </a:cxn>
                <a:cxn ang="0">
                  <a:pos x="171" y="379"/>
                </a:cxn>
                <a:cxn ang="0">
                  <a:pos x="171" y="406"/>
                </a:cxn>
                <a:cxn ang="0">
                  <a:pos x="286" y="406"/>
                </a:cxn>
                <a:cxn ang="0">
                  <a:pos x="343" y="379"/>
                </a:cxn>
                <a:cxn ang="0">
                  <a:pos x="430" y="352"/>
                </a:cxn>
                <a:cxn ang="0">
                  <a:pos x="343" y="243"/>
                </a:cxn>
                <a:cxn ang="0">
                  <a:pos x="315" y="135"/>
                </a:cxn>
                <a:cxn ang="0">
                  <a:pos x="401" y="54"/>
                </a:cxn>
                <a:cxn ang="0">
                  <a:pos x="458" y="0"/>
                </a:cxn>
                <a:cxn ang="0">
                  <a:pos x="56" y="0"/>
                </a:cxn>
                <a:cxn ang="0">
                  <a:pos x="0" y="54"/>
                </a:cxn>
              </a:cxnLst>
              <a:rect l="0" t="0" r="r" b="b"/>
              <a:pathLst>
                <a:path w="458" h="406">
                  <a:moveTo>
                    <a:pt x="0" y="54"/>
                  </a:moveTo>
                  <a:lnTo>
                    <a:pt x="0" y="135"/>
                  </a:lnTo>
                  <a:lnTo>
                    <a:pt x="56" y="135"/>
                  </a:lnTo>
                  <a:lnTo>
                    <a:pt x="114" y="189"/>
                  </a:lnTo>
                  <a:lnTo>
                    <a:pt x="114" y="270"/>
                  </a:lnTo>
                  <a:lnTo>
                    <a:pt x="85" y="379"/>
                  </a:lnTo>
                  <a:lnTo>
                    <a:pt x="171" y="379"/>
                  </a:lnTo>
                  <a:lnTo>
                    <a:pt x="171" y="406"/>
                  </a:lnTo>
                  <a:lnTo>
                    <a:pt x="286" y="406"/>
                  </a:lnTo>
                  <a:lnTo>
                    <a:pt x="343" y="379"/>
                  </a:lnTo>
                  <a:lnTo>
                    <a:pt x="430" y="352"/>
                  </a:lnTo>
                  <a:lnTo>
                    <a:pt x="343" y="243"/>
                  </a:lnTo>
                  <a:lnTo>
                    <a:pt x="315" y="135"/>
                  </a:lnTo>
                  <a:lnTo>
                    <a:pt x="401" y="54"/>
                  </a:lnTo>
                  <a:lnTo>
                    <a:pt x="458" y="0"/>
                  </a:lnTo>
                  <a:lnTo>
                    <a:pt x="56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05" name="Freeform 140"/>
            <p:cNvSpPr>
              <a:spLocks/>
            </p:cNvSpPr>
            <p:nvPr/>
          </p:nvSpPr>
          <p:spPr bwMode="auto">
            <a:xfrm>
              <a:off x="2762" y="2557"/>
              <a:ext cx="458" cy="40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35"/>
                </a:cxn>
                <a:cxn ang="0">
                  <a:pos x="56" y="135"/>
                </a:cxn>
                <a:cxn ang="0">
                  <a:pos x="114" y="189"/>
                </a:cxn>
                <a:cxn ang="0">
                  <a:pos x="114" y="270"/>
                </a:cxn>
                <a:cxn ang="0">
                  <a:pos x="85" y="379"/>
                </a:cxn>
                <a:cxn ang="0">
                  <a:pos x="171" y="379"/>
                </a:cxn>
                <a:cxn ang="0">
                  <a:pos x="171" y="406"/>
                </a:cxn>
                <a:cxn ang="0">
                  <a:pos x="286" y="406"/>
                </a:cxn>
                <a:cxn ang="0">
                  <a:pos x="343" y="379"/>
                </a:cxn>
                <a:cxn ang="0">
                  <a:pos x="430" y="352"/>
                </a:cxn>
                <a:cxn ang="0">
                  <a:pos x="343" y="243"/>
                </a:cxn>
                <a:cxn ang="0">
                  <a:pos x="315" y="135"/>
                </a:cxn>
                <a:cxn ang="0">
                  <a:pos x="401" y="54"/>
                </a:cxn>
                <a:cxn ang="0">
                  <a:pos x="458" y="0"/>
                </a:cxn>
                <a:cxn ang="0">
                  <a:pos x="56" y="0"/>
                </a:cxn>
                <a:cxn ang="0">
                  <a:pos x="0" y="54"/>
                </a:cxn>
              </a:cxnLst>
              <a:rect l="0" t="0" r="r" b="b"/>
              <a:pathLst>
                <a:path w="458" h="406">
                  <a:moveTo>
                    <a:pt x="0" y="54"/>
                  </a:moveTo>
                  <a:lnTo>
                    <a:pt x="0" y="135"/>
                  </a:lnTo>
                  <a:lnTo>
                    <a:pt x="56" y="135"/>
                  </a:lnTo>
                  <a:lnTo>
                    <a:pt x="114" y="189"/>
                  </a:lnTo>
                  <a:lnTo>
                    <a:pt x="114" y="270"/>
                  </a:lnTo>
                  <a:lnTo>
                    <a:pt x="85" y="379"/>
                  </a:lnTo>
                  <a:lnTo>
                    <a:pt x="171" y="379"/>
                  </a:lnTo>
                  <a:lnTo>
                    <a:pt x="171" y="406"/>
                  </a:lnTo>
                  <a:lnTo>
                    <a:pt x="286" y="406"/>
                  </a:lnTo>
                  <a:lnTo>
                    <a:pt x="343" y="379"/>
                  </a:lnTo>
                  <a:lnTo>
                    <a:pt x="430" y="352"/>
                  </a:lnTo>
                  <a:lnTo>
                    <a:pt x="343" y="243"/>
                  </a:lnTo>
                  <a:lnTo>
                    <a:pt x="315" y="135"/>
                  </a:lnTo>
                  <a:lnTo>
                    <a:pt x="401" y="54"/>
                  </a:lnTo>
                  <a:lnTo>
                    <a:pt x="458" y="0"/>
                  </a:lnTo>
                  <a:lnTo>
                    <a:pt x="56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8" name="Freeform 143"/>
          <p:cNvSpPr>
            <a:spLocks/>
          </p:cNvSpPr>
          <p:nvPr/>
        </p:nvSpPr>
        <p:spPr bwMode="auto">
          <a:xfrm>
            <a:off x="5303752" y="4334369"/>
            <a:ext cx="676271" cy="660830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0" y="81"/>
              </a:cxn>
              <a:cxn ang="0">
                <a:pos x="29" y="189"/>
              </a:cxn>
              <a:cxn ang="0">
                <a:pos x="115" y="298"/>
              </a:cxn>
              <a:cxn ang="0">
                <a:pos x="288" y="461"/>
              </a:cxn>
              <a:cxn ang="0">
                <a:pos x="346" y="434"/>
              </a:cxn>
              <a:cxn ang="0">
                <a:pos x="403" y="434"/>
              </a:cxn>
              <a:cxn ang="0">
                <a:pos x="403" y="352"/>
              </a:cxn>
              <a:cxn ang="0">
                <a:pos x="490" y="298"/>
              </a:cxn>
              <a:cxn ang="0">
                <a:pos x="403" y="135"/>
              </a:cxn>
              <a:cxn ang="0">
                <a:pos x="403" y="0"/>
              </a:cxn>
              <a:cxn ang="0">
                <a:pos x="87" y="0"/>
              </a:cxn>
            </a:cxnLst>
            <a:rect l="0" t="0" r="r" b="b"/>
            <a:pathLst>
              <a:path w="490" h="461">
                <a:moveTo>
                  <a:pt x="87" y="0"/>
                </a:moveTo>
                <a:lnTo>
                  <a:pt x="0" y="81"/>
                </a:lnTo>
                <a:lnTo>
                  <a:pt x="29" y="189"/>
                </a:lnTo>
                <a:lnTo>
                  <a:pt x="115" y="298"/>
                </a:lnTo>
                <a:lnTo>
                  <a:pt x="288" y="461"/>
                </a:lnTo>
                <a:lnTo>
                  <a:pt x="346" y="434"/>
                </a:lnTo>
                <a:lnTo>
                  <a:pt x="403" y="434"/>
                </a:lnTo>
                <a:lnTo>
                  <a:pt x="403" y="352"/>
                </a:lnTo>
                <a:lnTo>
                  <a:pt x="490" y="298"/>
                </a:lnTo>
                <a:lnTo>
                  <a:pt x="403" y="135"/>
                </a:lnTo>
                <a:lnTo>
                  <a:pt x="403" y="0"/>
                </a:lnTo>
                <a:lnTo>
                  <a:pt x="8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99" name="Group 144"/>
          <p:cNvGrpSpPr>
            <a:grpSpLocks/>
          </p:cNvGrpSpPr>
          <p:nvPr/>
        </p:nvGrpSpPr>
        <p:grpSpPr bwMode="auto">
          <a:xfrm>
            <a:off x="5147796" y="4753497"/>
            <a:ext cx="633486" cy="428608"/>
            <a:chOff x="2963" y="2909"/>
            <a:chExt cx="459" cy="299"/>
          </a:xfrm>
          <a:noFill/>
        </p:grpSpPr>
        <p:sp>
          <p:nvSpPr>
            <p:cNvPr id="1002" name="Freeform 145"/>
            <p:cNvSpPr>
              <a:spLocks/>
            </p:cNvSpPr>
            <p:nvPr/>
          </p:nvSpPr>
          <p:spPr bwMode="auto">
            <a:xfrm>
              <a:off x="2963" y="2909"/>
              <a:ext cx="459" cy="299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44" y="27"/>
                </a:cxn>
                <a:cxn ang="0">
                  <a:pos x="86" y="54"/>
                </a:cxn>
                <a:cxn ang="0">
                  <a:pos x="0" y="299"/>
                </a:cxn>
                <a:cxn ang="0">
                  <a:pos x="144" y="299"/>
                </a:cxn>
                <a:cxn ang="0">
                  <a:pos x="201" y="245"/>
                </a:cxn>
                <a:cxn ang="0">
                  <a:pos x="459" y="190"/>
                </a:cxn>
                <a:cxn ang="0">
                  <a:pos x="459" y="136"/>
                </a:cxn>
                <a:cxn ang="0">
                  <a:pos x="401" y="163"/>
                </a:cxn>
                <a:cxn ang="0">
                  <a:pos x="230" y="0"/>
                </a:cxn>
              </a:cxnLst>
              <a:rect l="0" t="0" r="r" b="b"/>
              <a:pathLst>
                <a:path w="459" h="299">
                  <a:moveTo>
                    <a:pt x="230" y="0"/>
                  </a:moveTo>
                  <a:lnTo>
                    <a:pt x="144" y="27"/>
                  </a:lnTo>
                  <a:lnTo>
                    <a:pt x="86" y="54"/>
                  </a:lnTo>
                  <a:lnTo>
                    <a:pt x="0" y="299"/>
                  </a:lnTo>
                  <a:lnTo>
                    <a:pt x="144" y="299"/>
                  </a:lnTo>
                  <a:lnTo>
                    <a:pt x="201" y="245"/>
                  </a:lnTo>
                  <a:lnTo>
                    <a:pt x="459" y="190"/>
                  </a:lnTo>
                  <a:lnTo>
                    <a:pt x="459" y="136"/>
                  </a:lnTo>
                  <a:lnTo>
                    <a:pt x="401" y="163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03" name="Freeform 146"/>
            <p:cNvSpPr>
              <a:spLocks/>
            </p:cNvSpPr>
            <p:nvPr/>
          </p:nvSpPr>
          <p:spPr bwMode="auto">
            <a:xfrm>
              <a:off x="2963" y="2909"/>
              <a:ext cx="459" cy="299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44" y="27"/>
                </a:cxn>
                <a:cxn ang="0">
                  <a:pos x="86" y="54"/>
                </a:cxn>
                <a:cxn ang="0">
                  <a:pos x="0" y="299"/>
                </a:cxn>
                <a:cxn ang="0">
                  <a:pos x="144" y="299"/>
                </a:cxn>
                <a:cxn ang="0">
                  <a:pos x="201" y="245"/>
                </a:cxn>
                <a:cxn ang="0">
                  <a:pos x="459" y="190"/>
                </a:cxn>
                <a:cxn ang="0">
                  <a:pos x="459" y="136"/>
                </a:cxn>
                <a:cxn ang="0">
                  <a:pos x="401" y="163"/>
                </a:cxn>
                <a:cxn ang="0">
                  <a:pos x="230" y="0"/>
                </a:cxn>
              </a:cxnLst>
              <a:rect l="0" t="0" r="r" b="b"/>
              <a:pathLst>
                <a:path w="459" h="299">
                  <a:moveTo>
                    <a:pt x="230" y="0"/>
                  </a:moveTo>
                  <a:lnTo>
                    <a:pt x="144" y="27"/>
                  </a:lnTo>
                  <a:lnTo>
                    <a:pt x="86" y="54"/>
                  </a:lnTo>
                  <a:lnTo>
                    <a:pt x="0" y="299"/>
                  </a:lnTo>
                  <a:lnTo>
                    <a:pt x="144" y="299"/>
                  </a:lnTo>
                  <a:lnTo>
                    <a:pt x="201" y="245"/>
                  </a:lnTo>
                  <a:lnTo>
                    <a:pt x="459" y="190"/>
                  </a:lnTo>
                  <a:lnTo>
                    <a:pt x="459" y="136"/>
                  </a:lnTo>
                  <a:lnTo>
                    <a:pt x="401" y="163"/>
                  </a:lnTo>
                  <a:lnTo>
                    <a:pt x="23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0" name="Freeform 148"/>
          <p:cNvSpPr>
            <a:spLocks/>
          </p:cNvSpPr>
          <p:nvPr/>
        </p:nvSpPr>
        <p:spPr bwMode="auto">
          <a:xfrm>
            <a:off x="5741258" y="4792200"/>
            <a:ext cx="473389" cy="624993"/>
          </a:xfrm>
          <a:custGeom>
            <a:avLst/>
            <a:gdLst/>
            <a:ahLst/>
            <a:cxnLst>
              <a:cxn ang="0">
                <a:pos x="28" y="109"/>
              </a:cxn>
              <a:cxn ang="0">
                <a:pos x="28" y="164"/>
              </a:cxn>
              <a:cxn ang="0">
                <a:pos x="0" y="300"/>
              </a:cxn>
              <a:cxn ang="0">
                <a:pos x="28" y="436"/>
              </a:cxn>
              <a:cxn ang="0">
                <a:pos x="114" y="436"/>
              </a:cxn>
              <a:cxn ang="0">
                <a:pos x="114" y="300"/>
              </a:cxn>
              <a:cxn ang="0">
                <a:pos x="201" y="300"/>
              </a:cxn>
              <a:cxn ang="0">
                <a:pos x="258" y="245"/>
              </a:cxn>
              <a:cxn ang="0">
                <a:pos x="229" y="164"/>
              </a:cxn>
              <a:cxn ang="0">
                <a:pos x="229" y="109"/>
              </a:cxn>
              <a:cxn ang="0">
                <a:pos x="343" y="27"/>
              </a:cxn>
              <a:cxn ang="0">
                <a:pos x="258" y="0"/>
              </a:cxn>
              <a:cxn ang="0">
                <a:pos x="172" y="136"/>
              </a:cxn>
              <a:cxn ang="0">
                <a:pos x="114" y="136"/>
              </a:cxn>
              <a:cxn ang="0">
                <a:pos x="86" y="109"/>
              </a:cxn>
              <a:cxn ang="0">
                <a:pos x="28" y="109"/>
              </a:cxn>
            </a:cxnLst>
            <a:rect l="0" t="0" r="r" b="b"/>
            <a:pathLst>
              <a:path w="343" h="436">
                <a:moveTo>
                  <a:pt x="28" y="109"/>
                </a:moveTo>
                <a:lnTo>
                  <a:pt x="28" y="164"/>
                </a:lnTo>
                <a:lnTo>
                  <a:pt x="0" y="300"/>
                </a:lnTo>
                <a:lnTo>
                  <a:pt x="28" y="436"/>
                </a:lnTo>
                <a:lnTo>
                  <a:pt x="114" y="436"/>
                </a:lnTo>
                <a:lnTo>
                  <a:pt x="114" y="300"/>
                </a:lnTo>
                <a:lnTo>
                  <a:pt x="201" y="300"/>
                </a:lnTo>
                <a:lnTo>
                  <a:pt x="258" y="245"/>
                </a:lnTo>
                <a:lnTo>
                  <a:pt x="229" y="164"/>
                </a:lnTo>
                <a:lnTo>
                  <a:pt x="229" y="109"/>
                </a:lnTo>
                <a:lnTo>
                  <a:pt x="343" y="27"/>
                </a:lnTo>
                <a:lnTo>
                  <a:pt x="258" y="0"/>
                </a:lnTo>
                <a:lnTo>
                  <a:pt x="172" y="136"/>
                </a:lnTo>
                <a:lnTo>
                  <a:pt x="114" y="136"/>
                </a:lnTo>
                <a:lnTo>
                  <a:pt x="86" y="109"/>
                </a:lnTo>
                <a:lnTo>
                  <a:pt x="28" y="109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01" name="Freeform 152"/>
          <p:cNvSpPr>
            <a:spLocks/>
          </p:cNvSpPr>
          <p:nvPr/>
        </p:nvSpPr>
        <p:spPr bwMode="auto">
          <a:xfrm>
            <a:off x="5345705" y="5023853"/>
            <a:ext cx="437505" cy="388470"/>
          </a:xfrm>
          <a:custGeom>
            <a:avLst/>
            <a:gdLst/>
            <a:ahLst/>
            <a:cxnLst>
              <a:cxn ang="0">
                <a:pos x="317" y="0"/>
              </a:cxn>
              <a:cxn ang="0">
                <a:pos x="58" y="54"/>
              </a:cxn>
              <a:cxn ang="0">
                <a:pos x="0" y="108"/>
              </a:cxn>
              <a:cxn ang="0">
                <a:pos x="0" y="135"/>
              </a:cxn>
              <a:cxn ang="0">
                <a:pos x="29" y="135"/>
              </a:cxn>
              <a:cxn ang="0">
                <a:pos x="29" y="190"/>
              </a:cxn>
              <a:cxn ang="0">
                <a:pos x="58" y="190"/>
              </a:cxn>
              <a:cxn ang="0">
                <a:pos x="58" y="244"/>
              </a:cxn>
              <a:cxn ang="0">
                <a:pos x="87" y="244"/>
              </a:cxn>
              <a:cxn ang="0">
                <a:pos x="87" y="271"/>
              </a:cxn>
              <a:cxn ang="0">
                <a:pos x="317" y="271"/>
              </a:cxn>
              <a:cxn ang="0">
                <a:pos x="288" y="135"/>
              </a:cxn>
              <a:cxn ang="0">
                <a:pos x="317" y="0"/>
              </a:cxn>
            </a:cxnLst>
            <a:rect l="0" t="0" r="r" b="b"/>
            <a:pathLst>
              <a:path w="317" h="271">
                <a:moveTo>
                  <a:pt x="317" y="0"/>
                </a:moveTo>
                <a:lnTo>
                  <a:pt x="58" y="54"/>
                </a:lnTo>
                <a:lnTo>
                  <a:pt x="0" y="108"/>
                </a:lnTo>
                <a:lnTo>
                  <a:pt x="0" y="135"/>
                </a:lnTo>
                <a:lnTo>
                  <a:pt x="29" y="135"/>
                </a:lnTo>
                <a:lnTo>
                  <a:pt x="29" y="190"/>
                </a:lnTo>
                <a:lnTo>
                  <a:pt x="58" y="190"/>
                </a:lnTo>
                <a:lnTo>
                  <a:pt x="58" y="244"/>
                </a:lnTo>
                <a:lnTo>
                  <a:pt x="87" y="244"/>
                </a:lnTo>
                <a:lnTo>
                  <a:pt x="87" y="271"/>
                </a:lnTo>
                <a:lnTo>
                  <a:pt x="317" y="271"/>
                </a:lnTo>
                <a:lnTo>
                  <a:pt x="288" y="135"/>
                </a:lnTo>
                <a:lnTo>
                  <a:pt x="31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02" name="Freeform 155"/>
          <p:cNvSpPr>
            <a:spLocks/>
          </p:cNvSpPr>
          <p:nvPr/>
        </p:nvSpPr>
        <p:spPr bwMode="auto">
          <a:xfrm>
            <a:off x="1424167" y="5260945"/>
            <a:ext cx="1781766" cy="659397"/>
          </a:xfrm>
          <a:custGeom>
            <a:avLst/>
            <a:gdLst/>
            <a:ahLst/>
            <a:cxnLst>
              <a:cxn ang="0">
                <a:pos x="230" y="0"/>
              </a:cxn>
              <a:cxn ang="0">
                <a:pos x="0" y="216"/>
              </a:cxn>
              <a:cxn ang="0">
                <a:pos x="115" y="351"/>
              </a:cxn>
              <a:cxn ang="0">
                <a:pos x="230" y="297"/>
              </a:cxn>
              <a:cxn ang="0">
                <a:pos x="689" y="243"/>
              </a:cxn>
              <a:cxn ang="0">
                <a:pos x="1291" y="460"/>
              </a:cxn>
              <a:cxn ang="0">
                <a:pos x="1291" y="0"/>
              </a:cxn>
              <a:cxn ang="0">
                <a:pos x="230" y="0"/>
              </a:cxn>
            </a:cxnLst>
            <a:rect l="0" t="0" r="r" b="b"/>
            <a:pathLst>
              <a:path w="1291" h="460">
                <a:moveTo>
                  <a:pt x="230" y="0"/>
                </a:moveTo>
                <a:lnTo>
                  <a:pt x="0" y="216"/>
                </a:lnTo>
                <a:lnTo>
                  <a:pt x="115" y="351"/>
                </a:lnTo>
                <a:lnTo>
                  <a:pt x="230" y="297"/>
                </a:lnTo>
                <a:lnTo>
                  <a:pt x="689" y="243"/>
                </a:lnTo>
                <a:lnTo>
                  <a:pt x="1291" y="460"/>
                </a:lnTo>
                <a:lnTo>
                  <a:pt x="1291" y="0"/>
                </a:lnTo>
                <a:lnTo>
                  <a:pt x="230" y="0"/>
                </a:lnTo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03" name="Group 156"/>
          <p:cNvGrpSpPr>
            <a:grpSpLocks/>
          </p:cNvGrpSpPr>
          <p:nvPr/>
        </p:nvGrpSpPr>
        <p:grpSpPr bwMode="auto">
          <a:xfrm>
            <a:off x="3047218" y="5104696"/>
            <a:ext cx="989563" cy="893053"/>
            <a:chOff x="1441" y="3154"/>
            <a:chExt cx="717" cy="623"/>
          </a:xfrm>
          <a:noFill/>
        </p:grpSpPr>
        <p:sp>
          <p:nvSpPr>
            <p:cNvPr id="1000" name="Freeform 157"/>
            <p:cNvSpPr>
              <a:spLocks/>
            </p:cNvSpPr>
            <p:nvPr/>
          </p:nvSpPr>
          <p:spPr bwMode="auto">
            <a:xfrm>
              <a:off x="1441" y="3154"/>
              <a:ext cx="717" cy="62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15" y="109"/>
                </a:cxn>
                <a:cxn ang="0">
                  <a:pos x="115" y="569"/>
                </a:cxn>
                <a:cxn ang="0">
                  <a:pos x="431" y="623"/>
                </a:cxn>
                <a:cxn ang="0">
                  <a:pos x="545" y="569"/>
                </a:cxn>
                <a:cxn ang="0">
                  <a:pos x="660" y="569"/>
                </a:cxn>
                <a:cxn ang="0">
                  <a:pos x="689" y="515"/>
                </a:cxn>
                <a:cxn ang="0">
                  <a:pos x="602" y="515"/>
                </a:cxn>
                <a:cxn ang="0">
                  <a:pos x="488" y="406"/>
                </a:cxn>
                <a:cxn ang="0">
                  <a:pos x="717" y="352"/>
                </a:cxn>
                <a:cxn ang="0">
                  <a:pos x="717" y="298"/>
                </a:cxn>
                <a:cxn ang="0">
                  <a:pos x="689" y="136"/>
                </a:cxn>
                <a:cxn ang="0">
                  <a:pos x="717" y="82"/>
                </a:cxn>
                <a:cxn ang="0">
                  <a:pos x="631" y="54"/>
                </a:cxn>
                <a:cxn ang="0">
                  <a:pos x="602" y="0"/>
                </a:cxn>
                <a:cxn ang="0">
                  <a:pos x="431" y="0"/>
                </a:cxn>
                <a:cxn ang="0">
                  <a:pos x="316" y="82"/>
                </a:cxn>
                <a:cxn ang="0">
                  <a:pos x="172" y="27"/>
                </a:cxn>
                <a:cxn ang="0">
                  <a:pos x="115" y="54"/>
                </a:cxn>
                <a:cxn ang="0">
                  <a:pos x="0" y="109"/>
                </a:cxn>
              </a:cxnLst>
              <a:rect l="0" t="0" r="r" b="b"/>
              <a:pathLst>
                <a:path w="717" h="623">
                  <a:moveTo>
                    <a:pt x="0" y="109"/>
                  </a:moveTo>
                  <a:lnTo>
                    <a:pt x="115" y="109"/>
                  </a:lnTo>
                  <a:lnTo>
                    <a:pt x="115" y="569"/>
                  </a:lnTo>
                  <a:lnTo>
                    <a:pt x="431" y="623"/>
                  </a:lnTo>
                  <a:lnTo>
                    <a:pt x="545" y="569"/>
                  </a:lnTo>
                  <a:lnTo>
                    <a:pt x="660" y="569"/>
                  </a:lnTo>
                  <a:lnTo>
                    <a:pt x="689" y="515"/>
                  </a:lnTo>
                  <a:lnTo>
                    <a:pt x="602" y="515"/>
                  </a:lnTo>
                  <a:lnTo>
                    <a:pt x="488" y="406"/>
                  </a:lnTo>
                  <a:lnTo>
                    <a:pt x="717" y="352"/>
                  </a:lnTo>
                  <a:lnTo>
                    <a:pt x="717" y="298"/>
                  </a:lnTo>
                  <a:lnTo>
                    <a:pt x="689" y="136"/>
                  </a:lnTo>
                  <a:lnTo>
                    <a:pt x="717" y="82"/>
                  </a:lnTo>
                  <a:lnTo>
                    <a:pt x="631" y="54"/>
                  </a:lnTo>
                  <a:lnTo>
                    <a:pt x="602" y="0"/>
                  </a:lnTo>
                  <a:lnTo>
                    <a:pt x="431" y="0"/>
                  </a:lnTo>
                  <a:lnTo>
                    <a:pt x="316" y="82"/>
                  </a:lnTo>
                  <a:lnTo>
                    <a:pt x="172" y="27"/>
                  </a:lnTo>
                  <a:lnTo>
                    <a:pt x="115" y="54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01" name="Freeform 158"/>
            <p:cNvSpPr>
              <a:spLocks/>
            </p:cNvSpPr>
            <p:nvPr/>
          </p:nvSpPr>
          <p:spPr bwMode="auto">
            <a:xfrm>
              <a:off x="1441" y="3154"/>
              <a:ext cx="717" cy="62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15" y="109"/>
                </a:cxn>
                <a:cxn ang="0">
                  <a:pos x="115" y="569"/>
                </a:cxn>
                <a:cxn ang="0">
                  <a:pos x="431" y="623"/>
                </a:cxn>
                <a:cxn ang="0">
                  <a:pos x="545" y="569"/>
                </a:cxn>
                <a:cxn ang="0">
                  <a:pos x="660" y="569"/>
                </a:cxn>
                <a:cxn ang="0">
                  <a:pos x="689" y="515"/>
                </a:cxn>
                <a:cxn ang="0">
                  <a:pos x="602" y="515"/>
                </a:cxn>
                <a:cxn ang="0">
                  <a:pos x="488" y="406"/>
                </a:cxn>
                <a:cxn ang="0">
                  <a:pos x="717" y="352"/>
                </a:cxn>
                <a:cxn ang="0">
                  <a:pos x="717" y="298"/>
                </a:cxn>
                <a:cxn ang="0">
                  <a:pos x="689" y="136"/>
                </a:cxn>
                <a:cxn ang="0">
                  <a:pos x="717" y="82"/>
                </a:cxn>
                <a:cxn ang="0">
                  <a:pos x="631" y="54"/>
                </a:cxn>
                <a:cxn ang="0">
                  <a:pos x="602" y="0"/>
                </a:cxn>
                <a:cxn ang="0">
                  <a:pos x="431" y="0"/>
                </a:cxn>
                <a:cxn ang="0">
                  <a:pos x="316" y="82"/>
                </a:cxn>
                <a:cxn ang="0">
                  <a:pos x="172" y="27"/>
                </a:cxn>
                <a:cxn ang="0">
                  <a:pos x="115" y="54"/>
                </a:cxn>
                <a:cxn ang="0">
                  <a:pos x="0" y="109"/>
                </a:cxn>
              </a:cxnLst>
              <a:rect l="0" t="0" r="r" b="b"/>
              <a:pathLst>
                <a:path w="717" h="623">
                  <a:moveTo>
                    <a:pt x="0" y="109"/>
                  </a:moveTo>
                  <a:lnTo>
                    <a:pt x="115" y="109"/>
                  </a:lnTo>
                  <a:lnTo>
                    <a:pt x="115" y="569"/>
                  </a:lnTo>
                  <a:lnTo>
                    <a:pt x="431" y="623"/>
                  </a:lnTo>
                  <a:lnTo>
                    <a:pt x="545" y="569"/>
                  </a:lnTo>
                  <a:lnTo>
                    <a:pt x="660" y="569"/>
                  </a:lnTo>
                  <a:lnTo>
                    <a:pt x="689" y="515"/>
                  </a:lnTo>
                  <a:lnTo>
                    <a:pt x="602" y="515"/>
                  </a:lnTo>
                  <a:lnTo>
                    <a:pt x="488" y="406"/>
                  </a:lnTo>
                  <a:lnTo>
                    <a:pt x="717" y="352"/>
                  </a:lnTo>
                  <a:lnTo>
                    <a:pt x="717" y="298"/>
                  </a:lnTo>
                  <a:lnTo>
                    <a:pt x="689" y="136"/>
                  </a:lnTo>
                  <a:lnTo>
                    <a:pt x="717" y="82"/>
                  </a:lnTo>
                  <a:lnTo>
                    <a:pt x="631" y="54"/>
                  </a:lnTo>
                  <a:lnTo>
                    <a:pt x="602" y="0"/>
                  </a:lnTo>
                  <a:lnTo>
                    <a:pt x="431" y="0"/>
                  </a:lnTo>
                  <a:lnTo>
                    <a:pt x="316" y="82"/>
                  </a:lnTo>
                  <a:lnTo>
                    <a:pt x="172" y="27"/>
                  </a:lnTo>
                  <a:lnTo>
                    <a:pt x="115" y="54"/>
                  </a:lnTo>
                  <a:lnTo>
                    <a:pt x="0" y="109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4" name="Freeform 161"/>
          <p:cNvSpPr>
            <a:spLocks/>
          </p:cNvSpPr>
          <p:nvPr/>
        </p:nvSpPr>
        <p:spPr bwMode="auto">
          <a:xfrm>
            <a:off x="3996756" y="5141966"/>
            <a:ext cx="1032348" cy="544719"/>
          </a:xfrm>
          <a:custGeom>
            <a:avLst/>
            <a:gdLst/>
            <a:ahLst/>
            <a:cxnLst>
              <a:cxn ang="0">
                <a:pos x="58" y="28"/>
              </a:cxn>
              <a:cxn ang="0">
                <a:pos x="29" y="55"/>
              </a:cxn>
              <a:cxn ang="0">
                <a:pos x="0" y="109"/>
              </a:cxn>
              <a:cxn ang="0">
                <a:pos x="29" y="271"/>
              </a:cxn>
              <a:cxn ang="0">
                <a:pos x="173" y="271"/>
              </a:cxn>
              <a:cxn ang="0">
                <a:pos x="115" y="380"/>
              </a:cxn>
              <a:cxn ang="0">
                <a:pos x="288" y="271"/>
              </a:cxn>
              <a:cxn ang="0">
                <a:pos x="346" y="164"/>
              </a:cxn>
              <a:cxn ang="0">
                <a:pos x="490" y="137"/>
              </a:cxn>
              <a:cxn ang="0">
                <a:pos x="690" y="137"/>
              </a:cxn>
              <a:cxn ang="0">
                <a:pos x="748" y="55"/>
              </a:cxn>
              <a:cxn ang="0">
                <a:pos x="690" y="28"/>
              </a:cxn>
              <a:cxn ang="0">
                <a:pos x="490" y="28"/>
              </a:cxn>
              <a:cxn ang="0">
                <a:pos x="461" y="82"/>
              </a:cxn>
              <a:cxn ang="0">
                <a:pos x="374" y="55"/>
              </a:cxn>
              <a:cxn ang="0">
                <a:pos x="317" y="0"/>
              </a:cxn>
              <a:cxn ang="0">
                <a:pos x="230" y="0"/>
              </a:cxn>
              <a:cxn ang="0">
                <a:pos x="173" y="55"/>
              </a:cxn>
              <a:cxn ang="0">
                <a:pos x="58" y="28"/>
              </a:cxn>
            </a:cxnLst>
            <a:rect l="0" t="0" r="r" b="b"/>
            <a:pathLst>
              <a:path w="748" h="380">
                <a:moveTo>
                  <a:pt x="58" y="28"/>
                </a:moveTo>
                <a:lnTo>
                  <a:pt x="29" y="55"/>
                </a:lnTo>
                <a:lnTo>
                  <a:pt x="0" y="109"/>
                </a:lnTo>
                <a:lnTo>
                  <a:pt x="29" y="271"/>
                </a:lnTo>
                <a:lnTo>
                  <a:pt x="173" y="271"/>
                </a:lnTo>
                <a:lnTo>
                  <a:pt x="115" y="380"/>
                </a:lnTo>
                <a:lnTo>
                  <a:pt x="288" y="271"/>
                </a:lnTo>
                <a:lnTo>
                  <a:pt x="346" y="164"/>
                </a:lnTo>
                <a:lnTo>
                  <a:pt x="490" y="137"/>
                </a:lnTo>
                <a:lnTo>
                  <a:pt x="690" y="137"/>
                </a:lnTo>
                <a:lnTo>
                  <a:pt x="748" y="55"/>
                </a:lnTo>
                <a:lnTo>
                  <a:pt x="690" y="28"/>
                </a:lnTo>
                <a:lnTo>
                  <a:pt x="490" y="28"/>
                </a:lnTo>
                <a:lnTo>
                  <a:pt x="461" y="82"/>
                </a:lnTo>
                <a:lnTo>
                  <a:pt x="374" y="55"/>
                </a:lnTo>
                <a:lnTo>
                  <a:pt x="317" y="0"/>
                </a:lnTo>
                <a:lnTo>
                  <a:pt x="230" y="0"/>
                </a:lnTo>
                <a:lnTo>
                  <a:pt x="173" y="55"/>
                </a:lnTo>
                <a:lnTo>
                  <a:pt x="58" y="2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05" name="Group 162"/>
          <p:cNvGrpSpPr>
            <a:grpSpLocks/>
          </p:cNvGrpSpPr>
          <p:nvPr/>
        </p:nvGrpSpPr>
        <p:grpSpPr bwMode="auto">
          <a:xfrm>
            <a:off x="3996756" y="5842934"/>
            <a:ext cx="397482" cy="235089"/>
            <a:chOff x="2129" y="3669"/>
            <a:chExt cx="288" cy="164"/>
          </a:xfrm>
          <a:noFill/>
        </p:grpSpPr>
        <p:sp>
          <p:nvSpPr>
            <p:cNvPr id="998" name="Freeform 163"/>
            <p:cNvSpPr>
              <a:spLocks/>
            </p:cNvSpPr>
            <p:nvPr/>
          </p:nvSpPr>
          <p:spPr bwMode="auto">
            <a:xfrm>
              <a:off x="2129" y="3669"/>
              <a:ext cx="288" cy="1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202" y="164"/>
                </a:cxn>
                <a:cxn ang="0">
                  <a:pos x="288" y="54"/>
                </a:cxn>
                <a:cxn ang="0">
                  <a:pos x="87" y="0"/>
                </a:cxn>
                <a:cxn ang="0">
                  <a:pos x="29" y="0"/>
                </a:cxn>
              </a:cxnLst>
              <a:rect l="0" t="0" r="r" b="b"/>
              <a:pathLst>
                <a:path w="288" h="164">
                  <a:moveTo>
                    <a:pt x="29" y="0"/>
                  </a:moveTo>
                  <a:lnTo>
                    <a:pt x="0" y="54"/>
                  </a:lnTo>
                  <a:lnTo>
                    <a:pt x="202" y="164"/>
                  </a:lnTo>
                  <a:lnTo>
                    <a:pt x="288" y="54"/>
                  </a:lnTo>
                  <a:lnTo>
                    <a:pt x="87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99" name="Freeform 164"/>
            <p:cNvSpPr>
              <a:spLocks/>
            </p:cNvSpPr>
            <p:nvPr/>
          </p:nvSpPr>
          <p:spPr bwMode="auto">
            <a:xfrm>
              <a:off x="2129" y="3669"/>
              <a:ext cx="288" cy="1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202" y="164"/>
                </a:cxn>
                <a:cxn ang="0">
                  <a:pos x="288" y="54"/>
                </a:cxn>
                <a:cxn ang="0">
                  <a:pos x="87" y="0"/>
                </a:cxn>
                <a:cxn ang="0">
                  <a:pos x="29" y="0"/>
                </a:cxn>
              </a:cxnLst>
              <a:rect l="0" t="0" r="r" b="b"/>
              <a:pathLst>
                <a:path w="288" h="164">
                  <a:moveTo>
                    <a:pt x="29" y="0"/>
                  </a:moveTo>
                  <a:lnTo>
                    <a:pt x="0" y="54"/>
                  </a:lnTo>
                  <a:lnTo>
                    <a:pt x="202" y="164"/>
                  </a:lnTo>
                  <a:lnTo>
                    <a:pt x="288" y="54"/>
                  </a:lnTo>
                  <a:lnTo>
                    <a:pt x="87" y="0"/>
                  </a:lnTo>
                  <a:lnTo>
                    <a:pt x="29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6" name="Group 165"/>
          <p:cNvGrpSpPr>
            <a:grpSpLocks/>
          </p:cNvGrpSpPr>
          <p:nvPr/>
        </p:nvGrpSpPr>
        <p:grpSpPr bwMode="auto">
          <a:xfrm>
            <a:off x="3996756" y="4559977"/>
            <a:ext cx="833607" cy="700968"/>
            <a:chOff x="2129" y="2774"/>
            <a:chExt cx="604" cy="489"/>
          </a:xfrm>
          <a:noFill/>
        </p:grpSpPr>
        <p:sp>
          <p:nvSpPr>
            <p:cNvPr id="996" name="Freeform 166"/>
            <p:cNvSpPr>
              <a:spLocks/>
            </p:cNvSpPr>
            <p:nvPr/>
          </p:nvSpPr>
          <p:spPr bwMode="auto">
            <a:xfrm>
              <a:off x="2129" y="2774"/>
              <a:ext cx="604" cy="489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86" y="353"/>
                </a:cxn>
                <a:cxn ang="0">
                  <a:pos x="58" y="435"/>
                </a:cxn>
                <a:cxn ang="0">
                  <a:pos x="172" y="462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74" y="462"/>
                </a:cxn>
                <a:cxn ang="0">
                  <a:pos x="460" y="489"/>
                </a:cxn>
                <a:cxn ang="0">
                  <a:pos x="489" y="435"/>
                </a:cxn>
                <a:cxn ang="0">
                  <a:pos x="604" y="435"/>
                </a:cxn>
                <a:cxn ang="0">
                  <a:pos x="604" y="407"/>
                </a:cxn>
                <a:cxn ang="0">
                  <a:pos x="517" y="407"/>
                </a:cxn>
                <a:cxn ang="0">
                  <a:pos x="489" y="271"/>
                </a:cxn>
                <a:cxn ang="0">
                  <a:pos x="402" y="271"/>
                </a:cxn>
                <a:cxn ang="0">
                  <a:pos x="345" y="54"/>
                </a:cxn>
                <a:cxn ang="0">
                  <a:pos x="287" y="0"/>
                </a:cxn>
                <a:cxn ang="0">
                  <a:pos x="230" y="0"/>
                </a:cxn>
                <a:cxn ang="0">
                  <a:pos x="316" y="108"/>
                </a:cxn>
                <a:cxn ang="0">
                  <a:pos x="172" y="108"/>
                </a:cxn>
                <a:cxn ang="0">
                  <a:pos x="115" y="81"/>
                </a:cxn>
                <a:cxn ang="0">
                  <a:pos x="29" y="81"/>
                </a:cxn>
                <a:cxn ang="0">
                  <a:pos x="0" y="136"/>
                </a:cxn>
              </a:cxnLst>
              <a:rect l="0" t="0" r="r" b="b"/>
              <a:pathLst>
                <a:path w="604" h="489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86" y="353"/>
                  </a:lnTo>
                  <a:lnTo>
                    <a:pt x="58" y="435"/>
                  </a:lnTo>
                  <a:lnTo>
                    <a:pt x="172" y="462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74" y="462"/>
                  </a:lnTo>
                  <a:lnTo>
                    <a:pt x="460" y="489"/>
                  </a:lnTo>
                  <a:lnTo>
                    <a:pt x="489" y="435"/>
                  </a:lnTo>
                  <a:lnTo>
                    <a:pt x="604" y="435"/>
                  </a:lnTo>
                  <a:lnTo>
                    <a:pt x="604" y="407"/>
                  </a:lnTo>
                  <a:lnTo>
                    <a:pt x="517" y="407"/>
                  </a:lnTo>
                  <a:lnTo>
                    <a:pt x="489" y="271"/>
                  </a:lnTo>
                  <a:lnTo>
                    <a:pt x="402" y="271"/>
                  </a:lnTo>
                  <a:lnTo>
                    <a:pt x="345" y="54"/>
                  </a:lnTo>
                  <a:lnTo>
                    <a:pt x="287" y="0"/>
                  </a:lnTo>
                  <a:lnTo>
                    <a:pt x="230" y="0"/>
                  </a:lnTo>
                  <a:lnTo>
                    <a:pt x="316" y="108"/>
                  </a:lnTo>
                  <a:lnTo>
                    <a:pt x="172" y="108"/>
                  </a:lnTo>
                  <a:lnTo>
                    <a:pt x="115" y="81"/>
                  </a:lnTo>
                  <a:lnTo>
                    <a:pt x="29" y="81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97" name="Freeform 167"/>
            <p:cNvSpPr>
              <a:spLocks/>
            </p:cNvSpPr>
            <p:nvPr/>
          </p:nvSpPr>
          <p:spPr bwMode="auto">
            <a:xfrm>
              <a:off x="2129" y="2774"/>
              <a:ext cx="604" cy="489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86" y="353"/>
                </a:cxn>
                <a:cxn ang="0">
                  <a:pos x="58" y="435"/>
                </a:cxn>
                <a:cxn ang="0">
                  <a:pos x="172" y="462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74" y="462"/>
                </a:cxn>
                <a:cxn ang="0">
                  <a:pos x="460" y="489"/>
                </a:cxn>
                <a:cxn ang="0">
                  <a:pos x="489" y="435"/>
                </a:cxn>
                <a:cxn ang="0">
                  <a:pos x="604" y="435"/>
                </a:cxn>
                <a:cxn ang="0">
                  <a:pos x="604" y="407"/>
                </a:cxn>
                <a:cxn ang="0">
                  <a:pos x="517" y="407"/>
                </a:cxn>
                <a:cxn ang="0">
                  <a:pos x="489" y="271"/>
                </a:cxn>
                <a:cxn ang="0">
                  <a:pos x="402" y="271"/>
                </a:cxn>
                <a:cxn ang="0">
                  <a:pos x="345" y="54"/>
                </a:cxn>
                <a:cxn ang="0">
                  <a:pos x="287" y="0"/>
                </a:cxn>
                <a:cxn ang="0">
                  <a:pos x="230" y="0"/>
                </a:cxn>
                <a:cxn ang="0">
                  <a:pos x="316" y="108"/>
                </a:cxn>
                <a:cxn ang="0">
                  <a:pos x="172" y="108"/>
                </a:cxn>
                <a:cxn ang="0">
                  <a:pos x="115" y="81"/>
                </a:cxn>
                <a:cxn ang="0">
                  <a:pos x="29" y="81"/>
                </a:cxn>
                <a:cxn ang="0">
                  <a:pos x="0" y="136"/>
                </a:cxn>
              </a:cxnLst>
              <a:rect l="0" t="0" r="r" b="b"/>
              <a:pathLst>
                <a:path w="604" h="489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86" y="353"/>
                  </a:lnTo>
                  <a:lnTo>
                    <a:pt x="58" y="435"/>
                  </a:lnTo>
                  <a:lnTo>
                    <a:pt x="172" y="462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74" y="462"/>
                  </a:lnTo>
                  <a:lnTo>
                    <a:pt x="460" y="489"/>
                  </a:lnTo>
                  <a:lnTo>
                    <a:pt x="489" y="435"/>
                  </a:lnTo>
                  <a:lnTo>
                    <a:pt x="604" y="435"/>
                  </a:lnTo>
                  <a:lnTo>
                    <a:pt x="604" y="407"/>
                  </a:lnTo>
                  <a:lnTo>
                    <a:pt x="517" y="407"/>
                  </a:lnTo>
                  <a:lnTo>
                    <a:pt x="489" y="271"/>
                  </a:lnTo>
                  <a:lnTo>
                    <a:pt x="402" y="271"/>
                  </a:lnTo>
                  <a:lnTo>
                    <a:pt x="345" y="54"/>
                  </a:lnTo>
                  <a:lnTo>
                    <a:pt x="287" y="0"/>
                  </a:lnTo>
                  <a:lnTo>
                    <a:pt x="230" y="0"/>
                  </a:lnTo>
                  <a:lnTo>
                    <a:pt x="316" y="108"/>
                  </a:lnTo>
                  <a:lnTo>
                    <a:pt x="172" y="108"/>
                  </a:lnTo>
                  <a:lnTo>
                    <a:pt x="115" y="81"/>
                  </a:lnTo>
                  <a:lnTo>
                    <a:pt x="29" y="81"/>
                  </a:lnTo>
                  <a:lnTo>
                    <a:pt x="0" y="136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7" name="Group 168"/>
          <p:cNvGrpSpPr>
            <a:grpSpLocks/>
          </p:cNvGrpSpPr>
          <p:nvPr/>
        </p:nvGrpSpPr>
        <p:grpSpPr bwMode="auto">
          <a:xfrm>
            <a:off x="4947675" y="5183537"/>
            <a:ext cx="514794" cy="622126"/>
            <a:chOff x="2818" y="3209"/>
            <a:chExt cx="373" cy="434"/>
          </a:xfrm>
          <a:noFill/>
        </p:grpSpPr>
        <p:sp>
          <p:nvSpPr>
            <p:cNvPr id="994" name="Freeform 169"/>
            <p:cNvSpPr>
              <a:spLocks/>
            </p:cNvSpPr>
            <p:nvPr/>
          </p:nvSpPr>
          <p:spPr bwMode="auto">
            <a:xfrm>
              <a:off x="2818" y="3209"/>
              <a:ext cx="373" cy="434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0" y="108"/>
                </a:cxn>
                <a:cxn ang="0">
                  <a:pos x="86" y="216"/>
                </a:cxn>
                <a:cxn ang="0">
                  <a:pos x="172" y="243"/>
                </a:cxn>
                <a:cxn ang="0">
                  <a:pos x="172" y="351"/>
                </a:cxn>
                <a:cxn ang="0">
                  <a:pos x="203" y="434"/>
                </a:cxn>
                <a:cxn ang="0">
                  <a:pos x="262" y="352"/>
                </a:cxn>
                <a:cxn ang="0">
                  <a:pos x="344" y="189"/>
                </a:cxn>
                <a:cxn ang="0">
                  <a:pos x="373" y="189"/>
                </a:cxn>
                <a:cxn ang="0">
                  <a:pos x="373" y="135"/>
                </a:cxn>
                <a:cxn ang="0">
                  <a:pos x="344" y="135"/>
                </a:cxn>
                <a:cxn ang="0">
                  <a:pos x="344" y="81"/>
                </a:cxn>
                <a:cxn ang="0">
                  <a:pos x="316" y="81"/>
                </a:cxn>
                <a:cxn ang="0">
                  <a:pos x="316" y="27"/>
                </a:cxn>
                <a:cxn ang="0">
                  <a:pos x="287" y="27"/>
                </a:cxn>
                <a:cxn ang="0">
                  <a:pos x="287" y="0"/>
                </a:cxn>
                <a:cxn ang="0">
                  <a:pos x="144" y="0"/>
                </a:cxn>
                <a:cxn ang="0">
                  <a:pos x="58" y="27"/>
                </a:cxn>
              </a:cxnLst>
              <a:rect l="0" t="0" r="r" b="b"/>
              <a:pathLst>
                <a:path w="373" h="434">
                  <a:moveTo>
                    <a:pt x="58" y="27"/>
                  </a:moveTo>
                  <a:lnTo>
                    <a:pt x="0" y="108"/>
                  </a:lnTo>
                  <a:lnTo>
                    <a:pt x="86" y="216"/>
                  </a:lnTo>
                  <a:lnTo>
                    <a:pt x="172" y="243"/>
                  </a:lnTo>
                  <a:lnTo>
                    <a:pt x="172" y="351"/>
                  </a:lnTo>
                  <a:lnTo>
                    <a:pt x="203" y="434"/>
                  </a:lnTo>
                  <a:lnTo>
                    <a:pt x="262" y="352"/>
                  </a:lnTo>
                  <a:lnTo>
                    <a:pt x="344" y="189"/>
                  </a:lnTo>
                  <a:lnTo>
                    <a:pt x="373" y="189"/>
                  </a:lnTo>
                  <a:lnTo>
                    <a:pt x="373" y="135"/>
                  </a:lnTo>
                  <a:lnTo>
                    <a:pt x="344" y="135"/>
                  </a:lnTo>
                  <a:lnTo>
                    <a:pt x="344" y="81"/>
                  </a:lnTo>
                  <a:lnTo>
                    <a:pt x="316" y="81"/>
                  </a:lnTo>
                  <a:lnTo>
                    <a:pt x="316" y="27"/>
                  </a:lnTo>
                  <a:lnTo>
                    <a:pt x="287" y="27"/>
                  </a:lnTo>
                  <a:lnTo>
                    <a:pt x="287" y="0"/>
                  </a:lnTo>
                  <a:lnTo>
                    <a:pt x="144" y="0"/>
                  </a:lnTo>
                  <a:lnTo>
                    <a:pt x="58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95" name="Freeform 170"/>
            <p:cNvSpPr>
              <a:spLocks/>
            </p:cNvSpPr>
            <p:nvPr/>
          </p:nvSpPr>
          <p:spPr bwMode="auto">
            <a:xfrm>
              <a:off x="2818" y="3209"/>
              <a:ext cx="373" cy="434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0" y="108"/>
                </a:cxn>
                <a:cxn ang="0">
                  <a:pos x="86" y="216"/>
                </a:cxn>
                <a:cxn ang="0">
                  <a:pos x="172" y="243"/>
                </a:cxn>
                <a:cxn ang="0">
                  <a:pos x="172" y="351"/>
                </a:cxn>
                <a:cxn ang="0">
                  <a:pos x="203" y="434"/>
                </a:cxn>
                <a:cxn ang="0">
                  <a:pos x="262" y="352"/>
                </a:cxn>
                <a:cxn ang="0">
                  <a:pos x="344" y="189"/>
                </a:cxn>
                <a:cxn ang="0">
                  <a:pos x="373" y="189"/>
                </a:cxn>
                <a:cxn ang="0">
                  <a:pos x="373" y="135"/>
                </a:cxn>
                <a:cxn ang="0">
                  <a:pos x="344" y="135"/>
                </a:cxn>
                <a:cxn ang="0">
                  <a:pos x="344" y="81"/>
                </a:cxn>
                <a:cxn ang="0">
                  <a:pos x="316" y="81"/>
                </a:cxn>
                <a:cxn ang="0">
                  <a:pos x="316" y="27"/>
                </a:cxn>
                <a:cxn ang="0">
                  <a:pos x="287" y="27"/>
                </a:cxn>
                <a:cxn ang="0">
                  <a:pos x="287" y="0"/>
                </a:cxn>
                <a:cxn ang="0">
                  <a:pos x="144" y="0"/>
                </a:cxn>
                <a:cxn ang="0">
                  <a:pos x="58" y="27"/>
                </a:cxn>
              </a:cxnLst>
              <a:rect l="0" t="0" r="r" b="b"/>
              <a:pathLst>
                <a:path w="373" h="434">
                  <a:moveTo>
                    <a:pt x="58" y="27"/>
                  </a:moveTo>
                  <a:lnTo>
                    <a:pt x="0" y="108"/>
                  </a:lnTo>
                  <a:lnTo>
                    <a:pt x="86" y="216"/>
                  </a:lnTo>
                  <a:lnTo>
                    <a:pt x="172" y="243"/>
                  </a:lnTo>
                  <a:lnTo>
                    <a:pt x="172" y="351"/>
                  </a:lnTo>
                  <a:lnTo>
                    <a:pt x="203" y="434"/>
                  </a:lnTo>
                  <a:lnTo>
                    <a:pt x="262" y="352"/>
                  </a:lnTo>
                  <a:lnTo>
                    <a:pt x="344" y="189"/>
                  </a:lnTo>
                  <a:lnTo>
                    <a:pt x="373" y="189"/>
                  </a:lnTo>
                  <a:lnTo>
                    <a:pt x="373" y="135"/>
                  </a:lnTo>
                  <a:lnTo>
                    <a:pt x="344" y="135"/>
                  </a:lnTo>
                  <a:lnTo>
                    <a:pt x="344" y="81"/>
                  </a:lnTo>
                  <a:lnTo>
                    <a:pt x="316" y="81"/>
                  </a:lnTo>
                  <a:lnTo>
                    <a:pt x="316" y="27"/>
                  </a:lnTo>
                  <a:lnTo>
                    <a:pt x="287" y="27"/>
                  </a:lnTo>
                  <a:lnTo>
                    <a:pt x="287" y="0"/>
                  </a:lnTo>
                  <a:lnTo>
                    <a:pt x="144" y="0"/>
                  </a:lnTo>
                  <a:lnTo>
                    <a:pt x="58" y="27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8" name="Group 171"/>
          <p:cNvGrpSpPr>
            <a:grpSpLocks/>
          </p:cNvGrpSpPr>
          <p:nvPr/>
        </p:nvGrpSpPr>
        <p:grpSpPr bwMode="auto">
          <a:xfrm>
            <a:off x="4671646" y="5338352"/>
            <a:ext cx="516174" cy="348332"/>
            <a:chOff x="2618" y="3317"/>
            <a:chExt cx="374" cy="243"/>
          </a:xfrm>
          <a:noFill/>
        </p:grpSpPr>
        <p:sp>
          <p:nvSpPr>
            <p:cNvPr id="992" name="Freeform 172"/>
            <p:cNvSpPr>
              <a:spLocks/>
            </p:cNvSpPr>
            <p:nvPr/>
          </p:nvSpPr>
          <p:spPr bwMode="auto">
            <a:xfrm>
              <a:off x="2618" y="3317"/>
              <a:ext cx="374" cy="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108"/>
                </a:cxn>
                <a:cxn ang="0">
                  <a:pos x="115" y="216"/>
                </a:cxn>
                <a:cxn ang="0">
                  <a:pos x="374" y="243"/>
                </a:cxn>
                <a:cxn ang="0">
                  <a:pos x="374" y="135"/>
                </a:cxn>
                <a:cxn ang="0">
                  <a:pos x="287" y="108"/>
                </a:cxn>
                <a:cxn ang="0">
                  <a:pos x="200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374" h="243">
                  <a:moveTo>
                    <a:pt x="0" y="0"/>
                  </a:moveTo>
                  <a:lnTo>
                    <a:pt x="115" y="108"/>
                  </a:lnTo>
                  <a:lnTo>
                    <a:pt x="115" y="216"/>
                  </a:lnTo>
                  <a:lnTo>
                    <a:pt x="374" y="243"/>
                  </a:lnTo>
                  <a:lnTo>
                    <a:pt x="374" y="135"/>
                  </a:lnTo>
                  <a:lnTo>
                    <a:pt x="287" y="108"/>
                  </a:lnTo>
                  <a:lnTo>
                    <a:pt x="200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93" name="Freeform 173"/>
            <p:cNvSpPr>
              <a:spLocks/>
            </p:cNvSpPr>
            <p:nvPr/>
          </p:nvSpPr>
          <p:spPr bwMode="auto">
            <a:xfrm>
              <a:off x="2618" y="3317"/>
              <a:ext cx="374" cy="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108"/>
                </a:cxn>
                <a:cxn ang="0">
                  <a:pos x="115" y="216"/>
                </a:cxn>
                <a:cxn ang="0">
                  <a:pos x="374" y="243"/>
                </a:cxn>
                <a:cxn ang="0">
                  <a:pos x="374" y="135"/>
                </a:cxn>
                <a:cxn ang="0">
                  <a:pos x="287" y="108"/>
                </a:cxn>
                <a:cxn ang="0">
                  <a:pos x="200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374" h="243">
                  <a:moveTo>
                    <a:pt x="0" y="0"/>
                  </a:moveTo>
                  <a:lnTo>
                    <a:pt x="115" y="108"/>
                  </a:lnTo>
                  <a:lnTo>
                    <a:pt x="115" y="216"/>
                  </a:lnTo>
                  <a:lnTo>
                    <a:pt x="374" y="243"/>
                  </a:lnTo>
                  <a:lnTo>
                    <a:pt x="374" y="135"/>
                  </a:lnTo>
                  <a:lnTo>
                    <a:pt x="287" y="108"/>
                  </a:lnTo>
                  <a:lnTo>
                    <a:pt x="200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9" name="Freeform 175"/>
          <p:cNvSpPr>
            <a:spLocks/>
          </p:cNvSpPr>
          <p:nvPr/>
        </p:nvSpPr>
        <p:spPr bwMode="auto">
          <a:xfrm>
            <a:off x="4156853" y="5338352"/>
            <a:ext cx="1068232" cy="739671"/>
          </a:xfrm>
          <a:custGeom>
            <a:avLst/>
            <a:gdLst/>
            <a:ahLst/>
            <a:cxnLst>
              <a:cxn ang="0">
                <a:pos x="230" y="28"/>
              </a:cxn>
              <a:cxn ang="0">
                <a:pos x="172" y="135"/>
              </a:cxn>
              <a:cxn ang="0">
                <a:pos x="0" y="244"/>
              </a:cxn>
              <a:cxn ang="0">
                <a:pos x="258" y="244"/>
              </a:cxn>
              <a:cxn ang="0">
                <a:pos x="230" y="353"/>
              </a:cxn>
              <a:cxn ang="0">
                <a:pos x="316" y="353"/>
              </a:cxn>
              <a:cxn ang="0">
                <a:pos x="344" y="461"/>
              </a:cxn>
              <a:cxn ang="0">
                <a:pos x="459" y="434"/>
              </a:cxn>
              <a:cxn ang="0">
                <a:pos x="573" y="516"/>
              </a:cxn>
              <a:cxn ang="0">
                <a:pos x="659" y="353"/>
              </a:cxn>
              <a:cxn ang="0">
                <a:pos x="774" y="326"/>
              </a:cxn>
              <a:cxn ang="0">
                <a:pos x="745" y="244"/>
              </a:cxn>
              <a:cxn ang="0">
                <a:pos x="488" y="217"/>
              </a:cxn>
              <a:cxn ang="0">
                <a:pos x="488" y="108"/>
              </a:cxn>
              <a:cxn ang="0">
                <a:pos x="373" y="0"/>
              </a:cxn>
              <a:cxn ang="0">
                <a:pos x="230" y="28"/>
              </a:cxn>
            </a:cxnLst>
            <a:rect l="0" t="0" r="r" b="b"/>
            <a:pathLst>
              <a:path w="774" h="516">
                <a:moveTo>
                  <a:pt x="230" y="28"/>
                </a:moveTo>
                <a:lnTo>
                  <a:pt x="172" y="135"/>
                </a:lnTo>
                <a:lnTo>
                  <a:pt x="0" y="244"/>
                </a:lnTo>
                <a:lnTo>
                  <a:pt x="258" y="244"/>
                </a:lnTo>
                <a:lnTo>
                  <a:pt x="230" y="353"/>
                </a:lnTo>
                <a:lnTo>
                  <a:pt x="316" y="353"/>
                </a:lnTo>
                <a:lnTo>
                  <a:pt x="344" y="461"/>
                </a:lnTo>
                <a:lnTo>
                  <a:pt x="459" y="434"/>
                </a:lnTo>
                <a:lnTo>
                  <a:pt x="573" y="516"/>
                </a:lnTo>
                <a:lnTo>
                  <a:pt x="659" y="353"/>
                </a:lnTo>
                <a:lnTo>
                  <a:pt x="774" y="326"/>
                </a:lnTo>
                <a:lnTo>
                  <a:pt x="745" y="244"/>
                </a:lnTo>
                <a:lnTo>
                  <a:pt x="488" y="217"/>
                </a:lnTo>
                <a:lnTo>
                  <a:pt x="488" y="108"/>
                </a:lnTo>
                <a:lnTo>
                  <a:pt x="373" y="0"/>
                </a:lnTo>
                <a:lnTo>
                  <a:pt x="230" y="28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0" name="Freeform 181"/>
          <p:cNvSpPr>
            <a:spLocks/>
          </p:cNvSpPr>
          <p:nvPr/>
        </p:nvSpPr>
        <p:spPr bwMode="auto">
          <a:xfrm>
            <a:off x="5303752" y="5415760"/>
            <a:ext cx="1306997" cy="1165411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115" y="26"/>
              </a:cxn>
              <a:cxn ang="0">
                <a:pos x="86" y="26"/>
              </a:cxn>
              <a:cxn ang="0">
                <a:pos x="0" y="189"/>
              </a:cxn>
              <a:cxn ang="0">
                <a:pos x="115" y="189"/>
              </a:cxn>
              <a:cxn ang="0">
                <a:pos x="115" y="162"/>
              </a:cxn>
              <a:cxn ang="0">
                <a:pos x="173" y="162"/>
              </a:cxn>
              <a:cxn ang="0">
                <a:pos x="201" y="135"/>
              </a:cxn>
              <a:cxn ang="0">
                <a:pos x="603" y="542"/>
              </a:cxn>
              <a:cxn ang="0">
                <a:pos x="603" y="651"/>
              </a:cxn>
              <a:cxn ang="0">
                <a:pos x="660" y="597"/>
              </a:cxn>
              <a:cxn ang="0">
                <a:pos x="746" y="813"/>
              </a:cxn>
              <a:cxn ang="0">
                <a:pos x="890" y="706"/>
              </a:cxn>
              <a:cxn ang="0">
                <a:pos x="890" y="624"/>
              </a:cxn>
              <a:cxn ang="0">
                <a:pos x="947" y="461"/>
              </a:cxn>
              <a:cxn ang="0">
                <a:pos x="832" y="407"/>
              </a:cxn>
              <a:cxn ang="0">
                <a:pos x="775" y="325"/>
              </a:cxn>
              <a:cxn ang="0">
                <a:pos x="804" y="298"/>
              </a:cxn>
              <a:cxn ang="0">
                <a:pos x="804" y="216"/>
              </a:cxn>
              <a:cxn ang="0">
                <a:pos x="746" y="189"/>
              </a:cxn>
              <a:cxn ang="0">
                <a:pos x="603" y="189"/>
              </a:cxn>
              <a:cxn ang="0">
                <a:pos x="603" y="135"/>
              </a:cxn>
              <a:cxn ang="0">
                <a:pos x="517" y="107"/>
              </a:cxn>
              <a:cxn ang="0">
                <a:pos x="489" y="26"/>
              </a:cxn>
              <a:cxn ang="0">
                <a:pos x="431" y="0"/>
              </a:cxn>
              <a:cxn ang="0">
                <a:pos x="115" y="0"/>
              </a:cxn>
            </a:cxnLst>
            <a:rect l="0" t="0" r="r" b="b"/>
            <a:pathLst>
              <a:path w="947" h="813">
                <a:moveTo>
                  <a:pt x="115" y="0"/>
                </a:moveTo>
                <a:lnTo>
                  <a:pt x="115" y="26"/>
                </a:lnTo>
                <a:lnTo>
                  <a:pt x="86" y="26"/>
                </a:lnTo>
                <a:lnTo>
                  <a:pt x="0" y="189"/>
                </a:lnTo>
                <a:lnTo>
                  <a:pt x="115" y="189"/>
                </a:lnTo>
                <a:lnTo>
                  <a:pt x="115" y="162"/>
                </a:lnTo>
                <a:lnTo>
                  <a:pt x="173" y="162"/>
                </a:lnTo>
                <a:lnTo>
                  <a:pt x="201" y="135"/>
                </a:lnTo>
                <a:lnTo>
                  <a:pt x="603" y="542"/>
                </a:lnTo>
                <a:lnTo>
                  <a:pt x="603" y="651"/>
                </a:lnTo>
                <a:lnTo>
                  <a:pt x="660" y="597"/>
                </a:lnTo>
                <a:lnTo>
                  <a:pt x="746" y="813"/>
                </a:lnTo>
                <a:lnTo>
                  <a:pt x="890" y="706"/>
                </a:lnTo>
                <a:lnTo>
                  <a:pt x="890" y="624"/>
                </a:lnTo>
                <a:lnTo>
                  <a:pt x="947" y="461"/>
                </a:lnTo>
                <a:lnTo>
                  <a:pt x="832" y="407"/>
                </a:lnTo>
                <a:lnTo>
                  <a:pt x="775" y="325"/>
                </a:lnTo>
                <a:lnTo>
                  <a:pt x="804" y="298"/>
                </a:lnTo>
                <a:lnTo>
                  <a:pt x="804" y="216"/>
                </a:lnTo>
                <a:lnTo>
                  <a:pt x="746" y="189"/>
                </a:lnTo>
                <a:lnTo>
                  <a:pt x="603" y="189"/>
                </a:lnTo>
                <a:lnTo>
                  <a:pt x="603" y="135"/>
                </a:lnTo>
                <a:lnTo>
                  <a:pt x="517" y="107"/>
                </a:lnTo>
                <a:lnTo>
                  <a:pt x="489" y="26"/>
                </a:lnTo>
                <a:lnTo>
                  <a:pt x="431" y="0"/>
                </a:lnTo>
                <a:lnTo>
                  <a:pt x="115" y="0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1" name="Freeform 185"/>
          <p:cNvSpPr>
            <a:spLocks/>
          </p:cNvSpPr>
          <p:nvPr/>
        </p:nvSpPr>
        <p:spPr bwMode="auto">
          <a:xfrm>
            <a:off x="5899975" y="5141966"/>
            <a:ext cx="474769" cy="546153"/>
          </a:xfrm>
          <a:custGeom>
            <a:avLst/>
            <a:gdLst/>
            <a:ahLst/>
            <a:cxnLst>
              <a:cxn ang="0">
                <a:pos x="0" y="191"/>
              </a:cxn>
              <a:cxn ang="0">
                <a:pos x="57" y="217"/>
              </a:cxn>
              <a:cxn ang="0">
                <a:pos x="86" y="299"/>
              </a:cxn>
              <a:cxn ang="0">
                <a:pos x="172" y="326"/>
              </a:cxn>
              <a:cxn ang="0">
                <a:pos x="172" y="381"/>
              </a:cxn>
              <a:cxn ang="0">
                <a:pos x="315" y="381"/>
              </a:cxn>
              <a:cxn ang="0">
                <a:pos x="344" y="244"/>
              </a:cxn>
              <a:cxn ang="0">
                <a:pos x="286" y="217"/>
              </a:cxn>
              <a:cxn ang="0">
                <a:pos x="258" y="137"/>
              </a:cxn>
              <a:cxn ang="0">
                <a:pos x="258" y="28"/>
              </a:cxn>
              <a:cxn ang="0">
                <a:pos x="143" y="0"/>
              </a:cxn>
              <a:cxn ang="0">
                <a:pos x="86" y="55"/>
              </a:cxn>
              <a:cxn ang="0">
                <a:pos x="0" y="55"/>
              </a:cxn>
              <a:cxn ang="0">
                <a:pos x="0" y="191"/>
              </a:cxn>
            </a:cxnLst>
            <a:rect l="0" t="0" r="r" b="b"/>
            <a:pathLst>
              <a:path w="344" h="381">
                <a:moveTo>
                  <a:pt x="0" y="191"/>
                </a:moveTo>
                <a:lnTo>
                  <a:pt x="57" y="217"/>
                </a:lnTo>
                <a:lnTo>
                  <a:pt x="86" y="299"/>
                </a:lnTo>
                <a:lnTo>
                  <a:pt x="172" y="326"/>
                </a:lnTo>
                <a:lnTo>
                  <a:pt x="172" y="381"/>
                </a:lnTo>
                <a:lnTo>
                  <a:pt x="315" y="381"/>
                </a:lnTo>
                <a:lnTo>
                  <a:pt x="344" y="244"/>
                </a:lnTo>
                <a:lnTo>
                  <a:pt x="286" y="217"/>
                </a:lnTo>
                <a:lnTo>
                  <a:pt x="258" y="137"/>
                </a:lnTo>
                <a:lnTo>
                  <a:pt x="258" y="28"/>
                </a:lnTo>
                <a:lnTo>
                  <a:pt x="143" y="0"/>
                </a:lnTo>
                <a:lnTo>
                  <a:pt x="86" y="55"/>
                </a:lnTo>
                <a:lnTo>
                  <a:pt x="0" y="55"/>
                </a:lnTo>
                <a:lnTo>
                  <a:pt x="0" y="19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12" name="Group 189"/>
          <p:cNvGrpSpPr>
            <a:grpSpLocks/>
          </p:cNvGrpSpPr>
          <p:nvPr/>
        </p:nvGrpSpPr>
        <p:grpSpPr bwMode="auto">
          <a:xfrm>
            <a:off x="6413388" y="4987151"/>
            <a:ext cx="673511" cy="430042"/>
            <a:chOff x="3880" y="3072"/>
            <a:chExt cx="488" cy="300"/>
          </a:xfrm>
          <a:noFill/>
        </p:grpSpPr>
        <p:sp>
          <p:nvSpPr>
            <p:cNvPr id="990" name="Freeform 190"/>
            <p:cNvSpPr>
              <a:spLocks/>
            </p:cNvSpPr>
            <p:nvPr/>
          </p:nvSpPr>
          <p:spPr bwMode="auto">
            <a:xfrm>
              <a:off x="3880" y="3072"/>
              <a:ext cx="488" cy="300"/>
            </a:xfrm>
            <a:custGeom>
              <a:avLst/>
              <a:gdLst/>
              <a:ahLst/>
              <a:cxnLst>
                <a:cxn ang="0">
                  <a:pos x="29" y="164"/>
                </a:cxn>
                <a:cxn ang="0">
                  <a:pos x="0" y="273"/>
                </a:cxn>
                <a:cxn ang="0">
                  <a:pos x="58" y="273"/>
                </a:cxn>
                <a:cxn ang="0">
                  <a:pos x="86" y="245"/>
                </a:cxn>
                <a:cxn ang="0">
                  <a:pos x="144" y="273"/>
                </a:cxn>
                <a:cxn ang="0">
                  <a:pos x="230" y="300"/>
                </a:cxn>
                <a:cxn ang="0">
                  <a:pos x="230" y="273"/>
                </a:cxn>
                <a:cxn ang="0">
                  <a:pos x="144" y="218"/>
                </a:cxn>
                <a:cxn ang="0">
                  <a:pos x="172" y="164"/>
                </a:cxn>
                <a:cxn ang="0">
                  <a:pos x="258" y="191"/>
                </a:cxn>
                <a:cxn ang="0">
                  <a:pos x="316" y="137"/>
                </a:cxn>
                <a:cxn ang="0">
                  <a:pos x="402" y="137"/>
                </a:cxn>
                <a:cxn ang="0">
                  <a:pos x="488" y="0"/>
                </a:cxn>
                <a:cxn ang="0">
                  <a:pos x="373" y="28"/>
                </a:cxn>
                <a:cxn ang="0">
                  <a:pos x="345" y="82"/>
                </a:cxn>
                <a:cxn ang="0">
                  <a:pos x="258" y="0"/>
                </a:cxn>
                <a:cxn ang="0">
                  <a:pos x="115" y="137"/>
                </a:cxn>
                <a:cxn ang="0">
                  <a:pos x="29" y="164"/>
                </a:cxn>
              </a:cxnLst>
              <a:rect l="0" t="0" r="r" b="b"/>
              <a:pathLst>
                <a:path w="488" h="300">
                  <a:moveTo>
                    <a:pt x="29" y="164"/>
                  </a:moveTo>
                  <a:lnTo>
                    <a:pt x="0" y="273"/>
                  </a:lnTo>
                  <a:lnTo>
                    <a:pt x="58" y="273"/>
                  </a:lnTo>
                  <a:lnTo>
                    <a:pt x="86" y="245"/>
                  </a:lnTo>
                  <a:lnTo>
                    <a:pt x="144" y="273"/>
                  </a:lnTo>
                  <a:lnTo>
                    <a:pt x="230" y="300"/>
                  </a:lnTo>
                  <a:lnTo>
                    <a:pt x="230" y="273"/>
                  </a:lnTo>
                  <a:lnTo>
                    <a:pt x="144" y="218"/>
                  </a:lnTo>
                  <a:lnTo>
                    <a:pt x="172" y="164"/>
                  </a:lnTo>
                  <a:lnTo>
                    <a:pt x="258" y="191"/>
                  </a:lnTo>
                  <a:lnTo>
                    <a:pt x="316" y="137"/>
                  </a:lnTo>
                  <a:lnTo>
                    <a:pt x="402" y="137"/>
                  </a:lnTo>
                  <a:lnTo>
                    <a:pt x="488" y="0"/>
                  </a:lnTo>
                  <a:lnTo>
                    <a:pt x="373" y="28"/>
                  </a:lnTo>
                  <a:lnTo>
                    <a:pt x="345" y="82"/>
                  </a:lnTo>
                  <a:lnTo>
                    <a:pt x="258" y="0"/>
                  </a:lnTo>
                  <a:lnTo>
                    <a:pt x="115" y="137"/>
                  </a:lnTo>
                  <a:lnTo>
                    <a:pt x="29" y="1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91" name="Freeform 191"/>
            <p:cNvSpPr>
              <a:spLocks/>
            </p:cNvSpPr>
            <p:nvPr/>
          </p:nvSpPr>
          <p:spPr bwMode="auto">
            <a:xfrm>
              <a:off x="3880" y="3072"/>
              <a:ext cx="488" cy="300"/>
            </a:xfrm>
            <a:custGeom>
              <a:avLst/>
              <a:gdLst/>
              <a:ahLst/>
              <a:cxnLst>
                <a:cxn ang="0">
                  <a:pos x="29" y="164"/>
                </a:cxn>
                <a:cxn ang="0">
                  <a:pos x="0" y="273"/>
                </a:cxn>
                <a:cxn ang="0">
                  <a:pos x="58" y="273"/>
                </a:cxn>
                <a:cxn ang="0">
                  <a:pos x="86" y="245"/>
                </a:cxn>
                <a:cxn ang="0">
                  <a:pos x="144" y="273"/>
                </a:cxn>
                <a:cxn ang="0">
                  <a:pos x="230" y="300"/>
                </a:cxn>
                <a:cxn ang="0">
                  <a:pos x="230" y="273"/>
                </a:cxn>
                <a:cxn ang="0">
                  <a:pos x="144" y="218"/>
                </a:cxn>
                <a:cxn ang="0">
                  <a:pos x="172" y="164"/>
                </a:cxn>
                <a:cxn ang="0">
                  <a:pos x="258" y="191"/>
                </a:cxn>
                <a:cxn ang="0">
                  <a:pos x="316" y="137"/>
                </a:cxn>
                <a:cxn ang="0">
                  <a:pos x="402" y="137"/>
                </a:cxn>
                <a:cxn ang="0">
                  <a:pos x="488" y="0"/>
                </a:cxn>
                <a:cxn ang="0">
                  <a:pos x="373" y="28"/>
                </a:cxn>
                <a:cxn ang="0">
                  <a:pos x="345" y="82"/>
                </a:cxn>
                <a:cxn ang="0">
                  <a:pos x="258" y="0"/>
                </a:cxn>
                <a:cxn ang="0">
                  <a:pos x="115" y="137"/>
                </a:cxn>
                <a:cxn ang="0">
                  <a:pos x="29" y="164"/>
                </a:cxn>
              </a:cxnLst>
              <a:rect l="0" t="0" r="r" b="b"/>
              <a:pathLst>
                <a:path w="488" h="300">
                  <a:moveTo>
                    <a:pt x="29" y="164"/>
                  </a:moveTo>
                  <a:lnTo>
                    <a:pt x="0" y="273"/>
                  </a:lnTo>
                  <a:lnTo>
                    <a:pt x="58" y="273"/>
                  </a:lnTo>
                  <a:lnTo>
                    <a:pt x="86" y="245"/>
                  </a:lnTo>
                  <a:lnTo>
                    <a:pt x="144" y="273"/>
                  </a:lnTo>
                  <a:lnTo>
                    <a:pt x="230" y="300"/>
                  </a:lnTo>
                  <a:lnTo>
                    <a:pt x="230" y="273"/>
                  </a:lnTo>
                  <a:lnTo>
                    <a:pt x="144" y="218"/>
                  </a:lnTo>
                  <a:lnTo>
                    <a:pt x="172" y="164"/>
                  </a:lnTo>
                  <a:lnTo>
                    <a:pt x="258" y="191"/>
                  </a:lnTo>
                  <a:lnTo>
                    <a:pt x="316" y="137"/>
                  </a:lnTo>
                  <a:lnTo>
                    <a:pt x="402" y="137"/>
                  </a:lnTo>
                  <a:lnTo>
                    <a:pt x="488" y="0"/>
                  </a:lnTo>
                  <a:lnTo>
                    <a:pt x="373" y="28"/>
                  </a:lnTo>
                  <a:lnTo>
                    <a:pt x="345" y="82"/>
                  </a:lnTo>
                  <a:lnTo>
                    <a:pt x="258" y="0"/>
                  </a:lnTo>
                  <a:lnTo>
                    <a:pt x="115" y="137"/>
                  </a:lnTo>
                  <a:lnTo>
                    <a:pt x="29" y="16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13" name="Freeform 194"/>
          <p:cNvSpPr>
            <a:spLocks/>
          </p:cNvSpPr>
          <p:nvPr/>
        </p:nvSpPr>
        <p:spPr bwMode="auto">
          <a:xfrm>
            <a:off x="6532080" y="5378489"/>
            <a:ext cx="1385665" cy="1241386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0" y="134"/>
              </a:cxn>
              <a:cxn ang="0">
                <a:pos x="86" y="297"/>
              </a:cxn>
              <a:cxn ang="0">
                <a:pos x="115" y="460"/>
              </a:cxn>
              <a:cxn ang="0">
                <a:pos x="230" y="433"/>
              </a:cxn>
              <a:cxn ang="0">
                <a:pos x="287" y="596"/>
              </a:cxn>
              <a:cxn ang="0">
                <a:pos x="602" y="677"/>
              </a:cxn>
              <a:cxn ang="0">
                <a:pos x="660" y="812"/>
              </a:cxn>
              <a:cxn ang="0">
                <a:pos x="746" y="839"/>
              </a:cxn>
              <a:cxn ang="0">
                <a:pos x="918" y="866"/>
              </a:cxn>
              <a:cxn ang="0">
                <a:pos x="1004" y="677"/>
              </a:cxn>
              <a:cxn ang="0">
                <a:pos x="832" y="542"/>
              </a:cxn>
              <a:cxn ang="0">
                <a:pos x="488" y="460"/>
              </a:cxn>
              <a:cxn ang="0">
                <a:pos x="316" y="270"/>
              </a:cxn>
              <a:cxn ang="0">
                <a:pos x="431" y="297"/>
              </a:cxn>
              <a:cxn ang="0">
                <a:pos x="488" y="216"/>
              </a:cxn>
              <a:cxn ang="0">
                <a:pos x="172" y="80"/>
              </a:cxn>
              <a:cxn ang="0">
                <a:pos x="144" y="27"/>
              </a:cxn>
              <a:cxn ang="0">
                <a:pos x="57" y="0"/>
              </a:cxn>
            </a:cxnLst>
            <a:rect l="0" t="0" r="r" b="b"/>
            <a:pathLst>
              <a:path w="1004" h="866">
                <a:moveTo>
                  <a:pt x="57" y="0"/>
                </a:moveTo>
                <a:lnTo>
                  <a:pt x="0" y="134"/>
                </a:lnTo>
                <a:lnTo>
                  <a:pt x="86" y="297"/>
                </a:lnTo>
                <a:lnTo>
                  <a:pt x="115" y="460"/>
                </a:lnTo>
                <a:lnTo>
                  <a:pt x="230" y="433"/>
                </a:lnTo>
                <a:lnTo>
                  <a:pt x="287" y="596"/>
                </a:lnTo>
                <a:lnTo>
                  <a:pt x="602" y="677"/>
                </a:lnTo>
                <a:lnTo>
                  <a:pt x="660" y="812"/>
                </a:lnTo>
                <a:lnTo>
                  <a:pt x="746" y="839"/>
                </a:lnTo>
                <a:lnTo>
                  <a:pt x="918" y="866"/>
                </a:lnTo>
                <a:lnTo>
                  <a:pt x="1004" y="677"/>
                </a:lnTo>
                <a:lnTo>
                  <a:pt x="832" y="542"/>
                </a:lnTo>
                <a:lnTo>
                  <a:pt x="488" y="460"/>
                </a:lnTo>
                <a:lnTo>
                  <a:pt x="316" y="270"/>
                </a:lnTo>
                <a:lnTo>
                  <a:pt x="431" y="297"/>
                </a:lnTo>
                <a:lnTo>
                  <a:pt x="488" y="216"/>
                </a:lnTo>
                <a:lnTo>
                  <a:pt x="172" y="80"/>
                </a:lnTo>
                <a:lnTo>
                  <a:pt x="144" y="27"/>
                </a:lnTo>
                <a:lnTo>
                  <a:pt x="5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14" name="Group 195"/>
          <p:cNvGrpSpPr>
            <a:grpSpLocks/>
          </p:cNvGrpSpPr>
          <p:nvPr/>
        </p:nvGrpSpPr>
        <p:grpSpPr bwMode="auto">
          <a:xfrm>
            <a:off x="4285205" y="3742900"/>
            <a:ext cx="750798" cy="573389"/>
            <a:chOff x="2338" y="2204"/>
            <a:chExt cx="544" cy="400"/>
          </a:xfrm>
          <a:noFill/>
        </p:grpSpPr>
        <p:sp>
          <p:nvSpPr>
            <p:cNvPr id="988" name="Freeform 196"/>
            <p:cNvSpPr>
              <a:spLocks/>
            </p:cNvSpPr>
            <p:nvPr/>
          </p:nvSpPr>
          <p:spPr bwMode="auto">
            <a:xfrm>
              <a:off x="2338" y="2204"/>
              <a:ext cx="544" cy="400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11" y="53"/>
                </a:cxn>
                <a:cxn ang="0">
                  <a:pos x="29" y="0"/>
                </a:cxn>
                <a:cxn ang="0">
                  <a:pos x="0" y="27"/>
                </a:cxn>
                <a:cxn ang="0">
                  <a:pos x="57" y="54"/>
                </a:cxn>
                <a:cxn ang="0">
                  <a:pos x="115" y="190"/>
                </a:cxn>
                <a:cxn ang="0">
                  <a:pos x="201" y="218"/>
                </a:cxn>
                <a:cxn ang="0">
                  <a:pos x="201" y="163"/>
                </a:cxn>
                <a:cxn ang="0">
                  <a:pos x="143" y="136"/>
                </a:cxn>
                <a:cxn ang="0">
                  <a:pos x="229" y="136"/>
                </a:cxn>
                <a:cxn ang="0">
                  <a:pos x="229" y="218"/>
                </a:cxn>
                <a:cxn ang="0">
                  <a:pos x="172" y="300"/>
                </a:cxn>
                <a:cxn ang="0">
                  <a:pos x="373" y="300"/>
                </a:cxn>
                <a:cxn ang="0">
                  <a:pos x="423" y="400"/>
                </a:cxn>
                <a:cxn ang="0">
                  <a:pos x="430" y="354"/>
                </a:cxn>
                <a:cxn ang="0">
                  <a:pos x="487" y="245"/>
                </a:cxn>
                <a:cxn ang="0">
                  <a:pos x="544" y="27"/>
                </a:cxn>
                <a:cxn ang="0">
                  <a:pos x="143" y="27"/>
                </a:cxn>
                <a:cxn ang="0">
                  <a:pos x="136" y="24"/>
                </a:cxn>
              </a:cxnLst>
              <a:rect l="0" t="0" r="r" b="b"/>
              <a:pathLst>
                <a:path w="544" h="400">
                  <a:moveTo>
                    <a:pt x="136" y="24"/>
                  </a:moveTo>
                  <a:lnTo>
                    <a:pt x="111" y="53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57" y="54"/>
                  </a:lnTo>
                  <a:lnTo>
                    <a:pt x="115" y="190"/>
                  </a:lnTo>
                  <a:lnTo>
                    <a:pt x="201" y="218"/>
                  </a:lnTo>
                  <a:lnTo>
                    <a:pt x="201" y="163"/>
                  </a:lnTo>
                  <a:lnTo>
                    <a:pt x="143" y="136"/>
                  </a:lnTo>
                  <a:lnTo>
                    <a:pt x="229" y="136"/>
                  </a:lnTo>
                  <a:lnTo>
                    <a:pt x="229" y="218"/>
                  </a:lnTo>
                  <a:lnTo>
                    <a:pt x="172" y="300"/>
                  </a:lnTo>
                  <a:lnTo>
                    <a:pt x="373" y="300"/>
                  </a:lnTo>
                  <a:lnTo>
                    <a:pt x="423" y="400"/>
                  </a:lnTo>
                  <a:lnTo>
                    <a:pt x="430" y="354"/>
                  </a:lnTo>
                  <a:lnTo>
                    <a:pt x="487" y="245"/>
                  </a:lnTo>
                  <a:lnTo>
                    <a:pt x="544" y="27"/>
                  </a:lnTo>
                  <a:lnTo>
                    <a:pt x="143" y="27"/>
                  </a:lnTo>
                  <a:lnTo>
                    <a:pt x="13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89" name="Freeform 197"/>
            <p:cNvSpPr>
              <a:spLocks/>
            </p:cNvSpPr>
            <p:nvPr/>
          </p:nvSpPr>
          <p:spPr bwMode="auto">
            <a:xfrm>
              <a:off x="2338" y="2204"/>
              <a:ext cx="544" cy="400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11" y="53"/>
                </a:cxn>
                <a:cxn ang="0">
                  <a:pos x="29" y="0"/>
                </a:cxn>
                <a:cxn ang="0">
                  <a:pos x="0" y="27"/>
                </a:cxn>
                <a:cxn ang="0">
                  <a:pos x="57" y="54"/>
                </a:cxn>
                <a:cxn ang="0">
                  <a:pos x="115" y="190"/>
                </a:cxn>
                <a:cxn ang="0">
                  <a:pos x="201" y="218"/>
                </a:cxn>
                <a:cxn ang="0">
                  <a:pos x="201" y="163"/>
                </a:cxn>
                <a:cxn ang="0">
                  <a:pos x="143" y="136"/>
                </a:cxn>
                <a:cxn ang="0">
                  <a:pos x="229" y="136"/>
                </a:cxn>
                <a:cxn ang="0">
                  <a:pos x="229" y="218"/>
                </a:cxn>
                <a:cxn ang="0">
                  <a:pos x="172" y="300"/>
                </a:cxn>
                <a:cxn ang="0">
                  <a:pos x="373" y="300"/>
                </a:cxn>
                <a:cxn ang="0">
                  <a:pos x="423" y="400"/>
                </a:cxn>
                <a:cxn ang="0">
                  <a:pos x="430" y="354"/>
                </a:cxn>
                <a:cxn ang="0">
                  <a:pos x="487" y="245"/>
                </a:cxn>
                <a:cxn ang="0">
                  <a:pos x="544" y="27"/>
                </a:cxn>
                <a:cxn ang="0">
                  <a:pos x="143" y="27"/>
                </a:cxn>
              </a:cxnLst>
              <a:rect l="0" t="0" r="r" b="b"/>
              <a:pathLst>
                <a:path w="544" h="400">
                  <a:moveTo>
                    <a:pt x="136" y="24"/>
                  </a:moveTo>
                  <a:lnTo>
                    <a:pt x="111" y="53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57" y="54"/>
                  </a:lnTo>
                  <a:lnTo>
                    <a:pt x="115" y="190"/>
                  </a:lnTo>
                  <a:lnTo>
                    <a:pt x="201" y="218"/>
                  </a:lnTo>
                  <a:lnTo>
                    <a:pt x="201" y="163"/>
                  </a:lnTo>
                  <a:lnTo>
                    <a:pt x="143" y="136"/>
                  </a:lnTo>
                  <a:lnTo>
                    <a:pt x="229" y="136"/>
                  </a:lnTo>
                  <a:lnTo>
                    <a:pt x="229" y="218"/>
                  </a:lnTo>
                  <a:lnTo>
                    <a:pt x="172" y="300"/>
                  </a:lnTo>
                  <a:lnTo>
                    <a:pt x="373" y="300"/>
                  </a:lnTo>
                  <a:lnTo>
                    <a:pt x="423" y="400"/>
                  </a:lnTo>
                  <a:lnTo>
                    <a:pt x="430" y="354"/>
                  </a:lnTo>
                  <a:lnTo>
                    <a:pt x="487" y="245"/>
                  </a:lnTo>
                  <a:lnTo>
                    <a:pt x="544" y="27"/>
                  </a:lnTo>
                  <a:lnTo>
                    <a:pt x="143" y="27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15" name="Freeform 200"/>
          <p:cNvSpPr>
            <a:spLocks/>
          </p:cNvSpPr>
          <p:nvPr/>
        </p:nvSpPr>
        <p:spPr bwMode="auto">
          <a:xfrm>
            <a:off x="6607989" y="5070293"/>
            <a:ext cx="863970" cy="609226"/>
          </a:xfrm>
          <a:custGeom>
            <a:avLst/>
            <a:gdLst/>
            <a:ahLst/>
            <a:cxnLst>
              <a:cxn ang="0">
                <a:pos x="31" y="101"/>
              </a:cxn>
              <a:cxn ang="0">
                <a:pos x="176" y="160"/>
              </a:cxn>
              <a:cxn ang="0">
                <a:pos x="238" y="136"/>
              </a:cxn>
              <a:cxn ang="0">
                <a:pos x="259" y="163"/>
              </a:cxn>
              <a:cxn ang="0">
                <a:pos x="238" y="183"/>
              </a:cxn>
              <a:cxn ang="0">
                <a:pos x="327" y="245"/>
              </a:cxn>
              <a:cxn ang="0">
                <a:pos x="377" y="210"/>
              </a:cxn>
              <a:cxn ang="0">
                <a:pos x="374" y="112"/>
              </a:cxn>
              <a:cxn ang="0">
                <a:pos x="489" y="0"/>
              </a:cxn>
              <a:cxn ang="0">
                <a:pos x="547" y="54"/>
              </a:cxn>
              <a:cxn ang="0">
                <a:pos x="547" y="210"/>
              </a:cxn>
              <a:cxn ang="0">
                <a:pos x="626" y="313"/>
              </a:cxn>
              <a:cxn ang="0">
                <a:pos x="456" y="319"/>
              </a:cxn>
              <a:cxn ang="0">
                <a:pos x="432" y="374"/>
              </a:cxn>
              <a:cxn ang="0">
                <a:pos x="338" y="343"/>
              </a:cxn>
              <a:cxn ang="0">
                <a:pos x="424" y="425"/>
              </a:cxn>
              <a:cxn ang="0">
                <a:pos x="119" y="299"/>
              </a:cxn>
              <a:cxn ang="0">
                <a:pos x="90" y="238"/>
              </a:cxn>
              <a:cxn ang="0">
                <a:pos x="87" y="210"/>
              </a:cxn>
              <a:cxn ang="0">
                <a:pos x="0" y="160"/>
              </a:cxn>
              <a:cxn ang="0">
                <a:pos x="31" y="108"/>
              </a:cxn>
            </a:cxnLst>
            <a:rect l="0" t="0" r="r" b="b"/>
            <a:pathLst>
              <a:path w="626" h="425">
                <a:moveTo>
                  <a:pt x="31" y="101"/>
                </a:moveTo>
                <a:lnTo>
                  <a:pt x="176" y="160"/>
                </a:lnTo>
                <a:lnTo>
                  <a:pt x="238" y="136"/>
                </a:lnTo>
                <a:lnTo>
                  <a:pt x="259" y="163"/>
                </a:lnTo>
                <a:lnTo>
                  <a:pt x="238" y="183"/>
                </a:lnTo>
                <a:lnTo>
                  <a:pt x="327" y="245"/>
                </a:lnTo>
                <a:lnTo>
                  <a:pt x="377" y="210"/>
                </a:lnTo>
                <a:lnTo>
                  <a:pt x="374" y="112"/>
                </a:lnTo>
                <a:lnTo>
                  <a:pt x="489" y="0"/>
                </a:lnTo>
                <a:lnTo>
                  <a:pt x="547" y="54"/>
                </a:lnTo>
                <a:lnTo>
                  <a:pt x="547" y="210"/>
                </a:lnTo>
                <a:lnTo>
                  <a:pt x="626" y="313"/>
                </a:lnTo>
                <a:lnTo>
                  <a:pt x="456" y="319"/>
                </a:lnTo>
                <a:lnTo>
                  <a:pt x="432" y="374"/>
                </a:lnTo>
                <a:lnTo>
                  <a:pt x="338" y="343"/>
                </a:lnTo>
                <a:lnTo>
                  <a:pt x="424" y="425"/>
                </a:lnTo>
                <a:lnTo>
                  <a:pt x="119" y="299"/>
                </a:lnTo>
                <a:lnTo>
                  <a:pt x="90" y="238"/>
                </a:lnTo>
                <a:lnTo>
                  <a:pt x="87" y="210"/>
                </a:lnTo>
                <a:lnTo>
                  <a:pt x="0" y="160"/>
                </a:lnTo>
                <a:lnTo>
                  <a:pt x="31" y="10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6" name="Rectangle 202"/>
          <p:cNvSpPr>
            <a:spLocks noChangeArrowheads="1"/>
          </p:cNvSpPr>
          <p:nvPr/>
        </p:nvSpPr>
        <p:spPr bwMode="auto">
          <a:xfrm>
            <a:off x="1671213" y="1129682"/>
            <a:ext cx="30457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BOSSIER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7" name="Rectangle 203"/>
          <p:cNvSpPr>
            <a:spLocks noChangeArrowheads="1"/>
          </p:cNvSpPr>
          <p:nvPr/>
        </p:nvSpPr>
        <p:spPr bwMode="auto">
          <a:xfrm>
            <a:off x="2438573" y="1070910"/>
            <a:ext cx="41678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CLAIBORNE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8" name="Rectangle 204"/>
          <p:cNvSpPr>
            <a:spLocks noChangeArrowheads="1"/>
          </p:cNvSpPr>
          <p:nvPr/>
        </p:nvSpPr>
        <p:spPr bwMode="auto">
          <a:xfrm>
            <a:off x="3349468" y="1123948"/>
            <a:ext cx="25487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UNION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9" name="Rectangle 205"/>
          <p:cNvSpPr>
            <a:spLocks noChangeArrowheads="1"/>
          </p:cNvSpPr>
          <p:nvPr/>
        </p:nvSpPr>
        <p:spPr bwMode="auto">
          <a:xfrm>
            <a:off x="3866960" y="1016532"/>
            <a:ext cx="62677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</a:rPr>
              <a:t>MOREHOUSE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20" name="Rectangle 206"/>
          <p:cNvSpPr>
            <a:spLocks noChangeArrowheads="1"/>
          </p:cNvSpPr>
          <p:nvPr/>
        </p:nvSpPr>
        <p:spPr bwMode="auto">
          <a:xfrm>
            <a:off x="4497748" y="1079510"/>
            <a:ext cx="2083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WEST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1" name="Rectangle 207"/>
          <p:cNvSpPr>
            <a:spLocks noChangeArrowheads="1"/>
          </p:cNvSpPr>
          <p:nvPr/>
        </p:nvSpPr>
        <p:spPr bwMode="auto">
          <a:xfrm>
            <a:off x="4815181" y="1079510"/>
            <a:ext cx="17953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EAST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2" name="Rectangle 208"/>
          <p:cNvSpPr>
            <a:spLocks noChangeArrowheads="1"/>
          </p:cNvSpPr>
          <p:nvPr/>
        </p:nvSpPr>
        <p:spPr bwMode="auto">
          <a:xfrm>
            <a:off x="1520778" y="2249223"/>
            <a:ext cx="30136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DESOTO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3" name="Rectangle 209"/>
          <p:cNvSpPr>
            <a:spLocks noChangeArrowheads="1"/>
          </p:cNvSpPr>
          <p:nvPr/>
        </p:nvSpPr>
        <p:spPr bwMode="auto">
          <a:xfrm>
            <a:off x="2119761" y="2170383"/>
            <a:ext cx="14587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4" name="Rectangle 210"/>
          <p:cNvSpPr>
            <a:spLocks noChangeArrowheads="1"/>
          </p:cNvSpPr>
          <p:nvPr/>
        </p:nvSpPr>
        <p:spPr bwMode="auto">
          <a:xfrm>
            <a:off x="2118769" y="2254957"/>
            <a:ext cx="2132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RIVER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5" name="Rectangle 211"/>
          <p:cNvSpPr>
            <a:spLocks noChangeArrowheads="1"/>
          </p:cNvSpPr>
          <p:nvPr/>
        </p:nvSpPr>
        <p:spPr bwMode="auto">
          <a:xfrm>
            <a:off x="2438573" y="1882254"/>
            <a:ext cx="36548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BIENVILLE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6" name="Rectangle 214"/>
          <p:cNvSpPr>
            <a:spLocks noChangeArrowheads="1"/>
          </p:cNvSpPr>
          <p:nvPr/>
        </p:nvSpPr>
        <p:spPr bwMode="auto">
          <a:xfrm>
            <a:off x="3466781" y="1723139"/>
            <a:ext cx="38953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OUACHITA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7" name="Rectangle 215"/>
          <p:cNvSpPr>
            <a:spLocks noChangeArrowheads="1"/>
          </p:cNvSpPr>
          <p:nvPr/>
        </p:nvSpPr>
        <p:spPr bwMode="auto">
          <a:xfrm>
            <a:off x="4049202" y="1703071"/>
            <a:ext cx="3767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RICHLAND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8" name="Rectangle 216"/>
          <p:cNvSpPr>
            <a:spLocks noChangeArrowheads="1"/>
          </p:cNvSpPr>
          <p:nvPr/>
        </p:nvSpPr>
        <p:spPr bwMode="auto">
          <a:xfrm>
            <a:off x="4735133" y="1761843"/>
            <a:ext cx="3638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MADISON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9" name="Rectangle 217"/>
          <p:cNvSpPr>
            <a:spLocks noChangeArrowheads="1"/>
          </p:cNvSpPr>
          <p:nvPr/>
        </p:nvSpPr>
        <p:spPr bwMode="auto">
          <a:xfrm>
            <a:off x="1785765" y="2882816"/>
            <a:ext cx="2644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SABINE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0" name="Rectangle 218"/>
          <p:cNvSpPr>
            <a:spLocks noChangeArrowheads="1"/>
          </p:cNvSpPr>
          <p:nvPr/>
        </p:nvSpPr>
        <p:spPr bwMode="auto">
          <a:xfrm>
            <a:off x="2530807" y="2229154"/>
            <a:ext cx="577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1" name="Rectangle 219"/>
          <p:cNvSpPr>
            <a:spLocks noChangeArrowheads="1"/>
          </p:cNvSpPr>
          <p:nvPr/>
        </p:nvSpPr>
        <p:spPr bwMode="auto">
          <a:xfrm>
            <a:off x="2532423" y="2313729"/>
            <a:ext cx="512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2" name="Rectangle 220"/>
          <p:cNvSpPr>
            <a:spLocks noChangeArrowheads="1"/>
          </p:cNvSpPr>
          <p:nvPr/>
        </p:nvSpPr>
        <p:spPr bwMode="auto">
          <a:xfrm>
            <a:off x="2535183" y="2396871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3" name="Rectangle 221"/>
          <p:cNvSpPr>
            <a:spLocks noChangeArrowheads="1"/>
          </p:cNvSpPr>
          <p:nvPr/>
        </p:nvSpPr>
        <p:spPr bwMode="auto">
          <a:xfrm>
            <a:off x="2530807" y="2480012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4" name="Rectangle 222"/>
          <p:cNvSpPr>
            <a:spLocks noChangeArrowheads="1"/>
          </p:cNvSpPr>
          <p:nvPr/>
        </p:nvSpPr>
        <p:spPr bwMode="auto">
          <a:xfrm>
            <a:off x="2530807" y="2564586"/>
            <a:ext cx="561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5" name="Rectangle 223"/>
          <p:cNvSpPr>
            <a:spLocks noChangeArrowheads="1"/>
          </p:cNvSpPr>
          <p:nvPr/>
        </p:nvSpPr>
        <p:spPr bwMode="auto">
          <a:xfrm>
            <a:off x="2547517" y="2647727"/>
            <a:ext cx="2244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6" name="Rectangle 224"/>
          <p:cNvSpPr>
            <a:spLocks noChangeArrowheads="1"/>
          </p:cNvSpPr>
          <p:nvPr/>
        </p:nvSpPr>
        <p:spPr bwMode="auto">
          <a:xfrm>
            <a:off x="2535183" y="2732302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7" name="Rectangle 225"/>
          <p:cNvSpPr>
            <a:spLocks noChangeArrowheads="1"/>
          </p:cNvSpPr>
          <p:nvPr/>
        </p:nvSpPr>
        <p:spPr bwMode="auto">
          <a:xfrm>
            <a:off x="2529662" y="2815444"/>
            <a:ext cx="5931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8" name="Rectangle 226"/>
          <p:cNvSpPr>
            <a:spLocks noChangeArrowheads="1"/>
          </p:cNvSpPr>
          <p:nvPr/>
        </p:nvSpPr>
        <p:spPr bwMode="auto">
          <a:xfrm>
            <a:off x="2530807" y="2898585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9" name="Rectangle 227"/>
          <p:cNvSpPr>
            <a:spLocks noChangeArrowheads="1"/>
          </p:cNvSpPr>
          <p:nvPr/>
        </p:nvSpPr>
        <p:spPr bwMode="auto">
          <a:xfrm>
            <a:off x="2530807" y="2983160"/>
            <a:ext cx="561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0" name="Rectangle 228"/>
          <p:cNvSpPr>
            <a:spLocks noChangeArrowheads="1"/>
          </p:cNvSpPr>
          <p:nvPr/>
        </p:nvSpPr>
        <p:spPr bwMode="auto">
          <a:xfrm>
            <a:off x="2533803" y="3067735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1" name="Rectangle 229"/>
          <p:cNvSpPr>
            <a:spLocks noChangeArrowheads="1"/>
          </p:cNvSpPr>
          <p:nvPr/>
        </p:nvSpPr>
        <p:spPr bwMode="auto">
          <a:xfrm>
            <a:off x="2533803" y="3152309"/>
            <a:ext cx="4167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2" name="Rectangle 230"/>
          <p:cNvSpPr>
            <a:spLocks noChangeArrowheads="1"/>
          </p:cNvSpPr>
          <p:nvPr/>
        </p:nvSpPr>
        <p:spPr bwMode="auto">
          <a:xfrm>
            <a:off x="2168065" y="967700"/>
            <a:ext cx="8015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W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3" name="Rectangle 231"/>
          <p:cNvSpPr>
            <a:spLocks noChangeArrowheads="1"/>
          </p:cNvSpPr>
          <p:nvPr/>
        </p:nvSpPr>
        <p:spPr bwMode="auto">
          <a:xfrm>
            <a:off x="2172205" y="1050841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4" name="Rectangle 232"/>
          <p:cNvSpPr>
            <a:spLocks noChangeArrowheads="1"/>
          </p:cNvSpPr>
          <p:nvPr/>
        </p:nvSpPr>
        <p:spPr bwMode="auto">
          <a:xfrm>
            <a:off x="2170826" y="1135416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B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5" name="Rectangle 233"/>
          <p:cNvSpPr>
            <a:spLocks noChangeArrowheads="1"/>
          </p:cNvSpPr>
          <p:nvPr/>
        </p:nvSpPr>
        <p:spPr bwMode="auto">
          <a:xfrm>
            <a:off x="2172205" y="1218557"/>
            <a:ext cx="4167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6" name="Rectangle 234"/>
          <p:cNvSpPr>
            <a:spLocks noChangeArrowheads="1"/>
          </p:cNvSpPr>
          <p:nvPr/>
        </p:nvSpPr>
        <p:spPr bwMode="auto">
          <a:xfrm>
            <a:off x="2173585" y="1303132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7" name="Rectangle 235"/>
          <p:cNvSpPr>
            <a:spLocks noChangeArrowheads="1"/>
          </p:cNvSpPr>
          <p:nvPr/>
        </p:nvSpPr>
        <p:spPr bwMode="auto">
          <a:xfrm>
            <a:off x="2172205" y="1387708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8" name="Rectangle 236"/>
          <p:cNvSpPr>
            <a:spLocks noChangeArrowheads="1"/>
          </p:cNvSpPr>
          <p:nvPr/>
        </p:nvSpPr>
        <p:spPr bwMode="auto">
          <a:xfrm>
            <a:off x="2170826" y="1470849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9" name="Rectangle 237"/>
          <p:cNvSpPr>
            <a:spLocks noChangeArrowheads="1"/>
          </p:cNvSpPr>
          <p:nvPr/>
        </p:nvSpPr>
        <p:spPr bwMode="auto">
          <a:xfrm>
            <a:off x="4577797" y="1234325"/>
            <a:ext cx="33182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CARROLL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0" name="Rectangle 238"/>
          <p:cNvSpPr>
            <a:spLocks noChangeArrowheads="1"/>
          </p:cNvSpPr>
          <p:nvPr/>
        </p:nvSpPr>
        <p:spPr bwMode="auto">
          <a:xfrm>
            <a:off x="3070679" y="2412638"/>
            <a:ext cx="2180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WINN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1" name="Rectangle 239"/>
          <p:cNvSpPr>
            <a:spLocks noChangeArrowheads="1"/>
          </p:cNvSpPr>
          <p:nvPr/>
        </p:nvSpPr>
        <p:spPr bwMode="auto">
          <a:xfrm>
            <a:off x="3583661" y="2170383"/>
            <a:ext cx="39273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CALDWELL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2" name="Rectangle 240"/>
          <p:cNvSpPr>
            <a:spLocks noChangeArrowheads="1"/>
          </p:cNvSpPr>
          <p:nvPr/>
        </p:nvSpPr>
        <p:spPr bwMode="auto">
          <a:xfrm>
            <a:off x="4118209" y="2160348"/>
            <a:ext cx="3638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FRANKLIN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3" name="Rectangle 241"/>
          <p:cNvSpPr>
            <a:spLocks noChangeArrowheads="1"/>
          </p:cNvSpPr>
          <p:nvPr/>
        </p:nvSpPr>
        <p:spPr bwMode="auto">
          <a:xfrm>
            <a:off x="4657845" y="2170383"/>
            <a:ext cx="27892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TENSAS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4" name="Rectangle 242"/>
          <p:cNvSpPr>
            <a:spLocks noChangeArrowheads="1"/>
          </p:cNvSpPr>
          <p:nvPr/>
        </p:nvSpPr>
        <p:spPr bwMode="auto">
          <a:xfrm>
            <a:off x="3079188" y="2931555"/>
            <a:ext cx="2564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GRANT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5" name="Rectangle 244"/>
          <p:cNvSpPr>
            <a:spLocks noChangeArrowheads="1"/>
          </p:cNvSpPr>
          <p:nvPr/>
        </p:nvSpPr>
        <p:spPr bwMode="auto">
          <a:xfrm>
            <a:off x="3970533" y="2590389"/>
            <a:ext cx="45685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CATAHOULA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6" name="Rectangle 245"/>
          <p:cNvSpPr>
            <a:spLocks noChangeArrowheads="1"/>
          </p:cNvSpPr>
          <p:nvPr/>
        </p:nvSpPr>
        <p:spPr bwMode="auto">
          <a:xfrm>
            <a:off x="4354213" y="2793941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7" name="Rectangle 246"/>
          <p:cNvSpPr>
            <a:spLocks noChangeArrowheads="1"/>
          </p:cNvSpPr>
          <p:nvPr/>
        </p:nvSpPr>
        <p:spPr bwMode="auto">
          <a:xfrm>
            <a:off x="4354213" y="2878516"/>
            <a:ext cx="5931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8" name="Rectangle 247"/>
          <p:cNvSpPr>
            <a:spLocks noChangeArrowheads="1"/>
          </p:cNvSpPr>
          <p:nvPr/>
        </p:nvSpPr>
        <p:spPr bwMode="auto">
          <a:xfrm>
            <a:off x="4354213" y="2961658"/>
            <a:ext cx="577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9" name="Rectangle 248"/>
          <p:cNvSpPr>
            <a:spLocks noChangeArrowheads="1"/>
          </p:cNvSpPr>
          <p:nvPr/>
        </p:nvSpPr>
        <p:spPr bwMode="auto">
          <a:xfrm>
            <a:off x="4354213" y="3046233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0" name="Rectangle 249"/>
          <p:cNvSpPr>
            <a:spLocks noChangeArrowheads="1"/>
          </p:cNvSpPr>
          <p:nvPr/>
        </p:nvSpPr>
        <p:spPr bwMode="auto">
          <a:xfrm>
            <a:off x="4354213" y="3129374"/>
            <a:ext cx="5931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1" name="Rectangle 250"/>
          <p:cNvSpPr>
            <a:spLocks noChangeArrowheads="1"/>
          </p:cNvSpPr>
          <p:nvPr/>
        </p:nvSpPr>
        <p:spPr bwMode="auto">
          <a:xfrm>
            <a:off x="4354213" y="3212515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2" name="Rectangle 251"/>
          <p:cNvSpPr>
            <a:spLocks noChangeArrowheads="1"/>
          </p:cNvSpPr>
          <p:nvPr/>
        </p:nvSpPr>
        <p:spPr bwMode="auto">
          <a:xfrm>
            <a:off x="4354213" y="3297090"/>
            <a:ext cx="5450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3" name="Rectangle 252"/>
          <p:cNvSpPr>
            <a:spLocks noChangeArrowheads="1"/>
          </p:cNvSpPr>
          <p:nvPr/>
        </p:nvSpPr>
        <p:spPr bwMode="auto">
          <a:xfrm>
            <a:off x="4373535" y="3380231"/>
            <a:ext cx="2244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4" name="Rectangle 253"/>
          <p:cNvSpPr>
            <a:spLocks noChangeArrowheads="1"/>
          </p:cNvSpPr>
          <p:nvPr/>
        </p:nvSpPr>
        <p:spPr bwMode="auto">
          <a:xfrm>
            <a:off x="4354213" y="3466239"/>
            <a:ext cx="512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5" name="Rectangle 254"/>
          <p:cNvSpPr>
            <a:spLocks noChangeArrowheads="1"/>
          </p:cNvSpPr>
          <p:nvPr/>
        </p:nvSpPr>
        <p:spPr bwMode="auto">
          <a:xfrm>
            <a:off x="2249494" y="3633955"/>
            <a:ext cx="31739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VERNON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6" name="Rectangle 255"/>
          <p:cNvSpPr>
            <a:spLocks noChangeArrowheads="1"/>
          </p:cNvSpPr>
          <p:nvPr/>
        </p:nvSpPr>
        <p:spPr bwMode="auto">
          <a:xfrm>
            <a:off x="3091382" y="3572316"/>
            <a:ext cx="30777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RAPIDES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7" name="Rectangle 256"/>
          <p:cNvSpPr>
            <a:spLocks noChangeArrowheads="1"/>
          </p:cNvSpPr>
          <p:nvPr/>
        </p:nvSpPr>
        <p:spPr bwMode="auto">
          <a:xfrm>
            <a:off x="3777313" y="3672659"/>
            <a:ext cx="41036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AVOYELLES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8" name="Rectangle 257"/>
          <p:cNvSpPr>
            <a:spLocks noChangeArrowheads="1"/>
          </p:cNvSpPr>
          <p:nvPr/>
        </p:nvSpPr>
        <p:spPr bwMode="auto">
          <a:xfrm>
            <a:off x="2041091" y="4184408"/>
            <a:ext cx="50174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BEAUREGARD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9" name="Rectangle 258"/>
          <p:cNvSpPr>
            <a:spLocks noChangeArrowheads="1"/>
          </p:cNvSpPr>
          <p:nvPr/>
        </p:nvSpPr>
        <p:spPr bwMode="auto">
          <a:xfrm>
            <a:off x="2834675" y="4322021"/>
            <a:ext cx="22923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ALLEN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0" name="Rectangle 259"/>
          <p:cNvSpPr>
            <a:spLocks noChangeArrowheads="1"/>
          </p:cNvSpPr>
          <p:nvPr/>
        </p:nvSpPr>
        <p:spPr bwMode="auto">
          <a:xfrm>
            <a:off x="3230775" y="4137104"/>
            <a:ext cx="46487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EVANGELINE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1" name="Rectangle 260"/>
          <p:cNvSpPr>
            <a:spLocks noChangeArrowheads="1"/>
          </p:cNvSpPr>
          <p:nvPr/>
        </p:nvSpPr>
        <p:spPr bwMode="auto">
          <a:xfrm>
            <a:off x="3842180" y="4273283"/>
            <a:ext cx="2164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SAINT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2" name="Rectangle 261"/>
          <p:cNvSpPr>
            <a:spLocks noChangeArrowheads="1"/>
          </p:cNvSpPr>
          <p:nvPr/>
        </p:nvSpPr>
        <p:spPr bwMode="auto">
          <a:xfrm>
            <a:off x="3821477" y="4356424"/>
            <a:ext cx="29335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LANDRY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3" name="Rectangle 262"/>
          <p:cNvSpPr>
            <a:spLocks noChangeArrowheads="1"/>
          </p:cNvSpPr>
          <p:nvPr/>
        </p:nvSpPr>
        <p:spPr bwMode="auto">
          <a:xfrm>
            <a:off x="4387336" y="4263249"/>
            <a:ext cx="27251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POINTE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4" name="Rectangle 263"/>
          <p:cNvSpPr>
            <a:spLocks noChangeArrowheads="1"/>
          </p:cNvSpPr>
          <p:nvPr/>
        </p:nvSpPr>
        <p:spPr bwMode="auto">
          <a:xfrm>
            <a:off x="4387336" y="4347823"/>
            <a:ext cx="29815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COUPEE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5" name="Rectangle 264"/>
          <p:cNvSpPr>
            <a:spLocks noChangeArrowheads="1"/>
          </p:cNvSpPr>
          <p:nvPr/>
        </p:nvSpPr>
        <p:spPr bwMode="auto">
          <a:xfrm>
            <a:off x="4646803" y="3840375"/>
            <a:ext cx="1779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WEST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6" name="Rectangle 265"/>
          <p:cNvSpPr>
            <a:spLocks noChangeArrowheads="1"/>
          </p:cNvSpPr>
          <p:nvPr/>
        </p:nvSpPr>
        <p:spPr bwMode="auto">
          <a:xfrm>
            <a:off x="4646803" y="3910616"/>
            <a:ext cx="32380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FELICIANA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7" name="Rectangle 266"/>
          <p:cNvSpPr>
            <a:spLocks noChangeArrowheads="1"/>
          </p:cNvSpPr>
          <p:nvPr/>
        </p:nvSpPr>
        <p:spPr bwMode="auto">
          <a:xfrm>
            <a:off x="5128787" y="3866407"/>
            <a:ext cx="17953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EAST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8" name="Rectangle 267"/>
          <p:cNvSpPr>
            <a:spLocks noChangeArrowheads="1"/>
          </p:cNvSpPr>
          <p:nvPr/>
        </p:nvSpPr>
        <p:spPr bwMode="auto">
          <a:xfrm>
            <a:off x="5056799" y="3965641"/>
            <a:ext cx="3767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FELICIANA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9" name="Rectangle 270"/>
          <p:cNvSpPr>
            <a:spLocks noChangeArrowheads="1"/>
          </p:cNvSpPr>
          <p:nvPr/>
        </p:nvSpPr>
        <p:spPr bwMode="auto">
          <a:xfrm>
            <a:off x="6010386" y="3891980"/>
            <a:ext cx="512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0" name="Rectangle 271"/>
          <p:cNvSpPr>
            <a:spLocks noChangeArrowheads="1"/>
          </p:cNvSpPr>
          <p:nvPr/>
        </p:nvSpPr>
        <p:spPr bwMode="auto">
          <a:xfrm>
            <a:off x="6010386" y="3975121"/>
            <a:ext cx="577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1" name="Rectangle 272"/>
          <p:cNvSpPr>
            <a:spLocks noChangeArrowheads="1"/>
          </p:cNvSpPr>
          <p:nvPr/>
        </p:nvSpPr>
        <p:spPr bwMode="auto">
          <a:xfrm>
            <a:off x="6008757" y="4059697"/>
            <a:ext cx="561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2" name="Rectangle 273"/>
          <p:cNvSpPr>
            <a:spLocks noChangeArrowheads="1"/>
          </p:cNvSpPr>
          <p:nvPr/>
        </p:nvSpPr>
        <p:spPr bwMode="auto">
          <a:xfrm>
            <a:off x="6025480" y="4142838"/>
            <a:ext cx="2244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3" name="Rectangle 274"/>
          <p:cNvSpPr>
            <a:spLocks noChangeArrowheads="1"/>
          </p:cNvSpPr>
          <p:nvPr/>
        </p:nvSpPr>
        <p:spPr bwMode="auto">
          <a:xfrm>
            <a:off x="6011766" y="4227412"/>
            <a:ext cx="4648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4" name="Rectangle 275"/>
          <p:cNvSpPr>
            <a:spLocks noChangeArrowheads="1"/>
          </p:cNvSpPr>
          <p:nvPr/>
        </p:nvSpPr>
        <p:spPr bwMode="auto">
          <a:xfrm>
            <a:off x="6010386" y="4310553"/>
            <a:ext cx="512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5" name="Rectangle 276"/>
          <p:cNvSpPr>
            <a:spLocks noChangeArrowheads="1"/>
          </p:cNvSpPr>
          <p:nvPr/>
        </p:nvSpPr>
        <p:spPr bwMode="auto">
          <a:xfrm>
            <a:off x="6010386" y="4395128"/>
            <a:ext cx="561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6" name="Rectangle 277"/>
          <p:cNvSpPr>
            <a:spLocks noChangeArrowheads="1"/>
          </p:cNvSpPr>
          <p:nvPr/>
        </p:nvSpPr>
        <p:spPr bwMode="auto">
          <a:xfrm>
            <a:off x="6008757" y="4479703"/>
            <a:ext cx="5931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7" name="Rectangle 278"/>
          <p:cNvSpPr>
            <a:spLocks noChangeArrowheads="1"/>
          </p:cNvSpPr>
          <p:nvPr/>
        </p:nvSpPr>
        <p:spPr bwMode="auto">
          <a:xfrm>
            <a:off x="6010386" y="4562844"/>
            <a:ext cx="512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9" name="Rectangle 280"/>
          <p:cNvSpPr>
            <a:spLocks noChangeArrowheads="1"/>
          </p:cNvSpPr>
          <p:nvPr/>
        </p:nvSpPr>
        <p:spPr bwMode="auto">
          <a:xfrm>
            <a:off x="2715982" y="4852405"/>
            <a:ext cx="40556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JEFFERSON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0" name="Rectangle 281"/>
          <p:cNvSpPr>
            <a:spLocks noChangeArrowheads="1"/>
          </p:cNvSpPr>
          <p:nvPr/>
        </p:nvSpPr>
        <p:spPr bwMode="auto">
          <a:xfrm>
            <a:off x="2830535" y="4935547"/>
            <a:ext cx="22121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DAVIS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1" name="Rectangle 282"/>
          <p:cNvSpPr>
            <a:spLocks noChangeArrowheads="1"/>
          </p:cNvSpPr>
          <p:nvPr/>
        </p:nvSpPr>
        <p:spPr bwMode="auto">
          <a:xfrm>
            <a:off x="3308064" y="4789333"/>
            <a:ext cx="27892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ACADIA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2" name="Rectangle 283"/>
          <p:cNvSpPr>
            <a:spLocks noChangeArrowheads="1"/>
          </p:cNvSpPr>
          <p:nvPr/>
        </p:nvSpPr>
        <p:spPr bwMode="auto">
          <a:xfrm>
            <a:off x="2170826" y="5398559"/>
            <a:ext cx="38472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CAMERON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3" name="Rectangle 284"/>
          <p:cNvSpPr>
            <a:spLocks noChangeArrowheads="1"/>
          </p:cNvSpPr>
          <p:nvPr/>
        </p:nvSpPr>
        <p:spPr bwMode="auto">
          <a:xfrm>
            <a:off x="3326006" y="5412893"/>
            <a:ext cx="41998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VERMILION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5" name="Rectangle 286"/>
          <p:cNvSpPr>
            <a:spLocks noChangeArrowheads="1"/>
          </p:cNvSpPr>
          <p:nvPr/>
        </p:nvSpPr>
        <p:spPr bwMode="auto">
          <a:xfrm rot="18420000">
            <a:off x="3686640" y="4871461"/>
            <a:ext cx="34144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LAFAYETTE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6" name="Rectangle 287"/>
          <p:cNvSpPr>
            <a:spLocks noChangeArrowheads="1"/>
          </p:cNvSpPr>
          <p:nvPr/>
        </p:nvSpPr>
        <p:spPr bwMode="auto">
          <a:xfrm>
            <a:off x="4199637" y="4820869"/>
            <a:ext cx="2164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SAINT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7" name="Rectangle 288"/>
          <p:cNvSpPr>
            <a:spLocks noChangeArrowheads="1"/>
          </p:cNvSpPr>
          <p:nvPr/>
        </p:nvSpPr>
        <p:spPr bwMode="auto">
          <a:xfrm>
            <a:off x="4180315" y="4904010"/>
            <a:ext cx="29976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MARTIN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8" name="Rectangle 289"/>
          <p:cNvSpPr>
            <a:spLocks noChangeArrowheads="1"/>
          </p:cNvSpPr>
          <p:nvPr/>
        </p:nvSpPr>
        <p:spPr bwMode="auto">
          <a:xfrm>
            <a:off x="4101899" y="5292481"/>
            <a:ext cx="2693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Iberia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99" name="Rectangle 292"/>
          <p:cNvSpPr>
            <a:spLocks noChangeArrowheads="1"/>
          </p:cNvSpPr>
          <p:nvPr/>
        </p:nvSpPr>
        <p:spPr bwMode="auto">
          <a:xfrm>
            <a:off x="4893850" y="5444430"/>
            <a:ext cx="10740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ST.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0" name="Rectangle 293"/>
          <p:cNvSpPr>
            <a:spLocks noChangeArrowheads="1"/>
          </p:cNvSpPr>
          <p:nvPr/>
        </p:nvSpPr>
        <p:spPr bwMode="auto">
          <a:xfrm>
            <a:off x="4892589" y="5527571"/>
            <a:ext cx="29976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MARTIN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1" name="Rectangle 294"/>
          <p:cNvSpPr>
            <a:spLocks noChangeArrowheads="1"/>
          </p:cNvSpPr>
          <p:nvPr/>
        </p:nvSpPr>
        <p:spPr bwMode="auto">
          <a:xfrm>
            <a:off x="6272375" y="3913483"/>
            <a:ext cx="52578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WASHINGTON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2" name="Rectangle 295"/>
          <p:cNvSpPr>
            <a:spLocks noChangeArrowheads="1"/>
          </p:cNvSpPr>
          <p:nvPr/>
        </p:nvSpPr>
        <p:spPr bwMode="auto">
          <a:xfrm>
            <a:off x="5042184" y="4379360"/>
            <a:ext cx="1538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EAST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3" name="Rectangle 296"/>
          <p:cNvSpPr>
            <a:spLocks noChangeArrowheads="1"/>
          </p:cNvSpPr>
          <p:nvPr/>
        </p:nvSpPr>
        <p:spPr bwMode="auto">
          <a:xfrm>
            <a:off x="5059467" y="4448166"/>
            <a:ext cx="2244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BATON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4" name="Rectangle 297"/>
          <p:cNvSpPr>
            <a:spLocks noChangeArrowheads="1"/>
          </p:cNvSpPr>
          <p:nvPr/>
        </p:nvSpPr>
        <p:spPr bwMode="auto">
          <a:xfrm>
            <a:off x="5075037" y="4518407"/>
            <a:ext cx="2276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ROUGE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5" name="Rectangle 301"/>
          <p:cNvSpPr>
            <a:spLocks noChangeArrowheads="1"/>
          </p:cNvSpPr>
          <p:nvPr/>
        </p:nvSpPr>
        <p:spPr bwMode="auto">
          <a:xfrm>
            <a:off x="4744794" y="4957049"/>
            <a:ext cx="35586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IBERVILLE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6" name="Rectangle 302"/>
          <p:cNvSpPr>
            <a:spLocks noChangeArrowheads="1"/>
          </p:cNvSpPr>
          <p:nvPr/>
        </p:nvSpPr>
        <p:spPr bwMode="auto">
          <a:xfrm>
            <a:off x="4773776" y="4486870"/>
            <a:ext cx="1779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WEST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7" name="Rectangle 303"/>
          <p:cNvSpPr>
            <a:spLocks noChangeArrowheads="1"/>
          </p:cNvSpPr>
          <p:nvPr/>
        </p:nvSpPr>
        <p:spPr bwMode="auto">
          <a:xfrm>
            <a:off x="4783438" y="4558544"/>
            <a:ext cx="2244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BATON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8" name="Rectangle 304"/>
          <p:cNvSpPr>
            <a:spLocks noChangeArrowheads="1"/>
          </p:cNvSpPr>
          <p:nvPr/>
        </p:nvSpPr>
        <p:spPr bwMode="auto">
          <a:xfrm>
            <a:off x="4799009" y="4627351"/>
            <a:ext cx="2276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ROUGE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9" name="Rectangle 305"/>
          <p:cNvSpPr>
            <a:spLocks noChangeArrowheads="1"/>
          </p:cNvSpPr>
          <p:nvPr/>
        </p:nvSpPr>
        <p:spPr bwMode="auto">
          <a:xfrm>
            <a:off x="5284431" y="4949881"/>
            <a:ext cx="36388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ASCENSION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0" name="Rectangle 307"/>
          <p:cNvSpPr>
            <a:spLocks noChangeArrowheads="1"/>
          </p:cNvSpPr>
          <p:nvPr/>
        </p:nvSpPr>
        <p:spPr bwMode="auto">
          <a:xfrm>
            <a:off x="5822687" y="5107563"/>
            <a:ext cx="19556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John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1" name="Rectangle 310"/>
          <p:cNvSpPr>
            <a:spLocks noChangeArrowheads="1"/>
          </p:cNvSpPr>
          <p:nvPr/>
        </p:nvSpPr>
        <p:spPr bwMode="auto">
          <a:xfrm>
            <a:off x="5880652" y="5511802"/>
            <a:ext cx="3847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2" name="Rectangle 311"/>
          <p:cNvSpPr>
            <a:spLocks noChangeArrowheads="1"/>
          </p:cNvSpPr>
          <p:nvPr/>
        </p:nvSpPr>
        <p:spPr bwMode="auto">
          <a:xfrm>
            <a:off x="5919296" y="5594943"/>
            <a:ext cx="512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3" name="Rectangle 312"/>
          <p:cNvSpPr>
            <a:spLocks noChangeArrowheads="1"/>
          </p:cNvSpPr>
          <p:nvPr/>
        </p:nvSpPr>
        <p:spPr bwMode="auto">
          <a:xfrm>
            <a:off x="5992249" y="5679518"/>
            <a:ext cx="4167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F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4" name="Rectangle 313"/>
          <p:cNvSpPr>
            <a:spLocks noChangeArrowheads="1"/>
          </p:cNvSpPr>
          <p:nvPr/>
        </p:nvSpPr>
        <p:spPr bwMode="auto">
          <a:xfrm>
            <a:off x="6030839" y="5762660"/>
            <a:ext cx="5931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5" name="Rectangle 314"/>
          <p:cNvSpPr>
            <a:spLocks noChangeArrowheads="1"/>
          </p:cNvSpPr>
          <p:nvPr/>
        </p:nvSpPr>
        <p:spPr bwMode="auto">
          <a:xfrm>
            <a:off x="6087674" y="5847234"/>
            <a:ext cx="577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6" name="Rectangle 315"/>
          <p:cNvSpPr>
            <a:spLocks noChangeArrowheads="1"/>
          </p:cNvSpPr>
          <p:nvPr/>
        </p:nvSpPr>
        <p:spPr bwMode="auto">
          <a:xfrm>
            <a:off x="6124702" y="5931809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7" name="Rectangle 316"/>
          <p:cNvSpPr>
            <a:spLocks noChangeArrowheads="1"/>
          </p:cNvSpPr>
          <p:nvPr/>
        </p:nvSpPr>
        <p:spPr bwMode="auto">
          <a:xfrm>
            <a:off x="6182668" y="6014950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8" name="Rectangle 317"/>
          <p:cNvSpPr>
            <a:spLocks noChangeArrowheads="1"/>
          </p:cNvSpPr>
          <p:nvPr/>
        </p:nvSpPr>
        <p:spPr bwMode="auto">
          <a:xfrm>
            <a:off x="6237873" y="6099524"/>
            <a:ext cx="561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9" name="Rectangle 318"/>
          <p:cNvSpPr>
            <a:spLocks noChangeArrowheads="1"/>
          </p:cNvSpPr>
          <p:nvPr/>
        </p:nvSpPr>
        <p:spPr bwMode="auto">
          <a:xfrm>
            <a:off x="6312638" y="6182666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0" name="Rectangle 320"/>
          <p:cNvSpPr>
            <a:spLocks noChangeArrowheads="1"/>
          </p:cNvSpPr>
          <p:nvPr/>
        </p:nvSpPr>
        <p:spPr bwMode="auto">
          <a:xfrm>
            <a:off x="6349902" y="5272412"/>
            <a:ext cx="2404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J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1" name="Rectangle 321"/>
          <p:cNvSpPr>
            <a:spLocks noChangeArrowheads="1"/>
          </p:cNvSpPr>
          <p:nvPr/>
        </p:nvSpPr>
        <p:spPr bwMode="auto">
          <a:xfrm>
            <a:off x="6363703" y="5341219"/>
            <a:ext cx="3687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2" name="Rectangle 322"/>
          <p:cNvSpPr>
            <a:spLocks noChangeArrowheads="1"/>
          </p:cNvSpPr>
          <p:nvPr/>
        </p:nvSpPr>
        <p:spPr bwMode="auto">
          <a:xfrm>
            <a:off x="6403727" y="5411459"/>
            <a:ext cx="352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F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3" name="Rectangle 323"/>
          <p:cNvSpPr>
            <a:spLocks noChangeArrowheads="1"/>
          </p:cNvSpPr>
          <p:nvPr/>
        </p:nvSpPr>
        <p:spPr bwMode="auto">
          <a:xfrm>
            <a:off x="6418909" y="5480266"/>
            <a:ext cx="352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F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4" name="Rectangle 324"/>
          <p:cNvSpPr>
            <a:spLocks noChangeArrowheads="1"/>
          </p:cNvSpPr>
          <p:nvPr/>
        </p:nvSpPr>
        <p:spPr bwMode="auto">
          <a:xfrm>
            <a:off x="6427190" y="5549072"/>
            <a:ext cx="3687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5" name="Rectangle 325"/>
          <p:cNvSpPr>
            <a:spLocks noChangeArrowheads="1"/>
          </p:cNvSpPr>
          <p:nvPr/>
        </p:nvSpPr>
        <p:spPr bwMode="auto">
          <a:xfrm>
            <a:off x="6449271" y="5619313"/>
            <a:ext cx="4167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6" name="Rectangle 326"/>
          <p:cNvSpPr>
            <a:spLocks noChangeArrowheads="1"/>
          </p:cNvSpPr>
          <p:nvPr/>
        </p:nvSpPr>
        <p:spPr bwMode="auto">
          <a:xfrm>
            <a:off x="6457552" y="5688119"/>
            <a:ext cx="352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7" name="Rectangle 327"/>
          <p:cNvSpPr>
            <a:spLocks noChangeArrowheads="1"/>
          </p:cNvSpPr>
          <p:nvPr/>
        </p:nvSpPr>
        <p:spPr bwMode="auto">
          <a:xfrm>
            <a:off x="6461484" y="5758359"/>
            <a:ext cx="5129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8" name="Rectangle 328"/>
          <p:cNvSpPr>
            <a:spLocks noChangeArrowheads="1"/>
          </p:cNvSpPr>
          <p:nvPr/>
        </p:nvSpPr>
        <p:spPr bwMode="auto">
          <a:xfrm>
            <a:off x="6472539" y="5827165"/>
            <a:ext cx="4969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9" name="Rectangle 329"/>
          <p:cNvSpPr>
            <a:spLocks noChangeArrowheads="1"/>
          </p:cNvSpPr>
          <p:nvPr/>
        </p:nvSpPr>
        <p:spPr bwMode="auto">
          <a:xfrm>
            <a:off x="6672855" y="5498901"/>
            <a:ext cx="4648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0" name="Rectangle 330"/>
          <p:cNvSpPr>
            <a:spLocks noChangeArrowheads="1"/>
          </p:cNvSpPr>
          <p:nvPr/>
        </p:nvSpPr>
        <p:spPr bwMode="auto">
          <a:xfrm>
            <a:off x="6730821" y="5583476"/>
            <a:ext cx="3847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1" name="Rectangle 331"/>
          <p:cNvSpPr>
            <a:spLocks noChangeArrowheads="1"/>
          </p:cNvSpPr>
          <p:nvPr/>
        </p:nvSpPr>
        <p:spPr bwMode="auto">
          <a:xfrm>
            <a:off x="6787171" y="5668051"/>
            <a:ext cx="512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2" name="Rectangle 332"/>
          <p:cNvSpPr>
            <a:spLocks noChangeArrowheads="1"/>
          </p:cNvSpPr>
          <p:nvPr/>
        </p:nvSpPr>
        <p:spPr bwMode="auto">
          <a:xfrm>
            <a:off x="6861686" y="5752625"/>
            <a:ext cx="6091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Q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3" name="Rectangle 333"/>
          <p:cNvSpPr>
            <a:spLocks noChangeArrowheads="1"/>
          </p:cNvSpPr>
          <p:nvPr/>
        </p:nvSpPr>
        <p:spPr bwMode="auto">
          <a:xfrm>
            <a:off x="6937842" y="5835766"/>
            <a:ext cx="577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4" name="Rectangle 334"/>
          <p:cNvSpPr>
            <a:spLocks noChangeArrowheads="1"/>
          </p:cNvSpPr>
          <p:nvPr/>
        </p:nvSpPr>
        <p:spPr bwMode="auto">
          <a:xfrm>
            <a:off x="7012371" y="5918907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5" name="Rectangle 335"/>
          <p:cNvSpPr>
            <a:spLocks noChangeArrowheads="1"/>
          </p:cNvSpPr>
          <p:nvPr/>
        </p:nvSpPr>
        <p:spPr bwMode="auto">
          <a:xfrm>
            <a:off x="7086898" y="6003482"/>
            <a:ext cx="7694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6" name="Rectangle 336"/>
          <p:cNvSpPr>
            <a:spLocks noChangeArrowheads="1"/>
          </p:cNvSpPr>
          <p:nvPr/>
        </p:nvSpPr>
        <p:spPr bwMode="auto">
          <a:xfrm>
            <a:off x="7198690" y="6086624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I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7" name="Rectangle 337"/>
          <p:cNvSpPr>
            <a:spLocks noChangeArrowheads="1"/>
          </p:cNvSpPr>
          <p:nvPr/>
        </p:nvSpPr>
        <p:spPr bwMode="auto">
          <a:xfrm>
            <a:off x="7293920" y="6171198"/>
            <a:ext cx="577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8" name="Rectangle 338"/>
          <p:cNvSpPr>
            <a:spLocks noChangeArrowheads="1"/>
          </p:cNvSpPr>
          <p:nvPr/>
        </p:nvSpPr>
        <p:spPr bwMode="auto">
          <a:xfrm>
            <a:off x="7405712" y="6254340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9" name="Rectangle 339"/>
          <p:cNvSpPr>
            <a:spLocks noChangeArrowheads="1"/>
          </p:cNvSpPr>
          <p:nvPr/>
        </p:nvSpPr>
        <p:spPr bwMode="auto">
          <a:xfrm>
            <a:off x="7479761" y="6338915"/>
            <a:ext cx="1041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S 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40" name="Rectangle 340"/>
          <p:cNvSpPr>
            <a:spLocks noChangeArrowheads="1"/>
          </p:cNvSpPr>
          <p:nvPr/>
        </p:nvSpPr>
        <p:spPr bwMode="auto">
          <a:xfrm>
            <a:off x="6865099" y="5426348"/>
            <a:ext cx="46006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St  Bernard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41" name="Rectangle 342"/>
          <p:cNvSpPr>
            <a:spLocks noChangeArrowheads="1"/>
          </p:cNvSpPr>
          <p:nvPr/>
        </p:nvSpPr>
        <p:spPr bwMode="auto">
          <a:xfrm>
            <a:off x="5013503" y="5316849"/>
            <a:ext cx="42800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ASSUMPTION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42" name="Rectangle 344"/>
          <p:cNvSpPr>
            <a:spLocks noChangeArrowheads="1"/>
          </p:cNvSpPr>
          <p:nvPr/>
        </p:nvSpPr>
        <p:spPr bwMode="auto">
          <a:xfrm>
            <a:off x="5452808" y="5242309"/>
            <a:ext cx="25487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James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43" name="Group 345"/>
          <p:cNvGrpSpPr>
            <a:grpSpLocks/>
          </p:cNvGrpSpPr>
          <p:nvPr/>
        </p:nvGrpSpPr>
        <p:grpSpPr bwMode="auto">
          <a:xfrm>
            <a:off x="1268211" y="864490"/>
            <a:ext cx="790823" cy="1205549"/>
            <a:chOff x="152" y="196"/>
            <a:chExt cx="573" cy="841"/>
          </a:xfrm>
          <a:noFill/>
        </p:grpSpPr>
        <p:sp>
          <p:nvSpPr>
            <p:cNvPr id="986" name="Freeform 346"/>
            <p:cNvSpPr>
              <a:spLocks/>
            </p:cNvSpPr>
            <p:nvPr/>
          </p:nvSpPr>
          <p:spPr bwMode="auto">
            <a:xfrm>
              <a:off x="152" y="196"/>
              <a:ext cx="573" cy="8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29" y="0"/>
                </a:cxn>
                <a:cxn ang="0">
                  <a:pos x="257" y="299"/>
                </a:cxn>
                <a:cxn ang="0">
                  <a:pos x="314" y="542"/>
                </a:cxn>
                <a:cxn ang="0">
                  <a:pos x="400" y="678"/>
                </a:cxn>
                <a:cxn ang="0">
                  <a:pos x="573" y="814"/>
                </a:cxn>
                <a:cxn ang="0">
                  <a:pos x="429" y="814"/>
                </a:cxn>
                <a:cxn ang="0">
                  <a:pos x="372" y="733"/>
                </a:cxn>
                <a:cxn ang="0">
                  <a:pos x="229" y="705"/>
                </a:cxn>
                <a:cxn ang="0">
                  <a:pos x="114" y="841"/>
                </a:cxn>
                <a:cxn ang="0">
                  <a:pos x="0" y="841"/>
                </a:cxn>
                <a:cxn ang="0">
                  <a:pos x="29" y="0"/>
                </a:cxn>
              </a:cxnLst>
              <a:rect l="0" t="0" r="r" b="b"/>
              <a:pathLst>
                <a:path w="573" h="841">
                  <a:moveTo>
                    <a:pt x="29" y="0"/>
                  </a:moveTo>
                  <a:lnTo>
                    <a:pt x="229" y="0"/>
                  </a:lnTo>
                  <a:lnTo>
                    <a:pt x="257" y="299"/>
                  </a:lnTo>
                  <a:lnTo>
                    <a:pt x="314" y="542"/>
                  </a:lnTo>
                  <a:lnTo>
                    <a:pt x="400" y="678"/>
                  </a:lnTo>
                  <a:lnTo>
                    <a:pt x="573" y="814"/>
                  </a:lnTo>
                  <a:lnTo>
                    <a:pt x="429" y="814"/>
                  </a:lnTo>
                  <a:lnTo>
                    <a:pt x="372" y="733"/>
                  </a:lnTo>
                  <a:lnTo>
                    <a:pt x="229" y="705"/>
                  </a:lnTo>
                  <a:lnTo>
                    <a:pt x="114" y="841"/>
                  </a:lnTo>
                  <a:lnTo>
                    <a:pt x="0" y="841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87" name="Freeform 347"/>
            <p:cNvSpPr>
              <a:spLocks/>
            </p:cNvSpPr>
            <p:nvPr/>
          </p:nvSpPr>
          <p:spPr bwMode="auto">
            <a:xfrm>
              <a:off x="152" y="196"/>
              <a:ext cx="573" cy="8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29" y="0"/>
                </a:cxn>
                <a:cxn ang="0">
                  <a:pos x="257" y="299"/>
                </a:cxn>
                <a:cxn ang="0">
                  <a:pos x="314" y="542"/>
                </a:cxn>
                <a:cxn ang="0">
                  <a:pos x="400" y="678"/>
                </a:cxn>
                <a:cxn ang="0">
                  <a:pos x="573" y="814"/>
                </a:cxn>
                <a:cxn ang="0">
                  <a:pos x="429" y="814"/>
                </a:cxn>
                <a:cxn ang="0">
                  <a:pos x="372" y="733"/>
                </a:cxn>
                <a:cxn ang="0">
                  <a:pos x="229" y="705"/>
                </a:cxn>
                <a:cxn ang="0">
                  <a:pos x="114" y="841"/>
                </a:cxn>
                <a:cxn ang="0">
                  <a:pos x="0" y="841"/>
                </a:cxn>
                <a:cxn ang="0">
                  <a:pos x="29" y="0"/>
                </a:cxn>
              </a:cxnLst>
              <a:rect l="0" t="0" r="r" b="b"/>
              <a:pathLst>
                <a:path w="573" h="841">
                  <a:moveTo>
                    <a:pt x="29" y="0"/>
                  </a:moveTo>
                  <a:lnTo>
                    <a:pt x="229" y="0"/>
                  </a:lnTo>
                  <a:lnTo>
                    <a:pt x="257" y="299"/>
                  </a:lnTo>
                  <a:lnTo>
                    <a:pt x="314" y="542"/>
                  </a:lnTo>
                  <a:lnTo>
                    <a:pt x="400" y="678"/>
                  </a:lnTo>
                  <a:lnTo>
                    <a:pt x="573" y="814"/>
                  </a:lnTo>
                  <a:lnTo>
                    <a:pt x="429" y="814"/>
                  </a:lnTo>
                  <a:lnTo>
                    <a:pt x="372" y="733"/>
                  </a:lnTo>
                  <a:lnTo>
                    <a:pt x="229" y="705"/>
                  </a:lnTo>
                  <a:lnTo>
                    <a:pt x="114" y="841"/>
                  </a:lnTo>
                  <a:lnTo>
                    <a:pt x="0" y="841"/>
                  </a:lnTo>
                  <a:lnTo>
                    <a:pt x="29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4" name="Group 348"/>
          <p:cNvGrpSpPr>
            <a:grpSpLocks/>
          </p:cNvGrpSpPr>
          <p:nvPr/>
        </p:nvGrpSpPr>
        <p:grpSpPr bwMode="auto">
          <a:xfrm>
            <a:off x="1582884" y="864490"/>
            <a:ext cx="554818" cy="1166845"/>
            <a:chOff x="380" y="196"/>
            <a:chExt cx="402" cy="814"/>
          </a:xfrm>
          <a:noFill/>
        </p:grpSpPr>
        <p:sp>
          <p:nvSpPr>
            <p:cNvPr id="984" name="Freeform 349"/>
            <p:cNvSpPr>
              <a:spLocks/>
            </p:cNvSpPr>
            <p:nvPr/>
          </p:nvSpPr>
          <p:spPr bwMode="auto">
            <a:xfrm>
              <a:off x="380" y="196"/>
              <a:ext cx="402" cy="8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9"/>
                </a:cxn>
                <a:cxn ang="0">
                  <a:pos x="86" y="542"/>
                </a:cxn>
                <a:cxn ang="0">
                  <a:pos x="172" y="678"/>
                </a:cxn>
                <a:cxn ang="0">
                  <a:pos x="345" y="814"/>
                </a:cxn>
                <a:cxn ang="0">
                  <a:pos x="373" y="814"/>
                </a:cxn>
                <a:cxn ang="0">
                  <a:pos x="373" y="678"/>
                </a:cxn>
                <a:cxn ang="0">
                  <a:pos x="402" y="651"/>
                </a:cxn>
                <a:cxn ang="0">
                  <a:pos x="345" y="651"/>
                </a:cxn>
                <a:cxn ang="0">
                  <a:pos x="345" y="272"/>
                </a:cxn>
                <a:cxn ang="0">
                  <a:pos x="316" y="272"/>
                </a:cxn>
                <a:cxn ang="0">
                  <a:pos x="345" y="190"/>
                </a:cxn>
                <a:cxn ang="0">
                  <a:pos x="287" y="54"/>
                </a:cxn>
                <a:cxn ang="0">
                  <a:pos x="316" y="0"/>
                </a:cxn>
                <a:cxn ang="0">
                  <a:pos x="0" y="0"/>
                </a:cxn>
              </a:cxnLst>
              <a:rect l="0" t="0" r="r" b="b"/>
              <a:pathLst>
                <a:path w="402" h="814">
                  <a:moveTo>
                    <a:pt x="0" y="0"/>
                  </a:moveTo>
                  <a:lnTo>
                    <a:pt x="29" y="299"/>
                  </a:lnTo>
                  <a:lnTo>
                    <a:pt x="86" y="542"/>
                  </a:lnTo>
                  <a:lnTo>
                    <a:pt x="172" y="678"/>
                  </a:lnTo>
                  <a:lnTo>
                    <a:pt x="345" y="814"/>
                  </a:lnTo>
                  <a:lnTo>
                    <a:pt x="373" y="814"/>
                  </a:lnTo>
                  <a:lnTo>
                    <a:pt x="373" y="678"/>
                  </a:lnTo>
                  <a:lnTo>
                    <a:pt x="402" y="651"/>
                  </a:lnTo>
                  <a:lnTo>
                    <a:pt x="345" y="651"/>
                  </a:lnTo>
                  <a:lnTo>
                    <a:pt x="345" y="272"/>
                  </a:lnTo>
                  <a:lnTo>
                    <a:pt x="316" y="272"/>
                  </a:lnTo>
                  <a:lnTo>
                    <a:pt x="345" y="190"/>
                  </a:lnTo>
                  <a:lnTo>
                    <a:pt x="287" y="54"/>
                  </a:lnTo>
                  <a:lnTo>
                    <a:pt x="3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85" name="Freeform 350"/>
            <p:cNvSpPr>
              <a:spLocks/>
            </p:cNvSpPr>
            <p:nvPr/>
          </p:nvSpPr>
          <p:spPr bwMode="auto">
            <a:xfrm>
              <a:off x="380" y="196"/>
              <a:ext cx="402" cy="8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9"/>
                </a:cxn>
                <a:cxn ang="0">
                  <a:pos x="86" y="542"/>
                </a:cxn>
                <a:cxn ang="0">
                  <a:pos x="172" y="678"/>
                </a:cxn>
                <a:cxn ang="0">
                  <a:pos x="345" y="814"/>
                </a:cxn>
                <a:cxn ang="0">
                  <a:pos x="373" y="814"/>
                </a:cxn>
                <a:cxn ang="0">
                  <a:pos x="373" y="678"/>
                </a:cxn>
                <a:cxn ang="0">
                  <a:pos x="402" y="651"/>
                </a:cxn>
                <a:cxn ang="0">
                  <a:pos x="345" y="651"/>
                </a:cxn>
                <a:cxn ang="0">
                  <a:pos x="345" y="272"/>
                </a:cxn>
                <a:cxn ang="0">
                  <a:pos x="316" y="272"/>
                </a:cxn>
                <a:cxn ang="0">
                  <a:pos x="345" y="190"/>
                </a:cxn>
                <a:cxn ang="0">
                  <a:pos x="287" y="54"/>
                </a:cxn>
                <a:cxn ang="0">
                  <a:pos x="316" y="0"/>
                </a:cxn>
                <a:cxn ang="0">
                  <a:pos x="0" y="0"/>
                </a:cxn>
              </a:cxnLst>
              <a:rect l="0" t="0" r="r" b="b"/>
              <a:pathLst>
                <a:path w="402" h="814">
                  <a:moveTo>
                    <a:pt x="0" y="0"/>
                  </a:moveTo>
                  <a:lnTo>
                    <a:pt x="29" y="299"/>
                  </a:lnTo>
                  <a:lnTo>
                    <a:pt x="86" y="542"/>
                  </a:lnTo>
                  <a:lnTo>
                    <a:pt x="172" y="678"/>
                  </a:lnTo>
                  <a:lnTo>
                    <a:pt x="345" y="814"/>
                  </a:lnTo>
                  <a:lnTo>
                    <a:pt x="373" y="814"/>
                  </a:lnTo>
                  <a:lnTo>
                    <a:pt x="373" y="678"/>
                  </a:lnTo>
                  <a:lnTo>
                    <a:pt x="402" y="651"/>
                  </a:lnTo>
                  <a:lnTo>
                    <a:pt x="345" y="651"/>
                  </a:lnTo>
                  <a:lnTo>
                    <a:pt x="345" y="272"/>
                  </a:lnTo>
                  <a:lnTo>
                    <a:pt x="316" y="272"/>
                  </a:lnTo>
                  <a:lnTo>
                    <a:pt x="345" y="190"/>
                  </a:lnTo>
                  <a:lnTo>
                    <a:pt x="287" y="54"/>
                  </a:lnTo>
                  <a:lnTo>
                    <a:pt x="316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5" name="Group 351"/>
          <p:cNvGrpSpPr>
            <a:grpSpLocks/>
          </p:cNvGrpSpPr>
          <p:nvPr/>
        </p:nvGrpSpPr>
        <p:grpSpPr bwMode="auto">
          <a:xfrm>
            <a:off x="1978986" y="864490"/>
            <a:ext cx="476149" cy="934623"/>
            <a:chOff x="667" y="196"/>
            <a:chExt cx="345" cy="652"/>
          </a:xfrm>
          <a:noFill/>
        </p:grpSpPr>
        <p:sp>
          <p:nvSpPr>
            <p:cNvPr id="982" name="Freeform 352"/>
            <p:cNvSpPr>
              <a:spLocks/>
            </p:cNvSpPr>
            <p:nvPr/>
          </p:nvSpPr>
          <p:spPr bwMode="auto">
            <a:xfrm>
              <a:off x="667" y="196"/>
              <a:ext cx="345" cy="6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58" y="190"/>
                </a:cxn>
                <a:cxn ang="0">
                  <a:pos x="29" y="272"/>
                </a:cxn>
                <a:cxn ang="0">
                  <a:pos x="58" y="272"/>
                </a:cxn>
                <a:cxn ang="0">
                  <a:pos x="58" y="652"/>
                </a:cxn>
                <a:cxn ang="0">
                  <a:pos x="259" y="652"/>
                </a:cxn>
                <a:cxn ang="0">
                  <a:pos x="259" y="597"/>
                </a:cxn>
                <a:cxn ang="0">
                  <a:pos x="345" y="597"/>
                </a:cxn>
                <a:cxn ang="0">
                  <a:pos x="316" y="461"/>
                </a:cxn>
                <a:cxn ang="0">
                  <a:pos x="316" y="326"/>
                </a:cxn>
                <a:cxn ang="0">
                  <a:pos x="259" y="326"/>
                </a:cxn>
                <a:cxn ang="0">
                  <a:pos x="259" y="0"/>
                </a:cxn>
                <a:cxn ang="0">
                  <a:pos x="29" y="0"/>
                </a:cxn>
              </a:cxnLst>
              <a:rect l="0" t="0" r="r" b="b"/>
              <a:pathLst>
                <a:path w="345" h="652">
                  <a:moveTo>
                    <a:pt x="29" y="0"/>
                  </a:moveTo>
                  <a:lnTo>
                    <a:pt x="0" y="54"/>
                  </a:lnTo>
                  <a:lnTo>
                    <a:pt x="58" y="190"/>
                  </a:lnTo>
                  <a:lnTo>
                    <a:pt x="29" y="272"/>
                  </a:lnTo>
                  <a:lnTo>
                    <a:pt x="58" y="272"/>
                  </a:lnTo>
                  <a:lnTo>
                    <a:pt x="58" y="652"/>
                  </a:lnTo>
                  <a:lnTo>
                    <a:pt x="259" y="652"/>
                  </a:lnTo>
                  <a:lnTo>
                    <a:pt x="259" y="597"/>
                  </a:lnTo>
                  <a:lnTo>
                    <a:pt x="345" y="597"/>
                  </a:lnTo>
                  <a:lnTo>
                    <a:pt x="316" y="461"/>
                  </a:lnTo>
                  <a:lnTo>
                    <a:pt x="316" y="326"/>
                  </a:lnTo>
                  <a:lnTo>
                    <a:pt x="259" y="326"/>
                  </a:lnTo>
                  <a:lnTo>
                    <a:pt x="25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83" name="Freeform 353"/>
            <p:cNvSpPr>
              <a:spLocks/>
            </p:cNvSpPr>
            <p:nvPr/>
          </p:nvSpPr>
          <p:spPr bwMode="auto">
            <a:xfrm>
              <a:off x="667" y="196"/>
              <a:ext cx="345" cy="6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58" y="190"/>
                </a:cxn>
                <a:cxn ang="0">
                  <a:pos x="29" y="272"/>
                </a:cxn>
                <a:cxn ang="0">
                  <a:pos x="58" y="272"/>
                </a:cxn>
                <a:cxn ang="0">
                  <a:pos x="58" y="652"/>
                </a:cxn>
                <a:cxn ang="0">
                  <a:pos x="259" y="652"/>
                </a:cxn>
                <a:cxn ang="0">
                  <a:pos x="259" y="597"/>
                </a:cxn>
                <a:cxn ang="0">
                  <a:pos x="345" y="597"/>
                </a:cxn>
                <a:cxn ang="0">
                  <a:pos x="316" y="461"/>
                </a:cxn>
                <a:cxn ang="0">
                  <a:pos x="316" y="326"/>
                </a:cxn>
                <a:cxn ang="0">
                  <a:pos x="259" y="326"/>
                </a:cxn>
                <a:cxn ang="0">
                  <a:pos x="259" y="0"/>
                </a:cxn>
                <a:cxn ang="0">
                  <a:pos x="29" y="0"/>
                </a:cxn>
              </a:cxnLst>
              <a:rect l="0" t="0" r="r" b="b"/>
              <a:pathLst>
                <a:path w="345" h="652">
                  <a:moveTo>
                    <a:pt x="29" y="0"/>
                  </a:moveTo>
                  <a:lnTo>
                    <a:pt x="0" y="54"/>
                  </a:lnTo>
                  <a:lnTo>
                    <a:pt x="58" y="190"/>
                  </a:lnTo>
                  <a:lnTo>
                    <a:pt x="29" y="272"/>
                  </a:lnTo>
                  <a:lnTo>
                    <a:pt x="58" y="272"/>
                  </a:lnTo>
                  <a:lnTo>
                    <a:pt x="58" y="652"/>
                  </a:lnTo>
                  <a:lnTo>
                    <a:pt x="259" y="652"/>
                  </a:lnTo>
                  <a:lnTo>
                    <a:pt x="259" y="597"/>
                  </a:lnTo>
                  <a:lnTo>
                    <a:pt x="345" y="597"/>
                  </a:lnTo>
                  <a:lnTo>
                    <a:pt x="316" y="461"/>
                  </a:lnTo>
                  <a:lnTo>
                    <a:pt x="316" y="326"/>
                  </a:lnTo>
                  <a:lnTo>
                    <a:pt x="259" y="326"/>
                  </a:lnTo>
                  <a:lnTo>
                    <a:pt x="259" y="0"/>
                  </a:lnTo>
                  <a:lnTo>
                    <a:pt x="29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6" name="Group 354"/>
          <p:cNvGrpSpPr>
            <a:grpSpLocks/>
          </p:cNvGrpSpPr>
          <p:nvPr/>
        </p:nvGrpSpPr>
        <p:grpSpPr bwMode="auto">
          <a:xfrm>
            <a:off x="2337823" y="864490"/>
            <a:ext cx="670750" cy="660831"/>
            <a:chOff x="927" y="196"/>
            <a:chExt cx="486" cy="461"/>
          </a:xfrm>
          <a:noFill/>
        </p:grpSpPr>
        <p:sp>
          <p:nvSpPr>
            <p:cNvPr id="980" name="Freeform 355"/>
            <p:cNvSpPr>
              <a:spLocks/>
            </p:cNvSpPr>
            <p:nvPr/>
          </p:nvSpPr>
          <p:spPr bwMode="auto">
            <a:xfrm>
              <a:off x="927" y="196"/>
              <a:ext cx="486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6"/>
                </a:cxn>
                <a:cxn ang="0">
                  <a:pos x="57" y="326"/>
                </a:cxn>
                <a:cxn ang="0">
                  <a:pos x="57" y="461"/>
                </a:cxn>
                <a:cxn ang="0">
                  <a:pos x="343" y="461"/>
                </a:cxn>
                <a:cxn ang="0">
                  <a:pos x="343" y="379"/>
                </a:cxn>
                <a:cxn ang="0">
                  <a:pos x="371" y="326"/>
                </a:cxn>
                <a:cxn ang="0">
                  <a:pos x="371" y="272"/>
                </a:cxn>
                <a:cxn ang="0">
                  <a:pos x="486" y="272"/>
                </a:cxn>
                <a:cxn ang="0">
                  <a:pos x="486" y="0"/>
                </a:cxn>
                <a:cxn ang="0">
                  <a:pos x="0" y="0"/>
                </a:cxn>
              </a:cxnLst>
              <a:rect l="0" t="0" r="r" b="b"/>
              <a:pathLst>
                <a:path w="486" h="461">
                  <a:moveTo>
                    <a:pt x="0" y="0"/>
                  </a:moveTo>
                  <a:lnTo>
                    <a:pt x="0" y="326"/>
                  </a:lnTo>
                  <a:lnTo>
                    <a:pt x="57" y="326"/>
                  </a:lnTo>
                  <a:lnTo>
                    <a:pt x="57" y="461"/>
                  </a:lnTo>
                  <a:lnTo>
                    <a:pt x="343" y="461"/>
                  </a:lnTo>
                  <a:lnTo>
                    <a:pt x="343" y="379"/>
                  </a:lnTo>
                  <a:lnTo>
                    <a:pt x="371" y="326"/>
                  </a:lnTo>
                  <a:lnTo>
                    <a:pt x="371" y="272"/>
                  </a:lnTo>
                  <a:lnTo>
                    <a:pt x="486" y="272"/>
                  </a:lnTo>
                  <a:lnTo>
                    <a:pt x="48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81" name="Freeform 356"/>
            <p:cNvSpPr>
              <a:spLocks/>
            </p:cNvSpPr>
            <p:nvPr/>
          </p:nvSpPr>
          <p:spPr bwMode="auto">
            <a:xfrm>
              <a:off x="927" y="196"/>
              <a:ext cx="486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6"/>
                </a:cxn>
                <a:cxn ang="0">
                  <a:pos x="57" y="326"/>
                </a:cxn>
                <a:cxn ang="0">
                  <a:pos x="57" y="461"/>
                </a:cxn>
                <a:cxn ang="0">
                  <a:pos x="343" y="461"/>
                </a:cxn>
                <a:cxn ang="0">
                  <a:pos x="343" y="379"/>
                </a:cxn>
                <a:cxn ang="0">
                  <a:pos x="371" y="326"/>
                </a:cxn>
                <a:cxn ang="0">
                  <a:pos x="371" y="272"/>
                </a:cxn>
                <a:cxn ang="0">
                  <a:pos x="486" y="272"/>
                </a:cxn>
                <a:cxn ang="0">
                  <a:pos x="486" y="0"/>
                </a:cxn>
                <a:cxn ang="0">
                  <a:pos x="0" y="0"/>
                </a:cxn>
              </a:cxnLst>
              <a:rect l="0" t="0" r="r" b="b"/>
              <a:pathLst>
                <a:path w="486" h="461">
                  <a:moveTo>
                    <a:pt x="0" y="0"/>
                  </a:moveTo>
                  <a:lnTo>
                    <a:pt x="0" y="326"/>
                  </a:lnTo>
                  <a:lnTo>
                    <a:pt x="57" y="326"/>
                  </a:lnTo>
                  <a:lnTo>
                    <a:pt x="57" y="461"/>
                  </a:lnTo>
                  <a:lnTo>
                    <a:pt x="343" y="461"/>
                  </a:lnTo>
                  <a:lnTo>
                    <a:pt x="343" y="379"/>
                  </a:lnTo>
                  <a:lnTo>
                    <a:pt x="371" y="326"/>
                  </a:lnTo>
                  <a:lnTo>
                    <a:pt x="371" y="272"/>
                  </a:lnTo>
                  <a:lnTo>
                    <a:pt x="486" y="272"/>
                  </a:lnTo>
                  <a:lnTo>
                    <a:pt x="486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7" name="Group 357"/>
          <p:cNvGrpSpPr>
            <a:grpSpLocks/>
          </p:cNvGrpSpPr>
          <p:nvPr/>
        </p:nvGrpSpPr>
        <p:grpSpPr bwMode="auto">
          <a:xfrm>
            <a:off x="3008573" y="864490"/>
            <a:ext cx="829466" cy="660831"/>
            <a:chOff x="1413" y="196"/>
            <a:chExt cx="601" cy="461"/>
          </a:xfrm>
          <a:noFill/>
        </p:grpSpPr>
        <p:sp>
          <p:nvSpPr>
            <p:cNvPr id="978" name="Freeform 358"/>
            <p:cNvSpPr>
              <a:spLocks/>
            </p:cNvSpPr>
            <p:nvPr/>
          </p:nvSpPr>
          <p:spPr bwMode="auto">
            <a:xfrm>
              <a:off x="1413" y="196"/>
              <a:ext cx="601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2"/>
                </a:cxn>
                <a:cxn ang="0">
                  <a:pos x="57" y="272"/>
                </a:cxn>
                <a:cxn ang="0">
                  <a:pos x="172" y="326"/>
                </a:cxn>
                <a:cxn ang="0">
                  <a:pos x="172" y="379"/>
                </a:cxn>
                <a:cxn ang="0">
                  <a:pos x="287" y="379"/>
                </a:cxn>
                <a:cxn ang="0">
                  <a:pos x="287" y="461"/>
                </a:cxn>
                <a:cxn ang="0">
                  <a:pos x="401" y="461"/>
                </a:cxn>
                <a:cxn ang="0">
                  <a:pos x="601" y="326"/>
                </a:cxn>
                <a:cxn ang="0">
                  <a:pos x="601" y="190"/>
                </a:cxn>
                <a:cxn ang="0">
                  <a:pos x="572" y="136"/>
                </a:cxn>
                <a:cxn ang="0">
                  <a:pos x="601" y="0"/>
                </a:cxn>
                <a:cxn ang="0">
                  <a:pos x="0" y="0"/>
                </a:cxn>
              </a:cxnLst>
              <a:rect l="0" t="0" r="r" b="b"/>
              <a:pathLst>
                <a:path w="601" h="461">
                  <a:moveTo>
                    <a:pt x="0" y="0"/>
                  </a:moveTo>
                  <a:lnTo>
                    <a:pt x="0" y="272"/>
                  </a:lnTo>
                  <a:lnTo>
                    <a:pt x="57" y="272"/>
                  </a:lnTo>
                  <a:lnTo>
                    <a:pt x="172" y="326"/>
                  </a:lnTo>
                  <a:lnTo>
                    <a:pt x="172" y="379"/>
                  </a:lnTo>
                  <a:lnTo>
                    <a:pt x="287" y="379"/>
                  </a:lnTo>
                  <a:lnTo>
                    <a:pt x="287" y="461"/>
                  </a:lnTo>
                  <a:lnTo>
                    <a:pt x="401" y="461"/>
                  </a:lnTo>
                  <a:lnTo>
                    <a:pt x="601" y="326"/>
                  </a:lnTo>
                  <a:lnTo>
                    <a:pt x="601" y="190"/>
                  </a:lnTo>
                  <a:lnTo>
                    <a:pt x="572" y="136"/>
                  </a:lnTo>
                  <a:lnTo>
                    <a:pt x="60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79" name="Freeform 359"/>
            <p:cNvSpPr>
              <a:spLocks/>
            </p:cNvSpPr>
            <p:nvPr/>
          </p:nvSpPr>
          <p:spPr bwMode="auto">
            <a:xfrm>
              <a:off x="1413" y="196"/>
              <a:ext cx="601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2"/>
                </a:cxn>
                <a:cxn ang="0">
                  <a:pos x="57" y="272"/>
                </a:cxn>
                <a:cxn ang="0">
                  <a:pos x="172" y="326"/>
                </a:cxn>
                <a:cxn ang="0">
                  <a:pos x="172" y="379"/>
                </a:cxn>
                <a:cxn ang="0">
                  <a:pos x="287" y="379"/>
                </a:cxn>
                <a:cxn ang="0">
                  <a:pos x="287" y="461"/>
                </a:cxn>
                <a:cxn ang="0">
                  <a:pos x="401" y="461"/>
                </a:cxn>
                <a:cxn ang="0">
                  <a:pos x="601" y="326"/>
                </a:cxn>
                <a:cxn ang="0">
                  <a:pos x="601" y="190"/>
                </a:cxn>
                <a:cxn ang="0">
                  <a:pos x="572" y="136"/>
                </a:cxn>
                <a:cxn ang="0">
                  <a:pos x="601" y="0"/>
                </a:cxn>
                <a:cxn ang="0">
                  <a:pos x="0" y="0"/>
                </a:cxn>
              </a:cxnLst>
              <a:rect l="0" t="0" r="r" b="b"/>
              <a:pathLst>
                <a:path w="601" h="461">
                  <a:moveTo>
                    <a:pt x="0" y="0"/>
                  </a:moveTo>
                  <a:lnTo>
                    <a:pt x="0" y="272"/>
                  </a:lnTo>
                  <a:lnTo>
                    <a:pt x="57" y="272"/>
                  </a:lnTo>
                  <a:lnTo>
                    <a:pt x="172" y="326"/>
                  </a:lnTo>
                  <a:lnTo>
                    <a:pt x="172" y="379"/>
                  </a:lnTo>
                  <a:lnTo>
                    <a:pt x="287" y="379"/>
                  </a:lnTo>
                  <a:lnTo>
                    <a:pt x="287" y="461"/>
                  </a:lnTo>
                  <a:lnTo>
                    <a:pt x="401" y="461"/>
                  </a:lnTo>
                  <a:lnTo>
                    <a:pt x="601" y="326"/>
                  </a:lnTo>
                  <a:lnTo>
                    <a:pt x="601" y="190"/>
                  </a:lnTo>
                  <a:lnTo>
                    <a:pt x="572" y="136"/>
                  </a:lnTo>
                  <a:lnTo>
                    <a:pt x="601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8" name="Group 360"/>
          <p:cNvGrpSpPr>
            <a:grpSpLocks/>
          </p:cNvGrpSpPr>
          <p:nvPr/>
        </p:nvGrpSpPr>
        <p:grpSpPr bwMode="auto">
          <a:xfrm>
            <a:off x="3799396" y="864490"/>
            <a:ext cx="830847" cy="736804"/>
            <a:chOff x="1986" y="196"/>
            <a:chExt cx="602" cy="514"/>
          </a:xfrm>
          <a:noFill/>
        </p:grpSpPr>
        <p:sp>
          <p:nvSpPr>
            <p:cNvPr id="976" name="Freeform 361"/>
            <p:cNvSpPr>
              <a:spLocks/>
            </p:cNvSpPr>
            <p:nvPr/>
          </p:nvSpPr>
          <p:spPr bwMode="auto">
            <a:xfrm>
              <a:off x="1986" y="196"/>
              <a:ext cx="602" cy="51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36"/>
                </a:cxn>
                <a:cxn ang="0">
                  <a:pos x="29" y="190"/>
                </a:cxn>
                <a:cxn ang="0">
                  <a:pos x="29" y="326"/>
                </a:cxn>
                <a:cxn ang="0">
                  <a:pos x="57" y="352"/>
                </a:cxn>
                <a:cxn ang="0">
                  <a:pos x="115" y="352"/>
                </a:cxn>
                <a:cxn ang="0">
                  <a:pos x="143" y="379"/>
                </a:cxn>
                <a:cxn ang="0">
                  <a:pos x="172" y="514"/>
                </a:cxn>
                <a:cxn ang="0">
                  <a:pos x="402" y="406"/>
                </a:cxn>
                <a:cxn ang="0">
                  <a:pos x="430" y="352"/>
                </a:cxn>
                <a:cxn ang="0">
                  <a:pos x="488" y="136"/>
                </a:cxn>
                <a:cxn ang="0">
                  <a:pos x="602" y="0"/>
                </a:cxn>
                <a:cxn ang="0">
                  <a:pos x="29" y="0"/>
                </a:cxn>
              </a:cxnLst>
              <a:rect l="0" t="0" r="r" b="b"/>
              <a:pathLst>
                <a:path w="602" h="514">
                  <a:moveTo>
                    <a:pt x="29" y="0"/>
                  </a:moveTo>
                  <a:lnTo>
                    <a:pt x="0" y="136"/>
                  </a:lnTo>
                  <a:lnTo>
                    <a:pt x="29" y="190"/>
                  </a:lnTo>
                  <a:lnTo>
                    <a:pt x="29" y="326"/>
                  </a:lnTo>
                  <a:lnTo>
                    <a:pt x="57" y="352"/>
                  </a:lnTo>
                  <a:lnTo>
                    <a:pt x="115" y="352"/>
                  </a:lnTo>
                  <a:lnTo>
                    <a:pt x="143" y="379"/>
                  </a:lnTo>
                  <a:lnTo>
                    <a:pt x="172" y="514"/>
                  </a:lnTo>
                  <a:lnTo>
                    <a:pt x="402" y="406"/>
                  </a:lnTo>
                  <a:lnTo>
                    <a:pt x="430" y="352"/>
                  </a:lnTo>
                  <a:lnTo>
                    <a:pt x="488" y="136"/>
                  </a:lnTo>
                  <a:lnTo>
                    <a:pt x="602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77" name="Freeform 362"/>
            <p:cNvSpPr>
              <a:spLocks/>
            </p:cNvSpPr>
            <p:nvPr/>
          </p:nvSpPr>
          <p:spPr bwMode="auto">
            <a:xfrm>
              <a:off x="1986" y="196"/>
              <a:ext cx="602" cy="51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36"/>
                </a:cxn>
                <a:cxn ang="0">
                  <a:pos x="29" y="190"/>
                </a:cxn>
                <a:cxn ang="0">
                  <a:pos x="29" y="326"/>
                </a:cxn>
                <a:cxn ang="0">
                  <a:pos x="57" y="352"/>
                </a:cxn>
                <a:cxn ang="0">
                  <a:pos x="115" y="352"/>
                </a:cxn>
                <a:cxn ang="0">
                  <a:pos x="143" y="379"/>
                </a:cxn>
                <a:cxn ang="0">
                  <a:pos x="172" y="514"/>
                </a:cxn>
                <a:cxn ang="0">
                  <a:pos x="402" y="406"/>
                </a:cxn>
                <a:cxn ang="0">
                  <a:pos x="430" y="352"/>
                </a:cxn>
                <a:cxn ang="0">
                  <a:pos x="488" y="136"/>
                </a:cxn>
                <a:cxn ang="0">
                  <a:pos x="602" y="0"/>
                </a:cxn>
                <a:cxn ang="0">
                  <a:pos x="29" y="0"/>
                </a:cxn>
              </a:cxnLst>
              <a:rect l="0" t="0" r="r" b="b"/>
              <a:pathLst>
                <a:path w="602" h="514">
                  <a:moveTo>
                    <a:pt x="29" y="0"/>
                  </a:moveTo>
                  <a:lnTo>
                    <a:pt x="0" y="136"/>
                  </a:lnTo>
                  <a:lnTo>
                    <a:pt x="29" y="190"/>
                  </a:lnTo>
                  <a:lnTo>
                    <a:pt x="29" y="326"/>
                  </a:lnTo>
                  <a:lnTo>
                    <a:pt x="57" y="352"/>
                  </a:lnTo>
                  <a:lnTo>
                    <a:pt x="115" y="352"/>
                  </a:lnTo>
                  <a:lnTo>
                    <a:pt x="143" y="379"/>
                  </a:lnTo>
                  <a:lnTo>
                    <a:pt x="172" y="514"/>
                  </a:lnTo>
                  <a:lnTo>
                    <a:pt x="402" y="406"/>
                  </a:lnTo>
                  <a:lnTo>
                    <a:pt x="430" y="352"/>
                  </a:lnTo>
                  <a:lnTo>
                    <a:pt x="488" y="136"/>
                  </a:lnTo>
                  <a:lnTo>
                    <a:pt x="602" y="0"/>
                  </a:lnTo>
                  <a:lnTo>
                    <a:pt x="29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9" name="Group 363"/>
          <p:cNvGrpSpPr>
            <a:grpSpLocks/>
          </p:cNvGrpSpPr>
          <p:nvPr/>
        </p:nvGrpSpPr>
        <p:grpSpPr bwMode="auto">
          <a:xfrm>
            <a:off x="4392857" y="864490"/>
            <a:ext cx="437506" cy="660831"/>
            <a:chOff x="2416" y="196"/>
            <a:chExt cx="317" cy="461"/>
          </a:xfrm>
          <a:noFill/>
        </p:grpSpPr>
        <p:sp>
          <p:nvSpPr>
            <p:cNvPr id="974" name="Freeform 364"/>
            <p:cNvSpPr>
              <a:spLocks/>
            </p:cNvSpPr>
            <p:nvPr/>
          </p:nvSpPr>
          <p:spPr bwMode="auto">
            <a:xfrm>
              <a:off x="2416" y="196"/>
              <a:ext cx="317" cy="461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58" y="136"/>
                </a:cxn>
                <a:cxn ang="0">
                  <a:pos x="0" y="352"/>
                </a:cxn>
                <a:cxn ang="0">
                  <a:pos x="29" y="352"/>
                </a:cxn>
                <a:cxn ang="0">
                  <a:pos x="29" y="434"/>
                </a:cxn>
                <a:cxn ang="0">
                  <a:pos x="173" y="461"/>
                </a:cxn>
                <a:cxn ang="0">
                  <a:pos x="230" y="272"/>
                </a:cxn>
                <a:cxn ang="0">
                  <a:pos x="288" y="82"/>
                </a:cxn>
                <a:cxn ang="0">
                  <a:pos x="317" y="0"/>
                </a:cxn>
                <a:cxn ang="0">
                  <a:pos x="173" y="0"/>
                </a:cxn>
              </a:cxnLst>
              <a:rect l="0" t="0" r="r" b="b"/>
              <a:pathLst>
                <a:path w="317" h="461">
                  <a:moveTo>
                    <a:pt x="173" y="0"/>
                  </a:moveTo>
                  <a:lnTo>
                    <a:pt x="58" y="136"/>
                  </a:lnTo>
                  <a:lnTo>
                    <a:pt x="0" y="352"/>
                  </a:lnTo>
                  <a:lnTo>
                    <a:pt x="29" y="352"/>
                  </a:lnTo>
                  <a:lnTo>
                    <a:pt x="29" y="434"/>
                  </a:lnTo>
                  <a:lnTo>
                    <a:pt x="173" y="461"/>
                  </a:lnTo>
                  <a:lnTo>
                    <a:pt x="230" y="272"/>
                  </a:lnTo>
                  <a:lnTo>
                    <a:pt x="288" y="82"/>
                  </a:lnTo>
                  <a:lnTo>
                    <a:pt x="317" y="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75" name="Freeform 365"/>
            <p:cNvSpPr>
              <a:spLocks/>
            </p:cNvSpPr>
            <p:nvPr/>
          </p:nvSpPr>
          <p:spPr bwMode="auto">
            <a:xfrm>
              <a:off x="2416" y="196"/>
              <a:ext cx="317" cy="461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58" y="136"/>
                </a:cxn>
                <a:cxn ang="0">
                  <a:pos x="0" y="352"/>
                </a:cxn>
                <a:cxn ang="0">
                  <a:pos x="29" y="352"/>
                </a:cxn>
                <a:cxn ang="0">
                  <a:pos x="29" y="434"/>
                </a:cxn>
                <a:cxn ang="0">
                  <a:pos x="173" y="461"/>
                </a:cxn>
                <a:cxn ang="0">
                  <a:pos x="230" y="272"/>
                </a:cxn>
                <a:cxn ang="0">
                  <a:pos x="288" y="82"/>
                </a:cxn>
                <a:cxn ang="0">
                  <a:pos x="317" y="0"/>
                </a:cxn>
                <a:cxn ang="0">
                  <a:pos x="173" y="0"/>
                </a:cxn>
              </a:cxnLst>
              <a:rect l="0" t="0" r="r" b="b"/>
              <a:pathLst>
                <a:path w="317" h="461">
                  <a:moveTo>
                    <a:pt x="173" y="0"/>
                  </a:moveTo>
                  <a:lnTo>
                    <a:pt x="58" y="136"/>
                  </a:lnTo>
                  <a:lnTo>
                    <a:pt x="0" y="352"/>
                  </a:lnTo>
                  <a:lnTo>
                    <a:pt x="29" y="352"/>
                  </a:lnTo>
                  <a:lnTo>
                    <a:pt x="29" y="434"/>
                  </a:lnTo>
                  <a:lnTo>
                    <a:pt x="173" y="461"/>
                  </a:lnTo>
                  <a:lnTo>
                    <a:pt x="230" y="272"/>
                  </a:lnTo>
                  <a:lnTo>
                    <a:pt x="288" y="82"/>
                  </a:lnTo>
                  <a:lnTo>
                    <a:pt x="317" y="0"/>
                  </a:lnTo>
                  <a:lnTo>
                    <a:pt x="173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0" name="Group 366"/>
          <p:cNvGrpSpPr>
            <a:grpSpLocks/>
          </p:cNvGrpSpPr>
          <p:nvPr/>
        </p:nvGrpSpPr>
        <p:grpSpPr bwMode="auto">
          <a:xfrm>
            <a:off x="4633003" y="864490"/>
            <a:ext cx="513413" cy="699534"/>
            <a:chOff x="2590" y="196"/>
            <a:chExt cx="372" cy="488"/>
          </a:xfrm>
          <a:noFill/>
        </p:grpSpPr>
        <p:sp>
          <p:nvSpPr>
            <p:cNvPr id="972" name="Freeform 367"/>
            <p:cNvSpPr>
              <a:spLocks/>
            </p:cNvSpPr>
            <p:nvPr/>
          </p:nvSpPr>
          <p:spPr bwMode="auto">
            <a:xfrm>
              <a:off x="2590" y="196"/>
              <a:ext cx="372" cy="48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15" y="82"/>
                </a:cxn>
                <a:cxn ang="0">
                  <a:pos x="57" y="272"/>
                </a:cxn>
                <a:cxn ang="0">
                  <a:pos x="0" y="461"/>
                </a:cxn>
                <a:cxn ang="0">
                  <a:pos x="0" y="488"/>
                </a:cxn>
                <a:cxn ang="0">
                  <a:pos x="315" y="488"/>
                </a:cxn>
                <a:cxn ang="0">
                  <a:pos x="372" y="379"/>
                </a:cxn>
                <a:cxn ang="0">
                  <a:pos x="257" y="407"/>
                </a:cxn>
                <a:cxn ang="0">
                  <a:pos x="344" y="299"/>
                </a:cxn>
                <a:cxn ang="0">
                  <a:pos x="228" y="272"/>
                </a:cxn>
                <a:cxn ang="0">
                  <a:pos x="315" y="163"/>
                </a:cxn>
                <a:cxn ang="0">
                  <a:pos x="315" y="54"/>
                </a:cxn>
                <a:cxn ang="0">
                  <a:pos x="257" y="27"/>
                </a:cxn>
                <a:cxn ang="0">
                  <a:pos x="228" y="109"/>
                </a:cxn>
                <a:cxn ang="0">
                  <a:pos x="201" y="54"/>
                </a:cxn>
                <a:cxn ang="0">
                  <a:pos x="228" y="0"/>
                </a:cxn>
                <a:cxn ang="0">
                  <a:pos x="143" y="0"/>
                </a:cxn>
              </a:cxnLst>
              <a:rect l="0" t="0" r="r" b="b"/>
              <a:pathLst>
                <a:path w="372" h="488">
                  <a:moveTo>
                    <a:pt x="143" y="0"/>
                  </a:moveTo>
                  <a:lnTo>
                    <a:pt x="115" y="82"/>
                  </a:lnTo>
                  <a:lnTo>
                    <a:pt x="57" y="272"/>
                  </a:lnTo>
                  <a:lnTo>
                    <a:pt x="0" y="461"/>
                  </a:lnTo>
                  <a:lnTo>
                    <a:pt x="0" y="488"/>
                  </a:lnTo>
                  <a:lnTo>
                    <a:pt x="315" y="488"/>
                  </a:lnTo>
                  <a:lnTo>
                    <a:pt x="372" y="379"/>
                  </a:lnTo>
                  <a:lnTo>
                    <a:pt x="257" y="407"/>
                  </a:lnTo>
                  <a:lnTo>
                    <a:pt x="344" y="299"/>
                  </a:lnTo>
                  <a:lnTo>
                    <a:pt x="228" y="272"/>
                  </a:lnTo>
                  <a:lnTo>
                    <a:pt x="315" y="163"/>
                  </a:lnTo>
                  <a:lnTo>
                    <a:pt x="315" y="54"/>
                  </a:lnTo>
                  <a:lnTo>
                    <a:pt x="257" y="27"/>
                  </a:lnTo>
                  <a:lnTo>
                    <a:pt x="228" y="109"/>
                  </a:lnTo>
                  <a:lnTo>
                    <a:pt x="201" y="54"/>
                  </a:lnTo>
                  <a:lnTo>
                    <a:pt x="228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73" name="Freeform 368"/>
            <p:cNvSpPr>
              <a:spLocks/>
            </p:cNvSpPr>
            <p:nvPr/>
          </p:nvSpPr>
          <p:spPr bwMode="auto">
            <a:xfrm>
              <a:off x="2590" y="196"/>
              <a:ext cx="372" cy="48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15" y="82"/>
                </a:cxn>
                <a:cxn ang="0">
                  <a:pos x="57" y="272"/>
                </a:cxn>
                <a:cxn ang="0">
                  <a:pos x="0" y="461"/>
                </a:cxn>
                <a:cxn ang="0">
                  <a:pos x="0" y="488"/>
                </a:cxn>
                <a:cxn ang="0">
                  <a:pos x="315" y="488"/>
                </a:cxn>
                <a:cxn ang="0">
                  <a:pos x="372" y="379"/>
                </a:cxn>
                <a:cxn ang="0">
                  <a:pos x="257" y="407"/>
                </a:cxn>
                <a:cxn ang="0">
                  <a:pos x="344" y="299"/>
                </a:cxn>
                <a:cxn ang="0">
                  <a:pos x="228" y="272"/>
                </a:cxn>
                <a:cxn ang="0">
                  <a:pos x="315" y="163"/>
                </a:cxn>
                <a:cxn ang="0">
                  <a:pos x="315" y="54"/>
                </a:cxn>
                <a:cxn ang="0">
                  <a:pos x="257" y="27"/>
                </a:cxn>
                <a:cxn ang="0">
                  <a:pos x="228" y="109"/>
                </a:cxn>
                <a:cxn ang="0">
                  <a:pos x="201" y="54"/>
                </a:cxn>
                <a:cxn ang="0">
                  <a:pos x="228" y="0"/>
                </a:cxn>
                <a:cxn ang="0">
                  <a:pos x="143" y="0"/>
                </a:cxn>
              </a:cxnLst>
              <a:rect l="0" t="0" r="r" b="b"/>
              <a:pathLst>
                <a:path w="372" h="488">
                  <a:moveTo>
                    <a:pt x="143" y="0"/>
                  </a:moveTo>
                  <a:lnTo>
                    <a:pt x="115" y="82"/>
                  </a:lnTo>
                  <a:lnTo>
                    <a:pt x="57" y="272"/>
                  </a:lnTo>
                  <a:lnTo>
                    <a:pt x="0" y="461"/>
                  </a:lnTo>
                  <a:lnTo>
                    <a:pt x="0" y="488"/>
                  </a:lnTo>
                  <a:lnTo>
                    <a:pt x="315" y="488"/>
                  </a:lnTo>
                  <a:lnTo>
                    <a:pt x="372" y="379"/>
                  </a:lnTo>
                  <a:lnTo>
                    <a:pt x="257" y="407"/>
                  </a:lnTo>
                  <a:lnTo>
                    <a:pt x="344" y="299"/>
                  </a:lnTo>
                  <a:lnTo>
                    <a:pt x="228" y="272"/>
                  </a:lnTo>
                  <a:lnTo>
                    <a:pt x="315" y="163"/>
                  </a:lnTo>
                  <a:lnTo>
                    <a:pt x="315" y="54"/>
                  </a:lnTo>
                  <a:lnTo>
                    <a:pt x="257" y="27"/>
                  </a:lnTo>
                  <a:lnTo>
                    <a:pt x="228" y="109"/>
                  </a:lnTo>
                  <a:lnTo>
                    <a:pt x="201" y="54"/>
                  </a:lnTo>
                  <a:lnTo>
                    <a:pt x="228" y="0"/>
                  </a:lnTo>
                  <a:lnTo>
                    <a:pt x="143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1" name="Group 369"/>
          <p:cNvGrpSpPr>
            <a:grpSpLocks/>
          </p:cNvGrpSpPr>
          <p:nvPr/>
        </p:nvGrpSpPr>
        <p:grpSpPr bwMode="auto">
          <a:xfrm>
            <a:off x="1268211" y="1876520"/>
            <a:ext cx="908134" cy="699534"/>
            <a:chOff x="152" y="902"/>
            <a:chExt cx="658" cy="488"/>
          </a:xfrm>
          <a:noFill/>
        </p:grpSpPr>
        <p:sp>
          <p:nvSpPr>
            <p:cNvPr id="970" name="Freeform 370"/>
            <p:cNvSpPr>
              <a:spLocks/>
            </p:cNvSpPr>
            <p:nvPr/>
          </p:nvSpPr>
          <p:spPr bwMode="auto">
            <a:xfrm>
              <a:off x="152" y="902"/>
              <a:ext cx="658" cy="48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352"/>
                </a:cxn>
                <a:cxn ang="0">
                  <a:pos x="171" y="488"/>
                </a:cxn>
                <a:cxn ang="0">
                  <a:pos x="572" y="488"/>
                </a:cxn>
                <a:cxn ang="0">
                  <a:pos x="572" y="407"/>
                </a:cxn>
                <a:cxn ang="0">
                  <a:pos x="658" y="407"/>
                </a:cxn>
                <a:cxn ang="0">
                  <a:pos x="486" y="245"/>
                </a:cxn>
                <a:cxn ang="0">
                  <a:pos x="515" y="218"/>
                </a:cxn>
                <a:cxn ang="0">
                  <a:pos x="486" y="163"/>
                </a:cxn>
                <a:cxn ang="0">
                  <a:pos x="429" y="109"/>
                </a:cxn>
                <a:cxn ang="0">
                  <a:pos x="371" y="27"/>
                </a:cxn>
                <a:cxn ang="0">
                  <a:pos x="229" y="0"/>
                </a:cxn>
                <a:cxn ang="0">
                  <a:pos x="114" y="136"/>
                </a:cxn>
                <a:cxn ang="0">
                  <a:pos x="0" y="136"/>
                </a:cxn>
              </a:cxnLst>
              <a:rect l="0" t="0" r="r" b="b"/>
              <a:pathLst>
                <a:path w="658" h="488">
                  <a:moveTo>
                    <a:pt x="0" y="136"/>
                  </a:moveTo>
                  <a:lnTo>
                    <a:pt x="0" y="352"/>
                  </a:lnTo>
                  <a:lnTo>
                    <a:pt x="171" y="488"/>
                  </a:lnTo>
                  <a:lnTo>
                    <a:pt x="572" y="488"/>
                  </a:lnTo>
                  <a:lnTo>
                    <a:pt x="572" y="407"/>
                  </a:lnTo>
                  <a:lnTo>
                    <a:pt x="658" y="407"/>
                  </a:lnTo>
                  <a:lnTo>
                    <a:pt x="486" y="245"/>
                  </a:lnTo>
                  <a:lnTo>
                    <a:pt x="515" y="218"/>
                  </a:lnTo>
                  <a:lnTo>
                    <a:pt x="486" y="163"/>
                  </a:lnTo>
                  <a:lnTo>
                    <a:pt x="429" y="109"/>
                  </a:lnTo>
                  <a:lnTo>
                    <a:pt x="371" y="27"/>
                  </a:lnTo>
                  <a:lnTo>
                    <a:pt x="229" y="0"/>
                  </a:lnTo>
                  <a:lnTo>
                    <a:pt x="114" y="136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71" name="Freeform 371"/>
            <p:cNvSpPr>
              <a:spLocks/>
            </p:cNvSpPr>
            <p:nvPr/>
          </p:nvSpPr>
          <p:spPr bwMode="auto">
            <a:xfrm>
              <a:off x="152" y="902"/>
              <a:ext cx="658" cy="48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352"/>
                </a:cxn>
                <a:cxn ang="0">
                  <a:pos x="171" y="488"/>
                </a:cxn>
                <a:cxn ang="0">
                  <a:pos x="572" y="488"/>
                </a:cxn>
                <a:cxn ang="0">
                  <a:pos x="572" y="407"/>
                </a:cxn>
                <a:cxn ang="0">
                  <a:pos x="658" y="407"/>
                </a:cxn>
                <a:cxn ang="0">
                  <a:pos x="486" y="245"/>
                </a:cxn>
                <a:cxn ang="0">
                  <a:pos x="515" y="218"/>
                </a:cxn>
                <a:cxn ang="0">
                  <a:pos x="486" y="163"/>
                </a:cxn>
                <a:cxn ang="0">
                  <a:pos x="429" y="109"/>
                </a:cxn>
                <a:cxn ang="0">
                  <a:pos x="371" y="27"/>
                </a:cxn>
                <a:cxn ang="0">
                  <a:pos x="229" y="0"/>
                </a:cxn>
                <a:cxn ang="0">
                  <a:pos x="114" y="136"/>
                </a:cxn>
                <a:cxn ang="0">
                  <a:pos x="0" y="136"/>
                </a:cxn>
              </a:cxnLst>
              <a:rect l="0" t="0" r="r" b="b"/>
              <a:pathLst>
                <a:path w="658" h="488">
                  <a:moveTo>
                    <a:pt x="0" y="136"/>
                  </a:moveTo>
                  <a:lnTo>
                    <a:pt x="0" y="352"/>
                  </a:lnTo>
                  <a:lnTo>
                    <a:pt x="171" y="488"/>
                  </a:lnTo>
                  <a:lnTo>
                    <a:pt x="572" y="488"/>
                  </a:lnTo>
                  <a:lnTo>
                    <a:pt x="572" y="407"/>
                  </a:lnTo>
                  <a:lnTo>
                    <a:pt x="658" y="407"/>
                  </a:lnTo>
                  <a:lnTo>
                    <a:pt x="486" y="245"/>
                  </a:lnTo>
                  <a:lnTo>
                    <a:pt x="515" y="218"/>
                  </a:lnTo>
                  <a:lnTo>
                    <a:pt x="486" y="163"/>
                  </a:lnTo>
                  <a:lnTo>
                    <a:pt x="429" y="109"/>
                  </a:lnTo>
                  <a:lnTo>
                    <a:pt x="371" y="27"/>
                  </a:lnTo>
                  <a:lnTo>
                    <a:pt x="229" y="0"/>
                  </a:lnTo>
                  <a:lnTo>
                    <a:pt x="114" y="136"/>
                  </a:lnTo>
                  <a:lnTo>
                    <a:pt x="0" y="136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2" name="Group 372"/>
          <p:cNvGrpSpPr>
            <a:grpSpLocks/>
          </p:cNvGrpSpPr>
          <p:nvPr/>
        </p:nvGrpSpPr>
        <p:grpSpPr bwMode="auto">
          <a:xfrm>
            <a:off x="1858913" y="2031335"/>
            <a:ext cx="637627" cy="504582"/>
            <a:chOff x="580" y="1010"/>
            <a:chExt cx="462" cy="352"/>
          </a:xfrm>
          <a:noFill/>
        </p:grpSpPr>
        <p:sp>
          <p:nvSpPr>
            <p:cNvPr id="968" name="Freeform 373"/>
            <p:cNvSpPr>
              <a:spLocks/>
            </p:cNvSpPr>
            <p:nvPr/>
          </p:nvSpPr>
          <p:spPr bwMode="auto">
            <a:xfrm>
              <a:off x="580" y="1010"/>
              <a:ext cx="462" cy="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5"/>
                </a:cxn>
                <a:cxn ang="0">
                  <a:pos x="87" y="109"/>
                </a:cxn>
                <a:cxn ang="0">
                  <a:pos x="58" y="136"/>
                </a:cxn>
                <a:cxn ang="0">
                  <a:pos x="231" y="298"/>
                </a:cxn>
                <a:cxn ang="0">
                  <a:pos x="260" y="352"/>
                </a:cxn>
                <a:cxn ang="0">
                  <a:pos x="347" y="352"/>
                </a:cxn>
                <a:cxn ang="0">
                  <a:pos x="347" y="271"/>
                </a:cxn>
                <a:cxn ang="0">
                  <a:pos x="462" y="271"/>
                </a:cxn>
                <a:cxn ang="0">
                  <a:pos x="404" y="82"/>
                </a:cxn>
                <a:cxn ang="0">
                  <a:pos x="375" y="0"/>
                </a:cxn>
                <a:cxn ang="0">
                  <a:pos x="0" y="0"/>
                </a:cxn>
              </a:cxnLst>
              <a:rect l="0" t="0" r="r" b="b"/>
              <a:pathLst>
                <a:path w="462" h="352">
                  <a:moveTo>
                    <a:pt x="0" y="0"/>
                  </a:moveTo>
                  <a:lnTo>
                    <a:pt x="58" y="55"/>
                  </a:lnTo>
                  <a:lnTo>
                    <a:pt x="87" y="109"/>
                  </a:lnTo>
                  <a:lnTo>
                    <a:pt x="58" y="136"/>
                  </a:lnTo>
                  <a:lnTo>
                    <a:pt x="231" y="298"/>
                  </a:lnTo>
                  <a:lnTo>
                    <a:pt x="260" y="352"/>
                  </a:lnTo>
                  <a:lnTo>
                    <a:pt x="347" y="352"/>
                  </a:lnTo>
                  <a:lnTo>
                    <a:pt x="347" y="271"/>
                  </a:lnTo>
                  <a:lnTo>
                    <a:pt x="462" y="271"/>
                  </a:lnTo>
                  <a:lnTo>
                    <a:pt x="404" y="82"/>
                  </a:lnTo>
                  <a:lnTo>
                    <a:pt x="37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69" name="Freeform 374"/>
            <p:cNvSpPr>
              <a:spLocks/>
            </p:cNvSpPr>
            <p:nvPr/>
          </p:nvSpPr>
          <p:spPr bwMode="auto">
            <a:xfrm>
              <a:off x="580" y="1010"/>
              <a:ext cx="462" cy="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5"/>
                </a:cxn>
                <a:cxn ang="0">
                  <a:pos x="87" y="109"/>
                </a:cxn>
                <a:cxn ang="0">
                  <a:pos x="58" y="136"/>
                </a:cxn>
                <a:cxn ang="0">
                  <a:pos x="231" y="298"/>
                </a:cxn>
                <a:cxn ang="0">
                  <a:pos x="260" y="352"/>
                </a:cxn>
                <a:cxn ang="0">
                  <a:pos x="347" y="352"/>
                </a:cxn>
                <a:cxn ang="0">
                  <a:pos x="347" y="271"/>
                </a:cxn>
                <a:cxn ang="0">
                  <a:pos x="462" y="271"/>
                </a:cxn>
                <a:cxn ang="0">
                  <a:pos x="404" y="82"/>
                </a:cxn>
                <a:cxn ang="0">
                  <a:pos x="375" y="0"/>
                </a:cxn>
                <a:cxn ang="0">
                  <a:pos x="0" y="0"/>
                </a:cxn>
              </a:cxnLst>
              <a:rect l="0" t="0" r="r" b="b"/>
              <a:pathLst>
                <a:path w="462" h="352">
                  <a:moveTo>
                    <a:pt x="0" y="0"/>
                  </a:moveTo>
                  <a:lnTo>
                    <a:pt x="58" y="55"/>
                  </a:lnTo>
                  <a:lnTo>
                    <a:pt x="87" y="109"/>
                  </a:lnTo>
                  <a:lnTo>
                    <a:pt x="58" y="136"/>
                  </a:lnTo>
                  <a:lnTo>
                    <a:pt x="231" y="298"/>
                  </a:lnTo>
                  <a:lnTo>
                    <a:pt x="260" y="352"/>
                  </a:lnTo>
                  <a:lnTo>
                    <a:pt x="347" y="352"/>
                  </a:lnTo>
                  <a:lnTo>
                    <a:pt x="347" y="271"/>
                  </a:lnTo>
                  <a:lnTo>
                    <a:pt x="462" y="271"/>
                  </a:lnTo>
                  <a:lnTo>
                    <a:pt x="404" y="82"/>
                  </a:lnTo>
                  <a:lnTo>
                    <a:pt x="375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3" name="Group 375"/>
          <p:cNvGrpSpPr>
            <a:grpSpLocks/>
          </p:cNvGrpSpPr>
          <p:nvPr/>
        </p:nvGrpSpPr>
        <p:grpSpPr bwMode="auto">
          <a:xfrm>
            <a:off x="2099058" y="1525321"/>
            <a:ext cx="829467" cy="623560"/>
            <a:chOff x="754" y="657"/>
            <a:chExt cx="601" cy="435"/>
          </a:xfrm>
          <a:noFill/>
        </p:grpSpPr>
        <p:sp>
          <p:nvSpPr>
            <p:cNvPr id="966" name="Freeform 376"/>
            <p:cNvSpPr>
              <a:spLocks/>
            </p:cNvSpPr>
            <p:nvPr/>
          </p:nvSpPr>
          <p:spPr bwMode="auto">
            <a:xfrm>
              <a:off x="754" y="657"/>
              <a:ext cx="601" cy="435"/>
            </a:xfrm>
            <a:custGeom>
              <a:avLst/>
              <a:gdLst/>
              <a:ahLst/>
              <a:cxnLst>
                <a:cxn ang="0">
                  <a:pos x="28" y="190"/>
                </a:cxn>
                <a:cxn ang="0">
                  <a:pos x="0" y="217"/>
                </a:cxn>
                <a:cxn ang="0">
                  <a:pos x="0" y="353"/>
                </a:cxn>
                <a:cxn ang="0">
                  <a:pos x="201" y="353"/>
                </a:cxn>
                <a:cxn ang="0">
                  <a:pos x="229" y="435"/>
                </a:cxn>
                <a:cxn ang="0">
                  <a:pos x="544" y="435"/>
                </a:cxn>
                <a:cxn ang="0">
                  <a:pos x="601" y="353"/>
                </a:cxn>
                <a:cxn ang="0">
                  <a:pos x="601" y="136"/>
                </a:cxn>
                <a:cxn ang="0">
                  <a:pos x="515" y="136"/>
                </a:cxn>
                <a:cxn ang="0">
                  <a:pos x="515" y="0"/>
                </a:cxn>
                <a:cxn ang="0">
                  <a:pos x="229" y="0"/>
                </a:cxn>
                <a:cxn ang="0">
                  <a:pos x="258" y="136"/>
                </a:cxn>
                <a:cxn ang="0">
                  <a:pos x="172" y="136"/>
                </a:cxn>
                <a:cxn ang="0">
                  <a:pos x="172" y="190"/>
                </a:cxn>
                <a:cxn ang="0">
                  <a:pos x="28" y="190"/>
                </a:cxn>
              </a:cxnLst>
              <a:rect l="0" t="0" r="r" b="b"/>
              <a:pathLst>
                <a:path w="601" h="435">
                  <a:moveTo>
                    <a:pt x="28" y="190"/>
                  </a:moveTo>
                  <a:lnTo>
                    <a:pt x="0" y="217"/>
                  </a:lnTo>
                  <a:lnTo>
                    <a:pt x="0" y="353"/>
                  </a:lnTo>
                  <a:lnTo>
                    <a:pt x="201" y="353"/>
                  </a:lnTo>
                  <a:lnTo>
                    <a:pt x="229" y="435"/>
                  </a:lnTo>
                  <a:lnTo>
                    <a:pt x="544" y="435"/>
                  </a:lnTo>
                  <a:lnTo>
                    <a:pt x="601" y="353"/>
                  </a:lnTo>
                  <a:lnTo>
                    <a:pt x="601" y="136"/>
                  </a:lnTo>
                  <a:lnTo>
                    <a:pt x="515" y="136"/>
                  </a:lnTo>
                  <a:lnTo>
                    <a:pt x="515" y="0"/>
                  </a:lnTo>
                  <a:lnTo>
                    <a:pt x="229" y="0"/>
                  </a:lnTo>
                  <a:lnTo>
                    <a:pt x="258" y="136"/>
                  </a:lnTo>
                  <a:lnTo>
                    <a:pt x="172" y="136"/>
                  </a:lnTo>
                  <a:lnTo>
                    <a:pt x="172" y="190"/>
                  </a:lnTo>
                  <a:lnTo>
                    <a:pt x="28" y="1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67" name="Freeform 377"/>
            <p:cNvSpPr>
              <a:spLocks/>
            </p:cNvSpPr>
            <p:nvPr/>
          </p:nvSpPr>
          <p:spPr bwMode="auto">
            <a:xfrm>
              <a:off x="754" y="657"/>
              <a:ext cx="601" cy="435"/>
            </a:xfrm>
            <a:custGeom>
              <a:avLst/>
              <a:gdLst/>
              <a:ahLst/>
              <a:cxnLst>
                <a:cxn ang="0">
                  <a:pos x="28" y="190"/>
                </a:cxn>
                <a:cxn ang="0">
                  <a:pos x="0" y="217"/>
                </a:cxn>
                <a:cxn ang="0">
                  <a:pos x="0" y="353"/>
                </a:cxn>
                <a:cxn ang="0">
                  <a:pos x="201" y="353"/>
                </a:cxn>
                <a:cxn ang="0">
                  <a:pos x="229" y="435"/>
                </a:cxn>
                <a:cxn ang="0">
                  <a:pos x="544" y="435"/>
                </a:cxn>
                <a:cxn ang="0">
                  <a:pos x="601" y="353"/>
                </a:cxn>
                <a:cxn ang="0">
                  <a:pos x="601" y="136"/>
                </a:cxn>
                <a:cxn ang="0">
                  <a:pos x="515" y="136"/>
                </a:cxn>
                <a:cxn ang="0">
                  <a:pos x="515" y="0"/>
                </a:cxn>
                <a:cxn ang="0">
                  <a:pos x="229" y="0"/>
                </a:cxn>
                <a:cxn ang="0">
                  <a:pos x="258" y="136"/>
                </a:cxn>
                <a:cxn ang="0">
                  <a:pos x="172" y="136"/>
                </a:cxn>
                <a:cxn ang="0">
                  <a:pos x="172" y="190"/>
                </a:cxn>
                <a:cxn ang="0">
                  <a:pos x="28" y="190"/>
                </a:cxn>
              </a:cxnLst>
              <a:rect l="0" t="0" r="r" b="b"/>
              <a:pathLst>
                <a:path w="601" h="435">
                  <a:moveTo>
                    <a:pt x="28" y="190"/>
                  </a:moveTo>
                  <a:lnTo>
                    <a:pt x="0" y="217"/>
                  </a:lnTo>
                  <a:lnTo>
                    <a:pt x="0" y="353"/>
                  </a:lnTo>
                  <a:lnTo>
                    <a:pt x="201" y="353"/>
                  </a:lnTo>
                  <a:lnTo>
                    <a:pt x="229" y="435"/>
                  </a:lnTo>
                  <a:lnTo>
                    <a:pt x="544" y="435"/>
                  </a:lnTo>
                  <a:lnTo>
                    <a:pt x="601" y="353"/>
                  </a:lnTo>
                  <a:lnTo>
                    <a:pt x="601" y="136"/>
                  </a:lnTo>
                  <a:lnTo>
                    <a:pt x="515" y="136"/>
                  </a:lnTo>
                  <a:lnTo>
                    <a:pt x="515" y="0"/>
                  </a:lnTo>
                  <a:lnTo>
                    <a:pt x="229" y="0"/>
                  </a:lnTo>
                  <a:lnTo>
                    <a:pt x="258" y="136"/>
                  </a:lnTo>
                  <a:lnTo>
                    <a:pt x="172" y="136"/>
                  </a:lnTo>
                  <a:lnTo>
                    <a:pt x="172" y="190"/>
                  </a:lnTo>
                  <a:lnTo>
                    <a:pt x="28" y="19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4" name="Group 378"/>
          <p:cNvGrpSpPr>
            <a:grpSpLocks/>
          </p:cNvGrpSpPr>
          <p:nvPr/>
        </p:nvGrpSpPr>
        <p:grpSpPr bwMode="auto">
          <a:xfrm>
            <a:off x="2811212" y="1252961"/>
            <a:ext cx="593462" cy="465878"/>
            <a:chOff x="1270" y="467"/>
            <a:chExt cx="430" cy="325"/>
          </a:xfrm>
          <a:noFill/>
        </p:grpSpPr>
        <p:sp>
          <p:nvSpPr>
            <p:cNvPr id="964" name="Freeform 379"/>
            <p:cNvSpPr>
              <a:spLocks/>
            </p:cNvSpPr>
            <p:nvPr/>
          </p:nvSpPr>
          <p:spPr bwMode="auto">
            <a:xfrm>
              <a:off x="1270" y="467"/>
              <a:ext cx="430" cy="3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55"/>
                </a:cxn>
                <a:cxn ang="0">
                  <a:pos x="0" y="108"/>
                </a:cxn>
                <a:cxn ang="0">
                  <a:pos x="0" y="325"/>
                </a:cxn>
                <a:cxn ang="0">
                  <a:pos x="229" y="325"/>
                </a:cxn>
                <a:cxn ang="0">
                  <a:pos x="229" y="271"/>
                </a:cxn>
                <a:cxn ang="0">
                  <a:pos x="430" y="271"/>
                </a:cxn>
                <a:cxn ang="0">
                  <a:pos x="430" y="108"/>
                </a:cxn>
                <a:cxn ang="0">
                  <a:pos x="315" y="108"/>
                </a:cxn>
                <a:cxn ang="0">
                  <a:pos x="315" y="55"/>
                </a:cxn>
                <a:cxn ang="0">
                  <a:pos x="200" y="0"/>
                </a:cxn>
                <a:cxn ang="0">
                  <a:pos x="28" y="0"/>
                </a:cxn>
              </a:cxnLst>
              <a:rect l="0" t="0" r="r" b="b"/>
              <a:pathLst>
                <a:path w="430" h="325">
                  <a:moveTo>
                    <a:pt x="28" y="0"/>
                  </a:moveTo>
                  <a:lnTo>
                    <a:pt x="28" y="55"/>
                  </a:lnTo>
                  <a:lnTo>
                    <a:pt x="0" y="108"/>
                  </a:lnTo>
                  <a:lnTo>
                    <a:pt x="0" y="325"/>
                  </a:lnTo>
                  <a:lnTo>
                    <a:pt x="229" y="325"/>
                  </a:lnTo>
                  <a:lnTo>
                    <a:pt x="229" y="271"/>
                  </a:lnTo>
                  <a:lnTo>
                    <a:pt x="430" y="271"/>
                  </a:lnTo>
                  <a:lnTo>
                    <a:pt x="430" y="108"/>
                  </a:lnTo>
                  <a:lnTo>
                    <a:pt x="315" y="108"/>
                  </a:lnTo>
                  <a:lnTo>
                    <a:pt x="315" y="55"/>
                  </a:lnTo>
                  <a:lnTo>
                    <a:pt x="200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65" name="Freeform 380"/>
            <p:cNvSpPr>
              <a:spLocks/>
            </p:cNvSpPr>
            <p:nvPr/>
          </p:nvSpPr>
          <p:spPr bwMode="auto">
            <a:xfrm>
              <a:off x="1270" y="467"/>
              <a:ext cx="430" cy="3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55"/>
                </a:cxn>
                <a:cxn ang="0">
                  <a:pos x="0" y="108"/>
                </a:cxn>
                <a:cxn ang="0">
                  <a:pos x="0" y="325"/>
                </a:cxn>
                <a:cxn ang="0">
                  <a:pos x="229" y="325"/>
                </a:cxn>
                <a:cxn ang="0">
                  <a:pos x="229" y="271"/>
                </a:cxn>
                <a:cxn ang="0">
                  <a:pos x="430" y="271"/>
                </a:cxn>
                <a:cxn ang="0">
                  <a:pos x="430" y="108"/>
                </a:cxn>
                <a:cxn ang="0">
                  <a:pos x="315" y="108"/>
                </a:cxn>
                <a:cxn ang="0">
                  <a:pos x="315" y="55"/>
                </a:cxn>
                <a:cxn ang="0">
                  <a:pos x="200" y="0"/>
                </a:cxn>
                <a:cxn ang="0">
                  <a:pos x="28" y="0"/>
                </a:cxn>
              </a:cxnLst>
              <a:rect l="0" t="0" r="r" b="b"/>
              <a:pathLst>
                <a:path w="430" h="325">
                  <a:moveTo>
                    <a:pt x="28" y="0"/>
                  </a:moveTo>
                  <a:lnTo>
                    <a:pt x="28" y="55"/>
                  </a:lnTo>
                  <a:lnTo>
                    <a:pt x="0" y="108"/>
                  </a:lnTo>
                  <a:lnTo>
                    <a:pt x="0" y="325"/>
                  </a:lnTo>
                  <a:lnTo>
                    <a:pt x="229" y="325"/>
                  </a:lnTo>
                  <a:lnTo>
                    <a:pt x="229" y="271"/>
                  </a:lnTo>
                  <a:lnTo>
                    <a:pt x="430" y="271"/>
                  </a:lnTo>
                  <a:lnTo>
                    <a:pt x="430" y="108"/>
                  </a:lnTo>
                  <a:lnTo>
                    <a:pt x="315" y="108"/>
                  </a:lnTo>
                  <a:lnTo>
                    <a:pt x="315" y="55"/>
                  </a:lnTo>
                  <a:lnTo>
                    <a:pt x="200" y="0"/>
                  </a:lnTo>
                  <a:lnTo>
                    <a:pt x="28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5" name="Group 381"/>
          <p:cNvGrpSpPr>
            <a:grpSpLocks/>
          </p:cNvGrpSpPr>
          <p:nvPr/>
        </p:nvGrpSpPr>
        <p:grpSpPr bwMode="auto">
          <a:xfrm>
            <a:off x="2849856" y="1641431"/>
            <a:ext cx="676271" cy="507449"/>
            <a:chOff x="1298" y="738"/>
            <a:chExt cx="490" cy="354"/>
          </a:xfrm>
          <a:noFill/>
        </p:grpSpPr>
        <p:sp>
          <p:nvSpPr>
            <p:cNvPr id="962" name="Freeform 382"/>
            <p:cNvSpPr>
              <a:spLocks/>
            </p:cNvSpPr>
            <p:nvPr/>
          </p:nvSpPr>
          <p:spPr bwMode="auto">
            <a:xfrm>
              <a:off x="1298" y="738"/>
              <a:ext cx="490" cy="354"/>
            </a:xfrm>
            <a:custGeom>
              <a:avLst/>
              <a:gdLst/>
              <a:ahLst/>
              <a:cxnLst>
                <a:cxn ang="0">
                  <a:pos x="57" y="54"/>
                </a:cxn>
                <a:cxn ang="0">
                  <a:pos x="57" y="272"/>
                </a:cxn>
                <a:cxn ang="0">
                  <a:pos x="0" y="354"/>
                </a:cxn>
                <a:cxn ang="0">
                  <a:pos x="490" y="354"/>
                </a:cxn>
                <a:cxn ang="0">
                  <a:pos x="490" y="190"/>
                </a:cxn>
                <a:cxn ang="0">
                  <a:pos x="403" y="109"/>
                </a:cxn>
                <a:cxn ang="0">
                  <a:pos x="403" y="0"/>
                </a:cxn>
                <a:cxn ang="0">
                  <a:pos x="202" y="0"/>
                </a:cxn>
                <a:cxn ang="0">
                  <a:pos x="202" y="54"/>
                </a:cxn>
                <a:cxn ang="0">
                  <a:pos x="57" y="54"/>
                </a:cxn>
              </a:cxnLst>
              <a:rect l="0" t="0" r="r" b="b"/>
              <a:pathLst>
                <a:path w="490" h="354">
                  <a:moveTo>
                    <a:pt x="57" y="54"/>
                  </a:moveTo>
                  <a:lnTo>
                    <a:pt x="57" y="272"/>
                  </a:lnTo>
                  <a:lnTo>
                    <a:pt x="0" y="354"/>
                  </a:lnTo>
                  <a:lnTo>
                    <a:pt x="490" y="354"/>
                  </a:lnTo>
                  <a:lnTo>
                    <a:pt x="490" y="190"/>
                  </a:lnTo>
                  <a:lnTo>
                    <a:pt x="403" y="109"/>
                  </a:lnTo>
                  <a:lnTo>
                    <a:pt x="403" y="0"/>
                  </a:lnTo>
                  <a:lnTo>
                    <a:pt x="202" y="0"/>
                  </a:lnTo>
                  <a:lnTo>
                    <a:pt x="202" y="54"/>
                  </a:lnTo>
                  <a:lnTo>
                    <a:pt x="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63" name="Freeform 383"/>
            <p:cNvSpPr>
              <a:spLocks/>
            </p:cNvSpPr>
            <p:nvPr/>
          </p:nvSpPr>
          <p:spPr bwMode="auto">
            <a:xfrm>
              <a:off x="1298" y="738"/>
              <a:ext cx="490" cy="354"/>
            </a:xfrm>
            <a:custGeom>
              <a:avLst/>
              <a:gdLst/>
              <a:ahLst/>
              <a:cxnLst>
                <a:cxn ang="0">
                  <a:pos x="57" y="54"/>
                </a:cxn>
                <a:cxn ang="0">
                  <a:pos x="57" y="272"/>
                </a:cxn>
                <a:cxn ang="0">
                  <a:pos x="0" y="354"/>
                </a:cxn>
                <a:cxn ang="0">
                  <a:pos x="490" y="354"/>
                </a:cxn>
                <a:cxn ang="0">
                  <a:pos x="490" y="190"/>
                </a:cxn>
                <a:cxn ang="0">
                  <a:pos x="403" y="109"/>
                </a:cxn>
                <a:cxn ang="0">
                  <a:pos x="403" y="0"/>
                </a:cxn>
                <a:cxn ang="0">
                  <a:pos x="202" y="0"/>
                </a:cxn>
                <a:cxn ang="0">
                  <a:pos x="202" y="54"/>
                </a:cxn>
                <a:cxn ang="0">
                  <a:pos x="57" y="54"/>
                </a:cxn>
              </a:cxnLst>
              <a:rect l="0" t="0" r="r" b="b"/>
              <a:pathLst>
                <a:path w="490" h="354">
                  <a:moveTo>
                    <a:pt x="57" y="54"/>
                  </a:moveTo>
                  <a:lnTo>
                    <a:pt x="57" y="272"/>
                  </a:lnTo>
                  <a:lnTo>
                    <a:pt x="0" y="354"/>
                  </a:lnTo>
                  <a:lnTo>
                    <a:pt x="490" y="354"/>
                  </a:lnTo>
                  <a:lnTo>
                    <a:pt x="490" y="190"/>
                  </a:lnTo>
                  <a:lnTo>
                    <a:pt x="403" y="109"/>
                  </a:lnTo>
                  <a:lnTo>
                    <a:pt x="403" y="0"/>
                  </a:lnTo>
                  <a:lnTo>
                    <a:pt x="202" y="0"/>
                  </a:lnTo>
                  <a:lnTo>
                    <a:pt x="202" y="54"/>
                  </a:lnTo>
                  <a:lnTo>
                    <a:pt x="57" y="5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56" name="Freeform 385"/>
          <p:cNvSpPr>
            <a:spLocks/>
          </p:cNvSpPr>
          <p:nvPr/>
        </p:nvSpPr>
        <p:spPr bwMode="auto">
          <a:xfrm>
            <a:off x="3404674" y="1325275"/>
            <a:ext cx="632106" cy="622126"/>
          </a:xfrm>
          <a:custGeom>
            <a:avLst/>
            <a:gdLst/>
            <a:ahLst/>
            <a:cxnLst>
              <a:cxn ang="0">
                <a:pos x="0" y="135"/>
              </a:cxn>
              <a:cxn ang="0">
                <a:pos x="0" y="325"/>
              </a:cxn>
              <a:cxn ang="0">
                <a:pos x="86" y="406"/>
              </a:cxn>
              <a:cxn ang="0">
                <a:pos x="86" y="434"/>
              </a:cxn>
              <a:cxn ang="0">
                <a:pos x="343" y="434"/>
              </a:cxn>
              <a:cxn ang="0">
                <a:pos x="372" y="325"/>
              </a:cxn>
              <a:cxn ang="0">
                <a:pos x="458" y="189"/>
              </a:cxn>
              <a:cxn ang="0">
                <a:pos x="430" y="53"/>
              </a:cxn>
              <a:cxn ang="0">
                <a:pos x="401" y="26"/>
              </a:cxn>
              <a:cxn ang="0">
                <a:pos x="343" y="26"/>
              </a:cxn>
              <a:cxn ang="0">
                <a:pos x="315" y="0"/>
              </a:cxn>
              <a:cxn ang="0">
                <a:pos x="115" y="135"/>
              </a:cxn>
              <a:cxn ang="0">
                <a:pos x="0" y="135"/>
              </a:cxn>
            </a:cxnLst>
            <a:rect l="0" t="0" r="r" b="b"/>
            <a:pathLst>
              <a:path w="458" h="434">
                <a:moveTo>
                  <a:pt x="0" y="135"/>
                </a:moveTo>
                <a:lnTo>
                  <a:pt x="0" y="325"/>
                </a:lnTo>
                <a:lnTo>
                  <a:pt x="86" y="406"/>
                </a:lnTo>
                <a:lnTo>
                  <a:pt x="86" y="434"/>
                </a:lnTo>
                <a:lnTo>
                  <a:pt x="343" y="434"/>
                </a:lnTo>
                <a:lnTo>
                  <a:pt x="372" y="325"/>
                </a:lnTo>
                <a:lnTo>
                  <a:pt x="458" y="189"/>
                </a:lnTo>
                <a:lnTo>
                  <a:pt x="430" y="53"/>
                </a:lnTo>
                <a:lnTo>
                  <a:pt x="401" y="26"/>
                </a:lnTo>
                <a:lnTo>
                  <a:pt x="343" y="26"/>
                </a:lnTo>
                <a:lnTo>
                  <a:pt x="315" y="0"/>
                </a:lnTo>
                <a:lnTo>
                  <a:pt x="115" y="135"/>
                </a:lnTo>
                <a:lnTo>
                  <a:pt x="0" y="135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57" name="Group 387"/>
          <p:cNvGrpSpPr>
            <a:grpSpLocks/>
          </p:cNvGrpSpPr>
          <p:nvPr/>
        </p:nvGrpSpPr>
        <p:grpSpPr bwMode="auto">
          <a:xfrm>
            <a:off x="3523367" y="1952494"/>
            <a:ext cx="553438" cy="544719"/>
            <a:chOff x="1786" y="955"/>
            <a:chExt cx="401" cy="380"/>
          </a:xfrm>
          <a:noFill/>
        </p:grpSpPr>
        <p:sp>
          <p:nvSpPr>
            <p:cNvPr id="960" name="Freeform 388"/>
            <p:cNvSpPr>
              <a:spLocks/>
            </p:cNvSpPr>
            <p:nvPr/>
          </p:nvSpPr>
          <p:spPr bwMode="auto">
            <a:xfrm>
              <a:off x="1786" y="955"/>
              <a:ext cx="401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0"/>
                </a:cxn>
                <a:cxn ang="0">
                  <a:pos x="373" y="380"/>
                </a:cxn>
                <a:cxn ang="0">
                  <a:pos x="373" y="298"/>
                </a:cxn>
                <a:cxn ang="0">
                  <a:pos x="344" y="218"/>
                </a:cxn>
                <a:cxn ang="0">
                  <a:pos x="401" y="190"/>
                </a:cxn>
                <a:cxn ang="0">
                  <a:pos x="373" y="136"/>
                </a:cxn>
                <a:cxn ang="0">
                  <a:pos x="287" y="109"/>
                </a:cxn>
                <a:cxn ang="0">
                  <a:pos x="287" y="0"/>
                </a:cxn>
                <a:cxn ang="0">
                  <a:pos x="0" y="0"/>
                </a:cxn>
              </a:cxnLst>
              <a:rect l="0" t="0" r="r" b="b"/>
              <a:pathLst>
                <a:path w="401" h="380">
                  <a:moveTo>
                    <a:pt x="0" y="0"/>
                  </a:moveTo>
                  <a:lnTo>
                    <a:pt x="0" y="380"/>
                  </a:lnTo>
                  <a:lnTo>
                    <a:pt x="373" y="380"/>
                  </a:lnTo>
                  <a:lnTo>
                    <a:pt x="373" y="298"/>
                  </a:lnTo>
                  <a:lnTo>
                    <a:pt x="344" y="218"/>
                  </a:lnTo>
                  <a:lnTo>
                    <a:pt x="401" y="190"/>
                  </a:lnTo>
                  <a:lnTo>
                    <a:pt x="373" y="136"/>
                  </a:lnTo>
                  <a:lnTo>
                    <a:pt x="287" y="109"/>
                  </a:lnTo>
                  <a:lnTo>
                    <a:pt x="28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61" name="Freeform 389"/>
            <p:cNvSpPr>
              <a:spLocks/>
            </p:cNvSpPr>
            <p:nvPr/>
          </p:nvSpPr>
          <p:spPr bwMode="auto">
            <a:xfrm>
              <a:off x="1786" y="955"/>
              <a:ext cx="401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0"/>
                </a:cxn>
                <a:cxn ang="0">
                  <a:pos x="373" y="380"/>
                </a:cxn>
                <a:cxn ang="0">
                  <a:pos x="373" y="298"/>
                </a:cxn>
                <a:cxn ang="0">
                  <a:pos x="344" y="218"/>
                </a:cxn>
                <a:cxn ang="0">
                  <a:pos x="401" y="190"/>
                </a:cxn>
                <a:cxn ang="0">
                  <a:pos x="373" y="136"/>
                </a:cxn>
                <a:cxn ang="0">
                  <a:pos x="287" y="109"/>
                </a:cxn>
                <a:cxn ang="0">
                  <a:pos x="287" y="0"/>
                </a:cxn>
                <a:cxn ang="0">
                  <a:pos x="0" y="0"/>
                </a:cxn>
              </a:cxnLst>
              <a:rect l="0" t="0" r="r" b="b"/>
              <a:pathLst>
                <a:path w="401" h="380">
                  <a:moveTo>
                    <a:pt x="0" y="0"/>
                  </a:moveTo>
                  <a:lnTo>
                    <a:pt x="0" y="380"/>
                  </a:lnTo>
                  <a:lnTo>
                    <a:pt x="373" y="380"/>
                  </a:lnTo>
                  <a:lnTo>
                    <a:pt x="373" y="298"/>
                  </a:lnTo>
                  <a:lnTo>
                    <a:pt x="344" y="218"/>
                  </a:lnTo>
                  <a:lnTo>
                    <a:pt x="401" y="190"/>
                  </a:lnTo>
                  <a:lnTo>
                    <a:pt x="373" y="136"/>
                  </a:lnTo>
                  <a:lnTo>
                    <a:pt x="287" y="109"/>
                  </a:lnTo>
                  <a:lnTo>
                    <a:pt x="287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8" name="Group 390"/>
          <p:cNvGrpSpPr>
            <a:grpSpLocks/>
          </p:cNvGrpSpPr>
          <p:nvPr/>
        </p:nvGrpSpPr>
        <p:grpSpPr bwMode="auto">
          <a:xfrm>
            <a:off x="3878064" y="1369072"/>
            <a:ext cx="752178" cy="779808"/>
            <a:chOff x="2043" y="548"/>
            <a:chExt cx="545" cy="544"/>
          </a:xfrm>
          <a:noFill/>
        </p:grpSpPr>
        <p:sp>
          <p:nvSpPr>
            <p:cNvPr id="958" name="Freeform 391"/>
            <p:cNvSpPr>
              <a:spLocks/>
            </p:cNvSpPr>
            <p:nvPr/>
          </p:nvSpPr>
          <p:spPr bwMode="auto">
            <a:xfrm>
              <a:off x="2043" y="548"/>
              <a:ext cx="545" cy="544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9" y="408"/>
                </a:cxn>
                <a:cxn ang="0">
                  <a:pos x="29" y="517"/>
                </a:cxn>
                <a:cxn ang="0">
                  <a:pos x="115" y="544"/>
                </a:cxn>
                <a:cxn ang="0">
                  <a:pos x="230" y="462"/>
                </a:cxn>
                <a:cxn ang="0">
                  <a:pos x="259" y="354"/>
                </a:cxn>
                <a:cxn ang="0">
                  <a:pos x="373" y="299"/>
                </a:cxn>
                <a:cxn ang="0">
                  <a:pos x="517" y="299"/>
                </a:cxn>
                <a:cxn ang="0">
                  <a:pos x="517" y="163"/>
                </a:cxn>
                <a:cxn ang="0">
                  <a:pos x="545" y="163"/>
                </a:cxn>
                <a:cxn ang="0">
                  <a:pos x="545" y="109"/>
                </a:cxn>
                <a:cxn ang="0">
                  <a:pos x="402" y="82"/>
                </a:cxn>
                <a:cxn ang="0">
                  <a:pos x="402" y="0"/>
                </a:cxn>
                <a:cxn ang="0">
                  <a:pos x="373" y="0"/>
                </a:cxn>
                <a:cxn ang="0">
                  <a:pos x="345" y="54"/>
                </a:cxn>
                <a:cxn ang="0">
                  <a:pos x="115" y="163"/>
                </a:cxn>
                <a:cxn ang="0">
                  <a:pos x="29" y="299"/>
                </a:cxn>
                <a:cxn ang="0">
                  <a:pos x="0" y="408"/>
                </a:cxn>
              </a:cxnLst>
              <a:rect l="0" t="0" r="r" b="b"/>
              <a:pathLst>
                <a:path w="545" h="544">
                  <a:moveTo>
                    <a:pt x="0" y="408"/>
                  </a:moveTo>
                  <a:lnTo>
                    <a:pt x="29" y="408"/>
                  </a:lnTo>
                  <a:lnTo>
                    <a:pt x="29" y="517"/>
                  </a:lnTo>
                  <a:lnTo>
                    <a:pt x="115" y="544"/>
                  </a:lnTo>
                  <a:lnTo>
                    <a:pt x="230" y="462"/>
                  </a:lnTo>
                  <a:lnTo>
                    <a:pt x="259" y="354"/>
                  </a:lnTo>
                  <a:lnTo>
                    <a:pt x="373" y="299"/>
                  </a:lnTo>
                  <a:lnTo>
                    <a:pt x="517" y="299"/>
                  </a:lnTo>
                  <a:lnTo>
                    <a:pt x="517" y="163"/>
                  </a:lnTo>
                  <a:lnTo>
                    <a:pt x="545" y="163"/>
                  </a:lnTo>
                  <a:lnTo>
                    <a:pt x="545" y="109"/>
                  </a:lnTo>
                  <a:lnTo>
                    <a:pt x="402" y="82"/>
                  </a:lnTo>
                  <a:lnTo>
                    <a:pt x="402" y="0"/>
                  </a:lnTo>
                  <a:lnTo>
                    <a:pt x="373" y="0"/>
                  </a:lnTo>
                  <a:lnTo>
                    <a:pt x="345" y="54"/>
                  </a:lnTo>
                  <a:lnTo>
                    <a:pt x="115" y="163"/>
                  </a:lnTo>
                  <a:lnTo>
                    <a:pt x="29" y="299"/>
                  </a:lnTo>
                  <a:lnTo>
                    <a:pt x="0" y="4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59" name="Freeform 392"/>
            <p:cNvSpPr>
              <a:spLocks/>
            </p:cNvSpPr>
            <p:nvPr/>
          </p:nvSpPr>
          <p:spPr bwMode="auto">
            <a:xfrm>
              <a:off x="2043" y="548"/>
              <a:ext cx="545" cy="544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9" y="408"/>
                </a:cxn>
                <a:cxn ang="0">
                  <a:pos x="29" y="517"/>
                </a:cxn>
                <a:cxn ang="0">
                  <a:pos x="115" y="544"/>
                </a:cxn>
                <a:cxn ang="0">
                  <a:pos x="230" y="462"/>
                </a:cxn>
                <a:cxn ang="0">
                  <a:pos x="259" y="354"/>
                </a:cxn>
                <a:cxn ang="0">
                  <a:pos x="373" y="299"/>
                </a:cxn>
                <a:cxn ang="0">
                  <a:pos x="517" y="299"/>
                </a:cxn>
                <a:cxn ang="0">
                  <a:pos x="517" y="163"/>
                </a:cxn>
                <a:cxn ang="0">
                  <a:pos x="545" y="163"/>
                </a:cxn>
                <a:cxn ang="0">
                  <a:pos x="545" y="109"/>
                </a:cxn>
                <a:cxn ang="0">
                  <a:pos x="402" y="82"/>
                </a:cxn>
                <a:cxn ang="0">
                  <a:pos x="402" y="0"/>
                </a:cxn>
                <a:cxn ang="0">
                  <a:pos x="373" y="0"/>
                </a:cxn>
                <a:cxn ang="0">
                  <a:pos x="345" y="54"/>
                </a:cxn>
                <a:cxn ang="0">
                  <a:pos x="115" y="163"/>
                </a:cxn>
                <a:cxn ang="0">
                  <a:pos x="29" y="299"/>
                </a:cxn>
                <a:cxn ang="0">
                  <a:pos x="0" y="408"/>
                </a:cxn>
              </a:cxnLst>
              <a:rect l="0" t="0" r="r" b="b"/>
              <a:pathLst>
                <a:path w="545" h="544">
                  <a:moveTo>
                    <a:pt x="0" y="408"/>
                  </a:moveTo>
                  <a:lnTo>
                    <a:pt x="29" y="408"/>
                  </a:lnTo>
                  <a:lnTo>
                    <a:pt x="29" y="517"/>
                  </a:lnTo>
                  <a:lnTo>
                    <a:pt x="115" y="544"/>
                  </a:lnTo>
                  <a:lnTo>
                    <a:pt x="230" y="462"/>
                  </a:lnTo>
                  <a:lnTo>
                    <a:pt x="259" y="354"/>
                  </a:lnTo>
                  <a:lnTo>
                    <a:pt x="373" y="299"/>
                  </a:lnTo>
                  <a:lnTo>
                    <a:pt x="517" y="299"/>
                  </a:lnTo>
                  <a:lnTo>
                    <a:pt x="517" y="163"/>
                  </a:lnTo>
                  <a:lnTo>
                    <a:pt x="545" y="163"/>
                  </a:lnTo>
                  <a:lnTo>
                    <a:pt x="545" y="109"/>
                  </a:lnTo>
                  <a:lnTo>
                    <a:pt x="402" y="82"/>
                  </a:lnTo>
                  <a:lnTo>
                    <a:pt x="402" y="0"/>
                  </a:lnTo>
                  <a:lnTo>
                    <a:pt x="373" y="0"/>
                  </a:lnTo>
                  <a:lnTo>
                    <a:pt x="345" y="54"/>
                  </a:lnTo>
                  <a:lnTo>
                    <a:pt x="115" y="163"/>
                  </a:lnTo>
                  <a:lnTo>
                    <a:pt x="29" y="299"/>
                  </a:lnTo>
                  <a:lnTo>
                    <a:pt x="0" y="40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9" name="Group 393"/>
          <p:cNvGrpSpPr>
            <a:grpSpLocks/>
          </p:cNvGrpSpPr>
          <p:nvPr/>
        </p:nvGrpSpPr>
        <p:grpSpPr bwMode="auto">
          <a:xfrm>
            <a:off x="4515690" y="1564024"/>
            <a:ext cx="828086" cy="506016"/>
            <a:chOff x="2505" y="684"/>
            <a:chExt cx="600" cy="353"/>
          </a:xfrm>
          <a:noFill/>
        </p:grpSpPr>
        <p:sp>
          <p:nvSpPr>
            <p:cNvPr id="956" name="Freeform 394"/>
            <p:cNvSpPr>
              <a:spLocks/>
            </p:cNvSpPr>
            <p:nvPr/>
          </p:nvSpPr>
          <p:spPr bwMode="auto">
            <a:xfrm>
              <a:off x="2505" y="684"/>
              <a:ext cx="600" cy="35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27"/>
                </a:cxn>
                <a:cxn ang="0">
                  <a:pos x="57" y="27"/>
                </a:cxn>
                <a:cxn ang="0">
                  <a:pos x="57" y="218"/>
                </a:cxn>
                <a:cxn ang="0">
                  <a:pos x="0" y="353"/>
                </a:cxn>
                <a:cxn ang="0">
                  <a:pos x="200" y="353"/>
                </a:cxn>
                <a:cxn ang="0">
                  <a:pos x="371" y="299"/>
                </a:cxn>
                <a:cxn ang="0">
                  <a:pos x="400" y="353"/>
                </a:cxn>
                <a:cxn ang="0">
                  <a:pos x="514" y="353"/>
                </a:cxn>
                <a:cxn ang="0">
                  <a:pos x="514" y="245"/>
                </a:cxn>
                <a:cxn ang="0">
                  <a:pos x="600" y="190"/>
                </a:cxn>
                <a:cxn ang="0">
                  <a:pos x="486" y="163"/>
                </a:cxn>
                <a:cxn ang="0">
                  <a:pos x="514" y="109"/>
                </a:cxn>
                <a:cxn ang="0">
                  <a:pos x="400" y="55"/>
                </a:cxn>
                <a:cxn ang="0">
                  <a:pos x="486" y="55"/>
                </a:cxn>
                <a:cxn ang="0">
                  <a:pos x="400" y="0"/>
                </a:cxn>
                <a:cxn ang="0">
                  <a:pos x="86" y="0"/>
                </a:cxn>
              </a:cxnLst>
              <a:rect l="0" t="0" r="r" b="b"/>
              <a:pathLst>
                <a:path w="600" h="353">
                  <a:moveTo>
                    <a:pt x="86" y="0"/>
                  </a:moveTo>
                  <a:lnTo>
                    <a:pt x="86" y="27"/>
                  </a:lnTo>
                  <a:lnTo>
                    <a:pt x="57" y="27"/>
                  </a:lnTo>
                  <a:lnTo>
                    <a:pt x="57" y="218"/>
                  </a:lnTo>
                  <a:lnTo>
                    <a:pt x="0" y="353"/>
                  </a:lnTo>
                  <a:lnTo>
                    <a:pt x="200" y="353"/>
                  </a:lnTo>
                  <a:lnTo>
                    <a:pt x="371" y="299"/>
                  </a:lnTo>
                  <a:lnTo>
                    <a:pt x="400" y="353"/>
                  </a:lnTo>
                  <a:lnTo>
                    <a:pt x="514" y="353"/>
                  </a:lnTo>
                  <a:lnTo>
                    <a:pt x="514" y="245"/>
                  </a:lnTo>
                  <a:lnTo>
                    <a:pt x="600" y="190"/>
                  </a:lnTo>
                  <a:lnTo>
                    <a:pt x="486" y="163"/>
                  </a:lnTo>
                  <a:lnTo>
                    <a:pt x="514" y="109"/>
                  </a:lnTo>
                  <a:lnTo>
                    <a:pt x="400" y="55"/>
                  </a:lnTo>
                  <a:lnTo>
                    <a:pt x="486" y="55"/>
                  </a:lnTo>
                  <a:lnTo>
                    <a:pt x="400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57" name="Freeform 395"/>
            <p:cNvSpPr>
              <a:spLocks/>
            </p:cNvSpPr>
            <p:nvPr/>
          </p:nvSpPr>
          <p:spPr bwMode="auto">
            <a:xfrm>
              <a:off x="2505" y="684"/>
              <a:ext cx="600" cy="35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27"/>
                </a:cxn>
                <a:cxn ang="0">
                  <a:pos x="57" y="27"/>
                </a:cxn>
                <a:cxn ang="0">
                  <a:pos x="57" y="218"/>
                </a:cxn>
                <a:cxn ang="0">
                  <a:pos x="0" y="353"/>
                </a:cxn>
                <a:cxn ang="0">
                  <a:pos x="200" y="353"/>
                </a:cxn>
                <a:cxn ang="0">
                  <a:pos x="371" y="299"/>
                </a:cxn>
                <a:cxn ang="0">
                  <a:pos x="400" y="353"/>
                </a:cxn>
                <a:cxn ang="0">
                  <a:pos x="514" y="353"/>
                </a:cxn>
                <a:cxn ang="0">
                  <a:pos x="514" y="245"/>
                </a:cxn>
                <a:cxn ang="0">
                  <a:pos x="600" y="190"/>
                </a:cxn>
                <a:cxn ang="0">
                  <a:pos x="486" y="163"/>
                </a:cxn>
                <a:cxn ang="0">
                  <a:pos x="514" y="109"/>
                </a:cxn>
                <a:cxn ang="0">
                  <a:pos x="400" y="55"/>
                </a:cxn>
                <a:cxn ang="0">
                  <a:pos x="486" y="55"/>
                </a:cxn>
                <a:cxn ang="0">
                  <a:pos x="400" y="0"/>
                </a:cxn>
                <a:cxn ang="0">
                  <a:pos x="86" y="0"/>
                </a:cxn>
              </a:cxnLst>
              <a:rect l="0" t="0" r="r" b="b"/>
              <a:pathLst>
                <a:path w="600" h="353">
                  <a:moveTo>
                    <a:pt x="86" y="0"/>
                  </a:moveTo>
                  <a:lnTo>
                    <a:pt x="86" y="27"/>
                  </a:lnTo>
                  <a:lnTo>
                    <a:pt x="57" y="27"/>
                  </a:lnTo>
                  <a:lnTo>
                    <a:pt x="57" y="218"/>
                  </a:lnTo>
                  <a:lnTo>
                    <a:pt x="0" y="353"/>
                  </a:lnTo>
                  <a:lnTo>
                    <a:pt x="200" y="353"/>
                  </a:lnTo>
                  <a:lnTo>
                    <a:pt x="371" y="299"/>
                  </a:lnTo>
                  <a:lnTo>
                    <a:pt x="400" y="353"/>
                  </a:lnTo>
                  <a:lnTo>
                    <a:pt x="514" y="353"/>
                  </a:lnTo>
                  <a:lnTo>
                    <a:pt x="514" y="245"/>
                  </a:lnTo>
                  <a:lnTo>
                    <a:pt x="600" y="190"/>
                  </a:lnTo>
                  <a:lnTo>
                    <a:pt x="486" y="163"/>
                  </a:lnTo>
                  <a:lnTo>
                    <a:pt x="514" y="109"/>
                  </a:lnTo>
                  <a:lnTo>
                    <a:pt x="400" y="55"/>
                  </a:lnTo>
                  <a:lnTo>
                    <a:pt x="486" y="55"/>
                  </a:lnTo>
                  <a:lnTo>
                    <a:pt x="400" y="0"/>
                  </a:lnTo>
                  <a:lnTo>
                    <a:pt x="86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0" name="Group 396"/>
          <p:cNvGrpSpPr>
            <a:grpSpLocks/>
          </p:cNvGrpSpPr>
          <p:nvPr/>
        </p:nvGrpSpPr>
        <p:grpSpPr bwMode="auto">
          <a:xfrm>
            <a:off x="3996756" y="1797680"/>
            <a:ext cx="594842" cy="738237"/>
            <a:chOff x="2129" y="847"/>
            <a:chExt cx="431" cy="515"/>
          </a:xfrm>
          <a:noFill/>
        </p:grpSpPr>
        <p:sp>
          <p:nvSpPr>
            <p:cNvPr id="954" name="Freeform 397"/>
            <p:cNvSpPr>
              <a:spLocks/>
            </p:cNvSpPr>
            <p:nvPr/>
          </p:nvSpPr>
          <p:spPr bwMode="auto">
            <a:xfrm>
              <a:off x="2129" y="847"/>
              <a:ext cx="431" cy="515"/>
            </a:xfrm>
            <a:custGeom>
              <a:avLst/>
              <a:gdLst/>
              <a:ahLst/>
              <a:cxnLst>
                <a:cxn ang="0">
                  <a:pos x="29" y="244"/>
                </a:cxn>
                <a:cxn ang="0">
                  <a:pos x="58" y="299"/>
                </a:cxn>
                <a:cxn ang="0">
                  <a:pos x="0" y="326"/>
                </a:cxn>
                <a:cxn ang="0">
                  <a:pos x="29" y="406"/>
                </a:cxn>
                <a:cxn ang="0">
                  <a:pos x="144" y="515"/>
                </a:cxn>
                <a:cxn ang="0">
                  <a:pos x="288" y="434"/>
                </a:cxn>
                <a:cxn ang="0">
                  <a:pos x="345" y="434"/>
                </a:cxn>
                <a:cxn ang="0">
                  <a:pos x="345" y="515"/>
                </a:cxn>
                <a:cxn ang="0">
                  <a:pos x="403" y="461"/>
                </a:cxn>
                <a:cxn ang="0">
                  <a:pos x="431" y="190"/>
                </a:cxn>
                <a:cxn ang="0">
                  <a:pos x="374" y="190"/>
                </a:cxn>
                <a:cxn ang="0">
                  <a:pos x="431" y="54"/>
                </a:cxn>
                <a:cxn ang="0">
                  <a:pos x="431" y="0"/>
                </a:cxn>
                <a:cxn ang="0">
                  <a:pos x="288" y="0"/>
                </a:cxn>
                <a:cxn ang="0">
                  <a:pos x="172" y="54"/>
                </a:cxn>
                <a:cxn ang="0">
                  <a:pos x="144" y="163"/>
                </a:cxn>
                <a:cxn ang="0">
                  <a:pos x="29" y="244"/>
                </a:cxn>
              </a:cxnLst>
              <a:rect l="0" t="0" r="r" b="b"/>
              <a:pathLst>
                <a:path w="431" h="515">
                  <a:moveTo>
                    <a:pt x="29" y="244"/>
                  </a:moveTo>
                  <a:lnTo>
                    <a:pt x="58" y="299"/>
                  </a:lnTo>
                  <a:lnTo>
                    <a:pt x="0" y="326"/>
                  </a:lnTo>
                  <a:lnTo>
                    <a:pt x="29" y="406"/>
                  </a:lnTo>
                  <a:lnTo>
                    <a:pt x="144" y="515"/>
                  </a:lnTo>
                  <a:lnTo>
                    <a:pt x="288" y="434"/>
                  </a:lnTo>
                  <a:lnTo>
                    <a:pt x="345" y="434"/>
                  </a:lnTo>
                  <a:lnTo>
                    <a:pt x="345" y="515"/>
                  </a:lnTo>
                  <a:lnTo>
                    <a:pt x="403" y="461"/>
                  </a:lnTo>
                  <a:lnTo>
                    <a:pt x="431" y="190"/>
                  </a:lnTo>
                  <a:lnTo>
                    <a:pt x="374" y="190"/>
                  </a:lnTo>
                  <a:lnTo>
                    <a:pt x="431" y="54"/>
                  </a:lnTo>
                  <a:lnTo>
                    <a:pt x="431" y="0"/>
                  </a:lnTo>
                  <a:lnTo>
                    <a:pt x="288" y="0"/>
                  </a:lnTo>
                  <a:lnTo>
                    <a:pt x="172" y="54"/>
                  </a:lnTo>
                  <a:lnTo>
                    <a:pt x="144" y="163"/>
                  </a:lnTo>
                  <a:lnTo>
                    <a:pt x="29" y="2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55" name="Freeform 398"/>
            <p:cNvSpPr>
              <a:spLocks/>
            </p:cNvSpPr>
            <p:nvPr/>
          </p:nvSpPr>
          <p:spPr bwMode="auto">
            <a:xfrm>
              <a:off x="2129" y="847"/>
              <a:ext cx="431" cy="515"/>
            </a:xfrm>
            <a:custGeom>
              <a:avLst/>
              <a:gdLst/>
              <a:ahLst/>
              <a:cxnLst>
                <a:cxn ang="0">
                  <a:pos x="29" y="244"/>
                </a:cxn>
                <a:cxn ang="0">
                  <a:pos x="58" y="299"/>
                </a:cxn>
                <a:cxn ang="0">
                  <a:pos x="0" y="326"/>
                </a:cxn>
                <a:cxn ang="0">
                  <a:pos x="29" y="406"/>
                </a:cxn>
                <a:cxn ang="0">
                  <a:pos x="144" y="515"/>
                </a:cxn>
                <a:cxn ang="0">
                  <a:pos x="288" y="434"/>
                </a:cxn>
                <a:cxn ang="0">
                  <a:pos x="345" y="434"/>
                </a:cxn>
                <a:cxn ang="0">
                  <a:pos x="345" y="515"/>
                </a:cxn>
                <a:cxn ang="0">
                  <a:pos x="403" y="461"/>
                </a:cxn>
                <a:cxn ang="0">
                  <a:pos x="431" y="190"/>
                </a:cxn>
                <a:cxn ang="0">
                  <a:pos x="374" y="190"/>
                </a:cxn>
                <a:cxn ang="0">
                  <a:pos x="431" y="54"/>
                </a:cxn>
                <a:cxn ang="0">
                  <a:pos x="431" y="0"/>
                </a:cxn>
                <a:cxn ang="0">
                  <a:pos x="288" y="0"/>
                </a:cxn>
                <a:cxn ang="0">
                  <a:pos x="172" y="54"/>
                </a:cxn>
                <a:cxn ang="0">
                  <a:pos x="144" y="163"/>
                </a:cxn>
                <a:cxn ang="0">
                  <a:pos x="29" y="244"/>
                </a:cxn>
              </a:cxnLst>
              <a:rect l="0" t="0" r="r" b="b"/>
              <a:pathLst>
                <a:path w="431" h="515">
                  <a:moveTo>
                    <a:pt x="29" y="244"/>
                  </a:moveTo>
                  <a:lnTo>
                    <a:pt x="58" y="299"/>
                  </a:lnTo>
                  <a:lnTo>
                    <a:pt x="0" y="326"/>
                  </a:lnTo>
                  <a:lnTo>
                    <a:pt x="29" y="406"/>
                  </a:lnTo>
                  <a:lnTo>
                    <a:pt x="144" y="515"/>
                  </a:lnTo>
                  <a:lnTo>
                    <a:pt x="288" y="434"/>
                  </a:lnTo>
                  <a:lnTo>
                    <a:pt x="345" y="434"/>
                  </a:lnTo>
                  <a:lnTo>
                    <a:pt x="345" y="515"/>
                  </a:lnTo>
                  <a:lnTo>
                    <a:pt x="403" y="461"/>
                  </a:lnTo>
                  <a:lnTo>
                    <a:pt x="431" y="190"/>
                  </a:lnTo>
                  <a:lnTo>
                    <a:pt x="374" y="190"/>
                  </a:lnTo>
                  <a:lnTo>
                    <a:pt x="431" y="54"/>
                  </a:lnTo>
                  <a:lnTo>
                    <a:pt x="431" y="0"/>
                  </a:lnTo>
                  <a:lnTo>
                    <a:pt x="288" y="0"/>
                  </a:lnTo>
                  <a:lnTo>
                    <a:pt x="172" y="54"/>
                  </a:lnTo>
                  <a:lnTo>
                    <a:pt x="144" y="163"/>
                  </a:lnTo>
                  <a:lnTo>
                    <a:pt x="29" y="24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1" name="Group 399"/>
          <p:cNvGrpSpPr>
            <a:grpSpLocks/>
          </p:cNvGrpSpPr>
          <p:nvPr/>
        </p:nvGrpSpPr>
        <p:grpSpPr bwMode="auto">
          <a:xfrm>
            <a:off x="4474286" y="1992631"/>
            <a:ext cx="713534" cy="738237"/>
            <a:chOff x="2475" y="983"/>
            <a:chExt cx="517" cy="515"/>
          </a:xfrm>
          <a:noFill/>
        </p:grpSpPr>
        <p:sp>
          <p:nvSpPr>
            <p:cNvPr id="952" name="Freeform 400"/>
            <p:cNvSpPr>
              <a:spLocks/>
            </p:cNvSpPr>
            <p:nvPr/>
          </p:nvSpPr>
          <p:spPr bwMode="auto">
            <a:xfrm>
              <a:off x="2475" y="983"/>
              <a:ext cx="517" cy="515"/>
            </a:xfrm>
            <a:custGeom>
              <a:avLst/>
              <a:gdLst/>
              <a:ahLst/>
              <a:cxnLst>
                <a:cxn ang="0">
                  <a:pos x="86" y="54"/>
                </a:cxn>
                <a:cxn ang="0">
                  <a:pos x="57" y="325"/>
                </a:cxn>
                <a:cxn ang="0">
                  <a:pos x="0" y="379"/>
                </a:cxn>
                <a:cxn ang="0">
                  <a:pos x="0" y="461"/>
                </a:cxn>
                <a:cxn ang="0">
                  <a:pos x="28" y="515"/>
                </a:cxn>
                <a:cxn ang="0">
                  <a:pos x="287" y="515"/>
                </a:cxn>
                <a:cxn ang="0">
                  <a:pos x="316" y="488"/>
                </a:cxn>
                <a:cxn ang="0">
                  <a:pos x="201" y="488"/>
                </a:cxn>
                <a:cxn ang="0">
                  <a:pos x="230" y="407"/>
                </a:cxn>
                <a:cxn ang="0">
                  <a:pos x="287" y="461"/>
                </a:cxn>
                <a:cxn ang="0">
                  <a:pos x="287" y="407"/>
                </a:cxn>
                <a:cxn ang="0">
                  <a:pos x="459" y="245"/>
                </a:cxn>
                <a:cxn ang="0">
                  <a:pos x="517" y="109"/>
                </a:cxn>
                <a:cxn ang="0">
                  <a:pos x="459" y="109"/>
                </a:cxn>
                <a:cxn ang="0">
                  <a:pos x="344" y="109"/>
                </a:cxn>
                <a:cxn ang="0">
                  <a:pos x="430" y="54"/>
                </a:cxn>
                <a:cxn ang="0">
                  <a:pos x="401" y="0"/>
                </a:cxn>
                <a:cxn ang="0">
                  <a:pos x="230" y="54"/>
                </a:cxn>
                <a:cxn ang="0">
                  <a:pos x="86" y="54"/>
                </a:cxn>
              </a:cxnLst>
              <a:rect l="0" t="0" r="r" b="b"/>
              <a:pathLst>
                <a:path w="517" h="515">
                  <a:moveTo>
                    <a:pt x="86" y="54"/>
                  </a:moveTo>
                  <a:lnTo>
                    <a:pt x="57" y="325"/>
                  </a:lnTo>
                  <a:lnTo>
                    <a:pt x="0" y="379"/>
                  </a:lnTo>
                  <a:lnTo>
                    <a:pt x="0" y="461"/>
                  </a:lnTo>
                  <a:lnTo>
                    <a:pt x="28" y="515"/>
                  </a:lnTo>
                  <a:lnTo>
                    <a:pt x="287" y="515"/>
                  </a:lnTo>
                  <a:lnTo>
                    <a:pt x="316" y="488"/>
                  </a:lnTo>
                  <a:lnTo>
                    <a:pt x="201" y="488"/>
                  </a:lnTo>
                  <a:lnTo>
                    <a:pt x="230" y="407"/>
                  </a:lnTo>
                  <a:lnTo>
                    <a:pt x="287" y="461"/>
                  </a:lnTo>
                  <a:lnTo>
                    <a:pt x="287" y="407"/>
                  </a:lnTo>
                  <a:lnTo>
                    <a:pt x="459" y="245"/>
                  </a:lnTo>
                  <a:lnTo>
                    <a:pt x="517" y="109"/>
                  </a:lnTo>
                  <a:lnTo>
                    <a:pt x="459" y="109"/>
                  </a:lnTo>
                  <a:lnTo>
                    <a:pt x="344" y="109"/>
                  </a:lnTo>
                  <a:lnTo>
                    <a:pt x="430" y="54"/>
                  </a:lnTo>
                  <a:lnTo>
                    <a:pt x="401" y="0"/>
                  </a:lnTo>
                  <a:lnTo>
                    <a:pt x="230" y="54"/>
                  </a:lnTo>
                  <a:lnTo>
                    <a:pt x="86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53" name="Freeform 401"/>
            <p:cNvSpPr>
              <a:spLocks/>
            </p:cNvSpPr>
            <p:nvPr/>
          </p:nvSpPr>
          <p:spPr bwMode="auto">
            <a:xfrm>
              <a:off x="2475" y="983"/>
              <a:ext cx="517" cy="515"/>
            </a:xfrm>
            <a:custGeom>
              <a:avLst/>
              <a:gdLst/>
              <a:ahLst/>
              <a:cxnLst>
                <a:cxn ang="0">
                  <a:pos x="86" y="54"/>
                </a:cxn>
                <a:cxn ang="0">
                  <a:pos x="57" y="325"/>
                </a:cxn>
                <a:cxn ang="0">
                  <a:pos x="0" y="379"/>
                </a:cxn>
                <a:cxn ang="0">
                  <a:pos x="0" y="461"/>
                </a:cxn>
                <a:cxn ang="0">
                  <a:pos x="28" y="515"/>
                </a:cxn>
                <a:cxn ang="0">
                  <a:pos x="287" y="515"/>
                </a:cxn>
                <a:cxn ang="0">
                  <a:pos x="316" y="488"/>
                </a:cxn>
                <a:cxn ang="0">
                  <a:pos x="201" y="488"/>
                </a:cxn>
                <a:cxn ang="0">
                  <a:pos x="230" y="407"/>
                </a:cxn>
                <a:cxn ang="0">
                  <a:pos x="287" y="461"/>
                </a:cxn>
                <a:cxn ang="0">
                  <a:pos x="287" y="407"/>
                </a:cxn>
                <a:cxn ang="0">
                  <a:pos x="459" y="245"/>
                </a:cxn>
                <a:cxn ang="0">
                  <a:pos x="517" y="109"/>
                </a:cxn>
                <a:cxn ang="0">
                  <a:pos x="459" y="109"/>
                </a:cxn>
                <a:cxn ang="0">
                  <a:pos x="344" y="109"/>
                </a:cxn>
                <a:cxn ang="0">
                  <a:pos x="430" y="54"/>
                </a:cxn>
                <a:cxn ang="0">
                  <a:pos x="401" y="0"/>
                </a:cxn>
                <a:cxn ang="0">
                  <a:pos x="230" y="54"/>
                </a:cxn>
                <a:cxn ang="0">
                  <a:pos x="86" y="54"/>
                </a:cxn>
              </a:cxnLst>
              <a:rect l="0" t="0" r="r" b="b"/>
              <a:pathLst>
                <a:path w="517" h="515">
                  <a:moveTo>
                    <a:pt x="86" y="54"/>
                  </a:moveTo>
                  <a:lnTo>
                    <a:pt x="57" y="325"/>
                  </a:lnTo>
                  <a:lnTo>
                    <a:pt x="0" y="379"/>
                  </a:lnTo>
                  <a:lnTo>
                    <a:pt x="0" y="461"/>
                  </a:lnTo>
                  <a:lnTo>
                    <a:pt x="28" y="515"/>
                  </a:lnTo>
                  <a:lnTo>
                    <a:pt x="287" y="515"/>
                  </a:lnTo>
                  <a:lnTo>
                    <a:pt x="316" y="488"/>
                  </a:lnTo>
                  <a:lnTo>
                    <a:pt x="201" y="488"/>
                  </a:lnTo>
                  <a:lnTo>
                    <a:pt x="230" y="407"/>
                  </a:lnTo>
                  <a:lnTo>
                    <a:pt x="287" y="461"/>
                  </a:lnTo>
                  <a:lnTo>
                    <a:pt x="287" y="407"/>
                  </a:lnTo>
                  <a:lnTo>
                    <a:pt x="459" y="245"/>
                  </a:lnTo>
                  <a:lnTo>
                    <a:pt x="517" y="109"/>
                  </a:lnTo>
                  <a:lnTo>
                    <a:pt x="459" y="109"/>
                  </a:lnTo>
                  <a:lnTo>
                    <a:pt x="344" y="109"/>
                  </a:lnTo>
                  <a:lnTo>
                    <a:pt x="430" y="54"/>
                  </a:lnTo>
                  <a:lnTo>
                    <a:pt x="401" y="0"/>
                  </a:lnTo>
                  <a:lnTo>
                    <a:pt x="230" y="54"/>
                  </a:lnTo>
                  <a:lnTo>
                    <a:pt x="86" y="5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2" name="Group 402"/>
          <p:cNvGrpSpPr>
            <a:grpSpLocks/>
          </p:cNvGrpSpPr>
          <p:nvPr/>
        </p:nvGrpSpPr>
        <p:grpSpPr bwMode="auto">
          <a:xfrm>
            <a:off x="2060414" y="2148880"/>
            <a:ext cx="948159" cy="1204115"/>
            <a:chOff x="726" y="1092"/>
            <a:chExt cx="687" cy="840"/>
          </a:xfrm>
          <a:noFill/>
        </p:grpSpPr>
        <p:sp>
          <p:nvSpPr>
            <p:cNvPr id="950" name="Freeform 403"/>
            <p:cNvSpPr>
              <a:spLocks/>
            </p:cNvSpPr>
            <p:nvPr/>
          </p:nvSpPr>
          <p:spPr bwMode="auto">
            <a:xfrm>
              <a:off x="726" y="1092"/>
              <a:ext cx="687" cy="840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315" y="189"/>
                </a:cxn>
                <a:cxn ang="0">
                  <a:pos x="200" y="189"/>
                </a:cxn>
                <a:cxn ang="0">
                  <a:pos x="200" y="270"/>
                </a:cxn>
                <a:cxn ang="0">
                  <a:pos x="114" y="270"/>
                </a:cxn>
                <a:cxn ang="0">
                  <a:pos x="86" y="216"/>
                </a:cxn>
                <a:cxn ang="0">
                  <a:pos x="0" y="216"/>
                </a:cxn>
                <a:cxn ang="0">
                  <a:pos x="0" y="433"/>
                </a:cxn>
                <a:cxn ang="0">
                  <a:pos x="114" y="433"/>
                </a:cxn>
                <a:cxn ang="0">
                  <a:pos x="114" y="623"/>
                </a:cxn>
                <a:cxn ang="0">
                  <a:pos x="200" y="623"/>
                </a:cxn>
                <a:cxn ang="0">
                  <a:pos x="200" y="813"/>
                </a:cxn>
                <a:cxn ang="0">
                  <a:pos x="371" y="813"/>
                </a:cxn>
                <a:cxn ang="0">
                  <a:pos x="457" y="840"/>
                </a:cxn>
                <a:cxn ang="0">
                  <a:pos x="687" y="650"/>
                </a:cxn>
                <a:cxn ang="0">
                  <a:pos x="601" y="569"/>
                </a:cxn>
                <a:cxn ang="0">
                  <a:pos x="515" y="542"/>
                </a:cxn>
                <a:cxn ang="0">
                  <a:pos x="457" y="460"/>
                </a:cxn>
                <a:cxn ang="0">
                  <a:pos x="486" y="297"/>
                </a:cxn>
                <a:cxn ang="0">
                  <a:pos x="543" y="189"/>
                </a:cxn>
                <a:cxn ang="0">
                  <a:pos x="457" y="0"/>
                </a:cxn>
                <a:cxn ang="0">
                  <a:pos x="258" y="0"/>
                </a:cxn>
              </a:cxnLst>
              <a:rect l="0" t="0" r="r" b="b"/>
              <a:pathLst>
                <a:path w="687" h="840">
                  <a:moveTo>
                    <a:pt x="258" y="0"/>
                  </a:moveTo>
                  <a:lnTo>
                    <a:pt x="315" y="189"/>
                  </a:lnTo>
                  <a:lnTo>
                    <a:pt x="200" y="189"/>
                  </a:lnTo>
                  <a:lnTo>
                    <a:pt x="200" y="270"/>
                  </a:lnTo>
                  <a:lnTo>
                    <a:pt x="114" y="270"/>
                  </a:lnTo>
                  <a:lnTo>
                    <a:pt x="86" y="216"/>
                  </a:lnTo>
                  <a:lnTo>
                    <a:pt x="0" y="216"/>
                  </a:lnTo>
                  <a:lnTo>
                    <a:pt x="0" y="433"/>
                  </a:lnTo>
                  <a:lnTo>
                    <a:pt x="114" y="433"/>
                  </a:lnTo>
                  <a:lnTo>
                    <a:pt x="114" y="623"/>
                  </a:lnTo>
                  <a:lnTo>
                    <a:pt x="200" y="623"/>
                  </a:lnTo>
                  <a:lnTo>
                    <a:pt x="200" y="813"/>
                  </a:lnTo>
                  <a:lnTo>
                    <a:pt x="371" y="813"/>
                  </a:lnTo>
                  <a:lnTo>
                    <a:pt x="457" y="840"/>
                  </a:lnTo>
                  <a:lnTo>
                    <a:pt x="687" y="650"/>
                  </a:lnTo>
                  <a:lnTo>
                    <a:pt x="601" y="569"/>
                  </a:lnTo>
                  <a:lnTo>
                    <a:pt x="515" y="542"/>
                  </a:lnTo>
                  <a:lnTo>
                    <a:pt x="457" y="460"/>
                  </a:lnTo>
                  <a:lnTo>
                    <a:pt x="486" y="297"/>
                  </a:lnTo>
                  <a:lnTo>
                    <a:pt x="543" y="189"/>
                  </a:lnTo>
                  <a:lnTo>
                    <a:pt x="457" y="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51" name="Freeform 404"/>
            <p:cNvSpPr>
              <a:spLocks/>
            </p:cNvSpPr>
            <p:nvPr/>
          </p:nvSpPr>
          <p:spPr bwMode="auto">
            <a:xfrm>
              <a:off x="726" y="1092"/>
              <a:ext cx="687" cy="840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315" y="189"/>
                </a:cxn>
                <a:cxn ang="0">
                  <a:pos x="200" y="189"/>
                </a:cxn>
                <a:cxn ang="0">
                  <a:pos x="200" y="270"/>
                </a:cxn>
                <a:cxn ang="0">
                  <a:pos x="114" y="270"/>
                </a:cxn>
                <a:cxn ang="0">
                  <a:pos x="86" y="216"/>
                </a:cxn>
                <a:cxn ang="0">
                  <a:pos x="0" y="216"/>
                </a:cxn>
                <a:cxn ang="0">
                  <a:pos x="0" y="433"/>
                </a:cxn>
                <a:cxn ang="0">
                  <a:pos x="114" y="433"/>
                </a:cxn>
                <a:cxn ang="0">
                  <a:pos x="114" y="623"/>
                </a:cxn>
                <a:cxn ang="0">
                  <a:pos x="200" y="623"/>
                </a:cxn>
                <a:cxn ang="0">
                  <a:pos x="200" y="813"/>
                </a:cxn>
                <a:cxn ang="0">
                  <a:pos x="371" y="813"/>
                </a:cxn>
                <a:cxn ang="0">
                  <a:pos x="457" y="840"/>
                </a:cxn>
                <a:cxn ang="0">
                  <a:pos x="687" y="650"/>
                </a:cxn>
                <a:cxn ang="0">
                  <a:pos x="601" y="569"/>
                </a:cxn>
                <a:cxn ang="0">
                  <a:pos x="515" y="542"/>
                </a:cxn>
                <a:cxn ang="0">
                  <a:pos x="457" y="460"/>
                </a:cxn>
                <a:cxn ang="0">
                  <a:pos x="486" y="297"/>
                </a:cxn>
                <a:cxn ang="0">
                  <a:pos x="543" y="189"/>
                </a:cxn>
                <a:cxn ang="0">
                  <a:pos x="457" y="0"/>
                </a:cxn>
                <a:cxn ang="0">
                  <a:pos x="258" y="0"/>
                </a:cxn>
              </a:cxnLst>
              <a:rect l="0" t="0" r="r" b="b"/>
              <a:pathLst>
                <a:path w="687" h="840">
                  <a:moveTo>
                    <a:pt x="258" y="0"/>
                  </a:moveTo>
                  <a:lnTo>
                    <a:pt x="315" y="189"/>
                  </a:lnTo>
                  <a:lnTo>
                    <a:pt x="200" y="189"/>
                  </a:lnTo>
                  <a:lnTo>
                    <a:pt x="200" y="270"/>
                  </a:lnTo>
                  <a:lnTo>
                    <a:pt x="114" y="270"/>
                  </a:lnTo>
                  <a:lnTo>
                    <a:pt x="86" y="216"/>
                  </a:lnTo>
                  <a:lnTo>
                    <a:pt x="0" y="216"/>
                  </a:lnTo>
                  <a:lnTo>
                    <a:pt x="0" y="433"/>
                  </a:lnTo>
                  <a:lnTo>
                    <a:pt x="114" y="433"/>
                  </a:lnTo>
                  <a:lnTo>
                    <a:pt x="114" y="623"/>
                  </a:lnTo>
                  <a:lnTo>
                    <a:pt x="200" y="623"/>
                  </a:lnTo>
                  <a:lnTo>
                    <a:pt x="200" y="813"/>
                  </a:lnTo>
                  <a:lnTo>
                    <a:pt x="371" y="813"/>
                  </a:lnTo>
                  <a:lnTo>
                    <a:pt x="457" y="840"/>
                  </a:lnTo>
                  <a:lnTo>
                    <a:pt x="687" y="650"/>
                  </a:lnTo>
                  <a:lnTo>
                    <a:pt x="601" y="569"/>
                  </a:lnTo>
                  <a:lnTo>
                    <a:pt x="515" y="542"/>
                  </a:lnTo>
                  <a:lnTo>
                    <a:pt x="457" y="460"/>
                  </a:lnTo>
                  <a:lnTo>
                    <a:pt x="486" y="297"/>
                  </a:lnTo>
                  <a:lnTo>
                    <a:pt x="543" y="189"/>
                  </a:lnTo>
                  <a:lnTo>
                    <a:pt x="457" y="0"/>
                  </a:lnTo>
                  <a:lnTo>
                    <a:pt x="258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3" name="Group 405"/>
          <p:cNvGrpSpPr>
            <a:grpSpLocks/>
          </p:cNvGrpSpPr>
          <p:nvPr/>
        </p:nvGrpSpPr>
        <p:grpSpPr bwMode="auto">
          <a:xfrm>
            <a:off x="2692520" y="2148880"/>
            <a:ext cx="833607" cy="660831"/>
            <a:chOff x="1184" y="1092"/>
            <a:chExt cx="604" cy="461"/>
          </a:xfrm>
          <a:noFill/>
        </p:grpSpPr>
        <p:sp>
          <p:nvSpPr>
            <p:cNvPr id="948" name="Freeform 406"/>
            <p:cNvSpPr>
              <a:spLocks/>
            </p:cNvSpPr>
            <p:nvPr/>
          </p:nvSpPr>
          <p:spPr bwMode="auto">
            <a:xfrm>
              <a:off x="1184" y="1092"/>
              <a:ext cx="604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189"/>
                </a:cxn>
                <a:cxn ang="0">
                  <a:pos x="29" y="298"/>
                </a:cxn>
                <a:cxn ang="0">
                  <a:pos x="0" y="461"/>
                </a:cxn>
                <a:cxn ang="0">
                  <a:pos x="316" y="461"/>
                </a:cxn>
                <a:cxn ang="0">
                  <a:pos x="316" y="379"/>
                </a:cxn>
                <a:cxn ang="0">
                  <a:pos x="546" y="379"/>
                </a:cxn>
                <a:cxn ang="0">
                  <a:pos x="604" y="243"/>
                </a:cxn>
                <a:cxn ang="0">
                  <a:pos x="604" y="0"/>
                </a:cxn>
                <a:cxn ang="0">
                  <a:pos x="0" y="0"/>
                </a:cxn>
              </a:cxnLst>
              <a:rect l="0" t="0" r="r" b="b"/>
              <a:pathLst>
                <a:path w="604" h="461">
                  <a:moveTo>
                    <a:pt x="0" y="0"/>
                  </a:moveTo>
                  <a:lnTo>
                    <a:pt x="86" y="189"/>
                  </a:lnTo>
                  <a:lnTo>
                    <a:pt x="29" y="298"/>
                  </a:lnTo>
                  <a:lnTo>
                    <a:pt x="0" y="461"/>
                  </a:lnTo>
                  <a:lnTo>
                    <a:pt x="316" y="461"/>
                  </a:lnTo>
                  <a:lnTo>
                    <a:pt x="316" y="379"/>
                  </a:lnTo>
                  <a:lnTo>
                    <a:pt x="546" y="379"/>
                  </a:lnTo>
                  <a:lnTo>
                    <a:pt x="604" y="243"/>
                  </a:lnTo>
                  <a:lnTo>
                    <a:pt x="6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49" name="Freeform 407"/>
            <p:cNvSpPr>
              <a:spLocks/>
            </p:cNvSpPr>
            <p:nvPr/>
          </p:nvSpPr>
          <p:spPr bwMode="auto">
            <a:xfrm>
              <a:off x="1184" y="1092"/>
              <a:ext cx="604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189"/>
                </a:cxn>
                <a:cxn ang="0">
                  <a:pos x="29" y="298"/>
                </a:cxn>
                <a:cxn ang="0">
                  <a:pos x="0" y="461"/>
                </a:cxn>
                <a:cxn ang="0">
                  <a:pos x="316" y="461"/>
                </a:cxn>
                <a:cxn ang="0">
                  <a:pos x="316" y="379"/>
                </a:cxn>
                <a:cxn ang="0">
                  <a:pos x="546" y="379"/>
                </a:cxn>
                <a:cxn ang="0">
                  <a:pos x="604" y="243"/>
                </a:cxn>
                <a:cxn ang="0">
                  <a:pos x="604" y="0"/>
                </a:cxn>
                <a:cxn ang="0">
                  <a:pos x="0" y="0"/>
                </a:cxn>
              </a:cxnLst>
              <a:rect l="0" t="0" r="r" b="b"/>
              <a:pathLst>
                <a:path w="604" h="461">
                  <a:moveTo>
                    <a:pt x="0" y="0"/>
                  </a:moveTo>
                  <a:lnTo>
                    <a:pt x="86" y="189"/>
                  </a:lnTo>
                  <a:lnTo>
                    <a:pt x="29" y="298"/>
                  </a:lnTo>
                  <a:lnTo>
                    <a:pt x="0" y="461"/>
                  </a:lnTo>
                  <a:lnTo>
                    <a:pt x="316" y="461"/>
                  </a:lnTo>
                  <a:lnTo>
                    <a:pt x="316" y="379"/>
                  </a:lnTo>
                  <a:lnTo>
                    <a:pt x="546" y="379"/>
                  </a:lnTo>
                  <a:lnTo>
                    <a:pt x="604" y="243"/>
                  </a:lnTo>
                  <a:lnTo>
                    <a:pt x="604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4" name="Group 408"/>
          <p:cNvGrpSpPr>
            <a:grpSpLocks/>
          </p:cNvGrpSpPr>
          <p:nvPr/>
        </p:nvGrpSpPr>
        <p:grpSpPr bwMode="auto">
          <a:xfrm>
            <a:off x="2692520" y="2690731"/>
            <a:ext cx="989563" cy="586290"/>
            <a:chOff x="1184" y="1470"/>
            <a:chExt cx="717" cy="409"/>
          </a:xfrm>
          <a:noFill/>
        </p:grpSpPr>
        <p:sp>
          <p:nvSpPr>
            <p:cNvPr id="946" name="Freeform 409"/>
            <p:cNvSpPr>
              <a:spLocks/>
            </p:cNvSpPr>
            <p:nvPr/>
          </p:nvSpPr>
          <p:spPr bwMode="auto">
            <a:xfrm>
              <a:off x="1184" y="1470"/>
              <a:ext cx="717" cy="40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57" y="164"/>
                </a:cxn>
                <a:cxn ang="0">
                  <a:pos x="144" y="191"/>
                </a:cxn>
                <a:cxn ang="0">
                  <a:pos x="230" y="273"/>
                </a:cxn>
                <a:cxn ang="0">
                  <a:pos x="258" y="382"/>
                </a:cxn>
                <a:cxn ang="0">
                  <a:pos x="316" y="409"/>
                </a:cxn>
                <a:cxn ang="0">
                  <a:pos x="717" y="327"/>
                </a:cxn>
                <a:cxn ang="0">
                  <a:pos x="545" y="191"/>
                </a:cxn>
                <a:cxn ang="0">
                  <a:pos x="574" y="28"/>
                </a:cxn>
                <a:cxn ang="0">
                  <a:pos x="545" y="0"/>
                </a:cxn>
                <a:cxn ang="0">
                  <a:pos x="316" y="0"/>
                </a:cxn>
                <a:cxn ang="0">
                  <a:pos x="316" y="82"/>
                </a:cxn>
                <a:cxn ang="0">
                  <a:pos x="0" y="82"/>
                </a:cxn>
              </a:cxnLst>
              <a:rect l="0" t="0" r="r" b="b"/>
              <a:pathLst>
                <a:path w="717" h="409">
                  <a:moveTo>
                    <a:pt x="0" y="82"/>
                  </a:moveTo>
                  <a:lnTo>
                    <a:pt x="57" y="164"/>
                  </a:lnTo>
                  <a:lnTo>
                    <a:pt x="144" y="191"/>
                  </a:lnTo>
                  <a:lnTo>
                    <a:pt x="230" y="273"/>
                  </a:lnTo>
                  <a:lnTo>
                    <a:pt x="258" y="382"/>
                  </a:lnTo>
                  <a:lnTo>
                    <a:pt x="316" y="409"/>
                  </a:lnTo>
                  <a:lnTo>
                    <a:pt x="717" y="327"/>
                  </a:lnTo>
                  <a:lnTo>
                    <a:pt x="545" y="191"/>
                  </a:lnTo>
                  <a:lnTo>
                    <a:pt x="574" y="28"/>
                  </a:lnTo>
                  <a:lnTo>
                    <a:pt x="545" y="0"/>
                  </a:lnTo>
                  <a:lnTo>
                    <a:pt x="316" y="0"/>
                  </a:lnTo>
                  <a:lnTo>
                    <a:pt x="316" y="82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47" name="Freeform 410"/>
            <p:cNvSpPr>
              <a:spLocks/>
            </p:cNvSpPr>
            <p:nvPr/>
          </p:nvSpPr>
          <p:spPr bwMode="auto">
            <a:xfrm>
              <a:off x="1184" y="1470"/>
              <a:ext cx="717" cy="40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57" y="164"/>
                </a:cxn>
                <a:cxn ang="0">
                  <a:pos x="144" y="191"/>
                </a:cxn>
                <a:cxn ang="0">
                  <a:pos x="230" y="273"/>
                </a:cxn>
                <a:cxn ang="0">
                  <a:pos x="258" y="382"/>
                </a:cxn>
                <a:cxn ang="0">
                  <a:pos x="316" y="409"/>
                </a:cxn>
                <a:cxn ang="0">
                  <a:pos x="717" y="327"/>
                </a:cxn>
                <a:cxn ang="0">
                  <a:pos x="545" y="191"/>
                </a:cxn>
                <a:cxn ang="0">
                  <a:pos x="574" y="28"/>
                </a:cxn>
                <a:cxn ang="0">
                  <a:pos x="545" y="0"/>
                </a:cxn>
                <a:cxn ang="0">
                  <a:pos x="316" y="0"/>
                </a:cxn>
                <a:cxn ang="0">
                  <a:pos x="316" y="82"/>
                </a:cxn>
                <a:cxn ang="0">
                  <a:pos x="0" y="82"/>
                </a:cxn>
              </a:cxnLst>
              <a:rect l="0" t="0" r="r" b="b"/>
              <a:pathLst>
                <a:path w="717" h="409">
                  <a:moveTo>
                    <a:pt x="0" y="82"/>
                  </a:moveTo>
                  <a:lnTo>
                    <a:pt x="57" y="164"/>
                  </a:lnTo>
                  <a:lnTo>
                    <a:pt x="144" y="191"/>
                  </a:lnTo>
                  <a:lnTo>
                    <a:pt x="230" y="273"/>
                  </a:lnTo>
                  <a:lnTo>
                    <a:pt x="258" y="382"/>
                  </a:lnTo>
                  <a:lnTo>
                    <a:pt x="316" y="409"/>
                  </a:lnTo>
                  <a:lnTo>
                    <a:pt x="717" y="327"/>
                  </a:lnTo>
                  <a:lnTo>
                    <a:pt x="545" y="191"/>
                  </a:lnTo>
                  <a:lnTo>
                    <a:pt x="574" y="28"/>
                  </a:lnTo>
                  <a:lnTo>
                    <a:pt x="545" y="0"/>
                  </a:lnTo>
                  <a:lnTo>
                    <a:pt x="316" y="0"/>
                  </a:lnTo>
                  <a:lnTo>
                    <a:pt x="316" y="82"/>
                  </a:lnTo>
                  <a:lnTo>
                    <a:pt x="0" y="82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5" name="Group 411"/>
          <p:cNvGrpSpPr>
            <a:grpSpLocks/>
          </p:cNvGrpSpPr>
          <p:nvPr/>
        </p:nvGrpSpPr>
        <p:grpSpPr bwMode="auto">
          <a:xfrm>
            <a:off x="3443318" y="2497214"/>
            <a:ext cx="476150" cy="855781"/>
            <a:chOff x="1728" y="1335"/>
            <a:chExt cx="345" cy="597"/>
          </a:xfrm>
          <a:noFill/>
        </p:grpSpPr>
        <p:sp>
          <p:nvSpPr>
            <p:cNvPr id="944" name="Freeform 412"/>
            <p:cNvSpPr>
              <a:spLocks/>
            </p:cNvSpPr>
            <p:nvPr/>
          </p:nvSpPr>
          <p:spPr bwMode="auto">
            <a:xfrm>
              <a:off x="1728" y="1335"/>
              <a:ext cx="345" cy="59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173" y="461"/>
                </a:cxn>
                <a:cxn ang="0">
                  <a:pos x="258" y="597"/>
                </a:cxn>
                <a:cxn ang="0">
                  <a:pos x="345" y="597"/>
                </a:cxn>
                <a:cxn ang="0">
                  <a:pos x="345" y="0"/>
                </a:cxn>
                <a:cxn ang="0">
                  <a:pos x="202" y="0"/>
                </a:cxn>
                <a:cxn ang="0">
                  <a:pos x="58" y="0"/>
                </a:cxn>
                <a:cxn ang="0">
                  <a:pos x="0" y="136"/>
                </a:cxn>
              </a:cxnLst>
              <a:rect l="0" t="0" r="r" b="b"/>
              <a:pathLst>
                <a:path w="345" h="597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173" y="461"/>
                  </a:lnTo>
                  <a:lnTo>
                    <a:pt x="258" y="597"/>
                  </a:lnTo>
                  <a:lnTo>
                    <a:pt x="345" y="597"/>
                  </a:lnTo>
                  <a:lnTo>
                    <a:pt x="345" y="0"/>
                  </a:lnTo>
                  <a:lnTo>
                    <a:pt x="202" y="0"/>
                  </a:lnTo>
                  <a:lnTo>
                    <a:pt x="58" y="0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45" name="Freeform 413"/>
            <p:cNvSpPr>
              <a:spLocks/>
            </p:cNvSpPr>
            <p:nvPr/>
          </p:nvSpPr>
          <p:spPr bwMode="auto">
            <a:xfrm>
              <a:off x="1728" y="1335"/>
              <a:ext cx="345" cy="59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173" y="461"/>
                </a:cxn>
                <a:cxn ang="0">
                  <a:pos x="258" y="597"/>
                </a:cxn>
                <a:cxn ang="0">
                  <a:pos x="345" y="597"/>
                </a:cxn>
                <a:cxn ang="0">
                  <a:pos x="345" y="0"/>
                </a:cxn>
                <a:cxn ang="0">
                  <a:pos x="202" y="0"/>
                </a:cxn>
                <a:cxn ang="0">
                  <a:pos x="58" y="0"/>
                </a:cxn>
                <a:cxn ang="0">
                  <a:pos x="0" y="136"/>
                </a:cxn>
              </a:cxnLst>
              <a:rect l="0" t="0" r="r" b="b"/>
              <a:pathLst>
                <a:path w="345" h="597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173" y="461"/>
                  </a:lnTo>
                  <a:lnTo>
                    <a:pt x="258" y="597"/>
                  </a:lnTo>
                  <a:lnTo>
                    <a:pt x="345" y="597"/>
                  </a:lnTo>
                  <a:lnTo>
                    <a:pt x="345" y="0"/>
                  </a:lnTo>
                  <a:lnTo>
                    <a:pt x="202" y="0"/>
                  </a:lnTo>
                  <a:lnTo>
                    <a:pt x="58" y="0"/>
                  </a:lnTo>
                  <a:lnTo>
                    <a:pt x="0" y="136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6" name="Group 414"/>
          <p:cNvGrpSpPr>
            <a:grpSpLocks/>
          </p:cNvGrpSpPr>
          <p:nvPr/>
        </p:nvGrpSpPr>
        <p:grpSpPr bwMode="auto">
          <a:xfrm>
            <a:off x="3919468" y="2379669"/>
            <a:ext cx="594842" cy="1128141"/>
            <a:chOff x="2073" y="1253"/>
            <a:chExt cx="431" cy="787"/>
          </a:xfrm>
          <a:noFill/>
        </p:grpSpPr>
        <p:sp>
          <p:nvSpPr>
            <p:cNvPr id="942" name="Freeform 415"/>
            <p:cNvSpPr>
              <a:spLocks/>
            </p:cNvSpPr>
            <p:nvPr/>
          </p:nvSpPr>
          <p:spPr bwMode="auto">
            <a:xfrm>
              <a:off x="2073" y="1253"/>
              <a:ext cx="431" cy="787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733"/>
                </a:cxn>
                <a:cxn ang="0">
                  <a:pos x="57" y="787"/>
                </a:cxn>
                <a:cxn ang="0">
                  <a:pos x="57" y="707"/>
                </a:cxn>
                <a:cxn ang="0">
                  <a:pos x="172" y="733"/>
                </a:cxn>
                <a:cxn ang="0">
                  <a:pos x="143" y="652"/>
                </a:cxn>
                <a:cxn ang="0">
                  <a:pos x="201" y="625"/>
                </a:cxn>
                <a:cxn ang="0">
                  <a:pos x="143" y="517"/>
                </a:cxn>
                <a:cxn ang="0">
                  <a:pos x="258" y="571"/>
                </a:cxn>
                <a:cxn ang="0">
                  <a:pos x="172" y="435"/>
                </a:cxn>
                <a:cxn ang="0">
                  <a:pos x="287" y="272"/>
                </a:cxn>
                <a:cxn ang="0">
                  <a:pos x="431" y="245"/>
                </a:cxn>
                <a:cxn ang="0">
                  <a:pos x="402" y="191"/>
                </a:cxn>
                <a:cxn ang="0">
                  <a:pos x="402" y="28"/>
                </a:cxn>
                <a:cxn ang="0">
                  <a:pos x="345" y="28"/>
                </a:cxn>
                <a:cxn ang="0">
                  <a:pos x="201" y="109"/>
                </a:cxn>
                <a:cxn ang="0">
                  <a:pos x="86" y="0"/>
                </a:cxn>
                <a:cxn ang="0">
                  <a:pos x="86" y="82"/>
                </a:cxn>
                <a:cxn ang="0">
                  <a:pos x="0" y="82"/>
                </a:cxn>
                <a:cxn ang="0">
                  <a:pos x="0" y="299"/>
                </a:cxn>
              </a:cxnLst>
              <a:rect l="0" t="0" r="r" b="b"/>
              <a:pathLst>
                <a:path w="431" h="787">
                  <a:moveTo>
                    <a:pt x="0" y="299"/>
                  </a:moveTo>
                  <a:lnTo>
                    <a:pt x="0" y="733"/>
                  </a:lnTo>
                  <a:lnTo>
                    <a:pt x="57" y="787"/>
                  </a:lnTo>
                  <a:lnTo>
                    <a:pt x="57" y="707"/>
                  </a:lnTo>
                  <a:lnTo>
                    <a:pt x="172" y="733"/>
                  </a:lnTo>
                  <a:lnTo>
                    <a:pt x="143" y="652"/>
                  </a:lnTo>
                  <a:lnTo>
                    <a:pt x="201" y="625"/>
                  </a:lnTo>
                  <a:lnTo>
                    <a:pt x="143" y="517"/>
                  </a:lnTo>
                  <a:lnTo>
                    <a:pt x="258" y="571"/>
                  </a:lnTo>
                  <a:lnTo>
                    <a:pt x="172" y="435"/>
                  </a:lnTo>
                  <a:lnTo>
                    <a:pt x="287" y="272"/>
                  </a:lnTo>
                  <a:lnTo>
                    <a:pt x="431" y="245"/>
                  </a:lnTo>
                  <a:lnTo>
                    <a:pt x="402" y="191"/>
                  </a:lnTo>
                  <a:lnTo>
                    <a:pt x="402" y="28"/>
                  </a:lnTo>
                  <a:lnTo>
                    <a:pt x="345" y="28"/>
                  </a:lnTo>
                  <a:lnTo>
                    <a:pt x="201" y="109"/>
                  </a:lnTo>
                  <a:lnTo>
                    <a:pt x="86" y="0"/>
                  </a:lnTo>
                  <a:lnTo>
                    <a:pt x="86" y="82"/>
                  </a:lnTo>
                  <a:lnTo>
                    <a:pt x="0" y="82"/>
                  </a:lnTo>
                  <a:lnTo>
                    <a:pt x="0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43" name="Freeform 416"/>
            <p:cNvSpPr>
              <a:spLocks/>
            </p:cNvSpPr>
            <p:nvPr/>
          </p:nvSpPr>
          <p:spPr bwMode="auto">
            <a:xfrm>
              <a:off x="2073" y="1253"/>
              <a:ext cx="431" cy="787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733"/>
                </a:cxn>
                <a:cxn ang="0">
                  <a:pos x="57" y="787"/>
                </a:cxn>
                <a:cxn ang="0">
                  <a:pos x="57" y="707"/>
                </a:cxn>
                <a:cxn ang="0">
                  <a:pos x="172" y="733"/>
                </a:cxn>
                <a:cxn ang="0">
                  <a:pos x="143" y="652"/>
                </a:cxn>
                <a:cxn ang="0">
                  <a:pos x="201" y="625"/>
                </a:cxn>
                <a:cxn ang="0">
                  <a:pos x="143" y="517"/>
                </a:cxn>
                <a:cxn ang="0">
                  <a:pos x="258" y="571"/>
                </a:cxn>
                <a:cxn ang="0">
                  <a:pos x="172" y="435"/>
                </a:cxn>
                <a:cxn ang="0">
                  <a:pos x="287" y="272"/>
                </a:cxn>
                <a:cxn ang="0">
                  <a:pos x="431" y="245"/>
                </a:cxn>
                <a:cxn ang="0">
                  <a:pos x="402" y="191"/>
                </a:cxn>
                <a:cxn ang="0">
                  <a:pos x="402" y="28"/>
                </a:cxn>
                <a:cxn ang="0">
                  <a:pos x="345" y="28"/>
                </a:cxn>
                <a:cxn ang="0">
                  <a:pos x="201" y="109"/>
                </a:cxn>
                <a:cxn ang="0">
                  <a:pos x="86" y="0"/>
                </a:cxn>
                <a:cxn ang="0">
                  <a:pos x="86" y="82"/>
                </a:cxn>
                <a:cxn ang="0">
                  <a:pos x="0" y="82"/>
                </a:cxn>
                <a:cxn ang="0">
                  <a:pos x="0" y="299"/>
                </a:cxn>
              </a:cxnLst>
              <a:rect l="0" t="0" r="r" b="b"/>
              <a:pathLst>
                <a:path w="431" h="787">
                  <a:moveTo>
                    <a:pt x="0" y="299"/>
                  </a:moveTo>
                  <a:lnTo>
                    <a:pt x="0" y="733"/>
                  </a:lnTo>
                  <a:lnTo>
                    <a:pt x="57" y="787"/>
                  </a:lnTo>
                  <a:lnTo>
                    <a:pt x="57" y="707"/>
                  </a:lnTo>
                  <a:lnTo>
                    <a:pt x="172" y="733"/>
                  </a:lnTo>
                  <a:lnTo>
                    <a:pt x="143" y="652"/>
                  </a:lnTo>
                  <a:lnTo>
                    <a:pt x="201" y="625"/>
                  </a:lnTo>
                  <a:lnTo>
                    <a:pt x="143" y="517"/>
                  </a:lnTo>
                  <a:lnTo>
                    <a:pt x="258" y="571"/>
                  </a:lnTo>
                  <a:lnTo>
                    <a:pt x="172" y="435"/>
                  </a:lnTo>
                  <a:lnTo>
                    <a:pt x="287" y="272"/>
                  </a:lnTo>
                  <a:lnTo>
                    <a:pt x="431" y="245"/>
                  </a:lnTo>
                  <a:lnTo>
                    <a:pt x="402" y="191"/>
                  </a:lnTo>
                  <a:lnTo>
                    <a:pt x="402" y="28"/>
                  </a:lnTo>
                  <a:lnTo>
                    <a:pt x="345" y="28"/>
                  </a:lnTo>
                  <a:lnTo>
                    <a:pt x="201" y="109"/>
                  </a:lnTo>
                  <a:lnTo>
                    <a:pt x="86" y="0"/>
                  </a:lnTo>
                  <a:lnTo>
                    <a:pt x="86" y="82"/>
                  </a:lnTo>
                  <a:lnTo>
                    <a:pt x="0" y="82"/>
                  </a:lnTo>
                  <a:lnTo>
                    <a:pt x="0" y="299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7" name="Group 417"/>
          <p:cNvGrpSpPr>
            <a:grpSpLocks/>
          </p:cNvGrpSpPr>
          <p:nvPr/>
        </p:nvGrpSpPr>
        <p:grpSpPr bwMode="auto">
          <a:xfrm>
            <a:off x="4119588" y="2730868"/>
            <a:ext cx="632106" cy="1089437"/>
            <a:chOff x="2218" y="1498"/>
            <a:chExt cx="458" cy="760"/>
          </a:xfrm>
          <a:noFill/>
        </p:grpSpPr>
        <p:sp>
          <p:nvSpPr>
            <p:cNvPr id="940" name="Freeform 418"/>
            <p:cNvSpPr>
              <a:spLocks/>
            </p:cNvSpPr>
            <p:nvPr/>
          </p:nvSpPr>
          <p:spPr bwMode="auto">
            <a:xfrm>
              <a:off x="2218" y="1498"/>
              <a:ext cx="458" cy="760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143" y="27"/>
                </a:cxn>
                <a:cxn ang="0">
                  <a:pos x="28" y="190"/>
                </a:cxn>
                <a:cxn ang="0">
                  <a:pos x="114" y="326"/>
                </a:cxn>
                <a:cxn ang="0">
                  <a:pos x="0" y="272"/>
                </a:cxn>
                <a:cxn ang="0">
                  <a:pos x="57" y="380"/>
                </a:cxn>
                <a:cxn ang="0">
                  <a:pos x="0" y="408"/>
                </a:cxn>
                <a:cxn ang="0">
                  <a:pos x="28" y="488"/>
                </a:cxn>
                <a:cxn ang="0">
                  <a:pos x="172" y="570"/>
                </a:cxn>
                <a:cxn ang="0">
                  <a:pos x="143" y="706"/>
                </a:cxn>
                <a:cxn ang="0">
                  <a:pos x="229" y="760"/>
                </a:cxn>
                <a:cxn ang="0">
                  <a:pos x="286" y="706"/>
                </a:cxn>
                <a:cxn ang="0">
                  <a:pos x="229" y="624"/>
                </a:cxn>
                <a:cxn ang="0">
                  <a:pos x="258" y="570"/>
                </a:cxn>
                <a:cxn ang="0">
                  <a:pos x="200" y="488"/>
                </a:cxn>
                <a:cxn ang="0">
                  <a:pos x="286" y="488"/>
                </a:cxn>
                <a:cxn ang="0">
                  <a:pos x="344" y="435"/>
                </a:cxn>
                <a:cxn ang="0">
                  <a:pos x="258" y="353"/>
                </a:cxn>
                <a:cxn ang="0">
                  <a:pos x="372" y="380"/>
                </a:cxn>
                <a:cxn ang="0">
                  <a:pos x="315" y="217"/>
                </a:cxn>
                <a:cxn ang="0">
                  <a:pos x="401" y="190"/>
                </a:cxn>
                <a:cxn ang="0">
                  <a:pos x="315" y="135"/>
                </a:cxn>
                <a:cxn ang="0">
                  <a:pos x="430" y="135"/>
                </a:cxn>
                <a:cxn ang="0">
                  <a:pos x="458" y="0"/>
                </a:cxn>
                <a:cxn ang="0">
                  <a:pos x="286" y="0"/>
                </a:cxn>
              </a:cxnLst>
              <a:rect l="0" t="0" r="r" b="b"/>
              <a:pathLst>
                <a:path w="458" h="760">
                  <a:moveTo>
                    <a:pt x="286" y="0"/>
                  </a:moveTo>
                  <a:lnTo>
                    <a:pt x="143" y="27"/>
                  </a:lnTo>
                  <a:lnTo>
                    <a:pt x="28" y="190"/>
                  </a:lnTo>
                  <a:lnTo>
                    <a:pt x="114" y="326"/>
                  </a:lnTo>
                  <a:lnTo>
                    <a:pt x="0" y="272"/>
                  </a:lnTo>
                  <a:lnTo>
                    <a:pt x="57" y="380"/>
                  </a:lnTo>
                  <a:lnTo>
                    <a:pt x="0" y="408"/>
                  </a:lnTo>
                  <a:lnTo>
                    <a:pt x="28" y="488"/>
                  </a:lnTo>
                  <a:lnTo>
                    <a:pt x="172" y="570"/>
                  </a:lnTo>
                  <a:lnTo>
                    <a:pt x="143" y="706"/>
                  </a:lnTo>
                  <a:lnTo>
                    <a:pt x="229" y="760"/>
                  </a:lnTo>
                  <a:lnTo>
                    <a:pt x="286" y="706"/>
                  </a:lnTo>
                  <a:lnTo>
                    <a:pt x="229" y="624"/>
                  </a:lnTo>
                  <a:lnTo>
                    <a:pt x="258" y="570"/>
                  </a:lnTo>
                  <a:lnTo>
                    <a:pt x="200" y="488"/>
                  </a:lnTo>
                  <a:lnTo>
                    <a:pt x="286" y="488"/>
                  </a:lnTo>
                  <a:lnTo>
                    <a:pt x="344" y="435"/>
                  </a:lnTo>
                  <a:lnTo>
                    <a:pt x="258" y="353"/>
                  </a:lnTo>
                  <a:lnTo>
                    <a:pt x="372" y="380"/>
                  </a:lnTo>
                  <a:lnTo>
                    <a:pt x="315" y="217"/>
                  </a:lnTo>
                  <a:lnTo>
                    <a:pt x="401" y="190"/>
                  </a:lnTo>
                  <a:lnTo>
                    <a:pt x="315" y="135"/>
                  </a:lnTo>
                  <a:lnTo>
                    <a:pt x="430" y="135"/>
                  </a:lnTo>
                  <a:lnTo>
                    <a:pt x="458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41" name="Freeform 419"/>
            <p:cNvSpPr>
              <a:spLocks/>
            </p:cNvSpPr>
            <p:nvPr/>
          </p:nvSpPr>
          <p:spPr bwMode="auto">
            <a:xfrm>
              <a:off x="2218" y="1498"/>
              <a:ext cx="458" cy="760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143" y="27"/>
                </a:cxn>
                <a:cxn ang="0">
                  <a:pos x="28" y="190"/>
                </a:cxn>
                <a:cxn ang="0">
                  <a:pos x="114" y="326"/>
                </a:cxn>
                <a:cxn ang="0">
                  <a:pos x="0" y="272"/>
                </a:cxn>
                <a:cxn ang="0">
                  <a:pos x="57" y="380"/>
                </a:cxn>
                <a:cxn ang="0">
                  <a:pos x="0" y="408"/>
                </a:cxn>
                <a:cxn ang="0">
                  <a:pos x="28" y="488"/>
                </a:cxn>
                <a:cxn ang="0">
                  <a:pos x="172" y="570"/>
                </a:cxn>
                <a:cxn ang="0">
                  <a:pos x="143" y="706"/>
                </a:cxn>
                <a:cxn ang="0">
                  <a:pos x="229" y="760"/>
                </a:cxn>
                <a:cxn ang="0">
                  <a:pos x="286" y="706"/>
                </a:cxn>
                <a:cxn ang="0">
                  <a:pos x="229" y="624"/>
                </a:cxn>
                <a:cxn ang="0">
                  <a:pos x="258" y="570"/>
                </a:cxn>
                <a:cxn ang="0">
                  <a:pos x="200" y="488"/>
                </a:cxn>
                <a:cxn ang="0">
                  <a:pos x="286" y="488"/>
                </a:cxn>
                <a:cxn ang="0">
                  <a:pos x="344" y="435"/>
                </a:cxn>
                <a:cxn ang="0">
                  <a:pos x="258" y="353"/>
                </a:cxn>
                <a:cxn ang="0">
                  <a:pos x="372" y="380"/>
                </a:cxn>
                <a:cxn ang="0">
                  <a:pos x="315" y="217"/>
                </a:cxn>
                <a:cxn ang="0">
                  <a:pos x="401" y="190"/>
                </a:cxn>
                <a:cxn ang="0">
                  <a:pos x="315" y="135"/>
                </a:cxn>
                <a:cxn ang="0">
                  <a:pos x="430" y="135"/>
                </a:cxn>
                <a:cxn ang="0">
                  <a:pos x="458" y="0"/>
                </a:cxn>
                <a:cxn ang="0">
                  <a:pos x="286" y="0"/>
                </a:cxn>
              </a:cxnLst>
              <a:rect l="0" t="0" r="r" b="b"/>
              <a:pathLst>
                <a:path w="458" h="760">
                  <a:moveTo>
                    <a:pt x="286" y="0"/>
                  </a:moveTo>
                  <a:lnTo>
                    <a:pt x="143" y="27"/>
                  </a:lnTo>
                  <a:lnTo>
                    <a:pt x="28" y="190"/>
                  </a:lnTo>
                  <a:lnTo>
                    <a:pt x="114" y="326"/>
                  </a:lnTo>
                  <a:lnTo>
                    <a:pt x="0" y="272"/>
                  </a:lnTo>
                  <a:lnTo>
                    <a:pt x="57" y="380"/>
                  </a:lnTo>
                  <a:lnTo>
                    <a:pt x="0" y="408"/>
                  </a:lnTo>
                  <a:lnTo>
                    <a:pt x="28" y="488"/>
                  </a:lnTo>
                  <a:lnTo>
                    <a:pt x="172" y="570"/>
                  </a:lnTo>
                  <a:lnTo>
                    <a:pt x="143" y="706"/>
                  </a:lnTo>
                  <a:lnTo>
                    <a:pt x="229" y="760"/>
                  </a:lnTo>
                  <a:lnTo>
                    <a:pt x="286" y="706"/>
                  </a:lnTo>
                  <a:lnTo>
                    <a:pt x="229" y="624"/>
                  </a:lnTo>
                  <a:lnTo>
                    <a:pt x="258" y="570"/>
                  </a:lnTo>
                  <a:lnTo>
                    <a:pt x="200" y="488"/>
                  </a:lnTo>
                  <a:lnTo>
                    <a:pt x="286" y="488"/>
                  </a:lnTo>
                  <a:lnTo>
                    <a:pt x="344" y="435"/>
                  </a:lnTo>
                  <a:lnTo>
                    <a:pt x="258" y="353"/>
                  </a:lnTo>
                  <a:lnTo>
                    <a:pt x="372" y="380"/>
                  </a:lnTo>
                  <a:lnTo>
                    <a:pt x="315" y="217"/>
                  </a:lnTo>
                  <a:lnTo>
                    <a:pt x="401" y="190"/>
                  </a:lnTo>
                  <a:lnTo>
                    <a:pt x="315" y="135"/>
                  </a:lnTo>
                  <a:lnTo>
                    <a:pt x="430" y="135"/>
                  </a:lnTo>
                  <a:lnTo>
                    <a:pt x="458" y="0"/>
                  </a:lnTo>
                  <a:lnTo>
                    <a:pt x="286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8" name="Group 420"/>
          <p:cNvGrpSpPr>
            <a:grpSpLocks/>
          </p:cNvGrpSpPr>
          <p:nvPr/>
        </p:nvGrpSpPr>
        <p:grpSpPr bwMode="auto">
          <a:xfrm>
            <a:off x="1504216" y="2576054"/>
            <a:ext cx="832226" cy="971893"/>
            <a:chOff x="323" y="1390"/>
            <a:chExt cx="603" cy="678"/>
          </a:xfrm>
          <a:noFill/>
        </p:grpSpPr>
        <p:sp>
          <p:nvSpPr>
            <p:cNvPr id="938" name="Freeform 421"/>
            <p:cNvSpPr>
              <a:spLocks/>
            </p:cNvSpPr>
            <p:nvPr/>
          </p:nvSpPr>
          <p:spPr bwMode="auto">
            <a:xfrm>
              <a:off x="323" y="1390"/>
              <a:ext cx="603" cy="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63"/>
                </a:cxn>
                <a:cxn ang="0">
                  <a:pos x="28" y="272"/>
                </a:cxn>
                <a:cxn ang="0">
                  <a:pos x="201" y="516"/>
                </a:cxn>
                <a:cxn ang="0">
                  <a:pos x="172" y="571"/>
                </a:cxn>
                <a:cxn ang="0">
                  <a:pos x="258" y="678"/>
                </a:cxn>
                <a:cxn ang="0">
                  <a:pos x="316" y="678"/>
                </a:cxn>
                <a:cxn ang="0">
                  <a:pos x="316" y="624"/>
                </a:cxn>
                <a:cxn ang="0">
                  <a:pos x="373" y="597"/>
                </a:cxn>
                <a:cxn ang="0">
                  <a:pos x="431" y="597"/>
                </a:cxn>
                <a:cxn ang="0">
                  <a:pos x="459" y="516"/>
                </a:cxn>
                <a:cxn ang="0">
                  <a:pos x="603" y="516"/>
                </a:cxn>
                <a:cxn ang="0">
                  <a:pos x="603" y="326"/>
                </a:cxn>
                <a:cxn ang="0">
                  <a:pos x="517" y="326"/>
                </a:cxn>
                <a:cxn ang="0">
                  <a:pos x="517" y="135"/>
                </a:cxn>
                <a:cxn ang="0">
                  <a:pos x="402" y="135"/>
                </a:cxn>
                <a:cxn ang="0">
                  <a:pos x="402" y="0"/>
                </a:cxn>
                <a:cxn ang="0">
                  <a:pos x="0" y="0"/>
                </a:cxn>
              </a:cxnLst>
              <a:rect l="0" t="0" r="r" b="b"/>
              <a:pathLst>
                <a:path w="603" h="678">
                  <a:moveTo>
                    <a:pt x="0" y="0"/>
                  </a:moveTo>
                  <a:lnTo>
                    <a:pt x="57" y="163"/>
                  </a:lnTo>
                  <a:lnTo>
                    <a:pt x="28" y="272"/>
                  </a:lnTo>
                  <a:lnTo>
                    <a:pt x="201" y="516"/>
                  </a:lnTo>
                  <a:lnTo>
                    <a:pt x="172" y="571"/>
                  </a:lnTo>
                  <a:lnTo>
                    <a:pt x="258" y="678"/>
                  </a:lnTo>
                  <a:lnTo>
                    <a:pt x="316" y="678"/>
                  </a:lnTo>
                  <a:lnTo>
                    <a:pt x="316" y="624"/>
                  </a:lnTo>
                  <a:lnTo>
                    <a:pt x="373" y="597"/>
                  </a:lnTo>
                  <a:lnTo>
                    <a:pt x="431" y="597"/>
                  </a:lnTo>
                  <a:lnTo>
                    <a:pt x="459" y="516"/>
                  </a:lnTo>
                  <a:lnTo>
                    <a:pt x="603" y="516"/>
                  </a:lnTo>
                  <a:lnTo>
                    <a:pt x="603" y="326"/>
                  </a:lnTo>
                  <a:lnTo>
                    <a:pt x="517" y="326"/>
                  </a:lnTo>
                  <a:lnTo>
                    <a:pt x="517" y="135"/>
                  </a:lnTo>
                  <a:lnTo>
                    <a:pt x="402" y="135"/>
                  </a:lnTo>
                  <a:lnTo>
                    <a:pt x="4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39" name="Freeform 422"/>
            <p:cNvSpPr>
              <a:spLocks/>
            </p:cNvSpPr>
            <p:nvPr/>
          </p:nvSpPr>
          <p:spPr bwMode="auto">
            <a:xfrm>
              <a:off x="323" y="1390"/>
              <a:ext cx="603" cy="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63"/>
                </a:cxn>
                <a:cxn ang="0">
                  <a:pos x="28" y="272"/>
                </a:cxn>
                <a:cxn ang="0">
                  <a:pos x="201" y="516"/>
                </a:cxn>
                <a:cxn ang="0">
                  <a:pos x="172" y="571"/>
                </a:cxn>
                <a:cxn ang="0">
                  <a:pos x="258" y="678"/>
                </a:cxn>
                <a:cxn ang="0">
                  <a:pos x="316" y="678"/>
                </a:cxn>
                <a:cxn ang="0">
                  <a:pos x="316" y="624"/>
                </a:cxn>
                <a:cxn ang="0">
                  <a:pos x="373" y="597"/>
                </a:cxn>
                <a:cxn ang="0">
                  <a:pos x="431" y="597"/>
                </a:cxn>
                <a:cxn ang="0">
                  <a:pos x="459" y="516"/>
                </a:cxn>
                <a:cxn ang="0">
                  <a:pos x="603" y="516"/>
                </a:cxn>
                <a:cxn ang="0">
                  <a:pos x="603" y="326"/>
                </a:cxn>
                <a:cxn ang="0">
                  <a:pos x="517" y="326"/>
                </a:cxn>
                <a:cxn ang="0">
                  <a:pos x="517" y="135"/>
                </a:cxn>
                <a:cxn ang="0">
                  <a:pos x="402" y="135"/>
                </a:cxn>
                <a:cxn ang="0">
                  <a:pos x="402" y="0"/>
                </a:cxn>
                <a:cxn ang="0">
                  <a:pos x="0" y="0"/>
                </a:cxn>
              </a:cxnLst>
              <a:rect l="0" t="0" r="r" b="b"/>
              <a:pathLst>
                <a:path w="603" h="678">
                  <a:moveTo>
                    <a:pt x="0" y="0"/>
                  </a:moveTo>
                  <a:lnTo>
                    <a:pt x="57" y="163"/>
                  </a:lnTo>
                  <a:lnTo>
                    <a:pt x="28" y="272"/>
                  </a:lnTo>
                  <a:lnTo>
                    <a:pt x="201" y="516"/>
                  </a:lnTo>
                  <a:lnTo>
                    <a:pt x="172" y="571"/>
                  </a:lnTo>
                  <a:lnTo>
                    <a:pt x="258" y="678"/>
                  </a:lnTo>
                  <a:lnTo>
                    <a:pt x="316" y="678"/>
                  </a:lnTo>
                  <a:lnTo>
                    <a:pt x="316" y="624"/>
                  </a:lnTo>
                  <a:lnTo>
                    <a:pt x="373" y="597"/>
                  </a:lnTo>
                  <a:lnTo>
                    <a:pt x="431" y="597"/>
                  </a:lnTo>
                  <a:lnTo>
                    <a:pt x="459" y="516"/>
                  </a:lnTo>
                  <a:lnTo>
                    <a:pt x="603" y="516"/>
                  </a:lnTo>
                  <a:lnTo>
                    <a:pt x="603" y="326"/>
                  </a:lnTo>
                  <a:lnTo>
                    <a:pt x="517" y="326"/>
                  </a:lnTo>
                  <a:lnTo>
                    <a:pt x="517" y="135"/>
                  </a:lnTo>
                  <a:lnTo>
                    <a:pt x="402" y="135"/>
                  </a:lnTo>
                  <a:lnTo>
                    <a:pt x="402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9" name="Group 423"/>
          <p:cNvGrpSpPr>
            <a:grpSpLocks/>
          </p:cNvGrpSpPr>
          <p:nvPr/>
        </p:nvGrpSpPr>
        <p:grpSpPr bwMode="auto">
          <a:xfrm>
            <a:off x="1900317" y="3315725"/>
            <a:ext cx="989563" cy="699534"/>
            <a:chOff x="610" y="1906"/>
            <a:chExt cx="717" cy="488"/>
          </a:xfrm>
          <a:noFill/>
        </p:grpSpPr>
        <p:sp>
          <p:nvSpPr>
            <p:cNvPr id="936" name="Freeform 424"/>
            <p:cNvSpPr>
              <a:spLocks/>
            </p:cNvSpPr>
            <p:nvPr/>
          </p:nvSpPr>
          <p:spPr bwMode="auto">
            <a:xfrm>
              <a:off x="610" y="1906"/>
              <a:ext cx="717" cy="488"/>
            </a:xfrm>
            <a:custGeom>
              <a:avLst/>
              <a:gdLst/>
              <a:ahLst/>
              <a:cxnLst>
                <a:cxn ang="0">
                  <a:pos x="28" y="162"/>
                </a:cxn>
                <a:cxn ang="0">
                  <a:pos x="57" y="325"/>
                </a:cxn>
                <a:cxn ang="0">
                  <a:pos x="0" y="352"/>
                </a:cxn>
                <a:cxn ang="0">
                  <a:pos x="28" y="434"/>
                </a:cxn>
                <a:cxn ang="0">
                  <a:pos x="0" y="488"/>
                </a:cxn>
                <a:cxn ang="0">
                  <a:pos x="115" y="461"/>
                </a:cxn>
                <a:cxn ang="0">
                  <a:pos x="717" y="461"/>
                </a:cxn>
                <a:cxn ang="0">
                  <a:pos x="717" y="108"/>
                </a:cxn>
                <a:cxn ang="0">
                  <a:pos x="573" y="27"/>
                </a:cxn>
                <a:cxn ang="0">
                  <a:pos x="487" y="0"/>
                </a:cxn>
                <a:cxn ang="0">
                  <a:pos x="172" y="0"/>
                </a:cxn>
                <a:cxn ang="0">
                  <a:pos x="143" y="80"/>
                </a:cxn>
                <a:cxn ang="0">
                  <a:pos x="86" y="80"/>
                </a:cxn>
                <a:cxn ang="0">
                  <a:pos x="28" y="108"/>
                </a:cxn>
                <a:cxn ang="0">
                  <a:pos x="28" y="162"/>
                </a:cxn>
              </a:cxnLst>
              <a:rect l="0" t="0" r="r" b="b"/>
              <a:pathLst>
                <a:path w="717" h="488">
                  <a:moveTo>
                    <a:pt x="28" y="162"/>
                  </a:moveTo>
                  <a:lnTo>
                    <a:pt x="57" y="325"/>
                  </a:lnTo>
                  <a:lnTo>
                    <a:pt x="0" y="352"/>
                  </a:lnTo>
                  <a:lnTo>
                    <a:pt x="28" y="434"/>
                  </a:lnTo>
                  <a:lnTo>
                    <a:pt x="0" y="488"/>
                  </a:lnTo>
                  <a:lnTo>
                    <a:pt x="115" y="461"/>
                  </a:lnTo>
                  <a:lnTo>
                    <a:pt x="717" y="461"/>
                  </a:lnTo>
                  <a:lnTo>
                    <a:pt x="717" y="108"/>
                  </a:lnTo>
                  <a:lnTo>
                    <a:pt x="573" y="27"/>
                  </a:lnTo>
                  <a:lnTo>
                    <a:pt x="487" y="0"/>
                  </a:lnTo>
                  <a:lnTo>
                    <a:pt x="172" y="0"/>
                  </a:lnTo>
                  <a:lnTo>
                    <a:pt x="143" y="80"/>
                  </a:lnTo>
                  <a:lnTo>
                    <a:pt x="86" y="80"/>
                  </a:lnTo>
                  <a:lnTo>
                    <a:pt x="28" y="108"/>
                  </a:lnTo>
                  <a:lnTo>
                    <a:pt x="28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37" name="Freeform 425"/>
            <p:cNvSpPr>
              <a:spLocks/>
            </p:cNvSpPr>
            <p:nvPr/>
          </p:nvSpPr>
          <p:spPr bwMode="auto">
            <a:xfrm>
              <a:off x="610" y="1906"/>
              <a:ext cx="717" cy="488"/>
            </a:xfrm>
            <a:custGeom>
              <a:avLst/>
              <a:gdLst/>
              <a:ahLst/>
              <a:cxnLst>
                <a:cxn ang="0">
                  <a:pos x="28" y="162"/>
                </a:cxn>
                <a:cxn ang="0">
                  <a:pos x="57" y="325"/>
                </a:cxn>
                <a:cxn ang="0">
                  <a:pos x="0" y="352"/>
                </a:cxn>
                <a:cxn ang="0">
                  <a:pos x="28" y="434"/>
                </a:cxn>
                <a:cxn ang="0">
                  <a:pos x="0" y="488"/>
                </a:cxn>
                <a:cxn ang="0">
                  <a:pos x="115" y="461"/>
                </a:cxn>
                <a:cxn ang="0">
                  <a:pos x="717" y="461"/>
                </a:cxn>
                <a:cxn ang="0">
                  <a:pos x="717" y="108"/>
                </a:cxn>
                <a:cxn ang="0">
                  <a:pos x="573" y="27"/>
                </a:cxn>
                <a:cxn ang="0">
                  <a:pos x="487" y="0"/>
                </a:cxn>
                <a:cxn ang="0">
                  <a:pos x="172" y="0"/>
                </a:cxn>
                <a:cxn ang="0">
                  <a:pos x="143" y="80"/>
                </a:cxn>
                <a:cxn ang="0">
                  <a:pos x="86" y="80"/>
                </a:cxn>
                <a:cxn ang="0">
                  <a:pos x="28" y="108"/>
                </a:cxn>
                <a:cxn ang="0">
                  <a:pos x="28" y="162"/>
                </a:cxn>
              </a:cxnLst>
              <a:rect l="0" t="0" r="r" b="b"/>
              <a:pathLst>
                <a:path w="717" h="488">
                  <a:moveTo>
                    <a:pt x="28" y="162"/>
                  </a:moveTo>
                  <a:lnTo>
                    <a:pt x="57" y="325"/>
                  </a:lnTo>
                  <a:lnTo>
                    <a:pt x="0" y="352"/>
                  </a:lnTo>
                  <a:lnTo>
                    <a:pt x="28" y="434"/>
                  </a:lnTo>
                  <a:lnTo>
                    <a:pt x="0" y="488"/>
                  </a:lnTo>
                  <a:lnTo>
                    <a:pt x="115" y="461"/>
                  </a:lnTo>
                  <a:lnTo>
                    <a:pt x="717" y="461"/>
                  </a:lnTo>
                  <a:lnTo>
                    <a:pt x="717" y="108"/>
                  </a:lnTo>
                  <a:lnTo>
                    <a:pt x="573" y="27"/>
                  </a:lnTo>
                  <a:lnTo>
                    <a:pt x="487" y="0"/>
                  </a:lnTo>
                  <a:lnTo>
                    <a:pt x="172" y="0"/>
                  </a:lnTo>
                  <a:lnTo>
                    <a:pt x="143" y="80"/>
                  </a:lnTo>
                  <a:lnTo>
                    <a:pt x="86" y="80"/>
                  </a:lnTo>
                  <a:lnTo>
                    <a:pt x="28" y="108"/>
                  </a:lnTo>
                  <a:lnTo>
                    <a:pt x="28" y="162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0" name="Group 426"/>
          <p:cNvGrpSpPr>
            <a:grpSpLocks/>
          </p:cNvGrpSpPr>
          <p:nvPr/>
        </p:nvGrpSpPr>
        <p:grpSpPr bwMode="auto">
          <a:xfrm>
            <a:off x="2692520" y="3082070"/>
            <a:ext cx="1106876" cy="894486"/>
            <a:chOff x="1184" y="1743"/>
            <a:chExt cx="802" cy="624"/>
          </a:xfrm>
          <a:noFill/>
        </p:grpSpPr>
        <p:sp>
          <p:nvSpPr>
            <p:cNvPr id="934" name="Freeform 427"/>
            <p:cNvSpPr>
              <a:spLocks/>
            </p:cNvSpPr>
            <p:nvPr/>
          </p:nvSpPr>
          <p:spPr bwMode="auto">
            <a:xfrm>
              <a:off x="1184" y="1743"/>
              <a:ext cx="802" cy="624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0" y="190"/>
                </a:cxn>
                <a:cxn ang="0">
                  <a:pos x="143" y="270"/>
                </a:cxn>
                <a:cxn ang="0">
                  <a:pos x="143" y="624"/>
                </a:cxn>
                <a:cxn ang="0">
                  <a:pos x="430" y="624"/>
                </a:cxn>
                <a:cxn ang="0">
                  <a:pos x="545" y="542"/>
                </a:cxn>
                <a:cxn ang="0">
                  <a:pos x="631" y="570"/>
                </a:cxn>
                <a:cxn ang="0">
                  <a:pos x="688" y="570"/>
                </a:cxn>
                <a:cxn ang="0">
                  <a:pos x="688" y="217"/>
                </a:cxn>
                <a:cxn ang="0">
                  <a:pos x="773" y="217"/>
                </a:cxn>
                <a:cxn ang="0">
                  <a:pos x="802" y="190"/>
                </a:cxn>
                <a:cxn ang="0">
                  <a:pos x="717" y="54"/>
                </a:cxn>
                <a:cxn ang="0">
                  <a:pos x="316" y="136"/>
                </a:cxn>
                <a:cxn ang="0">
                  <a:pos x="258" y="108"/>
                </a:cxn>
                <a:cxn ang="0">
                  <a:pos x="229" y="0"/>
                </a:cxn>
              </a:cxnLst>
              <a:rect l="0" t="0" r="r" b="b"/>
              <a:pathLst>
                <a:path w="802" h="624">
                  <a:moveTo>
                    <a:pt x="229" y="0"/>
                  </a:moveTo>
                  <a:lnTo>
                    <a:pt x="0" y="190"/>
                  </a:lnTo>
                  <a:lnTo>
                    <a:pt x="143" y="270"/>
                  </a:lnTo>
                  <a:lnTo>
                    <a:pt x="143" y="624"/>
                  </a:lnTo>
                  <a:lnTo>
                    <a:pt x="430" y="624"/>
                  </a:lnTo>
                  <a:lnTo>
                    <a:pt x="545" y="542"/>
                  </a:lnTo>
                  <a:lnTo>
                    <a:pt x="631" y="570"/>
                  </a:lnTo>
                  <a:lnTo>
                    <a:pt x="688" y="570"/>
                  </a:lnTo>
                  <a:lnTo>
                    <a:pt x="688" y="217"/>
                  </a:lnTo>
                  <a:lnTo>
                    <a:pt x="773" y="217"/>
                  </a:lnTo>
                  <a:lnTo>
                    <a:pt x="802" y="190"/>
                  </a:lnTo>
                  <a:lnTo>
                    <a:pt x="717" y="54"/>
                  </a:lnTo>
                  <a:lnTo>
                    <a:pt x="316" y="136"/>
                  </a:lnTo>
                  <a:lnTo>
                    <a:pt x="258" y="108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35" name="Freeform 428"/>
            <p:cNvSpPr>
              <a:spLocks/>
            </p:cNvSpPr>
            <p:nvPr/>
          </p:nvSpPr>
          <p:spPr bwMode="auto">
            <a:xfrm>
              <a:off x="1184" y="1743"/>
              <a:ext cx="802" cy="624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0" y="190"/>
                </a:cxn>
                <a:cxn ang="0">
                  <a:pos x="143" y="270"/>
                </a:cxn>
                <a:cxn ang="0">
                  <a:pos x="143" y="624"/>
                </a:cxn>
                <a:cxn ang="0">
                  <a:pos x="430" y="624"/>
                </a:cxn>
                <a:cxn ang="0">
                  <a:pos x="545" y="542"/>
                </a:cxn>
                <a:cxn ang="0">
                  <a:pos x="631" y="570"/>
                </a:cxn>
                <a:cxn ang="0">
                  <a:pos x="688" y="570"/>
                </a:cxn>
                <a:cxn ang="0">
                  <a:pos x="688" y="217"/>
                </a:cxn>
                <a:cxn ang="0">
                  <a:pos x="773" y="217"/>
                </a:cxn>
                <a:cxn ang="0">
                  <a:pos x="802" y="190"/>
                </a:cxn>
                <a:cxn ang="0">
                  <a:pos x="717" y="54"/>
                </a:cxn>
                <a:cxn ang="0">
                  <a:pos x="316" y="136"/>
                </a:cxn>
                <a:cxn ang="0">
                  <a:pos x="258" y="108"/>
                </a:cxn>
                <a:cxn ang="0">
                  <a:pos x="229" y="0"/>
                </a:cxn>
              </a:cxnLst>
              <a:rect l="0" t="0" r="r" b="b"/>
              <a:pathLst>
                <a:path w="802" h="624">
                  <a:moveTo>
                    <a:pt x="229" y="0"/>
                  </a:moveTo>
                  <a:lnTo>
                    <a:pt x="0" y="190"/>
                  </a:lnTo>
                  <a:lnTo>
                    <a:pt x="143" y="270"/>
                  </a:lnTo>
                  <a:lnTo>
                    <a:pt x="143" y="624"/>
                  </a:lnTo>
                  <a:lnTo>
                    <a:pt x="430" y="624"/>
                  </a:lnTo>
                  <a:lnTo>
                    <a:pt x="545" y="542"/>
                  </a:lnTo>
                  <a:lnTo>
                    <a:pt x="631" y="570"/>
                  </a:lnTo>
                  <a:lnTo>
                    <a:pt x="688" y="570"/>
                  </a:lnTo>
                  <a:lnTo>
                    <a:pt x="688" y="217"/>
                  </a:lnTo>
                  <a:lnTo>
                    <a:pt x="773" y="217"/>
                  </a:lnTo>
                  <a:lnTo>
                    <a:pt x="802" y="190"/>
                  </a:lnTo>
                  <a:lnTo>
                    <a:pt x="717" y="54"/>
                  </a:lnTo>
                  <a:lnTo>
                    <a:pt x="316" y="136"/>
                  </a:lnTo>
                  <a:lnTo>
                    <a:pt x="258" y="108"/>
                  </a:lnTo>
                  <a:lnTo>
                    <a:pt x="229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1" name="Group 429"/>
          <p:cNvGrpSpPr>
            <a:grpSpLocks/>
          </p:cNvGrpSpPr>
          <p:nvPr/>
        </p:nvGrpSpPr>
        <p:grpSpPr bwMode="auto">
          <a:xfrm>
            <a:off x="3564771" y="3352995"/>
            <a:ext cx="790823" cy="700968"/>
            <a:chOff x="1816" y="1932"/>
            <a:chExt cx="573" cy="489"/>
          </a:xfrm>
          <a:noFill/>
        </p:grpSpPr>
        <p:sp>
          <p:nvSpPr>
            <p:cNvPr id="932" name="Freeform 430"/>
            <p:cNvSpPr>
              <a:spLocks/>
            </p:cNvSpPr>
            <p:nvPr/>
          </p:nvSpPr>
          <p:spPr bwMode="auto">
            <a:xfrm>
              <a:off x="1816" y="1932"/>
              <a:ext cx="573" cy="489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42" y="28"/>
                </a:cxn>
                <a:cxn ang="0">
                  <a:pos x="57" y="28"/>
                </a:cxn>
                <a:cxn ang="0">
                  <a:pos x="57" y="380"/>
                </a:cxn>
                <a:cxn ang="0">
                  <a:pos x="0" y="380"/>
                </a:cxn>
                <a:cxn ang="0">
                  <a:pos x="0" y="407"/>
                </a:cxn>
                <a:cxn ang="0">
                  <a:pos x="57" y="461"/>
                </a:cxn>
                <a:cxn ang="0">
                  <a:pos x="57" y="489"/>
                </a:cxn>
                <a:cxn ang="0">
                  <a:pos x="430" y="489"/>
                </a:cxn>
                <a:cxn ang="0">
                  <a:pos x="458" y="352"/>
                </a:cxn>
                <a:cxn ang="0">
                  <a:pos x="548" y="273"/>
                </a:cxn>
                <a:cxn ang="0">
                  <a:pos x="573" y="135"/>
                </a:cxn>
                <a:cxn ang="0">
                  <a:pos x="430" y="54"/>
                </a:cxn>
                <a:cxn ang="0">
                  <a:pos x="315" y="28"/>
                </a:cxn>
                <a:cxn ang="0">
                  <a:pos x="315" y="108"/>
                </a:cxn>
                <a:cxn ang="0">
                  <a:pos x="257" y="54"/>
                </a:cxn>
                <a:cxn ang="0">
                  <a:pos x="257" y="0"/>
                </a:cxn>
                <a:cxn ang="0">
                  <a:pos x="171" y="0"/>
                </a:cxn>
              </a:cxnLst>
              <a:rect l="0" t="0" r="r" b="b"/>
              <a:pathLst>
                <a:path w="573" h="489">
                  <a:moveTo>
                    <a:pt x="171" y="0"/>
                  </a:moveTo>
                  <a:lnTo>
                    <a:pt x="142" y="28"/>
                  </a:lnTo>
                  <a:lnTo>
                    <a:pt x="57" y="28"/>
                  </a:lnTo>
                  <a:lnTo>
                    <a:pt x="57" y="380"/>
                  </a:lnTo>
                  <a:lnTo>
                    <a:pt x="0" y="380"/>
                  </a:lnTo>
                  <a:lnTo>
                    <a:pt x="0" y="407"/>
                  </a:lnTo>
                  <a:lnTo>
                    <a:pt x="57" y="461"/>
                  </a:lnTo>
                  <a:lnTo>
                    <a:pt x="57" y="489"/>
                  </a:lnTo>
                  <a:lnTo>
                    <a:pt x="430" y="489"/>
                  </a:lnTo>
                  <a:lnTo>
                    <a:pt x="458" y="352"/>
                  </a:lnTo>
                  <a:lnTo>
                    <a:pt x="548" y="273"/>
                  </a:lnTo>
                  <a:lnTo>
                    <a:pt x="573" y="135"/>
                  </a:lnTo>
                  <a:lnTo>
                    <a:pt x="430" y="54"/>
                  </a:lnTo>
                  <a:lnTo>
                    <a:pt x="315" y="28"/>
                  </a:lnTo>
                  <a:lnTo>
                    <a:pt x="315" y="108"/>
                  </a:lnTo>
                  <a:lnTo>
                    <a:pt x="257" y="54"/>
                  </a:lnTo>
                  <a:lnTo>
                    <a:pt x="257" y="0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33" name="Freeform 431"/>
            <p:cNvSpPr>
              <a:spLocks/>
            </p:cNvSpPr>
            <p:nvPr/>
          </p:nvSpPr>
          <p:spPr bwMode="auto">
            <a:xfrm>
              <a:off x="1816" y="1932"/>
              <a:ext cx="573" cy="489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42" y="28"/>
                </a:cxn>
                <a:cxn ang="0">
                  <a:pos x="57" y="28"/>
                </a:cxn>
                <a:cxn ang="0">
                  <a:pos x="57" y="380"/>
                </a:cxn>
                <a:cxn ang="0">
                  <a:pos x="0" y="380"/>
                </a:cxn>
                <a:cxn ang="0">
                  <a:pos x="0" y="407"/>
                </a:cxn>
                <a:cxn ang="0">
                  <a:pos x="57" y="461"/>
                </a:cxn>
                <a:cxn ang="0">
                  <a:pos x="57" y="489"/>
                </a:cxn>
                <a:cxn ang="0">
                  <a:pos x="430" y="489"/>
                </a:cxn>
                <a:cxn ang="0">
                  <a:pos x="458" y="352"/>
                </a:cxn>
                <a:cxn ang="0">
                  <a:pos x="548" y="273"/>
                </a:cxn>
                <a:cxn ang="0">
                  <a:pos x="573" y="135"/>
                </a:cxn>
                <a:cxn ang="0">
                  <a:pos x="430" y="54"/>
                </a:cxn>
                <a:cxn ang="0">
                  <a:pos x="315" y="28"/>
                </a:cxn>
                <a:cxn ang="0">
                  <a:pos x="315" y="108"/>
                </a:cxn>
                <a:cxn ang="0">
                  <a:pos x="257" y="54"/>
                </a:cxn>
                <a:cxn ang="0">
                  <a:pos x="257" y="0"/>
                </a:cxn>
                <a:cxn ang="0">
                  <a:pos x="171" y="0"/>
                </a:cxn>
              </a:cxnLst>
              <a:rect l="0" t="0" r="r" b="b"/>
              <a:pathLst>
                <a:path w="573" h="489">
                  <a:moveTo>
                    <a:pt x="171" y="0"/>
                  </a:moveTo>
                  <a:lnTo>
                    <a:pt x="142" y="28"/>
                  </a:lnTo>
                  <a:lnTo>
                    <a:pt x="57" y="28"/>
                  </a:lnTo>
                  <a:lnTo>
                    <a:pt x="57" y="380"/>
                  </a:lnTo>
                  <a:lnTo>
                    <a:pt x="0" y="380"/>
                  </a:lnTo>
                  <a:lnTo>
                    <a:pt x="0" y="407"/>
                  </a:lnTo>
                  <a:lnTo>
                    <a:pt x="57" y="461"/>
                  </a:lnTo>
                  <a:lnTo>
                    <a:pt x="57" y="489"/>
                  </a:lnTo>
                  <a:lnTo>
                    <a:pt x="430" y="489"/>
                  </a:lnTo>
                  <a:lnTo>
                    <a:pt x="458" y="352"/>
                  </a:lnTo>
                  <a:lnTo>
                    <a:pt x="548" y="273"/>
                  </a:lnTo>
                  <a:lnTo>
                    <a:pt x="573" y="135"/>
                  </a:lnTo>
                  <a:lnTo>
                    <a:pt x="430" y="54"/>
                  </a:lnTo>
                  <a:lnTo>
                    <a:pt x="315" y="28"/>
                  </a:lnTo>
                  <a:lnTo>
                    <a:pt x="315" y="108"/>
                  </a:lnTo>
                  <a:lnTo>
                    <a:pt x="257" y="54"/>
                  </a:lnTo>
                  <a:lnTo>
                    <a:pt x="257" y="0"/>
                  </a:lnTo>
                  <a:lnTo>
                    <a:pt x="171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72" name="Freeform 434"/>
          <p:cNvSpPr>
            <a:spLocks/>
          </p:cNvSpPr>
          <p:nvPr/>
        </p:nvSpPr>
        <p:spPr bwMode="auto">
          <a:xfrm>
            <a:off x="1741601" y="3976555"/>
            <a:ext cx="990943" cy="738237"/>
          </a:xfrm>
          <a:custGeom>
            <a:avLst/>
            <a:gdLst/>
            <a:ahLst/>
            <a:cxnLst>
              <a:cxn ang="0">
                <a:pos x="115" y="27"/>
              </a:cxn>
              <a:cxn ang="0">
                <a:pos x="173" y="82"/>
              </a:cxn>
              <a:cxn ang="0">
                <a:pos x="0" y="325"/>
              </a:cxn>
              <a:cxn ang="0">
                <a:pos x="0" y="515"/>
              </a:cxn>
              <a:cxn ang="0">
                <a:pos x="230" y="515"/>
              </a:cxn>
              <a:cxn ang="0">
                <a:pos x="230" y="407"/>
              </a:cxn>
              <a:cxn ang="0">
                <a:pos x="316" y="407"/>
              </a:cxn>
              <a:cxn ang="0">
                <a:pos x="316" y="515"/>
              </a:cxn>
              <a:cxn ang="0">
                <a:pos x="574" y="515"/>
              </a:cxn>
              <a:cxn ang="0">
                <a:pos x="574" y="325"/>
              </a:cxn>
              <a:cxn ang="0">
                <a:pos x="718" y="325"/>
              </a:cxn>
              <a:cxn ang="0">
                <a:pos x="718" y="0"/>
              </a:cxn>
              <a:cxn ang="0">
                <a:pos x="230" y="0"/>
              </a:cxn>
              <a:cxn ang="0">
                <a:pos x="115" y="27"/>
              </a:cxn>
            </a:cxnLst>
            <a:rect l="0" t="0" r="r" b="b"/>
            <a:pathLst>
              <a:path w="718" h="515">
                <a:moveTo>
                  <a:pt x="115" y="27"/>
                </a:moveTo>
                <a:lnTo>
                  <a:pt x="173" y="82"/>
                </a:lnTo>
                <a:lnTo>
                  <a:pt x="0" y="325"/>
                </a:lnTo>
                <a:lnTo>
                  <a:pt x="0" y="515"/>
                </a:lnTo>
                <a:lnTo>
                  <a:pt x="230" y="515"/>
                </a:lnTo>
                <a:lnTo>
                  <a:pt x="230" y="407"/>
                </a:lnTo>
                <a:lnTo>
                  <a:pt x="316" y="407"/>
                </a:lnTo>
                <a:lnTo>
                  <a:pt x="316" y="515"/>
                </a:lnTo>
                <a:lnTo>
                  <a:pt x="574" y="515"/>
                </a:lnTo>
                <a:lnTo>
                  <a:pt x="574" y="325"/>
                </a:lnTo>
                <a:lnTo>
                  <a:pt x="718" y="325"/>
                </a:lnTo>
                <a:lnTo>
                  <a:pt x="718" y="0"/>
                </a:lnTo>
                <a:lnTo>
                  <a:pt x="230" y="0"/>
                </a:lnTo>
                <a:lnTo>
                  <a:pt x="115" y="2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73" name="Freeform 437"/>
          <p:cNvSpPr>
            <a:spLocks/>
          </p:cNvSpPr>
          <p:nvPr/>
        </p:nvSpPr>
        <p:spPr bwMode="auto">
          <a:xfrm>
            <a:off x="2532423" y="3976555"/>
            <a:ext cx="673511" cy="699534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44" y="325"/>
              </a:cxn>
              <a:cxn ang="0">
                <a:pos x="0" y="325"/>
              </a:cxn>
              <a:cxn ang="0">
                <a:pos x="0" y="488"/>
              </a:cxn>
              <a:cxn ang="0">
                <a:pos x="344" y="488"/>
              </a:cxn>
              <a:cxn ang="0">
                <a:pos x="344" y="434"/>
              </a:cxn>
              <a:cxn ang="0">
                <a:pos x="459" y="434"/>
              </a:cxn>
              <a:cxn ang="0">
                <a:pos x="488" y="352"/>
              </a:cxn>
              <a:cxn ang="0">
                <a:pos x="488" y="0"/>
              </a:cxn>
              <a:cxn ang="0">
                <a:pos x="144" y="0"/>
              </a:cxn>
            </a:cxnLst>
            <a:rect l="0" t="0" r="r" b="b"/>
            <a:pathLst>
              <a:path w="488" h="488">
                <a:moveTo>
                  <a:pt x="144" y="0"/>
                </a:moveTo>
                <a:lnTo>
                  <a:pt x="144" y="325"/>
                </a:lnTo>
                <a:lnTo>
                  <a:pt x="0" y="325"/>
                </a:lnTo>
                <a:lnTo>
                  <a:pt x="0" y="488"/>
                </a:lnTo>
                <a:lnTo>
                  <a:pt x="344" y="488"/>
                </a:lnTo>
                <a:lnTo>
                  <a:pt x="344" y="434"/>
                </a:lnTo>
                <a:lnTo>
                  <a:pt x="459" y="434"/>
                </a:lnTo>
                <a:lnTo>
                  <a:pt x="488" y="352"/>
                </a:lnTo>
                <a:lnTo>
                  <a:pt x="488" y="0"/>
                </a:lnTo>
                <a:lnTo>
                  <a:pt x="144" y="0"/>
                </a:lnTo>
              </a:path>
            </a:pathLst>
          </a:custGeom>
          <a:solidFill>
            <a:schemeClr val="accent3">
              <a:lumMod val="75000"/>
            </a:schemeClr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74" name="Group 438"/>
          <p:cNvGrpSpPr>
            <a:grpSpLocks/>
          </p:cNvGrpSpPr>
          <p:nvPr/>
        </p:nvGrpSpPr>
        <p:grpSpPr bwMode="auto">
          <a:xfrm>
            <a:off x="3168670" y="3859011"/>
            <a:ext cx="593462" cy="739671"/>
            <a:chOff x="1529" y="2285"/>
            <a:chExt cx="430" cy="51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30" name="Freeform 439"/>
            <p:cNvSpPr>
              <a:spLocks/>
            </p:cNvSpPr>
            <p:nvPr/>
          </p:nvSpPr>
          <p:spPr bwMode="auto">
            <a:xfrm>
              <a:off x="1529" y="2285"/>
              <a:ext cx="430" cy="5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8" y="434"/>
                </a:cxn>
                <a:cxn ang="0">
                  <a:pos x="0" y="516"/>
                </a:cxn>
                <a:cxn ang="0">
                  <a:pos x="143" y="516"/>
                </a:cxn>
                <a:cxn ang="0">
                  <a:pos x="172" y="461"/>
                </a:cxn>
                <a:cxn ang="0">
                  <a:pos x="345" y="461"/>
                </a:cxn>
                <a:cxn ang="0">
                  <a:pos x="345" y="407"/>
                </a:cxn>
                <a:cxn ang="0">
                  <a:pos x="402" y="407"/>
                </a:cxn>
                <a:cxn ang="0">
                  <a:pos x="402" y="354"/>
                </a:cxn>
                <a:cxn ang="0">
                  <a:pos x="430" y="299"/>
                </a:cxn>
                <a:cxn ang="0">
                  <a:pos x="430" y="218"/>
                </a:cxn>
                <a:cxn ang="0">
                  <a:pos x="402" y="164"/>
                </a:cxn>
                <a:cxn ang="0">
                  <a:pos x="402" y="136"/>
                </a:cxn>
                <a:cxn ang="0">
                  <a:pos x="345" y="136"/>
                </a:cxn>
                <a:cxn ang="0">
                  <a:pos x="345" y="109"/>
                </a:cxn>
                <a:cxn ang="0">
                  <a:pos x="287" y="55"/>
                </a:cxn>
                <a:cxn ang="0">
                  <a:pos x="287" y="28"/>
                </a:cxn>
                <a:cxn ang="0">
                  <a:pos x="201" y="0"/>
                </a:cxn>
                <a:cxn ang="0">
                  <a:pos x="86" y="82"/>
                </a:cxn>
                <a:cxn ang="0">
                  <a:pos x="28" y="82"/>
                </a:cxn>
              </a:cxnLst>
              <a:rect l="0" t="0" r="r" b="b"/>
              <a:pathLst>
                <a:path w="430" h="516">
                  <a:moveTo>
                    <a:pt x="28" y="82"/>
                  </a:moveTo>
                  <a:lnTo>
                    <a:pt x="28" y="434"/>
                  </a:lnTo>
                  <a:lnTo>
                    <a:pt x="0" y="516"/>
                  </a:lnTo>
                  <a:lnTo>
                    <a:pt x="143" y="516"/>
                  </a:lnTo>
                  <a:lnTo>
                    <a:pt x="172" y="461"/>
                  </a:lnTo>
                  <a:lnTo>
                    <a:pt x="345" y="461"/>
                  </a:lnTo>
                  <a:lnTo>
                    <a:pt x="345" y="407"/>
                  </a:lnTo>
                  <a:lnTo>
                    <a:pt x="402" y="407"/>
                  </a:lnTo>
                  <a:lnTo>
                    <a:pt x="402" y="354"/>
                  </a:lnTo>
                  <a:lnTo>
                    <a:pt x="430" y="299"/>
                  </a:lnTo>
                  <a:lnTo>
                    <a:pt x="430" y="218"/>
                  </a:lnTo>
                  <a:lnTo>
                    <a:pt x="402" y="164"/>
                  </a:lnTo>
                  <a:lnTo>
                    <a:pt x="402" y="136"/>
                  </a:lnTo>
                  <a:lnTo>
                    <a:pt x="345" y="136"/>
                  </a:lnTo>
                  <a:lnTo>
                    <a:pt x="345" y="109"/>
                  </a:lnTo>
                  <a:lnTo>
                    <a:pt x="287" y="55"/>
                  </a:lnTo>
                  <a:lnTo>
                    <a:pt x="287" y="28"/>
                  </a:lnTo>
                  <a:lnTo>
                    <a:pt x="201" y="0"/>
                  </a:lnTo>
                  <a:lnTo>
                    <a:pt x="86" y="82"/>
                  </a:lnTo>
                  <a:lnTo>
                    <a:pt x="28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31" name="Freeform 440"/>
            <p:cNvSpPr>
              <a:spLocks/>
            </p:cNvSpPr>
            <p:nvPr/>
          </p:nvSpPr>
          <p:spPr bwMode="auto">
            <a:xfrm>
              <a:off x="1529" y="2285"/>
              <a:ext cx="430" cy="5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8" y="434"/>
                </a:cxn>
                <a:cxn ang="0">
                  <a:pos x="0" y="516"/>
                </a:cxn>
                <a:cxn ang="0">
                  <a:pos x="143" y="516"/>
                </a:cxn>
                <a:cxn ang="0">
                  <a:pos x="172" y="461"/>
                </a:cxn>
                <a:cxn ang="0">
                  <a:pos x="345" y="461"/>
                </a:cxn>
                <a:cxn ang="0">
                  <a:pos x="345" y="407"/>
                </a:cxn>
                <a:cxn ang="0">
                  <a:pos x="402" y="407"/>
                </a:cxn>
                <a:cxn ang="0">
                  <a:pos x="402" y="354"/>
                </a:cxn>
                <a:cxn ang="0">
                  <a:pos x="430" y="299"/>
                </a:cxn>
                <a:cxn ang="0">
                  <a:pos x="430" y="218"/>
                </a:cxn>
                <a:cxn ang="0">
                  <a:pos x="402" y="164"/>
                </a:cxn>
                <a:cxn ang="0">
                  <a:pos x="402" y="136"/>
                </a:cxn>
                <a:cxn ang="0">
                  <a:pos x="345" y="136"/>
                </a:cxn>
                <a:cxn ang="0">
                  <a:pos x="345" y="109"/>
                </a:cxn>
                <a:cxn ang="0">
                  <a:pos x="287" y="55"/>
                </a:cxn>
                <a:cxn ang="0">
                  <a:pos x="287" y="28"/>
                </a:cxn>
                <a:cxn ang="0">
                  <a:pos x="201" y="0"/>
                </a:cxn>
                <a:cxn ang="0">
                  <a:pos x="86" y="82"/>
                </a:cxn>
                <a:cxn ang="0">
                  <a:pos x="28" y="82"/>
                </a:cxn>
              </a:cxnLst>
              <a:rect l="0" t="0" r="r" b="b"/>
              <a:pathLst>
                <a:path w="430" h="516">
                  <a:moveTo>
                    <a:pt x="28" y="82"/>
                  </a:moveTo>
                  <a:lnTo>
                    <a:pt x="28" y="434"/>
                  </a:lnTo>
                  <a:lnTo>
                    <a:pt x="0" y="516"/>
                  </a:lnTo>
                  <a:lnTo>
                    <a:pt x="143" y="516"/>
                  </a:lnTo>
                  <a:lnTo>
                    <a:pt x="172" y="461"/>
                  </a:lnTo>
                  <a:lnTo>
                    <a:pt x="345" y="461"/>
                  </a:lnTo>
                  <a:lnTo>
                    <a:pt x="345" y="407"/>
                  </a:lnTo>
                  <a:lnTo>
                    <a:pt x="402" y="407"/>
                  </a:lnTo>
                  <a:lnTo>
                    <a:pt x="402" y="354"/>
                  </a:lnTo>
                  <a:lnTo>
                    <a:pt x="430" y="299"/>
                  </a:lnTo>
                  <a:lnTo>
                    <a:pt x="430" y="218"/>
                  </a:lnTo>
                  <a:lnTo>
                    <a:pt x="402" y="164"/>
                  </a:lnTo>
                  <a:lnTo>
                    <a:pt x="402" y="136"/>
                  </a:lnTo>
                  <a:lnTo>
                    <a:pt x="345" y="136"/>
                  </a:lnTo>
                  <a:lnTo>
                    <a:pt x="345" y="109"/>
                  </a:lnTo>
                  <a:lnTo>
                    <a:pt x="287" y="55"/>
                  </a:lnTo>
                  <a:lnTo>
                    <a:pt x="287" y="28"/>
                  </a:lnTo>
                  <a:lnTo>
                    <a:pt x="201" y="0"/>
                  </a:lnTo>
                  <a:lnTo>
                    <a:pt x="86" y="82"/>
                  </a:lnTo>
                  <a:lnTo>
                    <a:pt x="28" y="82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5" name="Group 441"/>
          <p:cNvGrpSpPr>
            <a:grpSpLocks/>
          </p:cNvGrpSpPr>
          <p:nvPr/>
        </p:nvGrpSpPr>
        <p:grpSpPr bwMode="auto">
          <a:xfrm>
            <a:off x="3367410" y="4053963"/>
            <a:ext cx="1065471" cy="818511"/>
            <a:chOff x="1673" y="2421"/>
            <a:chExt cx="772" cy="571"/>
          </a:xfrm>
          <a:solidFill>
            <a:schemeClr val="accent6">
              <a:lumMod val="75000"/>
            </a:schemeClr>
          </a:solidFill>
        </p:grpSpPr>
        <p:sp>
          <p:nvSpPr>
            <p:cNvPr id="928" name="Freeform 442"/>
            <p:cNvSpPr>
              <a:spLocks/>
            </p:cNvSpPr>
            <p:nvPr/>
          </p:nvSpPr>
          <p:spPr bwMode="auto">
            <a:xfrm>
              <a:off x="1673" y="2421"/>
              <a:ext cx="772" cy="571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258" y="27"/>
                </a:cxn>
                <a:cxn ang="0">
                  <a:pos x="285" y="81"/>
                </a:cxn>
                <a:cxn ang="0">
                  <a:pos x="285" y="163"/>
                </a:cxn>
                <a:cxn ang="0">
                  <a:pos x="258" y="217"/>
                </a:cxn>
                <a:cxn ang="0">
                  <a:pos x="258" y="270"/>
                </a:cxn>
                <a:cxn ang="0">
                  <a:pos x="200" y="270"/>
                </a:cxn>
                <a:cxn ang="0">
                  <a:pos x="200" y="325"/>
                </a:cxn>
                <a:cxn ang="0">
                  <a:pos x="28" y="325"/>
                </a:cxn>
                <a:cxn ang="0">
                  <a:pos x="0" y="379"/>
                </a:cxn>
                <a:cxn ang="0">
                  <a:pos x="229" y="379"/>
                </a:cxn>
                <a:cxn ang="0">
                  <a:pos x="229" y="434"/>
                </a:cxn>
                <a:cxn ang="0">
                  <a:pos x="285" y="434"/>
                </a:cxn>
                <a:cxn ang="0">
                  <a:pos x="285" y="515"/>
                </a:cxn>
                <a:cxn ang="0">
                  <a:pos x="312" y="571"/>
                </a:cxn>
                <a:cxn ang="0">
                  <a:pos x="400" y="461"/>
                </a:cxn>
                <a:cxn ang="0">
                  <a:pos x="457" y="488"/>
                </a:cxn>
                <a:cxn ang="0">
                  <a:pos x="486" y="434"/>
                </a:cxn>
                <a:cxn ang="0">
                  <a:pos x="572" y="434"/>
                </a:cxn>
                <a:cxn ang="0">
                  <a:pos x="629" y="461"/>
                </a:cxn>
                <a:cxn ang="0">
                  <a:pos x="772" y="461"/>
                </a:cxn>
                <a:cxn ang="0">
                  <a:pos x="687" y="352"/>
                </a:cxn>
                <a:cxn ang="0">
                  <a:pos x="687" y="163"/>
                </a:cxn>
                <a:cxn ang="0">
                  <a:pos x="658" y="54"/>
                </a:cxn>
                <a:cxn ang="0">
                  <a:pos x="572" y="0"/>
                </a:cxn>
                <a:cxn ang="0">
                  <a:pos x="258" y="0"/>
                </a:cxn>
              </a:cxnLst>
              <a:rect l="0" t="0" r="r" b="b"/>
              <a:pathLst>
                <a:path w="772" h="571">
                  <a:moveTo>
                    <a:pt x="258" y="0"/>
                  </a:moveTo>
                  <a:lnTo>
                    <a:pt x="258" y="27"/>
                  </a:lnTo>
                  <a:lnTo>
                    <a:pt x="285" y="81"/>
                  </a:lnTo>
                  <a:lnTo>
                    <a:pt x="285" y="163"/>
                  </a:lnTo>
                  <a:lnTo>
                    <a:pt x="258" y="217"/>
                  </a:lnTo>
                  <a:lnTo>
                    <a:pt x="258" y="270"/>
                  </a:lnTo>
                  <a:lnTo>
                    <a:pt x="200" y="270"/>
                  </a:lnTo>
                  <a:lnTo>
                    <a:pt x="200" y="325"/>
                  </a:lnTo>
                  <a:lnTo>
                    <a:pt x="28" y="325"/>
                  </a:lnTo>
                  <a:lnTo>
                    <a:pt x="0" y="379"/>
                  </a:lnTo>
                  <a:lnTo>
                    <a:pt x="229" y="379"/>
                  </a:lnTo>
                  <a:lnTo>
                    <a:pt x="229" y="434"/>
                  </a:lnTo>
                  <a:lnTo>
                    <a:pt x="285" y="434"/>
                  </a:lnTo>
                  <a:lnTo>
                    <a:pt x="285" y="515"/>
                  </a:lnTo>
                  <a:lnTo>
                    <a:pt x="312" y="571"/>
                  </a:lnTo>
                  <a:lnTo>
                    <a:pt x="400" y="461"/>
                  </a:lnTo>
                  <a:lnTo>
                    <a:pt x="457" y="488"/>
                  </a:lnTo>
                  <a:lnTo>
                    <a:pt x="486" y="434"/>
                  </a:lnTo>
                  <a:lnTo>
                    <a:pt x="572" y="434"/>
                  </a:lnTo>
                  <a:lnTo>
                    <a:pt x="629" y="461"/>
                  </a:lnTo>
                  <a:lnTo>
                    <a:pt x="772" y="461"/>
                  </a:lnTo>
                  <a:lnTo>
                    <a:pt x="687" y="352"/>
                  </a:lnTo>
                  <a:lnTo>
                    <a:pt x="687" y="163"/>
                  </a:lnTo>
                  <a:lnTo>
                    <a:pt x="658" y="54"/>
                  </a:lnTo>
                  <a:lnTo>
                    <a:pt x="572" y="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29" name="Freeform 443"/>
            <p:cNvSpPr>
              <a:spLocks/>
            </p:cNvSpPr>
            <p:nvPr/>
          </p:nvSpPr>
          <p:spPr bwMode="auto">
            <a:xfrm>
              <a:off x="1673" y="2421"/>
              <a:ext cx="772" cy="571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258" y="27"/>
                </a:cxn>
                <a:cxn ang="0">
                  <a:pos x="285" y="81"/>
                </a:cxn>
                <a:cxn ang="0">
                  <a:pos x="285" y="163"/>
                </a:cxn>
                <a:cxn ang="0">
                  <a:pos x="258" y="217"/>
                </a:cxn>
                <a:cxn ang="0">
                  <a:pos x="258" y="270"/>
                </a:cxn>
                <a:cxn ang="0">
                  <a:pos x="200" y="270"/>
                </a:cxn>
                <a:cxn ang="0">
                  <a:pos x="200" y="325"/>
                </a:cxn>
                <a:cxn ang="0">
                  <a:pos x="28" y="325"/>
                </a:cxn>
                <a:cxn ang="0">
                  <a:pos x="0" y="379"/>
                </a:cxn>
                <a:cxn ang="0">
                  <a:pos x="229" y="379"/>
                </a:cxn>
                <a:cxn ang="0">
                  <a:pos x="229" y="434"/>
                </a:cxn>
                <a:cxn ang="0">
                  <a:pos x="285" y="434"/>
                </a:cxn>
                <a:cxn ang="0">
                  <a:pos x="285" y="515"/>
                </a:cxn>
                <a:cxn ang="0">
                  <a:pos x="312" y="571"/>
                </a:cxn>
                <a:cxn ang="0">
                  <a:pos x="400" y="461"/>
                </a:cxn>
                <a:cxn ang="0">
                  <a:pos x="457" y="488"/>
                </a:cxn>
                <a:cxn ang="0">
                  <a:pos x="486" y="434"/>
                </a:cxn>
                <a:cxn ang="0">
                  <a:pos x="572" y="434"/>
                </a:cxn>
                <a:cxn ang="0">
                  <a:pos x="629" y="461"/>
                </a:cxn>
                <a:cxn ang="0">
                  <a:pos x="772" y="461"/>
                </a:cxn>
                <a:cxn ang="0">
                  <a:pos x="687" y="352"/>
                </a:cxn>
                <a:cxn ang="0">
                  <a:pos x="687" y="163"/>
                </a:cxn>
                <a:cxn ang="0">
                  <a:pos x="658" y="54"/>
                </a:cxn>
                <a:cxn ang="0">
                  <a:pos x="572" y="0"/>
                </a:cxn>
                <a:cxn ang="0">
                  <a:pos x="258" y="0"/>
                </a:cxn>
              </a:cxnLst>
              <a:rect l="0" t="0" r="r" b="b"/>
              <a:pathLst>
                <a:path w="772" h="571">
                  <a:moveTo>
                    <a:pt x="258" y="0"/>
                  </a:moveTo>
                  <a:lnTo>
                    <a:pt x="258" y="27"/>
                  </a:lnTo>
                  <a:lnTo>
                    <a:pt x="285" y="81"/>
                  </a:lnTo>
                  <a:lnTo>
                    <a:pt x="285" y="163"/>
                  </a:lnTo>
                  <a:lnTo>
                    <a:pt x="258" y="217"/>
                  </a:lnTo>
                  <a:lnTo>
                    <a:pt x="258" y="270"/>
                  </a:lnTo>
                  <a:lnTo>
                    <a:pt x="200" y="270"/>
                  </a:lnTo>
                  <a:lnTo>
                    <a:pt x="200" y="325"/>
                  </a:lnTo>
                  <a:lnTo>
                    <a:pt x="28" y="325"/>
                  </a:lnTo>
                  <a:lnTo>
                    <a:pt x="0" y="379"/>
                  </a:lnTo>
                  <a:lnTo>
                    <a:pt x="229" y="379"/>
                  </a:lnTo>
                  <a:lnTo>
                    <a:pt x="229" y="434"/>
                  </a:lnTo>
                  <a:lnTo>
                    <a:pt x="285" y="434"/>
                  </a:lnTo>
                  <a:lnTo>
                    <a:pt x="285" y="515"/>
                  </a:lnTo>
                  <a:lnTo>
                    <a:pt x="312" y="571"/>
                  </a:lnTo>
                  <a:lnTo>
                    <a:pt x="400" y="461"/>
                  </a:lnTo>
                  <a:lnTo>
                    <a:pt x="457" y="488"/>
                  </a:lnTo>
                  <a:lnTo>
                    <a:pt x="486" y="434"/>
                  </a:lnTo>
                  <a:lnTo>
                    <a:pt x="572" y="434"/>
                  </a:lnTo>
                  <a:lnTo>
                    <a:pt x="629" y="461"/>
                  </a:lnTo>
                  <a:lnTo>
                    <a:pt x="772" y="461"/>
                  </a:lnTo>
                  <a:lnTo>
                    <a:pt x="687" y="352"/>
                  </a:lnTo>
                  <a:lnTo>
                    <a:pt x="687" y="163"/>
                  </a:lnTo>
                  <a:lnTo>
                    <a:pt x="658" y="54"/>
                  </a:lnTo>
                  <a:lnTo>
                    <a:pt x="572" y="0"/>
                  </a:lnTo>
                  <a:lnTo>
                    <a:pt x="258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6" name="Group 444"/>
          <p:cNvGrpSpPr>
            <a:grpSpLocks/>
          </p:cNvGrpSpPr>
          <p:nvPr/>
        </p:nvGrpSpPr>
        <p:grpSpPr bwMode="auto">
          <a:xfrm>
            <a:off x="4158232" y="3780170"/>
            <a:ext cx="721816" cy="778375"/>
            <a:chOff x="2246" y="2230"/>
            <a:chExt cx="523" cy="543"/>
          </a:xfrm>
          <a:noFill/>
        </p:grpSpPr>
        <p:sp>
          <p:nvSpPr>
            <p:cNvPr id="926" name="Freeform 445"/>
            <p:cNvSpPr>
              <a:spLocks/>
            </p:cNvSpPr>
            <p:nvPr/>
          </p:nvSpPr>
          <p:spPr bwMode="auto">
            <a:xfrm>
              <a:off x="2246" y="2230"/>
              <a:ext cx="523" cy="543"/>
            </a:xfrm>
            <a:custGeom>
              <a:avLst/>
              <a:gdLst/>
              <a:ahLst/>
              <a:cxnLst>
                <a:cxn ang="0">
                  <a:pos x="88" y="2"/>
                </a:cxn>
                <a:cxn ang="0">
                  <a:pos x="29" y="53"/>
                </a:cxn>
                <a:cxn ang="0">
                  <a:pos x="0" y="188"/>
                </a:cxn>
                <a:cxn ang="0">
                  <a:pos x="86" y="248"/>
                </a:cxn>
                <a:cxn ang="0">
                  <a:pos x="112" y="360"/>
                </a:cxn>
                <a:cxn ang="0">
                  <a:pos x="114" y="542"/>
                </a:cxn>
                <a:cxn ang="0">
                  <a:pos x="379" y="543"/>
                </a:cxn>
                <a:cxn ang="0">
                  <a:pos x="437" y="515"/>
                </a:cxn>
                <a:cxn ang="0">
                  <a:pos x="523" y="381"/>
                </a:cxn>
                <a:cxn ang="0">
                  <a:pos x="466" y="272"/>
                </a:cxn>
                <a:cxn ang="0">
                  <a:pos x="264" y="272"/>
                </a:cxn>
                <a:cxn ang="0">
                  <a:pos x="322" y="190"/>
                </a:cxn>
                <a:cxn ang="0">
                  <a:pos x="322" y="109"/>
                </a:cxn>
                <a:cxn ang="0">
                  <a:pos x="236" y="109"/>
                </a:cxn>
                <a:cxn ang="0">
                  <a:pos x="293" y="136"/>
                </a:cxn>
                <a:cxn ang="0">
                  <a:pos x="293" y="190"/>
                </a:cxn>
                <a:cxn ang="0">
                  <a:pos x="207" y="163"/>
                </a:cxn>
                <a:cxn ang="0">
                  <a:pos x="149" y="27"/>
                </a:cxn>
                <a:cxn ang="0">
                  <a:pos x="92" y="0"/>
                </a:cxn>
                <a:cxn ang="0">
                  <a:pos x="88" y="2"/>
                </a:cxn>
              </a:cxnLst>
              <a:rect l="0" t="0" r="r" b="b"/>
              <a:pathLst>
                <a:path w="523" h="543">
                  <a:moveTo>
                    <a:pt x="88" y="2"/>
                  </a:moveTo>
                  <a:lnTo>
                    <a:pt x="29" y="53"/>
                  </a:lnTo>
                  <a:lnTo>
                    <a:pt x="0" y="188"/>
                  </a:lnTo>
                  <a:lnTo>
                    <a:pt x="86" y="248"/>
                  </a:lnTo>
                  <a:lnTo>
                    <a:pt x="112" y="360"/>
                  </a:lnTo>
                  <a:lnTo>
                    <a:pt x="114" y="542"/>
                  </a:lnTo>
                  <a:lnTo>
                    <a:pt x="379" y="543"/>
                  </a:lnTo>
                  <a:lnTo>
                    <a:pt x="437" y="515"/>
                  </a:lnTo>
                  <a:lnTo>
                    <a:pt x="523" y="381"/>
                  </a:lnTo>
                  <a:lnTo>
                    <a:pt x="466" y="272"/>
                  </a:lnTo>
                  <a:lnTo>
                    <a:pt x="264" y="272"/>
                  </a:lnTo>
                  <a:lnTo>
                    <a:pt x="322" y="190"/>
                  </a:lnTo>
                  <a:lnTo>
                    <a:pt x="322" y="109"/>
                  </a:lnTo>
                  <a:lnTo>
                    <a:pt x="236" y="109"/>
                  </a:lnTo>
                  <a:lnTo>
                    <a:pt x="293" y="136"/>
                  </a:lnTo>
                  <a:lnTo>
                    <a:pt x="293" y="190"/>
                  </a:lnTo>
                  <a:lnTo>
                    <a:pt x="207" y="163"/>
                  </a:lnTo>
                  <a:lnTo>
                    <a:pt x="149" y="27"/>
                  </a:lnTo>
                  <a:lnTo>
                    <a:pt x="92" y="0"/>
                  </a:lnTo>
                  <a:lnTo>
                    <a:pt x="8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27" name="Freeform 446"/>
            <p:cNvSpPr>
              <a:spLocks/>
            </p:cNvSpPr>
            <p:nvPr/>
          </p:nvSpPr>
          <p:spPr bwMode="auto">
            <a:xfrm>
              <a:off x="2246" y="2230"/>
              <a:ext cx="523" cy="543"/>
            </a:xfrm>
            <a:custGeom>
              <a:avLst/>
              <a:gdLst/>
              <a:ahLst/>
              <a:cxnLst>
                <a:cxn ang="0">
                  <a:pos x="88" y="2"/>
                </a:cxn>
                <a:cxn ang="0">
                  <a:pos x="29" y="53"/>
                </a:cxn>
                <a:cxn ang="0">
                  <a:pos x="0" y="188"/>
                </a:cxn>
                <a:cxn ang="0">
                  <a:pos x="86" y="248"/>
                </a:cxn>
                <a:cxn ang="0">
                  <a:pos x="112" y="360"/>
                </a:cxn>
                <a:cxn ang="0">
                  <a:pos x="114" y="542"/>
                </a:cxn>
                <a:cxn ang="0">
                  <a:pos x="379" y="543"/>
                </a:cxn>
                <a:cxn ang="0">
                  <a:pos x="437" y="515"/>
                </a:cxn>
                <a:cxn ang="0">
                  <a:pos x="523" y="381"/>
                </a:cxn>
                <a:cxn ang="0">
                  <a:pos x="466" y="272"/>
                </a:cxn>
                <a:cxn ang="0">
                  <a:pos x="264" y="272"/>
                </a:cxn>
                <a:cxn ang="0">
                  <a:pos x="322" y="190"/>
                </a:cxn>
                <a:cxn ang="0">
                  <a:pos x="322" y="109"/>
                </a:cxn>
                <a:cxn ang="0">
                  <a:pos x="236" y="109"/>
                </a:cxn>
                <a:cxn ang="0">
                  <a:pos x="293" y="136"/>
                </a:cxn>
                <a:cxn ang="0">
                  <a:pos x="293" y="190"/>
                </a:cxn>
                <a:cxn ang="0">
                  <a:pos x="207" y="163"/>
                </a:cxn>
                <a:cxn ang="0">
                  <a:pos x="149" y="27"/>
                </a:cxn>
                <a:cxn ang="0">
                  <a:pos x="92" y="0"/>
                </a:cxn>
              </a:cxnLst>
              <a:rect l="0" t="0" r="r" b="b"/>
              <a:pathLst>
                <a:path w="523" h="543">
                  <a:moveTo>
                    <a:pt x="88" y="2"/>
                  </a:moveTo>
                  <a:lnTo>
                    <a:pt x="29" y="53"/>
                  </a:lnTo>
                  <a:lnTo>
                    <a:pt x="0" y="188"/>
                  </a:lnTo>
                  <a:lnTo>
                    <a:pt x="86" y="248"/>
                  </a:lnTo>
                  <a:lnTo>
                    <a:pt x="112" y="360"/>
                  </a:lnTo>
                  <a:lnTo>
                    <a:pt x="114" y="542"/>
                  </a:lnTo>
                  <a:lnTo>
                    <a:pt x="379" y="543"/>
                  </a:lnTo>
                  <a:lnTo>
                    <a:pt x="437" y="515"/>
                  </a:lnTo>
                  <a:lnTo>
                    <a:pt x="523" y="381"/>
                  </a:lnTo>
                  <a:lnTo>
                    <a:pt x="466" y="272"/>
                  </a:lnTo>
                  <a:lnTo>
                    <a:pt x="264" y="272"/>
                  </a:lnTo>
                  <a:lnTo>
                    <a:pt x="322" y="190"/>
                  </a:lnTo>
                  <a:lnTo>
                    <a:pt x="322" y="109"/>
                  </a:lnTo>
                  <a:lnTo>
                    <a:pt x="236" y="109"/>
                  </a:lnTo>
                  <a:lnTo>
                    <a:pt x="293" y="136"/>
                  </a:lnTo>
                  <a:lnTo>
                    <a:pt x="293" y="190"/>
                  </a:lnTo>
                  <a:lnTo>
                    <a:pt x="207" y="163"/>
                  </a:lnTo>
                  <a:lnTo>
                    <a:pt x="149" y="27"/>
                  </a:lnTo>
                  <a:lnTo>
                    <a:pt x="92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77" name="Freeform 464"/>
          <p:cNvSpPr>
            <a:spLocks/>
          </p:cNvSpPr>
          <p:nvPr/>
        </p:nvSpPr>
        <p:spPr bwMode="auto">
          <a:xfrm>
            <a:off x="1702957" y="4559977"/>
            <a:ext cx="1106876" cy="700968"/>
          </a:xfrm>
          <a:custGeom>
            <a:avLst/>
            <a:gdLst/>
            <a:ahLst/>
            <a:cxnLst>
              <a:cxn ang="0">
                <a:pos x="28" y="108"/>
              </a:cxn>
              <a:cxn ang="0">
                <a:pos x="0" y="190"/>
              </a:cxn>
              <a:cxn ang="0">
                <a:pos x="57" y="244"/>
              </a:cxn>
              <a:cxn ang="0">
                <a:pos x="28" y="489"/>
              </a:cxn>
              <a:cxn ang="0">
                <a:pos x="716" y="489"/>
              </a:cxn>
              <a:cxn ang="0">
                <a:pos x="716" y="435"/>
              </a:cxn>
              <a:cxn ang="0">
                <a:pos x="802" y="435"/>
              </a:cxn>
              <a:cxn ang="0">
                <a:pos x="802" y="353"/>
              </a:cxn>
              <a:cxn ang="0">
                <a:pos x="716" y="353"/>
              </a:cxn>
              <a:cxn ang="0">
                <a:pos x="716" y="271"/>
              </a:cxn>
              <a:cxn ang="0">
                <a:pos x="687" y="271"/>
              </a:cxn>
              <a:cxn ang="0">
                <a:pos x="687" y="136"/>
              </a:cxn>
              <a:cxn ang="0">
                <a:pos x="601" y="136"/>
              </a:cxn>
              <a:cxn ang="0">
                <a:pos x="601" y="108"/>
              </a:cxn>
              <a:cxn ang="0">
                <a:pos x="344" y="108"/>
              </a:cxn>
              <a:cxn ang="0">
                <a:pos x="344" y="0"/>
              </a:cxn>
              <a:cxn ang="0">
                <a:pos x="258" y="0"/>
              </a:cxn>
              <a:cxn ang="0">
                <a:pos x="258" y="108"/>
              </a:cxn>
              <a:cxn ang="0">
                <a:pos x="28" y="108"/>
              </a:cxn>
            </a:cxnLst>
            <a:rect l="0" t="0" r="r" b="b"/>
            <a:pathLst>
              <a:path w="802" h="489">
                <a:moveTo>
                  <a:pt x="28" y="108"/>
                </a:moveTo>
                <a:lnTo>
                  <a:pt x="0" y="190"/>
                </a:lnTo>
                <a:lnTo>
                  <a:pt x="57" y="244"/>
                </a:lnTo>
                <a:lnTo>
                  <a:pt x="28" y="489"/>
                </a:lnTo>
                <a:lnTo>
                  <a:pt x="716" y="489"/>
                </a:lnTo>
                <a:lnTo>
                  <a:pt x="716" y="435"/>
                </a:lnTo>
                <a:lnTo>
                  <a:pt x="802" y="435"/>
                </a:lnTo>
                <a:lnTo>
                  <a:pt x="802" y="353"/>
                </a:lnTo>
                <a:lnTo>
                  <a:pt x="716" y="353"/>
                </a:lnTo>
                <a:lnTo>
                  <a:pt x="716" y="271"/>
                </a:lnTo>
                <a:lnTo>
                  <a:pt x="687" y="271"/>
                </a:lnTo>
                <a:lnTo>
                  <a:pt x="687" y="136"/>
                </a:lnTo>
                <a:lnTo>
                  <a:pt x="601" y="136"/>
                </a:lnTo>
                <a:lnTo>
                  <a:pt x="601" y="108"/>
                </a:lnTo>
                <a:lnTo>
                  <a:pt x="344" y="108"/>
                </a:lnTo>
                <a:lnTo>
                  <a:pt x="344" y="0"/>
                </a:lnTo>
                <a:lnTo>
                  <a:pt x="258" y="0"/>
                </a:lnTo>
                <a:lnTo>
                  <a:pt x="258" y="108"/>
                </a:lnTo>
                <a:lnTo>
                  <a:pt x="28" y="10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78" name="Freeform 467"/>
          <p:cNvSpPr>
            <a:spLocks/>
          </p:cNvSpPr>
          <p:nvPr/>
        </p:nvSpPr>
        <p:spPr bwMode="auto">
          <a:xfrm>
            <a:off x="2532423" y="4598682"/>
            <a:ext cx="714915" cy="662264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0" y="109"/>
              </a:cxn>
              <a:cxn ang="0">
                <a:pos x="86" y="109"/>
              </a:cxn>
              <a:cxn ang="0">
                <a:pos x="86" y="245"/>
              </a:cxn>
              <a:cxn ang="0">
                <a:pos x="115" y="245"/>
              </a:cxn>
              <a:cxn ang="0">
                <a:pos x="115" y="326"/>
              </a:cxn>
              <a:cxn ang="0">
                <a:pos x="201" y="326"/>
              </a:cxn>
              <a:cxn ang="0">
                <a:pos x="201" y="408"/>
              </a:cxn>
              <a:cxn ang="0">
                <a:pos x="115" y="408"/>
              </a:cxn>
              <a:cxn ang="0">
                <a:pos x="115" y="462"/>
              </a:cxn>
              <a:cxn ang="0">
                <a:pos x="374" y="462"/>
              </a:cxn>
              <a:cxn ang="0">
                <a:pos x="489" y="408"/>
              </a:cxn>
              <a:cxn ang="0">
                <a:pos x="518" y="299"/>
              </a:cxn>
              <a:cxn ang="0">
                <a:pos x="460" y="272"/>
              </a:cxn>
              <a:cxn ang="0">
                <a:pos x="460" y="109"/>
              </a:cxn>
              <a:cxn ang="0">
                <a:pos x="489" y="54"/>
              </a:cxn>
              <a:cxn ang="0">
                <a:pos x="460" y="0"/>
              </a:cxn>
              <a:cxn ang="0">
                <a:pos x="345" y="0"/>
              </a:cxn>
              <a:cxn ang="0">
                <a:pos x="345" y="54"/>
              </a:cxn>
              <a:cxn ang="0">
                <a:pos x="0" y="54"/>
              </a:cxn>
            </a:cxnLst>
            <a:rect l="0" t="0" r="r" b="b"/>
            <a:pathLst>
              <a:path w="518" h="462">
                <a:moveTo>
                  <a:pt x="0" y="54"/>
                </a:moveTo>
                <a:lnTo>
                  <a:pt x="0" y="109"/>
                </a:lnTo>
                <a:lnTo>
                  <a:pt x="86" y="109"/>
                </a:lnTo>
                <a:lnTo>
                  <a:pt x="86" y="245"/>
                </a:lnTo>
                <a:lnTo>
                  <a:pt x="115" y="245"/>
                </a:lnTo>
                <a:lnTo>
                  <a:pt x="115" y="326"/>
                </a:lnTo>
                <a:lnTo>
                  <a:pt x="201" y="326"/>
                </a:lnTo>
                <a:lnTo>
                  <a:pt x="201" y="408"/>
                </a:lnTo>
                <a:lnTo>
                  <a:pt x="115" y="408"/>
                </a:lnTo>
                <a:lnTo>
                  <a:pt x="115" y="462"/>
                </a:lnTo>
                <a:lnTo>
                  <a:pt x="374" y="462"/>
                </a:lnTo>
                <a:lnTo>
                  <a:pt x="489" y="408"/>
                </a:lnTo>
                <a:lnTo>
                  <a:pt x="518" y="299"/>
                </a:lnTo>
                <a:lnTo>
                  <a:pt x="460" y="272"/>
                </a:lnTo>
                <a:lnTo>
                  <a:pt x="460" y="109"/>
                </a:lnTo>
                <a:lnTo>
                  <a:pt x="489" y="54"/>
                </a:lnTo>
                <a:lnTo>
                  <a:pt x="460" y="0"/>
                </a:lnTo>
                <a:lnTo>
                  <a:pt x="345" y="0"/>
                </a:lnTo>
                <a:lnTo>
                  <a:pt x="345" y="54"/>
                </a:lnTo>
                <a:lnTo>
                  <a:pt x="0" y="5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79" name="Group 468"/>
          <p:cNvGrpSpPr>
            <a:grpSpLocks/>
          </p:cNvGrpSpPr>
          <p:nvPr/>
        </p:nvGrpSpPr>
        <p:grpSpPr bwMode="auto">
          <a:xfrm>
            <a:off x="3168670" y="4598682"/>
            <a:ext cx="630726" cy="623560"/>
            <a:chOff x="1529" y="2801"/>
            <a:chExt cx="457" cy="435"/>
          </a:xfrm>
          <a:solidFill>
            <a:schemeClr val="accent2">
              <a:lumMod val="75000"/>
            </a:schemeClr>
          </a:solidFill>
        </p:grpSpPr>
        <p:sp>
          <p:nvSpPr>
            <p:cNvPr id="924" name="Freeform 469"/>
            <p:cNvSpPr>
              <a:spLocks/>
            </p:cNvSpPr>
            <p:nvPr/>
          </p:nvSpPr>
          <p:spPr bwMode="auto">
            <a:xfrm>
              <a:off x="1529" y="2801"/>
              <a:ext cx="457" cy="4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54"/>
                </a:cxn>
                <a:cxn ang="0">
                  <a:pos x="0" y="109"/>
                </a:cxn>
                <a:cxn ang="0">
                  <a:pos x="0" y="272"/>
                </a:cxn>
                <a:cxn ang="0">
                  <a:pos x="57" y="299"/>
                </a:cxn>
                <a:cxn ang="0">
                  <a:pos x="28" y="408"/>
                </a:cxn>
                <a:cxn ang="0">
                  <a:pos x="86" y="380"/>
                </a:cxn>
                <a:cxn ang="0">
                  <a:pos x="229" y="435"/>
                </a:cxn>
                <a:cxn ang="0">
                  <a:pos x="343" y="353"/>
                </a:cxn>
                <a:cxn ang="0">
                  <a:pos x="457" y="190"/>
                </a:cxn>
                <a:cxn ang="0">
                  <a:pos x="428" y="136"/>
                </a:cxn>
                <a:cxn ang="0">
                  <a:pos x="428" y="54"/>
                </a:cxn>
                <a:cxn ang="0">
                  <a:pos x="372" y="54"/>
                </a:cxn>
                <a:cxn ang="0">
                  <a:pos x="372" y="0"/>
                </a:cxn>
                <a:cxn ang="0">
                  <a:pos x="0" y="0"/>
                </a:cxn>
              </a:cxnLst>
              <a:rect l="0" t="0" r="r" b="b"/>
              <a:pathLst>
                <a:path w="457" h="435">
                  <a:moveTo>
                    <a:pt x="0" y="0"/>
                  </a:moveTo>
                  <a:lnTo>
                    <a:pt x="28" y="54"/>
                  </a:lnTo>
                  <a:lnTo>
                    <a:pt x="0" y="109"/>
                  </a:lnTo>
                  <a:lnTo>
                    <a:pt x="0" y="272"/>
                  </a:lnTo>
                  <a:lnTo>
                    <a:pt x="57" y="299"/>
                  </a:lnTo>
                  <a:lnTo>
                    <a:pt x="28" y="408"/>
                  </a:lnTo>
                  <a:lnTo>
                    <a:pt x="86" y="380"/>
                  </a:lnTo>
                  <a:lnTo>
                    <a:pt x="229" y="435"/>
                  </a:lnTo>
                  <a:lnTo>
                    <a:pt x="343" y="353"/>
                  </a:lnTo>
                  <a:lnTo>
                    <a:pt x="457" y="190"/>
                  </a:lnTo>
                  <a:lnTo>
                    <a:pt x="428" y="136"/>
                  </a:lnTo>
                  <a:lnTo>
                    <a:pt x="428" y="54"/>
                  </a:lnTo>
                  <a:lnTo>
                    <a:pt x="372" y="54"/>
                  </a:lnTo>
                  <a:lnTo>
                    <a:pt x="37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25" name="Freeform 470"/>
            <p:cNvSpPr>
              <a:spLocks/>
            </p:cNvSpPr>
            <p:nvPr/>
          </p:nvSpPr>
          <p:spPr bwMode="auto">
            <a:xfrm>
              <a:off x="1529" y="2801"/>
              <a:ext cx="457" cy="4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54"/>
                </a:cxn>
                <a:cxn ang="0">
                  <a:pos x="0" y="109"/>
                </a:cxn>
                <a:cxn ang="0">
                  <a:pos x="0" y="272"/>
                </a:cxn>
                <a:cxn ang="0">
                  <a:pos x="57" y="299"/>
                </a:cxn>
                <a:cxn ang="0">
                  <a:pos x="28" y="408"/>
                </a:cxn>
                <a:cxn ang="0">
                  <a:pos x="86" y="380"/>
                </a:cxn>
                <a:cxn ang="0">
                  <a:pos x="229" y="435"/>
                </a:cxn>
                <a:cxn ang="0">
                  <a:pos x="343" y="353"/>
                </a:cxn>
                <a:cxn ang="0">
                  <a:pos x="457" y="190"/>
                </a:cxn>
                <a:cxn ang="0">
                  <a:pos x="428" y="136"/>
                </a:cxn>
                <a:cxn ang="0">
                  <a:pos x="428" y="54"/>
                </a:cxn>
                <a:cxn ang="0">
                  <a:pos x="372" y="54"/>
                </a:cxn>
                <a:cxn ang="0">
                  <a:pos x="372" y="0"/>
                </a:cxn>
                <a:cxn ang="0">
                  <a:pos x="0" y="0"/>
                </a:cxn>
              </a:cxnLst>
              <a:rect l="0" t="0" r="r" b="b"/>
              <a:pathLst>
                <a:path w="457" h="435">
                  <a:moveTo>
                    <a:pt x="0" y="0"/>
                  </a:moveTo>
                  <a:lnTo>
                    <a:pt x="28" y="54"/>
                  </a:lnTo>
                  <a:lnTo>
                    <a:pt x="0" y="109"/>
                  </a:lnTo>
                  <a:lnTo>
                    <a:pt x="0" y="272"/>
                  </a:lnTo>
                  <a:lnTo>
                    <a:pt x="57" y="299"/>
                  </a:lnTo>
                  <a:lnTo>
                    <a:pt x="28" y="408"/>
                  </a:lnTo>
                  <a:lnTo>
                    <a:pt x="86" y="380"/>
                  </a:lnTo>
                  <a:lnTo>
                    <a:pt x="229" y="435"/>
                  </a:lnTo>
                  <a:lnTo>
                    <a:pt x="343" y="353"/>
                  </a:lnTo>
                  <a:lnTo>
                    <a:pt x="457" y="190"/>
                  </a:lnTo>
                  <a:lnTo>
                    <a:pt x="428" y="136"/>
                  </a:lnTo>
                  <a:lnTo>
                    <a:pt x="428" y="54"/>
                  </a:lnTo>
                  <a:lnTo>
                    <a:pt x="372" y="54"/>
                  </a:lnTo>
                  <a:lnTo>
                    <a:pt x="372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0" name="Group 471"/>
          <p:cNvGrpSpPr>
            <a:grpSpLocks/>
          </p:cNvGrpSpPr>
          <p:nvPr/>
        </p:nvGrpSpPr>
        <p:grpSpPr bwMode="auto">
          <a:xfrm>
            <a:off x="3642059" y="4714792"/>
            <a:ext cx="476150" cy="507449"/>
            <a:chOff x="1872" y="2882"/>
            <a:chExt cx="345" cy="354"/>
          </a:xfrm>
          <a:noFill/>
        </p:grpSpPr>
        <p:sp>
          <p:nvSpPr>
            <p:cNvPr id="922" name="Freeform 472"/>
            <p:cNvSpPr>
              <a:spLocks/>
            </p:cNvSpPr>
            <p:nvPr/>
          </p:nvSpPr>
          <p:spPr bwMode="auto">
            <a:xfrm>
              <a:off x="1872" y="2882"/>
              <a:ext cx="345" cy="354"/>
            </a:xfrm>
            <a:custGeom>
              <a:avLst/>
              <a:gdLst/>
              <a:ahLst/>
              <a:cxnLst>
                <a:cxn ang="0">
                  <a:pos x="114" y="109"/>
                </a:cxn>
                <a:cxn ang="0">
                  <a:pos x="0" y="272"/>
                </a:cxn>
                <a:cxn ang="0">
                  <a:pos x="172" y="272"/>
                </a:cxn>
                <a:cxn ang="0">
                  <a:pos x="201" y="326"/>
                </a:cxn>
                <a:cxn ang="0">
                  <a:pos x="287" y="354"/>
                </a:cxn>
                <a:cxn ang="0">
                  <a:pos x="316" y="326"/>
                </a:cxn>
                <a:cxn ang="0">
                  <a:pos x="345" y="245"/>
                </a:cxn>
                <a:cxn ang="0">
                  <a:pos x="258" y="217"/>
                </a:cxn>
                <a:cxn ang="0">
                  <a:pos x="287" y="54"/>
                </a:cxn>
                <a:cxn ang="0">
                  <a:pos x="258" y="27"/>
                </a:cxn>
                <a:cxn ang="0">
                  <a:pos x="201" y="0"/>
                </a:cxn>
                <a:cxn ang="0">
                  <a:pos x="114" y="109"/>
                </a:cxn>
              </a:cxnLst>
              <a:rect l="0" t="0" r="r" b="b"/>
              <a:pathLst>
                <a:path w="345" h="354">
                  <a:moveTo>
                    <a:pt x="114" y="109"/>
                  </a:moveTo>
                  <a:lnTo>
                    <a:pt x="0" y="272"/>
                  </a:lnTo>
                  <a:lnTo>
                    <a:pt x="172" y="272"/>
                  </a:lnTo>
                  <a:lnTo>
                    <a:pt x="201" y="326"/>
                  </a:lnTo>
                  <a:lnTo>
                    <a:pt x="287" y="354"/>
                  </a:lnTo>
                  <a:lnTo>
                    <a:pt x="316" y="326"/>
                  </a:lnTo>
                  <a:lnTo>
                    <a:pt x="345" y="245"/>
                  </a:lnTo>
                  <a:lnTo>
                    <a:pt x="258" y="217"/>
                  </a:lnTo>
                  <a:lnTo>
                    <a:pt x="287" y="54"/>
                  </a:lnTo>
                  <a:lnTo>
                    <a:pt x="258" y="27"/>
                  </a:lnTo>
                  <a:lnTo>
                    <a:pt x="201" y="0"/>
                  </a:lnTo>
                  <a:lnTo>
                    <a:pt x="11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23" name="Freeform 473"/>
            <p:cNvSpPr>
              <a:spLocks/>
            </p:cNvSpPr>
            <p:nvPr/>
          </p:nvSpPr>
          <p:spPr bwMode="auto">
            <a:xfrm>
              <a:off x="1872" y="2882"/>
              <a:ext cx="345" cy="354"/>
            </a:xfrm>
            <a:custGeom>
              <a:avLst/>
              <a:gdLst/>
              <a:ahLst/>
              <a:cxnLst>
                <a:cxn ang="0">
                  <a:pos x="114" y="109"/>
                </a:cxn>
                <a:cxn ang="0">
                  <a:pos x="0" y="272"/>
                </a:cxn>
                <a:cxn ang="0">
                  <a:pos x="172" y="272"/>
                </a:cxn>
                <a:cxn ang="0">
                  <a:pos x="201" y="326"/>
                </a:cxn>
                <a:cxn ang="0">
                  <a:pos x="287" y="354"/>
                </a:cxn>
                <a:cxn ang="0">
                  <a:pos x="316" y="326"/>
                </a:cxn>
                <a:cxn ang="0">
                  <a:pos x="345" y="245"/>
                </a:cxn>
                <a:cxn ang="0">
                  <a:pos x="258" y="217"/>
                </a:cxn>
                <a:cxn ang="0">
                  <a:pos x="287" y="54"/>
                </a:cxn>
                <a:cxn ang="0">
                  <a:pos x="258" y="27"/>
                </a:cxn>
                <a:cxn ang="0">
                  <a:pos x="201" y="0"/>
                </a:cxn>
                <a:cxn ang="0">
                  <a:pos x="114" y="109"/>
                </a:cxn>
              </a:cxnLst>
              <a:rect l="0" t="0" r="r" b="b"/>
              <a:pathLst>
                <a:path w="345" h="354">
                  <a:moveTo>
                    <a:pt x="114" y="109"/>
                  </a:moveTo>
                  <a:lnTo>
                    <a:pt x="0" y="272"/>
                  </a:lnTo>
                  <a:lnTo>
                    <a:pt x="172" y="272"/>
                  </a:lnTo>
                  <a:lnTo>
                    <a:pt x="201" y="326"/>
                  </a:lnTo>
                  <a:lnTo>
                    <a:pt x="287" y="354"/>
                  </a:lnTo>
                  <a:lnTo>
                    <a:pt x="316" y="326"/>
                  </a:lnTo>
                  <a:lnTo>
                    <a:pt x="345" y="245"/>
                  </a:lnTo>
                  <a:lnTo>
                    <a:pt x="258" y="217"/>
                  </a:lnTo>
                  <a:lnTo>
                    <a:pt x="287" y="54"/>
                  </a:lnTo>
                  <a:lnTo>
                    <a:pt x="258" y="27"/>
                  </a:lnTo>
                  <a:lnTo>
                    <a:pt x="201" y="0"/>
                  </a:lnTo>
                  <a:lnTo>
                    <a:pt x="114" y="10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1" name="Group 474"/>
          <p:cNvGrpSpPr>
            <a:grpSpLocks/>
          </p:cNvGrpSpPr>
          <p:nvPr/>
        </p:nvGrpSpPr>
        <p:grpSpPr bwMode="auto">
          <a:xfrm>
            <a:off x="4395617" y="4558544"/>
            <a:ext cx="872251" cy="662264"/>
            <a:chOff x="2418" y="2773"/>
            <a:chExt cx="632" cy="462"/>
          </a:xfrm>
          <a:noFill/>
        </p:grpSpPr>
        <p:sp>
          <p:nvSpPr>
            <p:cNvPr id="920" name="Freeform 475"/>
            <p:cNvSpPr>
              <a:spLocks/>
            </p:cNvSpPr>
            <p:nvPr/>
          </p:nvSpPr>
          <p:spPr bwMode="auto">
            <a:xfrm>
              <a:off x="2418" y="2773"/>
              <a:ext cx="632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4"/>
                </a:cxn>
                <a:cxn ang="0">
                  <a:pos x="115" y="271"/>
                </a:cxn>
                <a:cxn ang="0">
                  <a:pos x="202" y="271"/>
                </a:cxn>
                <a:cxn ang="0">
                  <a:pos x="230" y="407"/>
                </a:cxn>
                <a:cxn ang="0">
                  <a:pos x="317" y="407"/>
                </a:cxn>
                <a:cxn ang="0">
                  <a:pos x="317" y="434"/>
                </a:cxn>
                <a:cxn ang="0">
                  <a:pos x="402" y="434"/>
                </a:cxn>
                <a:cxn ang="0">
                  <a:pos x="459" y="462"/>
                </a:cxn>
                <a:cxn ang="0">
                  <a:pos x="546" y="434"/>
                </a:cxn>
                <a:cxn ang="0">
                  <a:pos x="632" y="190"/>
                </a:cxn>
                <a:cxn ang="0">
                  <a:pos x="345" y="190"/>
                </a:cxn>
                <a:cxn ang="0">
                  <a:pos x="202" y="0"/>
                </a:cxn>
                <a:cxn ang="0">
                  <a:pos x="0" y="0"/>
                </a:cxn>
              </a:cxnLst>
              <a:rect l="0" t="0" r="r" b="b"/>
              <a:pathLst>
                <a:path w="632" h="462">
                  <a:moveTo>
                    <a:pt x="0" y="0"/>
                  </a:moveTo>
                  <a:lnTo>
                    <a:pt x="58" y="54"/>
                  </a:lnTo>
                  <a:lnTo>
                    <a:pt x="115" y="271"/>
                  </a:lnTo>
                  <a:lnTo>
                    <a:pt x="202" y="271"/>
                  </a:lnTo>
                  <a:lnTo>
                    <a:pt x="230" y="407"/>
                  </a:lnTo>
                  <a:lnTo>
                    <a:pt x="317" y="407"/>
                  </a:lnTo>
                  <a:lnTo>
                    <a:pt x="317" y="434"/>
                  </a:lnTo>
                  <a:lnTo>
                    <a:pt x="402" y="434"/>
                  </a:lnTo>
                  <a:lnTo>
                    <a:pt x="459" y="462"/>
                  </a:lnTo>
                  <a:lnTo>
                    <a:pt x="546" y="434"/>
                  </a:lnTo>
                  <a:lnTo>
                    <a:pt x="632" y="190"/>
                  </a:lnTo>
                  <a:lnTo>
                    <a:pt x="345" y="190"/>
                  </a:lnTo>
                  <a:lnTo>
                    <a:pt x="2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21" name="Freeform 476"/>
            <p:cNvSpPr>
              <a:spLocks/>
            </p:cNvSpPr>
            <p:nvPr/>
          </p:nvSpPr>
          <p:spPr bwMode="auto">
            <a:xfrm>
              <a:off x="2418" y="2773"/>
              <a:ext cx="632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4"/>
                </a:cxn>
                <a:cxn ang="0">
                  <a:pos x="115" y="271"/>
                </a:cxn>
                <a:cxn ang="0">
                  <a:pos x="202" y="271"/>
                </a:cxn>
                <a:cxn ang="0">
                  <a:pos x="230" y="407"/>
                </a:cxn>
                <a:cxn ang="0">
                  <a:pos x="317" y="407"/>
                </a:cxn>
                <a:cxn ang="0">
                  <a:pos x="317" y="434"/>
                </a:cxn>
                <a:cxn ang="0">
                  <a:pos x="402" y="434"/>
                </a:cxn>
                <a:cxn ang="0">
                  <a:pos x="459" y="462"/>
                </a:cxn>
                <a:cxn ang="0">
                  <a:pos x="546" y="434"/>
                </a:cxn>
                <a:cxn ang="0">
                  <a:pos x="632" y="190"/>
                </a:cxn>
                <a:cxn ang="0">
                  <a:pos x="345" y="190"/>
                </a:cxn>
                <a:cxn ang="0">
                  <a:pos x="202" y="0"/>
                </a:cxn>
                <a:cxn ang="0">
                  <a:pos x="0" y="0"/>
                </a:cxn>
              </a:cxnLst>
              <a:rect l="0" t="0" r="r" b="b"/>
              <a:pathLst>
                <a:path w="632" h="462">
                  <a:moveTo>
                    <a:pt x="0" y="0"/>
                  </a:moveTo>
                  <a:lnTo>
                    <a:pt x="58" y="54"/>
                  </a:lnTo>
                  <a:lnTo>
                    <a:pt x="115" y="271"/>
                  </a:lnTo>
                  <a:lnTo>
                    <a:pt x="202" y="271"/>
                  </a:lnTo>
                  <a:lnTo>
                    <a:pt x="230" y="407"/>
                  </a:lnTo>
                  <a:lnTo>
                    <a:pt x="317" y="407"/>
                  </a:lnTo>
                  <a:lnTo>
                    <a:pt x="317" y="434"/>
                  </a:lnTo>
                  <a:lnTo>
                    <a:pt x="402" y="434"/>
                  </a:lnTo>
                  <a:lnTo>
                    <a:pt x="459" y="462"/>
                  </a:lnTo>
                  <a:lnTo>
                    <a:pt x="546" y="434"/>
                  </a:lnTo>
                  <a:lnTo>
                    <a:pt x="632" y="190"/>
                  </a:lnTo>
                  <a:lnTo>
                    <a:pt x="345" y="190"/>
                  </a:lnTo>
                  <a:lnTo>
                    <a:pt x="202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2" name="Group 477"/>
          <p:cNvGrpSpPr>
            <a:grpSpLocks/>
          </p:cNvGrpSpPr>
          <p:nvPr/>
        </p:nvGrpSpPr>
        <p:grpSpPr bwMode="auto">
          <a:xfrm>
            <a:off x="4671646" y="4326322"/>
            <a:ext cx="434746" cy="504582"/>
            <a:chOff x="2618" y="2611"/>
            <a:chExt cx="315" cy="352"/>
          </a:xfrm>
          <a:noFill/>
        </p:grpSpPr>
        <p:sp>
          <p:nvSpPr>
            <p:cNvPr id="918" name="Freeform 478"/>
            <p:cNvSpPr>
              <a:spLocks/>
            </p:cNvSpPr>
            <p:nvPr/>
          </p:nvSpPr>
          <p:spPr bwMode="auto">
            <a:xfrm>
              <a:off x="2618" y="2611"/>
              <a:ext cx="315" cy="35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44" y="352"/>
                </a:cxn>
                <a:cxn ang="0">
                  <a:pos x="315" y="352"/>
                </a:cxn>
                <a:cxn ang="0">
                  <a:pos x="315" y="325"/>
                </a:cxn>
                <a:cxn ang="0">
                  <a:pos x="229" y="325"/>
                </a:cxn>
                <a:cxn ang="0">
                  <a:pos x="258" y="216"/>
                </a:cxn>
                <a:cxn ang="0">
                  <a:pos x="258" y="135"/>
                </a:cxn>
                <a:cxn ang="0">
                  <a:pos x="200" y="81"/>
                </a:cxn>
                <a:cxn ang="0">
                  <a:pos x="144" y="81"/>
                </a:cxn>
                <a:cxn ang="0">
                  <a:pos x="144" y="0"/>
                </a:cxn>
                <a:cxn ang="0">
                  <a:pos x="57" y="135"/>
                </a:cxn>
                <a:cxn ang="0">
                  <a:pos x="0" y="162"/>
                </a:cxn>
              </a:cxnLst>
              <a:rect l="0" t="0" r="r" b="b"/>
              <a:pathLst>
                <a:path w="315" h="352">
                  <a:moveTo>
                    <a:pt x="0" y="162"/>
                  </a:moveTo>
                  <a:lnTo>
                    <a:pt x="144" y="352"/>
                  </a:lnTo>
                  <a:lnTo>
                    <a:pt x="315" y="352"/>
                  </a:lnTo>
                  <a:lnTo>
                    <a:pt x="315" y="325"/>
                  </a:lnTo>
                  <a:lnTo>
                    <a:pt x="229" y="325"/>
                  </a:lnTo>
                  <a:lnTo>
                    <a:pt x="258" y="216"/>
                  </a:lnTo>
                  <a:lnTo>
                    <a:pt x="258" y="135"/>
                  </a:lnTo>
                  <a:lnTo>
                    <a:pt x="200" y="81"/>
                  </a:lnTo>
                  <a:lnTo>
                    <a:pt x="144" y="81"/>
                  </a:lnTo>
                  <a:lnTo>
                    <a:pt x="144" y="0"/>
                  </a:lnTo>
                  <a:lnTo>
                    <a:pt x="57" y="135"/>
                  </a:lnTo>
                  <a:lnTo>
                    <a:pt x="0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19" name="Freeform 479"/>
            <p:cNvSpPr>
              <a:spLocks/>
            </p:cNvSpPr>
            <p:nvPr/>
          </p:nvSpPr>
          <p:spPr bwMode="auto">
            <a:xfrm>
              <a:off x="2618" y="2611"/>
              <a:ext cx="315" cy="35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44" y="352"/>
                </a:cxn>
                <a:cxn ang="0">
                  <a:pos x="315" y="352"/>
                </a:cxn>
                <a:cxn ang="0">
                  <a:pos x="315" y="325"/>
                </a:cxn>
                <a:cxn ang="0">
                  <a:pos x="229" y="325"/>
                </a:cxn>
                <a:cxn ang="0">
                  <a:pos x="258" y="216"/>
                </a:cxn>
                <a:cxn ang="0">
                  <a:pos x="258" y="135"/>
                </a:cxn>
                <a:cxn ang="0">
                  <a:pos x="200" y="81"/>
                </a:cxn>
                <a:cxn ang="0">
                  <a:pos x="144" y="81"/>
                </a:cxn>
                <a:cxn ang="0">
                  <a:pos x="144" y="0"/>
                </a:cxn>
                <a:cxn ang="0">
                  <a:pos x="57" y="135"/>
                </a:cxn>
                <a:cxn ang="0">
                  <a:pos x="0" y="162"/>
                </a:cxn>
              </a:cxnLst>
              <a:rect l="0" t="0" r="r" b="b"/>
              <a:pathLst>
                <a:path w="315" h="352">
                  <a:moveTo>
                    <a:pt x="0" y="162"/>
                  </a:moveTo>
                  <a:lnTo>
                    <a:pt x="144" y="352"/>
                  </a:lnTo>
                  <a:lnTo>
                    <a:pt x="315" y="352"/>
                  </a:lnTo>
                  <a:lnTo>
                    <a:pt x="315" y="325"/>
                  </a:lnTo>
                  <a:lnTo>
                    <a:pt x="229" y="325"/>
                  </a:lnTo>
                  <a:lnTo>
                    <a:pt x="258" y="216"/>
                  </a:lnTo>
                  <a:lnTo>
                    <a:pt x="258" y="135"/>
                  </a:lnTo>
                  <a:lnTo>
                    <a:pt x="200" y="81"/>
                  </a:lnTo>
                  <a:lnTo>
                    <a:pt x="144" y="81"/>
                  </a:lnTo>
                  <a:lnTo>
                    <a:pt x="144" y="0"/>
                  </a:lnTo>
                  <a:lnTo>
                    <a:pt x="57" y="135"/>
                  </a:lnTo>
                  <a:lnTo>
                    <a:pt x="0" y="162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3" name="Group 480"/>
          <p:cNvGrpSpPr>
            <a:grpSpLocks/>
          </p:cNvGrpSpPr>
          <p:nvPr/>
        </p:nvGrpSpPr>
        <p:grpSpPr bwMode="auto">
          <a:xfrm>
            <a:off x="4870387" y="4248914"/>
            <a:ext cx="632106" cy="581989"/>
            <a:chOff x="2762" y="2557"/>
            <a:chExt cx="458" cy="406"/>
          </a:xfrm>
          <a:noFill/>
        </p:grpSpPr>
        <p:sp>
          <p:nvSpPr>
            <p:cNvPr id="916" name="Freeform 481"/>
            <p:cNvSpPr>
              <a:spLocks/>
            </p:cNvSpPr>
            <p:nvPr/>
          </p:nvSpPr>
          <p:spPr bwMode="auto">
            <a:xfrm>
              <a:off x="2762" y="2557"/>
              <a:ext cx="458" cy="40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35"/>
                </a:cxn>
                <a:cxn ang="0">
                  <a:pos x="56" y="135"/>
                </a:cxn>
                <a:cxn ang="0">
                  <a:pos x="114" y="189"/>
                </a:cxn>
                <a:cxn ang="0">
                  <a:pos x="114" y="270"/>
                </a:cxn>
                <a:cxn ang="0">
                  <a:pos x="85" y="379"/>
                </a:cxn>
                <a:cxn ang="0">
                  <a:pos x="171" y="379"/>
                </a:cxn>
                <a:cxn ang="0">
                  <a:pos x="171" y="406"/>
                </a:cxn>
                <a:cxn ang="0">
                  <a:pos x="286" y="406"/>
                </a:cxn>
                <a:cxn ang="0">
                  <a:pos x="343" y="379"/>
                </a:cxn>
                <a:cxn ang="0">
                  <a:pos x="430" y="352"/>
                </a:cxn>
                <a:cxn ang="0">
                  <a:pos x="343" y="243"/>
                </a:cxn>
                <a:cxn ang="0">
                  <a:pos x="315" y="135"/>
                </a:cxn>
                <a:cxn ang="0">
                  <a:pos x="401" y="54"/>
                </a:cxn>
                <a:cxn ang="0">
                  <a:pos x="458" y="0"/>
                </a:cxn>
                <a:cxn ang="0">
                  <a:pos x="56" y="0"/>
                </a:cxn>
                <a:cxn ang="0">
                  <a:pos x="0" y="54"/>
                </a:cxn>
              </a:cxnLst>
              <a:rect l="0" t="0" r="r" b="b"/>
              <a:pathLst>
                <a:path w="458" h="406">
                  <a:moveTo>
                    <a:pt x="0" y="54"/>
                  </a:moveTo>
                  <a:lnTo>
                    <a:pt x="0" y="135"/>
                  </a:lnTo>
                  <a:lnTo>
                    <a:pt x="56" y="135"/>
                  </a:lnTo>
                  <a:lnTo>
                    <a:pt x="114" y="189"/>
                  </a:lnTo>
                  <a:lnTo>
                    <a:pt x="114" y="270"/>
                  </a:lnTo>
                  <a:lnTo>
                    <a:pt x="85" y="379"/>
                  </a:lnTo>
                  <a:lnTo>
                    <a:pt x="171" y="379"/>
                  </a:lnTo>
                  <a:lnTo>
                    <a:pt x="171" y="406"/>
                  </a:lnTo>
                  <a:lnTo>
                    <a:pt x="286" y="406"/>
                  </a:lnTo>
                  <a:lnTo>
                    <a:pt x="343" y="379"/>
                  </a:lnTo>
                  <a:lnTo>
                    <a:pt x="430" y="352"/>
                  </a:lnTo>
                  <a:lnTo>
                    <a:pt x="343" y="243"/>
                  </a:lnTo>
                  <a:lnTo>
                    <a:pt x="315" y="135"/>
                  </a:lnTo>
                  <a:lnTo>
                    <a:pt x="401" y="54"/>
                  </a:lnTo>
                  <a:lnTo>
                    <a:pt x="458" y="0"/>
                  </a:lnTo>
                  <a:lnTo>
                    <a:pt x="56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17" name="Freeform 482"/>
            <p:cNvSpPr>
              <a:spLocks/>
            </p:cNvSpPr>
            <p:nvPr/>
          </p:nvSpPr>
          <p:spPr bwMode="auto">
            <a:xfrm>
              <a:off x="2762" y="2557"/>
              <a:ext cx="458" cy="40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35"/>
                </a:cxn>
                <a:cxn ang="0">
                  <a:pos x="56" y="135"/>
                </a:cxn>
                <a:cxn ang="0">
                  <a:pos x="114" y="189"/>
                </a:cxn>
                <a:cxn ang="0">
                  <a:pos x="114" y="270"/>
                </a:cxn>
                <a:cxn ang="0">
                  <a:pos x="85" y="379"/>
                </a:cxn>
                <a:cxn ang="0">
                  <a:pos x="171" y="379"/>
                </a:cxn>
                <a:cxn ang="0">
                  <a:pos x="171" y="406"/>
                </a:cxn>
                <a:cxn ang="0">
                  <a:pos x="286" y="406"/>
                </a:cxn>
                <a:cxn ang="0">
                  <a:pos x="343" y="379"/>
                </a:cxn>
                <a:cxn ang="0">
                  <a:pos x="430" y="352"/>
                </a:cxn>
                <a:cxn ang="0">
                  <a:pos x="343" y="243"/>
                </a:cxn>
                <a:cxn ang="0">
                  <a:pos x="315" y="135"/>
                </a:cxn>
                <a:cxn ang="0">
                  <a:pos x="401" y="54"/>
                </a:cxn>
                <a:cxn ang="0">
                  <a:pos x="458" y="0"/>
                </a:cxn>
                <a:cxn ang="0">
                  <a:pos x="56" y="0"/>
                </a:cxn>
                <a:cxn ang="0">
                  <a:pos x="0" y="54"/>
                </a:cxn>
              </a:cxnLst>
              <a:rect l="0" t="0" r="r" b="b"/>
              <a:pathLst>
                <a:path w="458" h="406">
                  <a:moveTo>
                    <a:pt x="0" y="54"/>
                  </a:moveTo>
                  <a:lnTo>
                    <a:pt x="0" y="135"/>
                  </a:lnTo>
                  <a:lnTo>
                    <a:pt x="56" y="135"/>
                  </a:lnTo>
                  <a:lnTo>
                    <a:pt x="114" y="189"/>
                  </a:lnTo>
                  <a:lnTo>
                    <a:pt x="114" y="270"/>
                  </a:lnTo>
                  <a:lnTo>
                    <a:pt x="85" y="379"/>
                  </a:lnTo>
                  <a:lnTo>
                    <a:pt x="171" y="379"/>
                  </a:lnTo>
                  <a:lnTo>
                    <a:pt x="171" y="406"/>
                  </a:lnTo>
                  <a:lnTo>
                    <a:pt x="286" y="406"/>
                  </a:lnTo>
                  <a:lnTo>
                    <a:pt x="343" y="379"/>
                  </a:lnTo>
                  <a:lnTo>
                    <a:pt x="430" y="352"/>
                  </a:lnTo>
                  <a:lnTo>
                    <a:pt x="343" y="243"/>
                  </a:lnTo>
                  <a:lnTo>
                    <a:pt x="315" y="135"/>
                  </a:lnTo>
                  <a:lnTo>
                    <a:pt x="401" y="54"/>
                  </a:lnTo>
                  <a:lnTo>
                    <a:pt x="458" y="0"/>
                  </a:lnTo>
                  <a:lnTo>
                    <a:pt x="56" y="0"/>
                  </a:lnTo>
                  <a:lnTo>
                    <a:pt x="0" y="5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4" name="Group 486"/>
          <p:cNvGrpSpPr>
            <a:grpSpLocks/>
          </p:cNvGrpSpPr>
          <p:nvPr/>
        </p:nvGrpSpPr>
        <p:grpSpPr bwMode="auto">
          <a:xfrm>
            <a:off x="5147796" y="4753497"/>
            <a:ext cx="633486" cy="428608"/>
            <a:chOff x="2963" y="2909"/>
            <a:chExt cx="459" cy="299"/>
          </a:xfrm>
          <a:noFill/>
        </p:grpSpPr>
        <p:sp>
          <p:nvSpPr>
            <p:cNvPr id="914" name="Freeform 487"/>
            <p:cNvSpPr>
              <a:spLocks/>
            </p:cNvSpPr>
            <p:nvPr/>
          </p:nvSpPr>
          <p:spPr bwMode="auto">
            <a:xfrm>
              <a:off x="2963" y="2909"/>
              <a:ext cx="459" cy="299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44" y="27"/>
                </a:cxn>
                <a:cxn ang="0">
                  <a:pos x="86" y="54"/>
                </a:cxn>
                <a:cxn ang="0">
                  <a:pos x="0" y="299"/>
                </a:cxn>
                <a:cxn ang="0">
                  <a:pos x="144" y="299"/>
                </a:cxn>
                <a:cxn ang="0">
                  <a:pos x="201" y="245"/>
                </a:cxn>
                <a:cxn ang="0">
                  <a:pos x="459" y="190"/>
                </a:cxn>
                <a:cxn ang="0">
                  <a:pos x="459" y="136"/>
                </a:cxn>
                <a:cxn ang="0">
                  <a:pos x="401" y="163"/>
                </a:cxn>
                <a:cxn ang="0">
                  <a:pos x="230" y="0"/>
                </a:cxn>
              </a:cxnLst>
              <a:rect l="0" t="0" r="r" b="b"/>
              <a:pathLst>
                <a:path w="459" h="299">
                  <a:moveTo>
                    <a:pt x="230" y="0"/>
                  </a:moveTo>
                  <a:lnTo>
                    <a:pt x="144" y="27"/>
                  </a:lnTo>
                  <a:lnTo>
                    <a:pt x="86" y="54"/>
                  </a:lnTo>
                  <a:lnTo>
                    <a:pt x="0" y="299"/>
                  </a:lnTo>
                  <a:lnTo>
                    <a:pt x="144" y="299"/>
                  </a:lnTo>
                  <a:lnTo>
                    <a:pt x="201" y="245"/>
                  </a:lnTo>
                  <a:lnTo>
                    <a:pt x="459" y="190"/>
                  </a:lnTo>
                  <a:lnTo>
                    <a:pt x="459" y="136"/>
                  </a:lnTo>
                  <a:lnTo>
                    <a:pt x="401" y="163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15" name="Freeform 488"/>
            <p:cNvSpPr>
              <a:spLocks/>
            </p:cNvSpPr>
            <p:nvPr/>
          </p:nvSpPr>
          <p:spPr bwMode="auto">
            <a:xfrm>
              <a:off x="2963" y="2909"/>
              <a:ext cx="459" cy="299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44" y="27"/>
                </a:cxn>
                <a:cxn ang="0">
                  <a:pos x="86" y="54"/>
                </a:cxn>
                <a:cxn ang="0">
                  <a:pos x="0" y="299"/>
                </a:cxn>
                <a:cxn ang="0">
                  <a:pos x="144" y="299"/>
                </a:cxn>
                <a:cxn ang="0">
                  <a:pos x="201" y="245"/>
                </a:cxn>
                <a:cxn ang="0">
                  <a:pos x="459" y="190"/>
                </a:cxn>
                <a:cxn ang="0">
                  <a:pos x="459" y="136"/>
                </a:cxn>
                <a:cxn ang="0">
                  <a:pos x="401" y="163"/>
                </a:cxn>
                <a:cxn ang="0">
                  <a:pos x="230" y="0"/>
                </a:cxn>
              </a:cxnLst>
              <a:rect l="0" t="0" r="r" b="b"/>
              <a:pathLst>
                <a:path w="459" h="299">
                  <a:moveTo>
                    <a:pt x="230" y="0"/>
                  </a:moveTo>
                  <a:lnTo>
                    <a:pt x="144" y="27"/>
                  </a:lnTo>
                  <a:lnTo>
                    <a:pt x="86" y="54"/>
                  </a:lnTo>
                  <a:lnTo>
                    <a:pt x="0" y="299"/>
                  </a:lnTo>
                  <a:lnTo>
                    <a:pt x="144" y="299"/>
                  </a:lnTo>
                  <a:lnTo>
                    <a:pt x="201" y="245"/>
                  </a:lnTo>
                  <a:lnTo>
                    <a:pt x="459" y="190"/>
                  </a:lnTo>
                  <a:lnTo>
                    <a:pt x="459" y="136"/>
                  </a:lnTo>
                  <a:lnTo>
                    <a:pt x="401" y="163"/>
                  </a:lnTo>
                  <a:lnTo>
                    <a:pt x="23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85" name="Freeform 497"/>
          <p:cNvSpPr>
            <a:spLocks/>
          </p:cNvSpPr>
          <p:nvPr/>
        </p:nvSpPr>
        <p:spPr bwMode="auto">
          <a:xfrm>
            <a:off x="1424167" y="5260945"/>
            <a:ext cx="1781766" cy="659397"/>
          </a:xfrm>
          <a:custGeom>
            <a:avLst/>
            <a:gdLst/>
            <a:ahLst/>
            <a:cxnLst>
              <a:cxn ang="0">
                <a:pos x="230" y="0"/>
              </a:cxn>
              <a:cxn ang="0">
                <a:pos x="0" y="216"/>
              </a:cxn>
              <a:cxn ang="0">
                <a:pos x="115" y="351"/>
              </a:cxn>
              <a:cxn ang="0">
                <a:pos x="230" y="297"/>
              </a:cxn>
              <a:cxn ang="0">
                <a:pos x="689" y="243"/>
              </a:cxn>
              <a:cxn ang="0">
                <a:pos x="1291" y="460"/>
              </a:cxn>
              <a:cxn ang="0">
                <a:pos x="1291" y="0"/>
              </a:cxn>
              <a:cxn ang="0">
                <a:pos x="230" y="0"/>
              </a:cxn>
            </a:cxnLst>
            <a:rect l="0" t="0" r="r" b="b"/>
            <a:pathLst>
              <a:path w="1291" h="460">
                <a:moveTo>
                  <a:pt x="230" y="0"/>
                </a:moveTo>
                <a:lnTo>
                  <a:pt x="0" y="216"/>
                </a:lnTo>
                <a:lnTo>
                  <a:pt x="115" y="351"/>
                </a:lnTo>
                <a:lnTo>
                  <a:pt x="230" y="297"/>
                </a:lnTo>
                <a:lnTo>
                  <a:pt x="689" y="243"/>
                </a:lnTo>
                <a:lnTo>
                  <a:pt x="1291" y="460"/>
                </a:lnTo>
                <a:lnTo>
                  <a:pt x="1291" y="0"/>
                </a:lnTo>
                <a:lnTo>
                  <a:pt x="23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86" name="Group 498"/>
          <p:cNvGrpSpPr>
            <a:grpSpLocks/>
          </p:cNvGrpSpPr>
          <p:nvPr/>
        </p:nvGrpSpPr>
        <p:grpSpPr bwMode="auto">
          <a:xfrm>
            <a:off x="3047218" y="5104696"/>
            <a:ext cx="989563" cy="893053"/>
            <a:chOff x="1441" y="3154"/>
            <a:chExt cx="717" cy="623"/>
          </a:xfrm>
          <a:solidFill>
            <a:schemeClr val="accent4">
              <a:lumMod val="75000"/>
            </a:schemeClr>
          </a:solidFill>
        </p:grpSpPr>
        <p:sp>
          <p:nvSpPr>
            <p:cNvPr id="912" name="Freeform 499"/>
            <p:cNvSpPr>
              <a:spLocks/>
            </p:cNvSpPr>
            <p:nvPr/>
          </p:nvSpPr>
          <p:spPr bwMode="auto">
            <a:xfrm>
              <a:off x="1441" y="3154"/>
              <a:ext cx="717" cy="62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15" y="109"/>
                </a:cxn>
                <a:cxn ang="0">
                  <a:pos x="115" y="569"/>
                </a:cxn>
                <a:cxn ang="0">
                  <a:pos x="431" y="623"/>
                </a:cxn>
                <a:cxn ang="0">
                  <a:pos x="545" y="569"/>
                </a:cxn>
                <a:cxn ang="0">
                  <a:pos x="660" y="569"/>
                </a:cxn>
                <a:cxn ang="0">
                  <a:pos x="689" y="515"/>
                </a:cxn>
                <a:cxn ang="0">
                  <a:pos x="602" y="515"/>
                </a:cxn>
                <a:cxn ang="0">
                  <a:pos x="488" y="406"/>
                </a:cxn>
                <a:cxn ang="0">
                  <a:pos x="717" y="352"/>
                </a:cxn>
                <a:cxn ang="0">
                  <a:pos x="717" y="298"/>
                </a:cxn>
                <a:cxn ang="0">
                  <a:pos x="689" y="136"/>
                </a:cxn>
                <a:cxn ang="0">
                  <a:pos x="717" y="82"/>
                </a:cxn>
                <a:cxn ang="0">
                  <a:pos x="631" y="54"/>
                </a:cxn>
                <a:cxn ang="0">
                  <a:pos x="602" y="0"/>
                </a:cxn>
                <a:cxn ang="0">
                  <a:pos x="431" y="0"/>
                </a:cxn>
                <a:cxn ang="0">
                  <a:pos x="316" y="82"/>
                </a:cxn>
                <a:cxn ang="0">
                  <a:pos x="172" y="27"/>
                </a:cxn>
                <a:cxn ang="0">
                  <a:pos x="115" y="54"/>
                </a:cxn>
                <a:cxn ang="0">
                  <a:pos x="0" y="109"/>
                </a:cxn>
              </a:cxnLst>
              <a:rect l="0" t="0" r="r" b="b"/>
              <a:pathLst>
                <a:path w="717" h="623">
                  <a:moveTo>
                    <a:pt x="0" y="109"/>
                  </a:moveTo>
                  <a:lnTo>
                    <a:pt x="115" y="109"/>
                  </a:lnTo>
                  <a:lnTo>
                    <a:pt x="115" y="569"/>
                  </a:lnTo>
                  <a:lnTo>
                    <a:pt x="431" y="623"/>
                  </a:lnTo>
                  <a:lnTo>
                    <a:pt x="545" y="569"/>
                  </a:lnTo>
                  <a:lnTo>
                    <a:pt x="660" y="569"/>
                  </a:lnTo>
                  <a:lnTo>
                    <a:pt x="689" y="515"/>
                  </a:lnTo>
                  <a:lnTo>
                    <a:pt x="602" y="515"/>
                  </a:lnTo>
                  <a:lnTo>
                    <a:pt x="488" y="406"/>
                  </a:lnTo>
                  <a:lnTo>
                    <a:pt x="717" y="352"/>
                  </a:lnTo>
                  <a:lnTo>
                    <a:pt x="717" y="298"/>
                  </a:lnTo>
                  <a:lnTo>
                    <a:pt x="689" y="136"/>
                  </a:lnTo>
                  <a:lnTo>
                    <a:pt x="717" y="82"/>
                  </a:lnTo>
                  <a:lnTo>
                    <a:pt x="631" y="54"/>
                  </a:lnTo>
                  <a:lnTo>
                    <a:pt x="602" y="0"/>
                  </a:lnTo>
                  <a:lnTo>
                    <a:pt x="431" y="0"/>
                  </a:lnTo>
                  <a:lnTo>
                    <a:pt x="316" y="82"/>
                  </a:lnTo>
                  <a:lnTo>
                    <a:pt x="172" y="27"/>
                  </a:lnTo>
                  <a:lnTo>
                    <a:pt x="115" y="54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13" name="Freeform 500"/>
            <p:cNvSpPr>
              <a:spLocks/>
            </p:cNvSpPr>
            <p:nvPr/>
          </p:nvSpPr>
          <p:spPr bwMode="auto">
            <a:xfrm>
              <a:off x="1441" y="3154"/>
              <a:ext cx="717" cy="62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15" y="109"/>
                </a:cxn>
                <a:cxn ang="0">
                  <a:pos x="115" y="569"/>
                </a:cxn>
                <a:cxn ang="0">
                  <a:pos x="431" y="623"/>
                </a:cxn>
                <a:cxn ang="0">
                  <a:pos x="545" y="569"/>
                </a:cxn>
                <a:cxn ang="0">
                  <a:pos x="660" y="569"/>
                </a:cxn>
                <a:cxn ang="0">
                  <a:pos x="689" y="515"/>
                </a:cxn>
                <a:cxn ang="0">
                  <a:pos x="602" y="515"/>
                </a:cxn>
                <a:cxn ang="0">
                  <a:pos x="488" y="406"/>
                </a:cxn>
                <a:cxn ang="0">
                  <a:pos x="717" y="352"/>
                </a:cxn>
                <a:cxn ang="0">
                  <a:pos x="717" y="298"/>
                </a:cxn>
                <a:cxn ang="0">
                  <a:pos x="689" y="136"/>
                </a:cxn>
                <a:cxn ang="0">
                  <a:pos x="717" y="82"/>
                </a:cxn>
                <a:cxn ang="0">
                  <a:pos x="631" y="54"/>
                </a:cxn>
                <a:cxn ang="0">
                  <a:pos x="602" y="0"/>
                </a:cxn>
                <a:cxn ang="0">
                  <a:pos x="431" y="0"/>
                </a:cxn>
                <a:cxn ang="0">
                  <a:pos x="316" y="82"/>
                </a:cxn>
                <a:cxn ang="0">
                  <a:pos x="172" y="27"/>
                </a:cxn>
                <a:cxn ang="0">
                  <a:pos x="115" y="54"/>
                </a:cxn>
                <a:cxn ang="0">
                  <a:pos x="0" y="109"/>
                </a:cxn>
              </a:cxnLst>
              <a:rect l="0" t="0" r="r" b="b"/>
              <a:pathLst>
                <a:path w="717" h="623">
                  <a:moveTo>
                    <a:pt x="0" y="109"/>
                  </a:moveTo>
                  <a:lnTo>
                    <a:pt x="115" y="109"/>
                  </a:lnTo>
                  <a:lnTo>
                    <a:pt x="115" y="569"/>
                  </a:lnTo>
                  <a:lnTo>
                    <a:pt x="431" y="623"/>
                  </a:lnTo>
                  <a:lnTo>
                    <a:pt x="545" y="569"/>
                  </a:lnTo>
                  <a:lnTo>
                    <a:pt x="660" y="569"/>
                  </a:lnTo>
                  <a:lnTo>
                    <a:pt x="689" y="515"/>
                  </a:lnTo>
                  <a:lnTo>
                    <a:pt x="602" y="515"/>
                  </a:lnTo>
                  <a:lnTo>
                    <a:pt x="488" y="406"/>
                  </a:lnTo>
                  <a:lnTo>
                    <a:pt x="717" y="352"/>
                  </a:lnTo>
                  <a:lnTo>
                    <a:pt x="717" y="298"/>
                  </a:lnTo>
                  <a:lnTo>
                    <a:pt x="689" y="136"/>
                  </a:lnTo>
                  <a:lnTo>
                    <a:pt x="717" y="82"/>
                  </a:lnTo>
                  <a:lnTo>
                    <a:pt x="631" y="54"/>
                  </a:lnTo>
                  <a:lnTo>
                    <a:pt x="602" y="0"/>
                  </a:lnTo>
                  <a:lnTo>
                    <a:pt x="431" y="0"/>
                  </a:lnTo>
                  <a:lnTo>
                    <a:pt x="316" y="82"/>
                  </a:lnTo>
                  <a:lnTo>
                    <a:pt x="172" y="27"/>
                  </a:lnTo>
                  <a:lnTo>
                    <a:pt x="115" y="54"/>
                  </a:lnTo>
                  <a:lnTo>
                    <a:pt x="0" y="109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87" name="Freeform 505"/>
          <p:cNvSpPr>
            <a:spLocks/>
          </p:cNvSpPr>
          <p:nvPr/>
        </p:nvSpPr>
        <p:spPr bwMode="auto">
          <a:xfrm>
            <a:off x="3996756" y="5842934"/>
            <a:ext cx="397482" cy="235089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54"/>
              </a:cxn>
              <a:cxn ang="0">
                <a:pos x="202" y="164"/>
              </a:cxn>
              <a:cxn ang="0">
                <a:pos x="288" y="54"/>
              </a:cxn>
              <a:cxn ang="0">
                <a:pos x="87" y="0"/>
              </a:cxn>
              <a:cxn ang="0">
                <a:pos x="29" y="0"/>
              </a:cxn>
            </a:cxnLst>
            <a:rect l="0" t="0" r="r" b="b"/>
            <a:pathLst>
              <a:path w="288" h="164">
                <a:moveTo>
                  <a:pt x="29" y="0"/>
                </a:moveTo>
                <a:lnTo>
                  <a:pt x="0" y="54"/>
                </a:lnTo>
                <a:lnTo>
                  <a:pt x="202" y="164"/>
                </a:lnTo>
                <a:lnTo>
                  <a:pt x="288" y="54"/>
                </a:lnTo>
                <a:lnTo>
                  <a:pt x="87" y="0"/>
                </a:lnTo>
                <a:lnTo>
                  <a:pt x="29" y="0"/>
                </a:lnTo>
                <a:close/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88" name="Group 507"/>
          <p:cNvGrpSpPr>
            <a:grpSpLocks/>
          </p:cNvGrpSpPr>
          <p:nvPr/>
        </p:nvGrpSpPr>
        <p:grpSpPr bwMode="auto">
          <a:xfrm>
            <a:off x="3996756" y="4559977"/>
            <a:ext cx="833607" cy="700968"/>
            <a:chOff x="2129" y="2774"/>
            <a:chExt cx="604" cy="489"/>
          </a:xfrm>
          <a:noFill/>
        </p:grpSpPr>
        <p:sp>
          <p:nvSpPr>
            <p:cNvPr id="910" name="Freeform 508"/>
            <p:cNvSpPr>
              <a:spLocks/>
            </p:cNvSpPr>
            <p:nvPr/>
          </p:nvSpPr>
          <p:spPr bwMode="auto">
            <a:xfrm>
              <a:off x="2129" y="2774"/>
              <a:ext cx="604" cy="489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86" y="353"/>
                </a:cxn>
                <a:cxn ang="0">
                  <a:pos x="58" y="435"/>
                </a:cxn>
                <a:cxn ang="0">
                  <a:pos x="172" y="462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74" y="462"/>
                </a:cxn>
                <a:cxn ang="0">
                  <a:pos x="460" y="489"/>
                </a:cxn>
                <a:cxn ang="0">
                  <a:pos x="489" y="435"/>
                </a:cxn>
                <a:cxn ang="0">
                  <a:pos x="604" y="435"/>
                </a:cxn>
                <a:cxn ang="0">
                  <a:pos x="604" y="407"/>
                </a:cxn>
                <a:cxn ang="0">
                  <a:pos x="517" y="407"/>
                </a:cxn>
                <a:cxn ang="0">
                  <a:pos x="489" y="271"/>
                </a:cxn>
                <a:cxn ang="0">
                  <a:pos x="402" y="271"/>
                </a:cxn>
                <a:cxn ang="0">
                  <a:pos x="345" y="54"/>
                </a:cxn>
                <a:cxn ang="0">
                  <a:pos x="287" y="0"/>
                </a:cxn>
                <a:cxn ang="0">
                  <a:pos x="230" y="0"/>
                </a:cxn>
                <a:cxn ang="0">
                  <a:pos x="316" y="108"/>
                </a:cxn>
                <a:cxn ang="0">
                  <a:pos x="172" y="108"/>
                </a:cxn>
                <a:cxn ang="0">
                  <a:pos x="115" y="81"/>
                </a:cxn>
                <a:cxn ang="0">
                  <a:pos x="29" y="81"/>
                </a:cxn>
                <a:cxn ang="0">
                  <a:pos x="0" y="136"/>
                </a:cxn>
              </a:cxnLst>
              <a:rect l="0" t="0" r="r" b="b"/>
              <a:pathLst>
                <a:path w="604" h="489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86" y="353"/>
                  </a:lnTo>
                  <a:lnTo>
                    <a:pt x="58" y="435"/>
                  </a:lnTo>
                  <a:lnTo>
                    <a:pt x="172" y="462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74" y="462"/>
                  </a:lnTo>
                  <a:lnTo>
                    <a:pt x="460" y="489"/>
                  </a:lnTo>
                  <a:lnTo>
                    <a:pt x="489" y="435"/>
                  </a:lnTo>
                  <a:lnTo>
                    <a:pt x="604" y="435"/>
                  </a:lnTo>
                  <a:lnTo>
                    <a:pt x="604" y="407"/>
                  </a:lnTo>
                  <a:lnTo>
                    <a:pt x="517" y="407"/>
                  </a:lnTo>
                  <a:lnTo>
                    <a:pt x="489" y="271"/>
                  </a:lnTo>
                  <a:lnTo>
                    <a:pt x="402" y="271"/>
                  </a:lnTo>
                  <a:lnTo>
                    <a:pt x="345" y="54"/>
                  </a:lnTo>
                  <a:lnTo>
                    <a:pt x="287" y="0"/>
                  </a:lnTo>
                  <a:lnTo>
                    <a:pt x="230" y="0"/>
                  </a:lnTo>
                  <a:lnTo>
                    <a:pt x="316" y="108"/>
                  </a:lnTo>
                  <a:lnTo>
                    <a:pt x="172" y="108"/>
                  </a:lnTo>
                  <a:lnTo>
                    <a:pt x="115" y="81"/>
                  </a:lnTo>
                  <a:lnTo>
                    <a:pt x="29" y="81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11" name="Freeform 509"/>
            <p:cNvSpPr>
              <a:spLocks/>
            </p:cNvSpPr>
            <p:nvPr/>
          </p:nvSpPr>
          <p:spPr bwMode="auto">
            <a:xfrm>
              <a:off x="2129" y="2774"/>
              <a:ext cx="604" cy="489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86" y="353"/>
                </a:cxn>
                <a:cxn ang="0">
                  <a:pos x="58" y="435"/>
                </a:cxn>
                <a:cxn ang="0">
                  <a:pos x="172" y="462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74" y="462"/>
                </a:cxn>
                <a:cxn ang="0">
                  <a:pos x="460" y="489"/>
                </a:cxn>
                <a:cxn ang="0">
                  <a:pos x="489" y="435"/>
                </a:cxn>
                <a:cxn ang="0">
                  <a:pos x="604" y="435"/>
                </a:cxn>
                <a:cxn ang="0">
                  <a:pos x="604" y="407"/>
                </a:cxn>
                <a:cxn ang="0">
                  <a:pos x="517" y="407"/>
                </a:cxn>
                <a:cxn ang="0">
                  <a:pos x="489" y="271"/>
                </a:cxn>
                <a:cxn ang="0">
                  <a:pos x="402" y="271"/>
                </a:cxn>
                <a:cxn ang="0">
                  <a:pos x="345" y="54"/>
                </a:cxn>
                <a:cxn ang="0">
                  <a:pos x="287" y="0"/>
                </a:cxn>
                <a:cxn ang="0">
                  <a:pos x="230" y="0"/>
                </a:cxn>
                <a:cxn ang="0">
                  <a:pos x="316" y="108"/>
                </a:cxn>
                <a:cxn ang="0">
                  <a:pos x="172" y="108"/>
                </a:cxn>
                <a:cxn ang="0">
                  <a:pos x="115" y="81"/>
                </a:cxn>
                <a:cxn ang="0">
                  <a:pos x="29" y="81"/>
                </a:cxn>
                <a:cxn ang="0">
                  <a:pos x="0" y="136"/>
                </a:cxn>
              </a:cxnLst>
              <a:rect l="0" t="0" r="r" b="b"/>
              <a:pathLst>
                <a:path w="604" h="489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86" y="353"/>
                  </a:lnTo>
                  <a:lnTo>
                    <a:pt x="58" y="435"/>
                  </a:lnTo>
                  <a:lnTo>
                    <a:pt x="172" y="462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74" y="462"/>
                  </a:lnTo>
                  <a:lnTo>
                    <a:pt x="460" y="489"/>
                  </a:lnTo>
                  <a:lnTo>
                    <a:pt x="489" y="435"/>
                  </a:lnTo>
                  <a:lnTo>
                    <a:pt x="604" y="435"/>
                  </a:lnTo>
                  <a:lnTo>
                    <a:pt x="604" y="407"/>
                  </a:lnTo>
                  <a:lnTo>
                    <a:pt x="517" y="407"/>
                  </a:lnTo>
                  <a:lnTo>
                    <a:pt x="489" y="271"/>
                  </a:lnTo>
                  <a:lnTo>
                    <a:pt x="402" y="271"/>
                  </a:lnTo>
                  <a:lnTo>
                    <a:pt x="345" y="54"/>
                  </a:lnTo>
                  <a:lnTo>
                    <a:pt x="287" y="0"/>
                  </a:lnTo>
                  <a:lnTo>
                    <a:pt x="230" y="0"/>
                  </a:lnTo>
                  <a:lnTo>
                    <a:pt x="316" y="108"/>
                  </a:lnTo>
                  <a:lnTo>
                    <a:pt x="172" y="108"/>
                  </a:lnTo>
                  <a:lnTo>
                    <a:pt x="115" y="81"/>
                  </a:lnTo>
                  <a:lnTo>
                    <a:pt x="29" y="81"/>
                  </a:lnTo>
                  <a:lnTo>
                    <a:pt x="0" y="136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9" name="Group 510"/>
          <p:cNvGrpSpPr>
            <a:grpSpLocks/>
          </p:cNvGrpSpPr>
          <p:nvPr/>
        </p:nvGrpSpPr>
        <p:grpSpPr bwMode="auto">
          <a:xfrm>
            <a:off x="4947675" y="5183537"/>
            <a:ext cx="514794" cy="622126"/>
            <a:chOff x="2818" y="3209"/>
            <a:chExt cx="373" cy="434"/>
          </a:xfrm>
          <a:noFill/>
        </p:grpSpPr>
        <p:sp>
          <p:nvSpPr>
            <p:cNvPr id="909" name="Freeform 512"/>
            <p:cNvSpPr>
              <a:spLocks/>
            </p:cNvSpPr>
            <p:nvPr/>
          </p:nvSpPr>
          <p:spPr bwMode="auto">
            <a:xfrm>
              <a:off x="2818" y="3209"/>
              <a:ext cx="373" cy="434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0" y="108"/>
                </a:cxn>
                <a:cxn ang="0">
                  <a:pos x="86" y="216"/>
                </a:cxn>
                <a:cxn ang="0">
                  <a:pos x="172" y="243"/>
                </a:cxn>
                <a:cxn ang="0">
                  <a:pos x="172" y="351"/>
                </a:cxn>
                <a:cxn ang="0">
                  <a:pos x="203" y="434"/>
                </a:cxn>
                <a:cxn ang="0">
                  <a:pos x="262" y="352"/>
                </a:cxn>
                <a:cxn ang="0">
                  <a:pos x="344" y="189"/>
                </a:cxn>
                <a:cxn ang="0">
                  <a:pos x="373" y="189"/>
                </a:cxn>
                <a:cxn ang="0">
                  <a:pos x="373" y="135"/>
                </a:cxn>
                <a:cxn ang="0">
                  <a:pos x="344" y="135"/>
                </a:cxn>
                <a:cxn ang="0">
                  <a:pos x="344" y="81"/>
                </a:cxn>
                <a:cxn ang="0">
                  <a:pos x="316" y="81"/>
                </a:cxn>
                <a:cxn ang="0">
                  <a:pos x="316" y="27"/>
                </a:cxn>
                <a:cxn ang="0">
                  <a:pos x="287" y="27"/>
                </a:cxn>
                <a:cxn ang="0">
                  <a:pos x="287" y="0"/>
                </a:cxn>
                <a:cxn ang="0">
                  <a:pos x="144" y="0"/>
                </a:cxn>
                <a:cxn ang="0">
                  <a:pos x="58" y="27"/>
                </a:cxn>
              </a:cxnLst>
              <a:rect l="0" t="0" r="r" b="b"/>
              <a:pathLst>
                <a:path w="373" h="434">
                  <a:moveTo>
                    <a:pt x="58" y="27"/>
                  </a:moveTo>
                  <a:lnTo>
                    <a:pt x="0" y="108"/>
                  </a:lnTo>
                  <a:lnTo>
                    <a:pt x="86" y="216"/>
                  </a:lnTo>
                  <a:lnTo>
                    <a:pt x="172" y="243"/>
                  </a:lnTo>
                  <a:lnTo>
                    <a:pt x="172" y="351"/>
                  </a:lnTo>
                  <a:lnTo>
                    <a:pt x="203" y="434"/>
                  </a:lnTo>
                  <a:lnTo>
                    <a:pt x="262" y="352"/>
                  </a:lnTo>
                  <a:lnTo>
                    <a:pt x="344" y="189"/>
                  </a:lnTo>
                  <a:lnTo>
                    <a:pt x="373" y="189"/>
                  </a:lnTo>
                  <a:lnTo>
                    <a:pt x="373" y="135"/>
                  </a:lnTo>
                  <a:lnTo>
                    <a:pt x="344" y="135"/>
                  </a:lnTo>
                  <a:lnTo>
                    <a:pt x="344" y="81"/>
                  </a:lnTo>
                  <a:lnTo>
                    <a:pt x="316" y="81"/>
                  </a:lnTo>
                  <a:lnTo>
                    <a:pt x="316" y="27"/>
                  </a:lnTo>
                  <a:lnTo>
                    <a:pt x="287" y="27"/>
                  </a:lnTo>
                  <a:lnTo>
                    <a:pt x="287" y="0"/>
                  </a:lnTo>
                  <a:lnTo>
                    <a:pt x="144" y="0"/>
                  </a:lnTo>
                  <a:lnTo>
                    <a:pt x="58" y="27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8" name="Freeform 511"/>
            <p:cNvSpPr>
              <a:spLocks/>
            </p:cNvSpPr>
            <p:nvPr/>
          </p:nvSpPr>
          <p:spPr bwMode="auto">
            <a:xfrm>
              <a:off x="2818" y="3209"/>
              <a:ext cx="373" cy="434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0" y="108"/>
                </a:cxn>
                <a:cxn ang="0">
                  <a:pos x="86" y="216"/>
                </a:cxn>
                <a:cxn ang="0">
                  <a:pos x="172" y="243"/>
                </a:cxn>
                <a:cxn ang="0">
                  <a:pos x="172" y="351"/>
                </a:cxn>
                <a:cxn ang="0">
                  <a:pos x="203" y="434"/>
                </a:cxn>
                <a:cxn ang="0">
                  <a:pos x="262" y="352"/>
                </a:cxn>
                <a:cxn ang="0">
                  <a:pos x="344" y="189"/>
                </a:cxn>
                <a:cxn ang="0">
                  <a:pos x="373" y="189"/>
                </a:cxn>
                <a:cxn ang="0">
                  <a:pos x="373" y="135"/>
                </a:cxn>
                <a:cxn ang="0">
                  <a:pos x="344" y="135"/>
                </a:cxn>
                <a:cxn ang="0">
                  <a:pos x="344" y="81"/>
                </a:cxn>
                <a:cxn ang="0">
                  <a:pos x="316" y="81"/>
                </a:cxn>
                <a:cxn ang="0">
                  <a:pos x="316" y="27"/>
                </a:cxn>
                <a:cxn ang="0">
                  <a:pos x="287" y="27"/>
                </a:cxn>
                <a:cxn ang="0">
                  <a:pos x="287" y="0"/>
                </a:cxn>
                <a:cxn ang="0">
                  <a:pos x="144" y="0"/>
                </a:cxn>
                <a:cxn ang="0">
                  <a:pos x="58" y="27"/>
                </a:cxn>
              </a:cxnLst>
              <a:rect l="0" t="0" r="r" b="b"/>
              <a:pathLst>
                <a:path w="373" h="434">
                  <a:moveTo>
                    <a:pt x="58" y="27"/>
                  </a:moveTo>
                  <a:lnTo>
                    <a:pt x="0" y="108"/>
                  </a:lnTo>
                  <a:lnTo>
                    <a:pt x="86" y="216"/>
                  </a:lnTo>
                  <a:lnTo>
                    <a:pt x="172" y="243"/>
                  </a:lnTo>
                  <a:lnTo>
                    <a:pt x="172" y="351"/>
                  </a:lnTo>
                  <a:lnTo>
                    <a:pt x="203" y="434"/>
                  </a:lnTo>
                  <a:lnTo>
                    <a:pt x="262" y="352"/>
                  </a:lnTo>
                  <a:lnTo>
                    <a:pt x="344" y="189"/>
                  </a:lnTo>
                  <a:lnTo>
                    <a:pt x="373" y="189"/>
                  </a:lnTo>
                  <a:lnTo>
                    <a:pt x="373" y="135"/>
                  </a:lnTo>
                  <a:lnTo>
                    <a:pt x="344" y="135"/>
                  </a:lnTo>
                  <a:lnTo>
                    <a:pt x="344" y="81"/>
                  </a:lnTo>
                  <a:lnTo>
                    <a:pt x="316" y="81"/>
                  </a:lnTo>
                  <a:lnTo>
                    <a:pt x="316" y="27"/>
                  </a:lnTo>
                  <a:lnTo>
                    <a:pt x="287" y="27"/>
                  </a:lnTo>
                  <a:lnTo>
                    <a:pt x="287" y="0"/>
                  </a:lnTo>
                  <a:lnTo>
                    <a:pt x="144" y="0"/>
                  </a:lnTo>
                  <a:lnTo>
                    <a:pt x="58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0" name="Group 513"/>
          <p:cNvGrpSpPr>
            <a:grpSpLocks/>
          </p:cNvGrpSpPr>
          <p:nvPr/>
        </p:nvGrpSpPr>
        <p:grpSpPr bwMode="auto">
          <a:xfrm>
            <a:off x="4671646" y="5338352"/>
            <a:ext cx="516174" cy="348332"/>
            <a:chOff x="2618" y="3317"/>
            <a:chExt cx="374" cy="243"/>
          </a:xfrm>
          <a:noFill/>
        </p:grpSpPr>
        <p:sp>
          <p:nvSpPr>
            <p:cNvPr id="906" name="Freeform 514"/>
            <p:cNvSpPr>
              <a:spLocks/>
            </p:cNvSpPr>
            <p:nvPr/>
          </p:nvSpPr>
          <p:spPr bwMode="auto">
            <a:xfrm>
              <a:off x="2618" y="3317"/>
              <a:ext cx="374" cy="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108"/>
                </a:cxn>
                <a:cxn ang="0">
                  <a:pos x="115" y="216"/>
                </a:cxn>
                <a:cxn ang="0">
                  <a:pos x="374" y="243"/>
                </a:cxn>
                <a:cxn ang="0">
                  <a:pos x="374" y="135"/>
                </a:cxn>
                <a:cxn ang="0">
                  <a:pos x="287" y="108"/>
                </a:cxn>
                <a:cxn ang="0">
                  <a:pos x="200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374" h="243">
                  <a:moveTo>
                    <a:pt x="0" y="0"/>
                  </a:moveTo>
                  <a:lnTo>
                    <a:pt x="115" y="108"/>
                  </a:lnTo>
                  <a:lnTo>
                    <a:pt x="115" y="216"/>
                  </a:lnTo>
                  <a:lnTo>
                    <a:pt x="374" y="243"/>
                  </a:lnTo>
                  <a:lnTo>
                    <a:pt x="374" y="135"/>
                  </a:lnTo>
                  <a:lnTo>
                    <a:pt x="287" y="108"/>
                  </a:lnTo>
                  <a:lnTo>
                    <a:pt x="200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7" name="Freeform 515"/>
            <p:cNvSpPr>
              <a:spLocks/>
            </p:cNvSpPr>
            <p:nvPr/>
          </p:nvSpPr>
          <p:spPr bwMode="auto">
            <a:xfrm>
              <a:off x="2618" y="3317"/>
              <a:ext cx="374" cy="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108"/>
                </a:cxn>
                <a:cxn ang="0">
                  <a:pos x="115" y="216"/>
                </a:cxn>
                <a:cxn ang="0">
                  <a:pos x="374" y="243"/>
                </a:cxn>
                <a:cxn ang="0">
                  <a:pos x="374" y="135"/>
                </a:cxn>
                <a:cxn ang="0">
                  <a:pos x="287" y="108"/>
                </a:cxn>
                <a:cxn ang="0">
                  <a:pos x="200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374" h="243">
                  <a:moveTo>
                    <a:pt x="0" y="0"/>
                  </a:moveTo>
                  <a:lnTo>
                    <a:pt x="115" y="108"/>
                  </a:lnTo>
                  <a:lnTo>
                    <a:pt x="115" y="216"/>
                  </a:lnTo>
                  <a:lnTo>
                    <a:pt x="374" y="243"/>
                  </a:lnTo>
                  <a:lnTo>
                    <a:pt x="374" y="135"/>
                  </a:lnTo>
                  <a:lnTo>
                    <a:pt x="287" y="108"/>
                  </a:lnTo>
                  <a:lnTo>
                    <a:pt x="200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1" name="Group 537"/>
          <p:cNvGrpSpPr>
            <a:grpSpLocks/>
          </p:cNvGrpSpPr>
          <p:nvPr/>
        </p:nvGrpSpPr>
        <p:grpSpPr bwMode="auto">
          <a:xfrm>
            <a:off x="4285205" y="3742900"/>
            <a:ext cx="750798" cy="573389"/>
            <a:chOff x="2338" y="2204"/>
            <a:chExt cx="544" cy="400"/>
          </a:xfrm>
          <a:noFill/>
        </p:grpSpPr>
        <p:sp>
          <p:nvSpPr>
            <p:cNvPr id="904" name="Freeform 538"/>
            <p:cNvSpPr>
              <a:spLocks/>
            </p:cNvSpPr>
            <p:nvPr/>
          </p:nvSpPr>
          <p:spPr bwMode="auto">
            <a:xfrm>
              <a:off x="2338" y="2204"/>
              <a:ext cx="544" cy="400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11" y="53"/>
                </a:cxn>
                <a:cxn ang="0">
                  <a:pos x="29" y="0"/>
                </a:cxn>
                <a:cxn ang="0">
                  <a:pos x="0" y="27"/>
                </a:cxn>
                <a:cxn ang="0">
                  <a:pos x="57" y="54"/>
                </a:cxn>
                <a:cxn ang="0">
                  <a:pos x="115" y="190"/>
                </a:cxn>
                <a:cxn ang="0">
                  <a:pos x="201" y="218"/>
                </a:cxn>
                <a:cxn ang="0">
                  <a:pos x="201" y="163"/>
                </a:cxn>
                <a:cxn ang="0">
                  <a:pos x="143" y="136"/>
                </a:cxn>
                <a:cxn ang="0">
                  <a:pos x="229" y="136"/>
                </a:cxn>
                <a:cxn ang="0">
                  <a:pos x="229" y="218"/>
                </a:cxn>
                <a:cxn ang="0">
                  <a:pos x="172" y="300"/>
                </a:cxn>
                <a:cxn ang="0">
                  <a:pos x="373" y="300"/>
                </a:cxn>
                <a:cxn ang="0">
                  <a:pos x="423" y="400"/>
                </a:cxn>
                <a:cxn ang="0">
                  <a:pos x="430" y="354"/>
                </a:cxn>
                <a:cxn ang="0">
                  <a:pos x="487" y="245"/>
                </a:cxn>
                <a:cxn ang="0">
                  <a:pos x="544" y="27"/>
                </a:cxn>
                <a:cxn ang="0">
                  <a:pos x="143" y="27"/>
                </a:cxn>
                <a:cxn ang="0">
                  <a:pos x="136" y="24"/>
                </a:cxn>
              </a:cxnLst>
              <a:rect l="0" t="0" r="r" b="b"/>
              <a:pathLst>
                <a:path w="544" h="400">
                  <a:moveTo>
                    <a:pt x="136" y="24"/>
                  </a:moveTo>
                  <a:lnTo>
                    <a:pt x="111" y="53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57" y="54"/>
                  </a:lnTo>
                  <a:lnTo>
                    <a:pt x="115" y="190"/>
                  </a:lnTo>
                  <a:lnTo>
                    <a:pt x="201" y="218"/>
                  </a:lnTo>
                  <a:lnTo>
                    <a:pt x="201" y="163"/>
                  </a:lnTo>
                  <a:lnTo>
                    <a:pt x="143" y="136"/>
                  </a:lnTo>
                  <a:lnTo>
                    <a:pt x="229" y="136"/>
                  </a:lnTo>
                  <a:lnTo>
                    <a:pt x="229" y="218"/>
                  </a:lnTo>
                  <a:lnTo>
                    <a:pt x="172" y="300"/>
                  </a:lnTo>
                  <a:lnTo>
                    <a:pt x="373" y="300"/>
                  </a:lnTo>
                  <a:lnTo>
                    <a:pt x="423" y="400"/>
                  </a:lnTo>
                  <a:lnTo>
                    <a:pt x="430" y="354"/>
                  </a:lnTo>
                  <a:lnTo>
                    <a:pt x="487" y="245"/>
                  </a:lnTo>
                  <a:lnTo>
                    <a:pt x="544" y="27"/>
                  </a:lnTo>
                  <a:lnTo>
                    <a:pt x="143" y="27"/>
                  </a:lnTo>
                  <a:lnTo>
                    <a:pt x="13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5" name="Freeform 539"/>
            <p:cNvSpPr>
              <a:spLocks/>
            </p:cNvSpPr>
            <p:nvPr/>
          </p:nvSpPr>
          <p:spPr bwMode="auto">
            <a:xfrm>
              <a:off x="2338" y="2204"/>
              <a:ext cx="544" cy="400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11" y="53"/>
                </a:cxn>
                <a:cxn ang="0">
                  <a:pos x="29" y="0"/>
                </a:cxn>
                <a:cxn ang="0">
                  <a:pos x="0" y="27"/>
                </a:cxn>
                <a:cxn ang="0">
                  <a:pos x="57" y="54"/>
                </a:cxn>
                <a:cxn ang="0">
                  <a:pos x="115" y="190"/>
                </a:cxn>
                <a:cxn ang="0">
                  <a:pos x="201" y="218"/>
                </a:cxn>
                <a:cxn ang="0">
                  <a:pos x="201" y="163"/>
                </a:cxn>
                <a:cxn ang="0">
                  <a:pos x="143" y="136"/>
                </a:cxn>
                <a:cxn ang="0">
                  <a:pos x="229" y="136"/>
                </a:cxn>
                <a:cxn ang="0">
                  <a:pos x="229" y="218"/>
                </a:cxn>
                <a:cxn ang="0">
                  <a:pos x="172" y="300"/>
                </a:cxn>
                <a:cxn ang="0">
                  <a:pos x="373" y="300"/>
                </a:cxn>
                <a:cxn ang="0">
                  <a:pos x="423" y="400"/>
                </a:cxn>
                <a:cxn ang="0">
                  <a:pos x="430" y="354"/>
                </a:cxn>
                <a:cxn ang="0">
                  <a:pos x="487" y="245"/>
                </a:cxn>
                <a:cxn ang="0">
                  <a:pos x="544" y="27"/>
                </a:cxn>
                <a:cxn ang="0">
                  <a:pos x="143" y="27"/>
                </a:cxn>
              </a:cxnLst>
              <a:rect l="0" t="0" r="r" b="b"/>
              <a:pathLst>
                <a:path w="544" h="400">
                  <a:moveTo>
                    <a:pt x="136" y="24"/>
                  </a:moveTo>
                  <a:lnTo>
                    <a:pt x="111" y="53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57" y="54"/>
                  </a:lnTo>
                  <a:lnTo>
                    <a:pt x="115" y="190"/>
                  </a:lnTo>
                  <a:lnTo>
                    <a:pt x="201" y="218"/>
                  </a:lnTo>
                  <a:lnTo>
                    <a:pt x="201" y="163"/>
                  </a:lnTo>
                  <a:lnTo>
                    <a:pt x="143" y="136"/>
                  </a:lnTo>
                  <a:lnTo>
                    <a:pt x="229" y="136"/>
                  </a:lnTo>
                  <a:lnTo>
                    <a:pt x="229" y="218"/>
                  </a:lnTo>
                  <a:lnTo>
                    <a:pt x="172" y="300"/>
                  </a:lnTo>
                  <a:lnTo>
                    <a:pt x="373" y="300"/>
                  </a:lnTo>
                  <a:lnTo>
                    <a:pt x="423" y="400"/>
                  </a:lnTo>
                  <a:lnTo>
                    <a:pt x="430" y="354"/>
                  </a:lnTo>
                  <a:lnTo>
                    <a:pt x="487" y="245"/>
                  </a:lnTo>
                  <a:lnTo>
                    <a:pt x="544" y="27"/>
                  </a:lnTo>
                  <a:lnTo>
                    <a:pt x="143" y="27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92" name="Rectangle 543"/>
          <p:cNvSpPr>
            <a:spLocks noChangeArrowheads="1"/>
          </p:cNvSpPr>
          <p:nvPr/>
        </p:nvSpPr>
        <p:spPr bwMode="auto">
          <a:xfrm>
            <a:off x="1334745" y="1523079"/>
            <a:ext cx="3462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</a:rPr>
              <a:t>CADDO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93" name="Rectangle 544"/>
          <p:cNvSpPr>
            <a:spLocks noChangeArrowheads="1"/>
          </p:cNvSpPr>
          <p:nvPr/>
        </p:nvSpPr>
        <p:spPr bwMode="auto">
          <a:xfrm>
            <a:off x="1700555" y="1077471"/>
            <a:ext cx="30457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BOSSIER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94" name="Rectangle 545"/>
          <p:cNvSpPr>
            <a:spLocks noChangeArrowheads="1"/>
          </p:cNvSpPr>
          <p:nvPr/>
        </p:nvSpPr>
        <p:spPr bwMode="auto">
          <a:xfrm>
            <a:off x="2446854" y="1079510"/>
            <a:ext cx="41678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CLAIBORNE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95" name="Rectangle 546"/>
          <p:cNvSpPr>
            <a:spLocks noChangeArrowheads="1"/>
          </p:cNvSpPr>
          <p:nvPr/>
        </p:nvSpPr>
        <p:spPr bwMode="auto">
          <a:xfrm>
            <a:off x="3311767" y="1076492"/>
            <a:ext cx="25487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UNION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96" name="Rectangle 548"/>
          <p:cNvSpPr>
            <a:spLocks noChangeArrowheads="1"/>
          </p:cNvSpPr>
          <p:nvPr/>
        </p:nvSpPr>
        <p:spPr bwMode="auto">
          <a:xfrm>
            <a:off x="4497748" y="1079510"/>
            <a:ext cx="2083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WEST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97" name="Rectangle 549"/>
          <p:cNvSpPr>
            <a:spLocks noChangeArrowheads="1"/>
          </p:cNvSpPr>
          <p:nvPr/>
        </p:nvSpPr>
        <p:spPr bwMode="auto">
          <a:xfrm>
            <a:off x="4815181" y="1079510"/>
            <a:ext cx="17953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EAST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98" name="Rectangle 550"/>
          <p:cNvSpPr>
            <a:spLocks noChangeArrowheads="1"/>
          </p:cNvSpPr>
          <p:nvPr/>
        </p:nvSpPr>
        <p:spPr bwMode="auto">
          <a:xfrm>
            <a:off x="1617681" y="2315900"/>
            <a:ext cx="30136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DESOTO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99" name="Rectangle 551"/>
          <p:cNvSpPr>
            <a:spLocks noChangeArrowheads="1"/>
          </p:cNvSpPr>
          <p:nvPr/>
        </p:nvSpPr>
        <p:spPr bwMode="auto">
          <a:xfrm>
            <a:off x="2132328" y="2163855"/>
            <a:ext cx="14587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00" name="Rectangle 552"/>
          <p:cNvSpPr>
            <a:spLocks noChangeArrowheads="1"/>
          </p:cNvSpPr>
          <p:nvPr/>
        </p:nvSpPr>
        <p:spPr bwMode="auto">
          <a:xfrm>
            <a:off x="2118769" y="2254957"/>
            <a:ext cx="2132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RIVER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01" name="Rectangle 553"/>
          <p:cNvSpPr>
            <a:spLocks noChangeArrowheads="1"/>
          </p:cNvSpPr>
          <p:nvPr/>
        </p:nvSpPr>
        <p:spPr bwMode="auto">
          <a:xfrm>
            <a:off x="2430293" y="1857006"/>
            <a:ext cx="36548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BIENVILLE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02" name="Rectangle 554"/>
          <p:cNvSpPr>
            <a:spLocks noChangeArrowheads="1"/>
          </p:cNvSpPr>
          <p:nvPr/>
        </p:nvSpPr>
        <p:spPr bwMode="auto">
          <a:xfrm>
            <a:off x="3023244" y="1855248"/>
            <a:ext cx="33342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JACKSON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03" name="Rectangle 555"/>
          <p:cNvSpPr>
            <a:spLocks noChangeArrowheads="1"/>
          </p:cNvSpPr>
          <p:nvPr/>
        </p:nvSpPr>
        <p:spPr bwMode="auto">
          <a:xfrm>
            <a:off x="2882431" y="1457494"/>
            <a:ext cx="3654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</a:rPr>
              <a:t>LINCOLN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04" name="Rectangle 556"/>
          <p:cNvSpPr>
            <a:spLocks noChangeArrowheads="1"/>
          </p:cNvSpPr>
          <p:nvPr/>
        </p:nvSpPr>
        <p:spPr bwMode="auto">
          <a:xfrm>
            <a:off x="3493759" y="1654333"/>
            <a:ext cx="38953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OUACHITA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05" name="Rectangle 557"/>
          <p:cNvSpPr>
            <a:spLocks noChangeArrowheads="1"/>
          </p:cNvSpPr>
          <p:nvPr/>
        </p:nvSpPr>
        <p:spPr bwMode="auto">
          <a:xfrm>
            <a:off x="4132010" y="1642865"/>
            <a:ext cx="3767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RICHLAND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06" name="Rectangle 558"/>
          <p:cNvSpPr>
            <a:spLocks noChangeArrowheads="1"/>
          </p:cNvSpPr>
          <p:nvPr/>
        </p:nvSpPr>
        <p:spPr bwMode="auto">
          <a:xfrm>
            <a:off x="4736303" y="1794029"/>
            <a:ext cx="3638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MADISON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07" name="Rectangle 559"/>
          <p:cNvSpPr>
            <a:spLocks noChangeArrowheads="1"/>
          </p:cNvSpPr>
          <p:nvPr/>
        </p:nvSpPr>
        <p:spPr bwMode="auto">
          <a:xfrm>
            <a:off x="1861011" y="3084089"/>
            <a:ext cx="2644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SABINE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08" name="Rectangle 572"/>
          <p:cNvSpPr>
            <a:spLocks noChangeArrowheads="1"/>
          </p:cNvSpPr>
          <p:nvPr/>
        </p:nvSpPr>
        <p:spPr bwMode="auto">
          <a:xfrm>
            <a:off x="2161782" y="967700"/>
            <a:ext cx="8015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W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09" name="Rectangle 573"/>
          <p:cNvSpPr>
            <a:spLocks noChangeArrowheads="1"/>
          </p:cNvSpPr>
          <p:nvPr/>
        </p:nvSpPr>
        <p:spPr bwMode="auto">
          <a:xfrm>
            <a:off x="2172205" y="1050841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10" name="Rectangle 574"/>
          <p:cNvSpPr>
            <a:spLocks noChangeArrowheads="1"/>
          </p:cNvSpPr>
          <p:nvPr/>
        </p:nvSpPr>
        <p:spPr bwMode="auto">
          <a:xfrm>
            <a:off x="2170826" y="1135416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B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11" name="Rectangle 575"/>
          <p:cNvSpPr>
            <a:spLocks noChangeArrowheads="1"/>
          </p:cNvSpPr>
          <p:nvPr/>
        </p:nvSpPr>
        <p:spPr bwMode="auto">
          <a:xfrm>
            <a:off x="2172205" y="1218557"/>
            <a:ext cx="4167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12" name="Rectangle 576"/>
          <p:cNvSpPr>
            <a:spLocks noChangeArrowheads="1"/>
          </p:cNvSpPr>
          <p:nvPr/>
        </p:nvSpPr>
        <p:spPr bwMode="auto">
          <a:xfrm>
            <a:off x="2173585" y="1303132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13" name="Rectangle 577"/>
          <p:cNvSpPr>
            <a:spLocks noChangeArrowheads="1"/>
          </p:cNvSpPr>
          <p:nvPr/>
        </p:nvSpPr>
        <p:spPr bwMode="auto">
          <a:xfrm>
            <a:off x="2172205" y="1387708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14" name="Rectangle 578"/>
          <p:cNvSpPr>
            <a:spLocks noChangeArrowheads="1"/>
          </p:cNvSpPr>
          <p:nvPr/>
        </p:nvSpPr>
        <p:spPr bwMode="auto">
          <a:xfrm>
            <a:off x="2170826" y="1470849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15" name="Rectangle 580"/>
          <p:cNvSpPr>
            <a:spLocks noChangeArrowheads="1"/>
          </p:cNvSpPr>
          <p:nvPr/>
        </p:nvSpPr>
        <p:spPr bwMode="auto">
          <a:xfrm>
            <a:off x="3070679" y="2412638"/>
            <a:ext cx="2180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WINN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16" name="Rectangle 581"/>
          <p:cNvSpPr>
            <a:spLocks noChangeArrowheads="1"/>
          </p:cNvSpPr>
          <p:nvPr/>
        </p:nvSpPr>
        <p:spPr bwMode="auto">
          <a:xfrm>
            <a:off x="3575380" y="2221987"/>
            <a:ext cx="39273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CALDWELL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17" name="Rectangle 582"/>
          <p:cNvSpPr>
            <a:spLocks noChangeArrowheads="1"/>
          </p:cNvSpPr>
          <p:nvPr/>
        </p:nvSpPr>
        <p:spPr bwMode="auto">
          <a:xfrm>
            <a:off x="4151332" y="2211953"/>
            <a:ext cx="3638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FRANKLIN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18" name="Rectangle 583"/>
          <p:cNvSpPr>
            <a:spLocks noChangeArrowheads="1"/>
          </p:cNvSpPr>
          <p:nvPr/>
        </p:nvSpPr>
        <p:spPr bwMode="auto">
          <a:xfrm>
            <a:off x="4657845" y="2213387"/>
            <a:ext cx="27892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TENSAS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19" name="Rectangle 584"/>
          <p:cNvSpPr>
            <a:spLocks noChangeArrowheads="1"/>
          </p:cNvSpPr>
          <p:nvPr/>
        </p:nvSpPr>
        <p:spPr bwMode="auto">
          <a:xfrm>
            <a:off x="3143729" y="2951134"/>
            <a:ext cx="2564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GRANT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0" name="Rectangle 585"/>
          <p:cNvSpPr>
            <a:spLocks noChangeArrowheads="1"/>
          </p:cNvSpPr>
          <p:nvPr/>
        </p:nvSpPr>
        <p:spPr bwMode="auto">
          <a:xfrm>
            <a:off x="3503236" y="2851427"/>
            <a:ext cx="3879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</a:rPr>
              <a:t>LASALLE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21" name="Rectangle 586"/>
          <p:cNvSpPr>
            <a:spLocks noChangeArrowheads="1"/>
          </p:cNvSpPr>
          <p:nvPr/>
        </p:nvSpPr>
        <p:spPr bwMode="auto">
          <a:xfrm>
            <a:off x="3970533" y="2590389"/>
            <a:ext cx="45685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CATAHOULA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2" name="Rectangle 587"/>
          <p:cNvSpPr>
            <a:spLocks noChangeArrowheads="1"/>
          </p:cNvSpPr>
          <p:nvPr/>
        </p:nvSpPr>
        <p:spPr bwMode="auto">
          <a:xfrm>
            <a:off x="4354213" y="2793941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3" name="Rectangle 588"/>
          <p:cNvSpPr>
            <a:spLocks noChangeArrowheads="1"/>
          </p:cNvSpPr>
          <p:nvPr/>
        </p:nvSpPr>
        <p:spPr bwMode="auto">
          <a:xfrm>
            <a:off x="4354213" y="2878516"/>
            <a:ext cx="5931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4" name="Rectangle 589"/>
          <p:cNvSpPr>
            <a:spLocks noChangeArrowheads="1"/>
          </p:cNvSpPr>
          <p:nvPr/>
        </p:nvSpPr>
        <p:spPr bwMode="auto">
          <a:xfrm>
            <a:off x="4354213" y="2961658"/>
            <a:ext cx="577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5" name="Rectangle 590"/>
          <p:cNvSpPr>
            <a:spLocks noChangeArrowheads="1"/>
          </p:cNvSpPr>
          <p:nvPr/>
        </p:nvSpPr>
        <p:spPr bwMode="auto">
          <a:xfrm>
            <a:off x="4354213" y="3046233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6" name="Rectangle 591"/>
          <p:cNvSpPr>
            <a:spLocks noChangeArrowheads="1"/>
          </p:cNvSpPr>
          <p:nvPr/>
        </p:nvSpPr>
        <p:spPr bwMode="auto">
          <a:xfrm>
            <a:off x="4354213" y="3129374"/>
            <a:ext cx="5931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7" name="Rectangle 592"/>
          <p:cNvSpPr>
            <a:spLocks noChangeArrowheads="1"/>
          </p:cNvSpPr>
          <p:nvPr/>
        </p:nvSpPr>
        <p:spPr bwMode="auto">
          <a:xfrm>
            <a:off x="4354213" y="3212515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8" name="Rectangle 593"/>
          <p:cNvSpPr>
            <a:spLocks noChangeArrowheads="1"/>
          </p:cNvSpPr>
          <p:nvPr/>
        </p:nvSpPr>
        <p:spPr bwMode="auto">
          <a:xfrm>
            <a:off x="4354213" y="3297090"/>
            <a:ext cx="5450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9" name="Rectangle 594"/>
          <p:cNvSpPr>
            <a:spLocks noChangeArrowheads="1"/>
          </p:cNvSpPr>
          <p:nvPr/>
        </p:nvSpPr>
        <p:spPr bwMode="auto">
          <a:xfrm>
            <a:off x="4373535" y="3380231"/>
            <a:ext cx="2244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30" name="Rectangle 595"/>
          <p:cNvSpPr>
            <a:spLocks noChangeArrowheads="1"/>
          </p:cNvSpPr>
          <p:nvPr/>
        </p:nvSpPr>
        <p:spPr bwMode="auto">
          <a:xfrm>
            <a:off x="4354213" y="3466239"/>
            <a:ext cx="512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31" name="Rectangle 596"/>
          <p:cNvSpPr>
            <a:spLocks noChangeArrowheads="1"/>
          </p:cNvSpPr>
          <p:nvPr/>
        </p:nvSpPr>
        <p:spPr bwMode="auto">
          <a:xfrm>
            <a:off x="2249494" y="3633955"/>
            <a:ext cx="31739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VERNON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32" name="Rectangle 597"/>
          <p:cNvSpPr>
            <a:spLocks noChangeArrowheads="1"/>
          </p:cNvSpPr>
          <p:nvPr/>
        </p:nvSpPr>
        <p:spPr bwMode="auto">
          <a:xfrm>
            <a:off x="3062806" y="3553266"/>
            <a:ext cx="44082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1"/>
                </a:solidFill>
              </a:rPr>
              <a:t>RAPIDES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33" name="Rectangle 598"/>
          <p:cNvSpPr>
            <a:spLocks noChangeArrowheads="1"/>
          </p:cNvSpPr>
          <p:nvPr/>
        </p:nvSpPr>
        <p:spPr bwMode="auto">
          <a:xfrm>
            <a:off x="3777313" y="3672659"/>
            <a:ext cx="41036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AVOYELLES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34" name="Rectangle 599"/>
          <p:cNvSpPr>
            <a:spLocks noChangeArrowheads="1"/>
          </p:cNvSpPr>
          <p:nvPr/>
        </p:nvSpPr>
        <p:spPr bwMode="auto">
          <a:xfrm>
            <a:off x="2041091" y="4218811"/>
            <a:ext cx="50174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BEAUREGARD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35" name="Rectangle 600"/>
          <p:cNvSpPr>
            <a:spLocks noChangeArrowheads="1"/>
          </p:cNvSpPr>
          <p:nvPr/>
        </p:nvSpPr>
        <p:spPr bwMode="auto">
          <a:xfrm>
            <a:off x="2834675" y="4322021"/>
            <a:ext cx="2404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Allen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36" name="Rectangle 601"/>
          <p:cNvSpPr>
            <a:spLocks noChangeArrowheads="1"/>
          </p:cNvSpPr>
          <p:nvPr/>
        </p:nvSpPr>
        <p:spPr bwMode="auto">
          <a:xfrm>
            <a:off x="3234353" y="4171979"/>
            <a:ext cx="50975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Evangeline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37" name="Rectangle 602"/>
          <p:cNvSpPr>
            <a:spLocks noChangeArrowheads="1"/>
          </p:cNvSpPr>
          <p:nvPr/>
        </p:nvSpPr>
        <p:spPr bwMode="auto">
          <a:xfrm>
            <a:off x="3981074" y="4266757"/>
            <a:ext cx="1202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St.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38" name="Rectangle 603"/>
          <p:cNvSpPr>
            <a:spLocks noChangeArrowheads="1"/>
          </p:cNvSpPr>
          <p:nvPr/>
        </p:nvSpPr>
        <p:spPr bwMode="auto">
          <a:xfrm>
            <a:off x="3871163" y="4377690"/>
            <a:ext cx="31739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Landry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39" name="Rectangle 604"/>
          <p:cNvSpPr>
            <a:spLocks noChangeArrowheads="1"/>
          </p:cNvSpPr>
          <p:nvPr/>
        </p:nvSpPr>
        <p:spPr bwMode="auto">
          <a:xfrm>
            <a:off x="4387336" y="4263249"/>
            <a:ext cx="27251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POINTE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0" name="Rectangle 605"/>
          <p:cNvSpPr>
            <a:spLocks noChangeArrowheads="1"/>
          </p:cNvSpPr>
          <p:nvPr/>
        </p:nvSpPr>
        <p:spPr bwMode="auto">
          <a:xfrm>
            <a:off x="4379589" y="4355870"/>
            <a:ext cx="29815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COUPEE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1" name="Rectangle 606"/>
          <p:cNvSpPr>
            <a:spLocks noChangeArrowheads="1"/>
          </p:cNvSpPr>
          <p:nvPr/>
        </p:nvSpPr>
        <p:spPr bwMode="auto">
          <a:xfrm>
            <a:off x="4646803" y="3840375"/>
            <a:ext cx="2083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WEST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42" name="Rectangle 610"/>
          <p:cNvSpPr>
            <a:spLocks noChangeArrowheads="1"/>
          </p:cNvSpPr>
          <p:nvPr/>
        </p:nvSpPr>
        <p:spPr bwMode="auto">
          <a:xfrm>
            <a:off x="5620249" y="3863662"/>
            <a:ext cx="8496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3" name="Rectangle 611"/>
          <p:cNvSpPr>
            <a:spLocks noChangeArrowheads="1"/>
          </p:cNvSpPr>
          <p:nvPr/>
        </p:nvSpPr>
        <p:spPr bwMode="auto">
          <a:xfrm>
            <a:off x="5528570" y="3962896"/>
            <a:ext cx="29014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HELENA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4" name="Rectangle 615"/>
          <p:cNvSpPr>
            <a:spLocks noChangeArrowheads="1"/>
          </p:cNvSpPr>
          <p:nvPr/>
        </p:nvSpPr>
        <p:spPr bwMode="auto">
          <a:xfrm>
            <a:off x="6025480" y="4142838"/>
            <a:ext cx="2244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5" name="Rectangle 617"/>
          <p:cNvSpPr>
            <a:spLocks noChangeArrowheads="1"/>
          </p:cNvSpPr>
          <p:nvPr/>
        </p:nvSpPr>
        <p:spPr bwMode="auto">
          <a:xfrm>
            <a:off x="6010386" y="4310553"/>
            <a:ext cx="512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6" name="Rectangle 618"/>
          <p:cNvSpPr>
            <a:spLocks noChangeArrowheads="1"/>
          </p:cNvSpPr>
          <p:nvPr/>
        </p:nvSpPr>
        <p:spPr bwMode="auto">
          <a:xfrm>
            <a:off x="6010386" y="4395128"/>
            <a:ext cx="561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7" name="Rectangle 619"/>
          <p:cNvSpPr>
            <a:spLocks noChangeArrowheads="1"/>
          </p:cNvSpPr>
          <p:nvPr/>
        </p:nvSpPr>
        <p:spPr bwMode="auto">
          <a:xfrm>
            <a:off x="6008757" y="4479703"/>
            <a:ext cx="5931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8" name="Rectangle 621"/>
          <p:cNvSpPr>
            <a:spLocks noChangeArrowheads="1"/>
          </p:cNvSpPr>
          <p:nvPr/>
        </p:nvSpPr>
        <p:spPr bwMode="auto">
          <a:xfrm>
            <a:off x="1980759" y="4893378"/>
            <a:ext cx="43601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Calcasieu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49" name="Rectangle 622"/>
          <p:cNvSpPr>
            <a:spLocks noChangeArrowheads="1"/>
          </p:cNvSpPr>
          <p:nvPr/>
        </p:nvSpPr>
        <p:spPr bwMode="auto">
          <a:xfrm>
            <a:off x="2715982" y="4818086"/>
            <a:ext cx="42960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Jefferson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0" name="Rectangle 623"/>
          <p:cNvSpPr>
            <a:spLocks noChangeArrowheads="1"/>
          </p:cNvSpPr>
          <p:nvPr/>
        </p:nvSpPr>
        <p:spPr bwMode="auto">
          <a:xfrm>
            <a:off x="2830535" y="4935547"/>
            <a:ext cx="2500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Davis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1" name="Rectangle 624"/>
          <p:cNvSpPr>
            <a:spLocks noChangeArrowheads="1"/>
          </p:cNvSpPr>
          <p:nvPr/>
        </p:nvSpPr>
        <p:spPr bwMode="auto">
          <a:xfrm>
            <a:off x="3308064" y="4819672"/>
            <a:ext cx="31258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Acadia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3" name="Rectangle 626"/>
          <p:cNvSpPr>
            <a:spLocks noChangeArrowheads="1"/>
          </p:cNvSpPr>
          <p:nvPr/>
        </p:nvSpPr>
        <p:spPr bwMode="auto">
          <a:xfrm>
            <a:off x="3360354" y="5434631"/>
            <a:ext cx="46006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Vermilion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5" name="Rectangle 628"/>
          <p:cNvSpPr>
            <a:spLocks noChangeArrowheads="1"/>
          </p:cNvSpPr>
          <p:nvPr/>
        </p:nvSpPr>
        <p:spPr bwMode="auto">
          <a:xfrm>
            <a:off x="4247443" y="4820869"/>
            <a:ext cx="1057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St.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56" name="Rectangle 629"/>
          <p:cNvSpPr>
            <a:spLocks noChangeArrowheads="1"/>
          </p:cNvSpPr>
          <p:nvPr/>
        </p:nvSpPr>
        <p:spPr bwMode="auto">
          <a:xfrm>
            <a:off x="4180315" y="4910537"/>
            <a:ext cx="2853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Martin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57" name="Rectangle 631"/>
          <p:cNvSpPr>
            <a:spLocks noChangeArrowheads="1"/>
          </p:cNvSpPr>
          <p:nvPr/>
        </p:nvSpPr>
        <p:spPr bwMode="auto">
          <a:xfrm>
            <a:off x="4656683" y="5632213"/>
            <a:ext cx="1057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St.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58" name="Rectangle 632"/>
          <p:cNvSpPr>
            <a:spLocks noChangeArrowheads="1"/>
          </p:cNvSpPr>
          <p:nvPr/>
        </p:nvSpPr>
        <p:spPr bwMode="auto">
          <a:xfrm>
            <a:off x="4628199" y="5738310"/>
            <a:ext cx="2196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Mary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59" name="Rectangle 633"/>
          <p:cNvSpPr>
            <a:spLocks noChangeArrowheads="1"/>
          </p:cNvSpPr>
          <p:nvPr/>
        </p:nvSpPr>
        <p:spPr bwMode="auto">
          <a:xfrm>
            <a:off x="4893850" y="5444430"/>
            <a:ext cx="1057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St.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60" name="Rectangle 634"/>
          <p:cNvSpPr>
            <a:spLocks noChangeArrowheads="1"/>
          </p:cNvSpPr>
          <p:nvPr/>
        </p:nvSpPr>
        <p:spPr bwMode="auto">
          <a:xfrm>
            <a:off x="4877095" y="5527571"/>
            <a:ext cx="2853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Martin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61" name="Rectangle 636"/>
          <p:cNvSpPr>
            <a:spLocks noChangeArrowheads="1"/>
          </p:cNvSpPr>
          <p:nvPr/>
        </p:nvSpPr>
        <p:spPr bwMode="auto">
          <a:xfrm>
            <a:off x="5079886" y="4359781"/>
            <a:ext cx="1538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EAST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62" name="Rectangle 637"/>
          <p:cNvSpPr>
            <a:spLocks noChangeArrowheads="1"/>
          </p:cNvSpPr>
          <p:nvPr/>
        </p:nvSpPr>
        <p:spPr bwMode="auto">
          <a:xfrm>
            <a:off x="5068892" y="4438376"/>
            <a:ext cx="2244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BATON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63" name="Rectangle 638"/>
          <p:cNvSpPr>
            <a:spLocks noChangeArrowheads="1"/>
          </p:cNvSpPr>
          <p:nvPr/>
        </p:nvSpPr>
        <p:spPr bwMode="auto">
          <a:xfrm>
            <a:off x="5075037" y="4518407"/>
            <a:ext cx="2276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ROUGE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64" name="Rectangle 640"/>
          <p:cNvSpPr>
            <a:spLocks noChangeArrowheads="1"/>
          </p:cNvSpPr>
          <p:nvPr/>
        </p:nvSpPr>
        <p:spPr bwMode="auto">
          <a:xfrm>
            <a:off x="6608450" y="4423453"/>
            <a:ext cx="9137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65" name="Rectangle 641"/>
          <p:cNvSpPr>
            <a:spLocks noChangeArrowheads="1"/>
          </p:cNvSpPr>
          <p:nvPr/>
        </p:nvSpPr>
        <p:spPr bwMode="auto">
          <a:xfrm>
            <a:off x="6463073" y="4537070"/>
            <a:ext cx="46487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Tammany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66" name="Rectangle 642"/>
          <p:cNvSpPr>
            <a:spLocks noChangeArrowheads="1"/>
          </p:cNvSpPr>
          <p:nvPr/>
        </p:nvSpPr>
        <p:spPr bwMode="auto">
          <a:xfrm>
            <a:off x="4754220" y="4947259"/>
            <a:ext cx="35586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IBERVILLE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67" name="Rectangle 643"/>
          <p:cNvSpPr>
            <a:spLocks noChangeArrowheads="1"/>
          </p:cNvSpPr>
          <p:nvPr/>
        </p:nvSpPr>
        <p:spPr bwMode="auto">
          <a:xfrm>
            <a:off x="4773776" y="4486870"/>
            <a:ext cx="1779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WEST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68" name="Rectangle 644"/>
          <p:cNvSpPr>
            <a:spLocks noChangeArrowheads="1"/>
          </p:cNvSpPr>
          <p:nvPr/>
        </p:nvSpPr>
        <p:spPr bwMode="auto">
          <a:xfrm>
            <a:off x="4783438" y="4558544"/>
            <a:ext cx="2244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BATON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69" name="Rectangle 647"/>
          <p:cNvSpPr>
            <a:spLocks noChangeArrowheads="1"/>
          </p:cNvSpPr>
          <p:nvPr/>
        </p:nvSpPr>
        <p:spPr bwMode="auto">
          <a:xfrm>
            <a:off x="5871336" y="5021403"/>
            <a:ext cx="1057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St.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70" name="Rectangle 649"/>
          <p:cNvSpPr>
            <a:spLocks noChangeArrowheads="1"/>
          </p:cNvSpPr>
          <p:nvPr/>
        </p:nvSpPr>
        <p:spPr bwMode="auto">
          <a:xfrm>
            <a:off x="6077402" y="5293124"/>
            <a:ext cx="801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71" name="Rectangle 651"/>
          <p:cNvSpPr>
            <a:spLocks noChangeArrowheads="1"/>
          </p:cNvSpPr>
          <p:nvPr/>
        </p:nvSpPr>
        <p:spPr bwMode="auto">
          <a:xfrm>
            <a:off x="5880652" y="5511802"/>
            <a:ext cx="3847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72" name="Rectangle 652"/>
          <p:cNvSpPr>
            <a:spLocks noChangeArrowheads="1"/>
          </p:cNvSpPr>
          <p:nvPr/>
        </p:nvSpPr>
        <p:spPr bwMode="auto">
          <a:xfrm>
            <a:off x="5919296" y="5594943"/>
            <a:ext cx="512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73" name="Rectangle 653"/>
          <p:cNvSpPr>
            <a:spLocks noChangeArrowheads="1"/>
          </p:cNvSpPr>
          <p:nvPr/>
        </p:nvSpPr>
        <p:spPr bwMode="auto">
          <a:xfrm>
            <a:off x="5992249" y="5679518"/>
            <a:ext cx="4167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F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74" name="Rectangle 654"/>
          <p:cNvSpPr>
            <a:spLocks noChangeArrowheads="1"/>
          </p:cNvSpPr>
          <p:nvPr/>
        </p:nvSpPr>
        <p:spPr bwMode="auto">
          <a:xfrm>
            <a:off x="6030839" y="5762660"/>
            <a:ext cx="5931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75" name="Rectangle 655"/>
          <p:cNvSpPr>
            <a:spLocks noChangeArrowheads="1"/>
          </p:cNvSpPr>
          <p:nvPr/>
        </p:nvSpPr>
        <p:spPr bwMode="auto">
          <a:xfrm>
            <a:off x="6087674" y="5847234"/>
            <a:ext cx="577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76" name="Rectangle 656"/>
          <p:cNvSpPr>
            <a:spLocks noChangeArrowheads="1"/>
          </p:cNvSpPr>
          <p:nvPr/>
        </p:nvSpPr>
        <p:spPr bwMode="auto">
          <a:xfrm>
            <a:off x="6124702" y="5931809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77" name="Rectangle 657"/>
          <p:cNvSpPr>
            <a:spLocks noChangeArrowheads="1"/>
          </p:cNvSpPr>
          <p:nvPr/>
        </p:nvSpPr>
        <p:spPr bwMode="auto">
          <a:xfrm>
            <a:off x="6182668" y="6014950"/>
            <a:ext cx="4809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78" name="Rectangle 658"/>
          <p:cNvSpPr>
            <a:spLocks noChangeArrowheads="1"/>
          </p:cNvSpPr>
          <p:nvPr/>
        </p:nvSpPr>
        <p:spPr bwMode="auto">
          <a:xfrm>
            <a:off x="6237873" y="6099524"/>
            <a:ext cx="5610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79" name="Rectangle 659"/>
          <p:cNvSpPr>
            <a:spLocks noChangeArrowheads="1"/>
          </p:cNvSpPr>
          <p:nvPr/>
        </p:nvSpPr>
        <p:spPr bwMode="auto">
          <a:xfrm>
            <a:off x="6312638" y="6182666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80" name="Rectangle 661"/>
          <p:cNvSpPr>
            <a:spLocks noChangeArrowheads="1"/>
          </p:cNvSpPr>
          <p:nvPr/>
        </p:nvSpPr>
        <p:spPr bwMode="auto">
          <a:xfrm>
            <a:off x="6349902" y="5272412"/>
            <a:ext cx="2404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J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81" name="Rectangle 662"/>
          <p:cNvSpPr>
            <a:spLocks noChangeArrowheads="1"/>
          </p:cNvSpPr>
          <p:nvPr/>
        </p:nvSpPr>
        <p:spPr bwMode="auto">
          <a:xfrm>
            <a:off x="6363703" y="5341219"/>
            <a:ext cx="3687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82" name="Rectangle 663"/>
          <p:cNvSpPr>
            <a:spLocks noChangeArrowheads="1"/>
          </p:cNvSpPr>
          <p:nvPr/>
        </p:nvSpPr>
        <p:spPr bwMode="auto">
          <a:xfrm>
            <a:off x="6403727" y="5411459"/>
            <a:ext cx="352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F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83" name="Rectangle 664"/>
          <p:cNvSpPr>
            <a:spLocks noChangeArrowheads="1"/>
          </p:cNvSpPr>
          <p:nvPr/>
        </p:nvSpPr>
        <p:spPr bwMode="auto">
          <a:xfrm>
            <a:off x="6418909" y="5480266"/>
            <a:ext cx="352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F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84" name="Rectangle 665"/>
          <p:cNvSpPr>
            <a:spLocks noChangeArrowheads="1"/>
          </p:cNvSpPr>
          <p:nvPr/>
        </p:nvSpPr>
        <p:spPr bwMode="auto">
          <a:xfrm>
            <a:off x="6427190" y="5549072"/>
            <a:ext cx="3687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85" name="Rectangle 666"/>
          <p:cNvSpPr>
            <a:spLocks noChangeArrowheads="1"/>
          </p:cNvSpPr>
          <p:nvPr/>
        </p:nvSpPr>
        <p:spPr bwMode="auto">
          <a:xfrm>
            <a:off x="6449271" y="5619313"/>
            <a:ext cx="4167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86" name="Rectangle 667"/>
          <p:cNvSpPr>
            <a:spLocks noChangeArrowheads="1"/>
          </p:cNvSpPr>
          <p:nvPr/>
        </p:nvSpPr>
        <p:spPr bwMode="auto">
          <a:xfrm>
            <a:off x="6457552" y="5688119"/>
            <a:ext cx="352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87" name="Rectangle 668"/>
          <p:cNvSpPr>
            <a:spLocks noChangeArrowheads="1"/>
          </p:cNvSpPr>
          <p:nvPr/>
        </p:nvSpPr>
        <p:spPr bwMode="auto">
          <a:xfrm>
            <a:off x="6461484" y="5758359"/>
            <a:ext cx="5129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88" name="Rectangle 669"/>
          <p:cNvSpPr>
            <a:spLocks noChangeArrowheads="1"/>
          </p:cNvSpPr>
          <p:nvPr/>
        </p:nvSpPr>
        <p:spPr bwMode="auto">
          <a:xfrm>
            <a:off x="6472539" y="5827165"/>
            <a:ext cx="4969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89" name="Rectangle 670"/>
          <p:cNvSpPr>
            <a:spLocks noChangeArrowheads="1"/>
          </p:cNvSpPr>
          <p:nvPr/>
        </p:nvSpPr>
        <p:spPr bwMode="auto">
          <a:xfrm>
            <a:off x="6672855" y="5498901"/>
            <a:ext cx="4648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90" name="Rectangle 671"/>
          <p:cNvSpPr>
            <a:spLocks noChangeArrowheads="1"/>
          </p:cNvSpPr>
          <p:nvPr/>
        </p:nvSpPr>
        <p:spPr bwMode="auto">
          <a:xfrm>
            <a:off x="6730821" y="5583476"/>
            <a:ext cx="3847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91" name="Rectangle 672"/>
          <p:cNvSpPr>
            <a:spLocks noChangeArrowheads="1"/>
          </p:cNvSpPr>
          <p:nvPr/>
        </p:nvSpPr>
        <p:spPr bwMode="auto">
          <a:xfrm>
            <a:off x="6787171" y="5668051"/>
            <a:ext cx="512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92" name="Rectangle 673"/>
          <p:cNvSpPr>
            <a:spLocks noChangeArrowheads="1"/>
          </p:cNvSpPr>
          <p:nvPr/>
        </p:nvSpPr>
        <p:spPr bwMode="auto">
          <a:xfrm>
            <a:off x="6861686" y="5752625"/>
            <a:ext cx="6091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Q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93" name="Rectangle 674"/>
          <p:cNvSpPr>
            <a:spLocks noChangeArrowheads="1"/>
          </p:cNvSpPr>
          <p:nvPr/>
        </p:nvSpPr>
        <p:spPr bwMode="auto">
          <a:xfrm>
            <a:off x="6937842" y="5835766"/>
            <a:ext cx="577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94" name="Rectangle 675"/>
          <p:cNvSpPr>
            <a:spLocks noChangeArrowheads="1"/>
          </p:cNvSpPr>
          <p:nvPr/>
        </p:nvSpPr>
        <p:spPr bwMode="auto">
          <a:xfrm>
            <a:off x="7012371" y="5918907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95" name="Rectangle 676"/>
          <p:cNvSpPr>
            <a:spLocks noChangeArrowheads="1"/>
          </p:cNvSpPr>
          <p:nvPr/>
        </p:nvSpPr>
        <p:spPr bwMode="auto">
          <a:xfrm>
            <a:off x="7086898" y="6003482"/>
            <a:ext cx="7694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96" name="Rectangle 677"/>
          <p:cNvSpPr>
            <a:spLocks noChangeArrowheads="1"/>
          </p:cNvSpPr>
          <p:nvPr/>
        </p:nvSpPr>
        <p:spPr bwMode="auto">
          <a:xfrm>
            <a:off x="7198690" y="6086624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I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97" name="Rectangle 678"/>
          <p:cNvSpPr>
            <a:spLocks noChangeArrowheads="1"/>
          </p:cNvSpPr>
          <p:nvPr/>
        </p:nvSpPr>
        <p:spPr bwMode="auto">
          <a:xfrm>
            <a:off x="7293920" y="6171198"/>
            <a:ext cx="577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98" name="Rectangle 679"/>
          <p:cNvSpPr>
            <a:spLocks noChangeArrowheads="1"/>
          </p:cNvSpPr>
          <p:nvPr/>
        </p:nvSpPr>
        <p:spPr bwMode="auto">
          <a:xfrm>
            <a:off x="7405712" y="6254340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99" name="Rectangle 680"/>
          <p:cNvSpPr>
            <a:spLocks noChangeArrowheads="1"/>
          </p:cNvSpPr>
          <p:nvPr/>
        </p:nvSpPr>
        <p:spPr bwMode="auto">
          <a:xfrm>
            <a:off x="7479761" y="6338915"/>
            <a:ext cx="10419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S 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00" name="Rectangle 688"/>
          <p:cNvSpPr>
            <a:spLocks noChangeArrowheads="1"/>
          </p:cNvSpPr>
          <p:nvPr/>
        </p:nvSpPr>
        <p:spPr bwMode="auto">
          <a:xfrm>
            <a:off x="6015906" y="3817440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/>
                </a:solidFill>
              </a:rPr>
              <a:t>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01" name="Rectangle 684"/>
          <p:cNvSpPr>
            <a:spLocks noChangeArrowheads="1"/>
          </p:cNvSpPr>
          <p:nvPr/>
        </p:nvSpPr>
        <p:spPr bwMode="auto">
          <a:xfrm>
            <a:off x="5540489" y="5133363"/>
            <a:ext cx="1057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St.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03" name="Freeform 188"/>
          <p:cNvSpPr>
            <a:spLocks/>
          </p:cNvSpPr>
          <p:nvPr/>
        </p:nvSpPr>
        <p:spPr bwMode="auto">
          <a:xfrm>
            <a:off x="6253291" y="5183537"/>
            <a:ext cx="437506" cy="8944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8"/>
              </a:cxn>
              <a:cxn ang="0">
                <a:pos x="29" y="189"/>
              </a:cxn>
              <a:cxn ang="0">
                <a:pos x="87" y="216"/>
              </a:cxn>
              <a:cxn ang="0">
                <a:pos x="58" y="352"/>
              </a:cxn>
              <a:cxn ang="0">
                <a:pos x="115" y="379"/>
              </a:cxn>
              <a:cxn ang="0">
                <a:pos x="115" y="461"/>
              </a:cxn>
              <a:cxn ang="0">
                <a:pos x="87" y="488"/>
              </a:cxn>
              <a:cxn ang="0">
                <a:pos x="144" y="569"/>
              </a:cxn>
              <a:cxn ang="0">
                <a:pos x="259" y="624"/>
              </a:cxn>
              <a:cxn ang="0">
                <a:pos x="317" y="597"/>
              </a:cxn>
              <a:cxn ang="0">
                <a:pos x="288" y="434"/>
              </a:cxn>
              <a:cxn ang="0">
                <a:pos x="202" y="270"/>
              </a:cxn>
              <a:cxn ang="0">
                <a:pos x="259" y="136"/>
              </a:cxn>
              <a:cxn ang="0">
                <a:pos x="202" y="108"/>
              </a:cxn>
              <a:cxn ang="0">
                <a:pos x="173" y="136"/>
              </a:cxn>
              <a:cxn ang="0">
                <a:pos x="115" y="136"/>
              </a:cxn>
              <a:cxn ang="0">
                <a:pos x="144" y="27"/>
              </a:cxn>
              <a:cxn ang="0">
                <a:pos x="0" y="0"/>
              </a:cxn>
            </a:cxnLst>
            <a:rect l="0" t="0" r="r" b="b"/>
            <a:pathLst>
              <a:path w="317" h="624">
                <a:moveTo>
                  <a:pt x="0" y="0"/>
                </a:moveTo>
                <a:lnTo>
                  <a:pt x="0" y="108"/>
                </a:lnTo>
                <a:lnTo>
                  <a:pt x="29" y="189"/>
                </a:lnTo>
                <a:lnTo>
                  <a:pt x="87" y="216"/>
                </a:lnTo>
                <a:lnTo>
                  <a:pt x="58" y="352"/>
                </a:lnTo>
                <a:lnTo>
                  <a:pt x="115" y="379"/>
                </a:lnTo>
                <a:lnTo>
                  <a:pt x="115" y="461"/>
                </a:lnTo>
                <a:lnTo>
                  <a:pt x="87" y="488"/>
                </a:lnTo>
                <a:lnTo>
                  <a:pt x="144" y="569"/>
                </a:lnTo>
                <a:lnTo>
                  <a:pt x="259" y="624"/>
                </a:lnTo>
                <a:lnTo>
                  <a:pt x="317" y="597"/>
                </a:lnTo>
                <a:lnTo>
                  <a:pt x="288" y="434"/>
                </a:lnTo>
                <a:lnTo>
                  <a:pt x="202" y="270"/>
                </a:lnTo>
                <a:lnTo>
                  <a:pt x="259" y="136"/>
                </a:lnTo>
                <a:lnTo>
                  <a:pt x="202" y="108"/>
                </a:lnTo>
                <a:lnTo>
                  <a:pt x="173" y="136"/>
                </a:lnTo>
                <a:lnTo>
                  <a:pt x="115" y="136"/>
                </a:lnTo>
                <a:lnTo>
                  <a:pt x="144" y="27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2" name="Rectangle 625"/>
          <p:cNvSpPr>
            <a:spLocks noChangeArrowheads="1"/>
          </p:cNvSpPr>
          <p:nvPr/>
        </p:nvSpPr>
        <p:spPr bwMode="auto">
          <a:xfrm>
            <a:off x="2068266" y="5372642"/>
            <a:ext cx="42800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Cameron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25" name="Rectangle 341"/>
          <p:cNvSpPr>
            <a:spLocks noChangeArrowheads="1"/>
          </p:cNvSpPr>
          <p:nvPr/>
        </p:nvSpPr>
        <p:spPr bwMode="auto">
          <a:xfrm>
            <a:off x="6250271" y="5571727"/>
            <a:ext cx="3831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Jefferson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27" name="Rectangle 1626"/>
          <p:cNvSpPr/>
          <p:nvPr/>
        </p:nvSpPr>
        <p:spPr>
          <a:xfrm>
            <a:off x="0" y="0"/>
            <a:ext cx="9144000" cy="6697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" name="TextBox 1627"/>
          <p:cNvSpPr txBox="1"/>
          <p:nvPr/>
        </p:nvSpPr>
        <p:spPr bwMode="auto">
          <a:xfrm>
            <a:off x="-9525" y="41424"/>
            <a:ext cx="9144000" cy="646331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140" dirty="0">
                <a:solidFill>
                  <a:srgbClr val="FFFFFF"/>
                </a:solidFill>
              </a:rPr>
              <a:t>Shelter in Place </a:t>
            </a:r>
            <a:r>
              <a:rPr lang="en-US" sz="4000" spc="140" dirty="0" smtClean="0">
                <a:solidFill>
                  <a:srgbClr val="FFFFFF"/>
                </a:solidFill>
              </a:rPr>
              <a:t>Parishes</a:t>
            </a:r>
            <a:endParaRPr lang="en-US" sz="4000" spc="140" dirty="0">
              <a:solidFill>
                <a:srgbClr val="FFFFFF"/>
              </a:solidFill>
            </a:endParaRPr>
          </a:p>
        </p:txBody>
      </p:sp>
      <p:sp>
        <p:nvSpPr>
          <p:cNvPr id="1620" name="Rectangle 650"/>
          <p:cNvSpPr>
            <a:spLocks noChangeArrowheads="1"/>
          </p:cNvSpPr>
          <p:nvPr/>
        </p:nvSpPr>
        <p:spPr bwMode="auto">
          <a:xfrm>
            <a:off x="5992255" y="5404960"/>
            <a:ext cx="3093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Charles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63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Freeform 521"/>
          <p:cNvSpPr>
            <a:spLocks/>
          </p:cNvSpPr>
          <p:nvPr/>
        </p:nvSpPr>
        <p:spPr bwMode="auto">
          <a:xfrm>
            <a:off x="4933508" y="5615850"/>
            <a:ext cx="1216839" cy="929073"/>
          </a:xfrm>
          <a:custGeom>
            <a:avLst/>
            <a:gdLst/>
            <a:ahLst/>
            <a:cxnLst>
              <a:cxn ang="0">
                <a:pos x="114" y="163"/>
              </a:cxn>
              <a:cxn ang="0">
                <a:pos x="28" y="326"/>
              </a:cxn>
              <a:cxn ang="0">
                <a:pos x="85" y="380"/>
              </a:cxn>
              <a:cxn ang="0">
                <a:pos x="0" y="489"/>
              </a:cxn>
              <a:cxn ang="0">
                <a:pos x="85" y="571"/>
              </a:cxn>
              <a:cxn ang="0">
                <a:pos x="200" y="571"/>
              </a:cxn>
              <a:cxn ang="0">
                <a:pos x="372" y="624"/>
              </a:cxn>
              <a:cxn ang="0">
                <a:pos x="429" y="678"/>
              </a:cxn>
              <a:cxn ang="0">
                <a:pos x="630" y="624"/>
              </a:cxn>
              <a:cxn ang="0">
                <a:pos x="716" y="489"/>
              </a:cxn>
              <a:cxn ang="0">
                <a:pos x="830" y="435"/>
              </a:cxn>
              <a:cxn ang="0">
                <a:pos x="888" y="516"/>
              </a:cxn>
              <a:cxn ang="0">
                <a:pos x="888" y="408"/>
              </a:cxn>
              <a:cxn ang="0">
                <a:pos x="486" y="0"/>
              </a:cxn>
              <a:cxn ang="0">
                <a:pos x="458" y="27"/>
              </a:cxn>
              <a:cxn ang="0">
                <a:pos x="401" y="27"/>
              </a:cxn>
              <a:cxn ang="0">
                <a:pos x="401" y="55"/>
              </a:cxn>
              <a:cxn ang="0">
                <a:pos x="286" y="55"/>
              </a:cxn>
              <a:cxn ang="0">
                <a:pos x="228" y="136"/>
              </a:cxn>
              <a:cxn ang="0">
                <a:pos x="114" y="163"/>
              </a:cxn>
            </a:cxnLst>
            <a:rect l="0" t="0" r="r" b="b"/>
            <a:pathLst>
              <a:path w="888" h="678">
                <a:moveTo>
                  <a:pt x="114" y="163"/>
                </a:moveTo>
                <a:lnTo>
                  <a:pt x="28" y="326"/>
                </a:lnTo>
                <a:lnTo>
                  <a:pt x="85" y="380"/>
                </a:lnTo>
                <a:lnTo>
                  <a:pt x="0" y="489"/>
                </a:lnTo>
                <a:lnTo>
                  <a:pt x="85" y="571"/>
                </a:lnTo>
                <a:lnTo>
                  <a:pt x="200" y="571"/>
                </a:lnTo>
                <a:lnTo>
                  <a:pt x="372" y="624"/>
                </a:lnTo>
                <a:lnTo>
                  <a:pt x="429" y="678"/>
                </a:lnTo>
                <a:lnTo>
                  <a:pt x="630" y="624"/>
                </a:lnTo>
                <a:lnTo>
                  <a:pt x="716" y="489"/>
                </a:lnTo>
                <a:lnTo>
                  <a:pt x="830" y="435"/>
                </a:lnTo>
                <a:lnTo>
                  <a:pt x="888" y="516"/>
                </a:lnTo>
                <a:lnTo>
                  <a:pt x="888" y="408"/>
                </a:lnTo>
                <a:lnTo>
                  <a:pt x="486" y="0"/>
                </a:lnTo>
                <a:lnTo>
                  <a:pt x="458" y="27"/>
                </a:lnTo>
                <a:lnTo>
                  <a:pt x="401" y="27"/>
                </a:lnTo>
                <a:lnTo>
                  <a:pt x="401" y="55"/>
                </a:lnTo>
                <a:lnTo>
                  <a:pt x="286" y="55"/>
                </a:lnTo>
                <a:lnTo>
                  <a:pt x="228" y="136"/>
                </a:lnTo>
                <a:lnTo>
                  <a:pt x="114" y="163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622" name="Rectangle 660"/>
          <p:cNvSpPr>
            <a:spLocks noChangeArrowheads="1"/>
          </p:cNvSpPr>
          <p:nvPr/>
        </p:nvSpPr>
        <p:spPr bwMode="auto">
          <a:xfrm>
            <a:off x="5219452" y="6018543"/>
            <a:ext cx="61782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900" i="0" dirty="0" smtClean="0">
                <a:solidFill>
                  <a:schemeClr val="bg1"/>
                </a:solidFill>
                <a:latin typeface="+mj-lt"/>
              </a:rPr>
              <a:t>Terrebonne</a:t>
            </a:r>
            <a:endParaRPr lang="en-US" sz="28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0" name="TextBox 549"/>
          <p:cNvSpPr txBox="1"/>
          <p:nvPr/>
        </p:nvSpPr>
        <p:spPr bwMode="auto">
          <a:xfrm>
            <a:off x="6404788" y="905982"/>
            <a:ext cx="2428875" cy="480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pc="140" dirty="0" smtClean="0">
                <a:solidFill>
                  <a:srgbClr val="FFFFFF"/>
                </a:solidFill>
              </a:rPr>
              <a:t>Balance - 17</a:t>
            </a:r>
            <a:endParaRPr lang="en-US" sz="2800" spc="140" dirty="0">
              <a:solidFill>
                <a:srgbClr val="FFFFFF"/>
              </a:solidFill>
            </a:endParaRPr>
          </a:p>
        </p:txBody>
      </p:sp>
      <p:grpSp>
        <p:nvGrpSpPr>
          <p:cNvPr id="551" name="Group 550"/>
          <p:cNvGrpSpPr/>
          <p:nvPr/>
        </p:nvGrpSpPr>
        <p:grpSpPr>
          <a:xfrm>
            <a:off x="1278844" y="864490"/>
            <a:ext cx="6649534" cy="5755385"/>
            <a:chOff x="2028825" y="1040422"/>
            <a:chExt cx="6824546" cy="5687123"/>
          </a:xfrm>
          <a:noFill/>
        </p:grpSpPr>
        <p:grpSp>
          <p:nvGrpSpPr>
            <p:cNvPr id="552" name="Group 3"/>
            <p:cNvGrpSpPr>
              <a:grpSpLocks/>
            </p:cNvGrpSpPr>
            <p:nvPr/>
          </p:nvGrpSpPr>
          <p:grpSpPr bwMode="auto">
            <a:xfrm>
              <a:off x="2028825" y="1040422"/>
              <a:ext cx="811637" cy="1191251"/>
              <a:chOff x="152" y="196"/>
              <a:chExt cx="573" cy="841"/>
            </a:xfrm>
            <a:grpFill/>
          </p:grpSpPr>
          <p:sp>
            <p:nvSpPr>
              <p:cNvPr id="1082" name="Freeform 4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3" name="Freeform 5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3" name="Group 6"/>
            <p:cNvGrpSpPr>
              <a:grpSpLocks/>
            </p:cNvGrpSpPr>
            <p:nvPr/>
          </p:nvGrpSpPr>
          <p:grpSpPr bwMode="auto">
            <a:xfrm>
              <a:off x="2351780" y="1040422"/>
              <a:ext cx="569420" cy="1153006"/>
              <a:chOff x="380" y="196"/>
              <a:chExt cx="402" cy="814"/>
            </a:xfrm>
            <a:grpFill/>
          </p:grpSpPr>
          <p:sp>
            <p:nvSpPr>
              <p:cNvPr id="1080" name="Freeform 7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1" name="Freeform 8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4" name="Group 9"/>
            <p:cNvGrpSpPr>
              <a:grpSpLocks/>
            </p:cNvGrpSpPr>
            <p:nvPr/>
          </p:nvGrpSpPr>
          <p:grpSpPr bwMode="auto">
            <a:xfrm>
              <a:off x="2758307" y="1040422"/>
              <a:ext cx="488681" cy="923538"/>
              <a:chOff x="667" y="196"/>
              <a:chExt cx="345" cy="652"/>
            </a:xfrm>
            <a:grpFill/>
          </p:grpSpPr>
          <p:sp>
            <p:nvSpPr>
              <p:cNvPr id="1078" name="Freeform 10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9" name="Freeform 11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5" name="Group 12"/>
            <p:cNvGrpSpPr>
              <a:grpSpLocks/>
            </p:cNvGrpSpPr>
            <p:nvPr/>
          </p:nvGrpSpPr>
          <p:grpSpPr bwMode="auto">
            <a:xfrm>
              <a:off x="3126589" y="1040422"/>
              <a:ext cx="688404" cy="652993"/>
              <a:chOff x="927" y="196"/>
              <a:chExt cx="486" cy="461"/>
            </a:xfrm>
            <a:grpFill/>
          </p:grpSpPr>
          <p:sp>
            <p:nvSpPr>
              <p:cNvPr id="1076" name="Freeform 13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7" name="Freeform 14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6" name="Group 15"/>
            <p:cNvGrpSpPr>
              <a:grpSpLocks/>
            </p:cNvGrpSpPr>
            <p:nvPr/>
          </p:nvGrpSpPr>
          <p:grpSpPr bwMode="auto">
            <a:xfrm>
              <a:off x="3814992" y="1040422"/>
              <a:ext cx="851297" cy="652993"/>
              <a:chOff x="1413" y="196"/>
              <a:chExt cx="601" cy="461"/>
            </a:xfrm>
            <a:grpFill/>
          </p:grpSpPr>
          <p:sp>
            <p:nvSpPr>
              <p:cNvPr id="1074" name="Freeform 16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5" name="Freeform 17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7" name="Group 18"/>
            <p:cNvGrpSpPr>
              <a:grpSpLocks/>
            </p:cNvGrpSpPr>
            <p:nvPr/>
          </p:nvGrpSpPr>
          <p:grpSpPr bwMode="auto">
            <a:xfrm>
              <a:off x="4626629" y="1040422"/>
              <a:ext cx="852714" cy="728065"/>
              <a:chOff x="1986" y="196"/>
              <a:chExt cx="602" cy="514"/>
            </a:xfrm>
            <a:grpFill/>
          </p:grpSpPr>
          <p:sp>
            <p:nvSpPr>
              <p:cNvPr id="1072" name="Freeform 19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3" name="Freeform 20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8" name="Group 21"/>
            <p:cNvGrpSpPr>
              <a:grpSpLocks/>
            </p:cNvGrpSpPr>
            <p:nvPr/>
          </p:nvGrpSpPr>
          <p:grpSpPr bwMode="auto">
            <a:xfrm>
              <a:off x="5235710" y="1040422"/>
              <a:ext cx="449021" cy="652993"/>
              <a:chOff x="2416" y="196"/>
              <a:chExt cx="317" cy="461"/>
            </a:xfrm>
            <a:grpFill/>
          </p:grpSpPr>
          <p:sp>
            <p:nvSpPr>
              <p:cNvPr id="1070" name="Freeform 22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1" name="Freeform 23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9" name="Group 24"/>
            <p:cNvGrpSpPr>
              <a:grpSpLocks/>
            </p:cNvGrpSpPr>
            <p:nvPr/>
          </p:nvGrpSpPr>
          <p:grpSpPr bwMode="auto">
            <a:xfrm>
              <a:off x="5482176" y="1040422"/>
              <a:ext cx="526926" cy="691237"/>
              <a:chOff x="2590" y="196"/>
              <a:chExt cx="372" cy="488"/>
            </a:xfrm>
            <a:grpFill/>
          </p:grpSpPr>
          <p:sp>
            <p:nvSpPr>
              <p:cNvPr id="1068" name="Freeform 25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9" name="Freeform 26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0" name="Group 27"/>
            <p:cNvGrpSpPr>
              <a:grpSpLocks/>
            </p:cNvGrpSpPr>
            <p:nvPr/>
          </p:nvGrpSpPr>
          <p:grpSpPr bwMode="auto">
            <a:xfrm>
              <a:off x="2028825" y="2040449"/>
              <a:ext cx="932036" cy="691237"/>
              <a:chOff x="152" y="902"/>
              <a:chExt cx="658" cy="488"/>
            </a:xfrm>
            <a:grpFill/>
          </p:grpSpPr>
          <p:sp>
            <p:nvSpPr>
              <p:cNvPr id="1066" name="Freeform 28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7" name="Freeform 29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1" name="Group 30"/>
            <p:cNvGrpSpPr>
              <a:grpSpLocks/>
            </p:cNvGrpSpPr>
            <p:nvPr/>
          </p:nvGrpSpPr>
          <p:grpSpPr bwMode="auto">
            <a:xfrm>
              <a:off x="2635074" y="2193428"/>
              <a:ext cx="654409" cy="498597"/>
              <a:chOff x="580" y="1010"/>
              <a:chExt cx="462" cy="352"/>
            </a:xfrm>
            <a:grpFill/>
          </p:grpSpPr>
          <p:sp>
            <p:nvSpPr>
              <p:cNvPr id="1064" name="Freeform 31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5" name="Freeform 32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2" name="Group 33"/>
            <p:cNvGrpSpPr>
              <a:grpSpLocks/>
            </p:cNvGrpSpPr>
            <p:nvPr/>
          </p:nvGrpSpPr>
          <p:grpSpPr bwMode="auto">
            <a:xfrm>
              <a:off x="2881539" y="1693415"/>
              <a:ext cx="851298" cy="616164"/>
              <a:chOff x="754" y="657"/>
              <a:chExt cx="601" cy="435"/>
            </a:xfrm>
            <a:grpFill/>
          </p:grpSpPr>
          <p:sp>
            <p:nvSpPr>
              <p:cNvPr id="1062" name="Freeform 34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3" name="Freeform 35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3" name="Group 36"/>
            <p:cNvGrpSpPr>
              <a:grpSpLocks/>
            </p:cNvGrpSpPr>
            <p:nvPr/>
          </p:nvGrpSpPr>
          <p:grpSpPr bwMode="auto">
            <a:xfrm>
              <a:off x="3612437" y="1424286"/>
              <a:ext cx="609082" cy="460352"/>
              <a:chOff x="1270" y="467"/>
              <a:chExt cx="430" cy="325"/>
            </a:xfrm>
            <a:grpFill/>
          </p:grpSpPr>
          <p:sp>
            <p:nvSpPr>
              <p:cNvPr id="1060" name="Freeform 37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1" name="Freeform 38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4" name="Group 39"/>
            <p:cNvGrpSpPr>
              <a:grpSpLocks/>
            </p:cNvGrpSpPr>
            <p:nvPr/>
          </p:nvGrpSpPr>
          <p:grpSpPr bwMode="auto">
            <a:xfrm>
              <a:off x="3652098" y="1808148"/>
              <a:ext cx="694070" cy="501430"/>
              <a:chOff x="1298" y="738"/>
              <a:chExt cx="490" cy="354"/>
            </a:xfrm>
            <a:grpFill/>
          </p:grpSpPr>
          <p:sp>
            <p:nvSpPr>
              <p:cNvPr id="1058" name="Freeform 40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9" name="Freeform 41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5" name="Group 42"/>
            <p:cNvGrpSpPr>
              <a:grpSpLocks/>
            </p:cNvGrpSpPr>
            <p:nvPr/>
          </p:nvGrpSpPr>
          <p:grpSpPr bwMode="auto">
            <a:xfrm>
              <a:off x="4221518" y="1502191"/>
              <a:ext cx="648743" cy="614747"/>
              <a:chOff x="1700" y="522"/>
              <a:chExt cx="458" cy="434"/>
            </a:xfrm>
            <a:grpFill/>
          </p:grpSpPr>
          <p:sp>
            <p:nvSpPr>
              <p:cNvPr id="1056" name="Freeform 43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6" name="Group 45"/>
            <p:cNvGrpSpPr>
              <a:grpSpLocks/>
            </p:cNvGrpSpPr>
            <p:nvPr/>
          </p:nvGrpSpPr>
          <p:grpSpPr bwMode="auto">
            <a:xfrm>
              <a:off x="4343335" y="2115522"/>
              <a:ext cx="568004" cy="538258"/>
              <a:chOff x="1786" y="955"/>
              <a:chExt cx="401" cy="380"/>
            </a:xfrm>
            <a:grpFill/>
          </p:grpSpPr>
          <p:sp>
            <p:nvSpPr>
              <p:cNvPr id="1054" name="Freeform 46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5" name="Freeform 47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7" name="Group 48"/>
            <p:cNvGrpSpPr>
              <a:grpSpLocks/>
            </p:cNvGrpSpPr>
            <p:nvPr/>
          </p:nvGrpSpPr>
          <p:grpSpPr bwMode="auto">
            <a:xfrm>
              <a:off x="4707368" y="1539019"/>
              <a:ext cx="771975" cy="770559"/>
              <a:chOff x="2043" y="548"/>
              <a:chExt cx="545" cy="544"/>
            </a:xfrm>
            <a:grpFill/>
          </p:grpSpPr>
          <p:sp>
            <p:nvSpPr>
              <p:cNvPr id="1052" name="Freeform 49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3" name="Freeform 50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8" name="Group 51"/>
            <p:cNvGrpSpPr>
              <a:grpSpLocks/>
            </p:cNvGrpSpPr>
            <p:nvPr/>
          </p:nvGrpSpPr>
          <p:grpSpPr bwMode="auto">
            <a:xfrm>
              <a:off x="5361776" y="1731659"/>
              <a:ext cx="849881" cy="500014"/>
              <a:chOff x="2505" y="684"/>
              <a:chExt cx="600" cy="353"/>
            </a:xfrm>
            <a:grpFill/>
          </p:grpSpPr>
          <p:sp>
            <p:nvSpPr>
              <p:cNvPr id="1050" name="Freeform 52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1" name="Freeform 53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9" name="Group 54"/>
            <p:cNvGrpSpPr>
              <a:grpSpLocks/>
            </p:cNvGrpSpPr>
            <p:nvPr/>
          </p:nvGrpSpPr>
          <p:grpSpPr bwMode="auto">
            <a:xfrm>
              <a:off x="4829184" y="1962544"/>
              <a:ext cx="610498" cy="729481"/>
              <a:chOff x="2129" y="847"/>
              <a:chExt cx="431" cy="515"/>
            </a:xfrm>
            <a:grpFill/>
          </p:grpSpPr>
          <p:sp>
            <p:nvSpPr>
              <p:cNvPr id="1048" name="Freeform 55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9" name="Freeform 56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0" name="Group 57"/>
            <p:cNvGrpSpPr>
              <a:grpSpLocks/>
            </p:cNvGrpSpPr>
            <p:nvPr/>
          </p:nvGrpSpPr>
          <p:grpSpPr bwMode="auto">
            <a:xfrm>
              <a:off x="5319282" y="2155183"/>
              <a:ext cx="732314" cy="729481"/>
              <a:chOff x="2475" y="983"/>
              <a:chExt cx="517" cy="515"/>
            </a:xfrm>
            <a:grpFill/>
          </p:grpSpPr>
          <p:sp>
            <p:nvSpPr>
              <p:cNvPr id="1046" name="Freeform 58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7" name="Freeform 59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1" name="Group 60"/>
            <p:cNvGrpSpPr>
              <a:grpSpLocks/>
            </p:cNvGrpSpPr>
            <p:nvPr/>
          </p:nvGrpSpPr>
          <p:grpSpPr bwMode="auto">
            <a:xfrm>
              <a:off x="2841878" y="2309578"/>
              <a:ext cx="973114" cy="1189834"/>
              <a:chOff x="726" y="1092"/>
              <a:chExt cx="687" cy="840"/>
            </a:xfrm>
            <a:grpFill/>
          </p:grpSpPr>
          <p:sp>
            <p:nvSpPr>
              <p:cNvPr id="1044" name="Freeform 61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5" name="Freeform 62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2" name="Group 63"/>
            <p:cNvGrpSpPr>
              <a:grpSpLocks/>
            </p:cNvGrpSpPr>
            <p:nvPr/>
          </p:nvGrpSpPr>
          <p:grpSpPr bwMode="auto">
            <a:xfrm>
              <a:off x="3490621" y="2309578"/>
              <a:ext cx="855547" cy="652993"/>
              <a:chOff x="1184" y="1092"/>
              <a:chExt cx="604" cy="461"/>
            </a:xfrm>
            <a:grpFill/>
          </p:grpSpPr>
          <p:sp>
            <p:nvSpPr>
              <p:cNvPr id="1042" name="Freeform 64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3" name="Freeform 65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3" name="Group 66"/>
            <p:cNvGrpSpPr>
              <a:grpSpLocks/>
            </p:cNvGrpSpPr>
            <p:nvPr/>
          </p:nvGrpSpPr>
          <p:grpSpPr bwMode="auto">
            <a:xfrm>
              <a:off x="3490621" y="2845003"/>
              <a:ext cx="1015608" cy="579336"/>
              <a:chOff x="1184" y="1470"/>
              <a:chExt cx="717" cy="409"/>
            </a:xfrm>
            <a:grpFill/>
          </p:grpSpPr>
          <p:sp>
            <p:nvSpPr>
              <p:cNvPr id="1040" name="Freeform 67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1" name="Freeform 68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4" name="Group 69"/>
            <p:cNvGrpSpPr>
              <a:grpSpLocks/>
            </p:cNvGrpSpPr>
            <p:nvPr/>
          </p:nvGrpSpPr>
          <p:grpSpPr bwMode="auto">
            <a:xfrm>
              <a:off x="4261180" y="2653781"/>
              <a:ext cx="488682" cy="845631"/>
              <a:chOff x="1728" y="1335"/>
              <a:chExt cx="345" cy="597"/>
            </a:xfrm>
            <a:grpFill/>
          </p:grpSpPr>
          <p:sp>
            <p:nvSpPr>
              <p:cNvPr id="1038" name="Freeform 70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9" name="Freeform 71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5" name="Group 72"/>
            <p:cNvGrpSpPr>
              <a:grpSpLocks/>
            </p:cNvGrpSpPr>
            <p:nvPr/>
          </p:nvGrpSpPr>
          <p:grpSpPr bwMode="auto">
            <a:xfrm>
              <a:off x="4749862" y="2537630"/>
              <a:ext cx="610498" cy="1114761"/>
              <a:chOff x="2073" y="1253"/>
              <a:chExt cx="431" cy="787"/>
            </a:xfrm>
            <a:grpFill/>
          </p:grpSpPr>
          <p:sp>
            <p:nvSpPr>
              <p:cNvPr id="1036" name="Freeform 73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7" name="Freeform 74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6" name="Group 75"/>
            <p:cNvGrpSpPr>
              <a:grpSpLocks/>
            </p:cNvGrpSpPr>
            <p:nvPr/>
          </p:nvGrpSpPr>
          <p:grpSpPr bwMode="auto">
            <a:xfrm>
              <a:off x="4955249" y="2884664"/>
              <a:ext cx="648743" cy="1076516"/>
              <a:chOff x="2218" y="1498"/>
              <a:chExt cx="458" cy="760"/>
            </a:xfrm>
            <a:grpFill/>
          </p:grpSpPr>
          <p:sp>
            <p:nvSpPr>
              <p:cNvPr id="1034" name="Freeform 76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5" name="Freeform 77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7" name="Group 78"/>
            <p:cNvGrpSpPr>
              <a:grpSpLocks/>
            </p:cNvGrpSpPr>
            <p:nvPr/>
          </p:nvGrpSpPr>
          <p:grpSpPr bwMode="auto">
            <a:xfrm>
              <a:off x="2271042" y="2731686"/>
              <a:ext cx="854130" cy="960366"/>
              <a:chOff x="323" y="1390"/>
              <a:chExt cx="603" cy="678"/>
            </a:xfrm>
            <a:grpFill/>
          </p:grpSpPr>
          <p:sp>
            <p:nvSpPr>
              <p:cNvPr id="1032" name="Freeform 79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3" name="Freeform 80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8" name="Group 81"/>
            <p:cNvGrpSpPr>
              <a:grpSpLocks/>
            </p:cNvGrpSpPr>
            <p:nvPr/>
          </p:nvGrpSpPr>
          <p:grpSpPr bwMode="auto">
            <a:xfrm>
              <a:off x="2677568" y="3462584"/>
              <a:ext cx="1015608" cy="691237"/>
              <a:chOff x="610" y="1906"/>
              <a:chExt cx="717" cy="488"/>
            </a:xfrm>
            <a:grpFill/>
          </p:grpSpPr>
          <p:sp>
            <p:nvSpPr>
              <p:cNvPr id="1030" name="Freeform 82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1" name="Freeform 83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9" name="Group 84"/>
            <p:cNvGrpSpPr>
              <a:grpSpLocks/>
            </p:cNvGrpSpPr>
            <p:nvPr/>
          </p:nvGrpSpPr>
          <p:grpSpPr bwMode="auto">
            <a:xfrm>
              <a:off x="3490621" y="3231700"/>
              <a:ext cx="1136008" cy="883877"/>
              <a:chOff x="1184" y="1743"/>
              <a:chExt cx="802" cy="624"/>
            </a:xfrm>
            <a:grpFill/>
          </p:grpSpPr>
          <p:sp>
            <p:nvSpPr>
              <p:cNvPr id="1028" name="Freeform 85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9" name="Freeform 86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0" name="Group 87"/>
            <p:cNvGrpSpPr>
              <a:grpSpLocks/>
            </p:cNvGrpSpPr>
            <p:nvPr/>
          </p:nvGrpSpPr>
          <p:grpSpPr bwMode="auto">
            <a:xfrm>
              <a:off x="4385829" y="3499412"/>
              <a:ext cx="811637" cy="692654"/>
              <a:chOff x="1816" y="1932"/>
              <a:chExt cx="573" cy="489"/>
            </a:xfrm>
            <a:grpFill/>
          </p:grpSpPr>
          <p:sp>
            <p:nvSpPr>
              <p:cNvPr id="1026" name="Freeform 88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7" name="Freeform 89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1" name="Group 90"/>
            <p:cNvGrpSpPr>
              <a:grpSpLocks/>
            </p:cNvGrpSpPr>
            <p:nvPr/>
          </p:nvGrpSpPr>
          <p:grpSpPr bwMode="auto">
            <a:xfrm>
              <a:off x="2514674" y="4115576"/>
              <a:ext cx="1017024" cy="729481"/>
              <a:chOff x="495" y="2367"/>
              <a:chExt cx="718" cy="515"/>
            </a:xfrm>
            <a:grpFill/>
          </p:grpSpPr>
          <p:sp>
            <p:nvSpPr>
              <p:cNvPr id="1024" name="Freeform 91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5" name="Freeform 92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2" name="Group 93"/>
            <p:cNvGrpSpPr>
              <a:grpSpLocks/>
            </p:cNvGrpSpPr>
            <p:nvPr/>
          </p:nvGrpSpPr>
          <p:grpSpPr bwMode="auto">
            <a:xfrm>
              <a:off x="3326310" y="4115576"/>
              <a:ext cx="691237" cy="691237"/>
              <a:chOff x="1068" y="2367"/>
              <a:chExt cx="488" cy="488"/>
            </a:xfrm>
            <a:grpFill/>
          </p:grpSpPr>
          <p:sp>
            <p:nvSpPr>
              <p:cNvPr id="1022" name="Freeform 94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3" name="Freeform 95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3" name="Group 96"/>
            <p:cNvGrpSpPr>
              <a:grpSpLocks/>
            </p:cNvGrpSpPr>
            <p:nvPr/>
          </p:nvGrpSpPr>
          <p:grpSpPr bwMode="auto">
            <a:xfrm>
              <a:off x="3979303" y="3999426"/>
              <a:ext cx="609082" cy="730898"/>
              <a:chOff x="1529" y="2285"/>
              <a:chExt cx="430" cy="516"/>
            </a:xfrm>
            <a:grpFill/>
          </p:grpSpPr>
          <p:sp>
            <p:nvSpPr>
              <p:cNvPr id="1020" name="Freeform 97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1" name="Freeform 98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4" name="Group 99"/>
            <p:cNvGrpSpPr>
              <a:grpSpLocks/>
            </p:cNvGrpSpPr>
            <p:nvPr/>
          </p:nvGrpSpPr>
          <p:grpSpPr bwMode="auto">
            <a:xfrm>
              <a:off x="4183274" y="4192066"/>
              <a:ext cx="1093514" cy="808803"/>
              <a:chOff x="1673" y="2421"/>
              <a:chExt cx="772" cy="571"/>
            </a:xfrm>
            <a:grpFill/>
          </p:grpSpPr>
          <p:sp>
            <p:nvSpPr>
              <p:cNvPr id="1018" name="Freeform 100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9" name="Freeform 101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5" name="Group 102"/>
            <p:cNvGrpSpPr>
              <a:grpSpLocks/>
            </p:cNvGrpSpPr>
            <p:nvPr/>
          </p:nvGrpSpPr>
          <p:grpSpPr bwMode="auto">
            <a:xfrm>
              <a:off x="4994910" y="3921520"/>
              <a:ext cx="740814" cy="769143"/>
              <a:chOff x="2246" y="2230"/>
              <a:chExt cx="523" cy="543"/>
            </a:xfrm>
            <a:grpFill/>
          </p:grpSpPr>
          <p:sp>
            <p:nvSpPr>
              <p:cNvPr id="1016" name="Freeform 103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7" name="Freeform 104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6" name="Freeform 107"/>
            <p:cNvSpPr>
              <a:spLocks/>
            </p:cNvSpPr>
            <p:nvPr/>
          </p:nvSpPr>
          <p:spPr bwMode="auto">
            <a:xfrm>
              <a:off x="5725808" y="3922937"/>
              <a:ext cx="648743" cy="539674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56" y="218"/>
                </a:cxn>
                <a:cxn ang="0">
                  <a:pos x="0" y="327"/>
                </a:cxn>
                <a:cxn ang="0">
                  <a:pos x="0" y="381"/>
                </a:cxn>
                <a:cxn ang="0">
                  <a:pos x="56" y="327"/>
                </a:cxn>
                <a:cxn ang="0">
                  <a:pos x="458" y="327"/>
                </a:cxn>
                <a:cxn ang="0">
                  <a:pos x="430" y="136"/>
                </a:cxn>
                <a:cxn ang="0">
                  <a:pos x="458" y="0"/>
                </a:cxn>
                <a:cxn ang="0">
                  <a:pos x="114" y="0"/>
                </a:cxn>
              </a:cxnLst>
              <a:rect l="0" t="0" r="r" b="b"/>
              <a:pathLst>
                <a:path w="458" h="381">
                  <a:moveTo>
                    <a:pt x="114" y="0"/>
                  </a:moveTo>
                  <a:lnTo>
                    <a:pt x="56" y="218"/>
                  </a:lnTo>
                  <a:lnTo>
                    <a:pt x="0" y="327"/>
                  </a:lnTo>
                  <a:lnTo>
                    <a:pt x="0" y="381"/>
                  </a:lnTo>
                  <a:lnTo>
                    <a:pt x="56" y="327"/>
                  </a:lnTo>
                  <a:lnTo>
                    <a:pt x="458" y="327"/>
                  </a:lnTo>
                  <a:lnTo>
                    <a:pt x="430" y="136"/>
                  </a:lnTo>
                  <a:lnTo>
                    <a:pt x="458" y="0"/>
                  </a:lnTo>
                  <a:lnTo>
                    <a:pt x="114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7" name="Freeform 110"/>
            <p:cNvSpPr>
              <a:spLocks/>
            </p:cNvSpPr>
            <p:nvPr/>
          </p:nvSpPr>
          <p:spPr bwMode="auto">
            <a:xfrm>
              <a:off x="6293813" y="3922937"/>
              <a:ext cx="446187" cy="53967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9" y="136"/>
                </a:cxn>
                <a:cxn ang="0">
                  <a:pos x="57" y="327"/>
                </a:cxn>
                <a:cxn ang="0">
                  <a:pos x="0" y="381"/>
                </a:cxn>
                <a:cxn ang="0">
                  <a:pos x="315" y="381"/>
                </a:cxn>
                <a:cxn ang="0">
                  <a:pos x="315" y="0"/>
                </a:cxn>
                <a:cxn ang="0">
                  <a:pos x="57" y="0"/>
                </a:cxn>
              </a:cxnLst>
              <a:rect l="0" t="0" r="r" b="b"/>
              <a:pathLst>
                <a:path w="315" h="381">
                  <a:moveTo>
                    <a:pt x="57" y="0"/>
                  </a:moveTo>
                  <a:lnTo>
                    <a:pt x="29" y="136"/>
                  </a:lnTo>
                  <a:lnTo>
                    <a:pt x="57" y="327"/>
                  </a:lnTo>
                  <a:lnTo>
                    <a:pt x="0" y="381"/>
                  </a:lnTo>
                  <a:lnTo>
                    <a:pt x="315" y="381"/>
                  </a:lnTo>
                  <a:lnTo>
                    <a:pt x="315" y="0"/>
                  </a:lnTo>
                  <a:lnTo>
                    <a:pt x="5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8" name="Freeform 113"/>
            <p:cNvSpPr>
              <a:spLocks/>
            </p:cNvSpPr>
            <p:nvPr/>
          </p:nvSpPr>
          <p:spPr bwMode="auto">
            <a:xfrm>
              <a:off x="6740000" y="3922937"/>
              <a:ext cx="446188" cy="10368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5"/>
                </a:cxn>
                <a:cxn ang="0">
                  <a:pos x="86" y="678"/>
                </a:cxn>
                <a:cxn ang="0">
                  <a:pos x="258" y="732"/>
                </a:cxn>
                <a:cxn ang="0">
                  <a:pos x="315" y="651"/>
                </a:cxn>
                <a:cxn ang="0">
                  <a:pos x="287" y="299"/>
                </a:cxn>
                <a:cxn ang="0">
                  <a:pos x="201" y="81"/>
                </a:cxn>
                <a:cxn ang="0">
                  <a:pos x="201" y="0"/>
                </a:cxn>
                <a:cxn ang="0">
                  <a:pos x="0" y="0"/>
                </a:cxn>
              </a:cxnLst>
              <a:rect l="0" t="0" r="r" b="b"/>
              <a:pathLst>
                <a:path w="315" h="732">
                  <a:moveTo>
                    <a:pt x="0" y="0"/>
                  </a:moveTo>
                  <a:lnTo>
                    <a:pt x="0" y="515"/>
                  </a:lnTo>
                  <a:lnTo>
                    <a:pt x="86" y="678"/>
                  </a:lnTo>
                  <a:lnTo>
                    <a:pt x="258" y="732"/>
                  </a:lnTo>
                  <a:lnTo>
                    <a:pt x="315" y="651"/>
                  </a:lnTo>
                  <a:lnTo>
                    <a:pt x="287" y="299"/>
                  </a:lnTo>
                  <a:lnTo>
                    <a:pt x="201" y="81"/>
                  </a:lnTo>
                  <a:lnTo>
                    <a:pt x="201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9" name="Freeform 116"/>
            <p:cNvSpPr>
              <a:spLocks/>
            </p:cNvSpPr>
            <p:nvPr/>
          </p:nvSpPr>
          <p:spPr bwMode="auto">
            <a:xfrm>
              <a:off x="7026126" y="3922937"/>
              <a:ext cx="811637" cy="463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85" y="300"/>
                </a:cxn>
                <a:cxn ang="0">
                  <a:pos x="343" y="327"/>
                </a:cxn>
                <a:cxn ang="0">
                  <a:pos x="458" y="327"/>
                </a:cxn>
                <a:cxn ang="0">
                  <a:pos x="573" y="0"/>
                </a:cxn>
                <a:cxn ang="0">
                  <a:pos x="0" y="0"/>
                </a:cxn>
              </a:cxnLst>
              <a:rect l="0" t="0" r="r" b="b"/>
              <a:pathLst>
                <a:path w="573" h="327">
                  <a:moveTo>
                    <a:pt x="0" y="0"/>
                  </a:moveTo>
                  <a:lnTo>
                    <a:pt x="0" y="82"/>
                  </a:lnTo>
                  <a:lnTo>
                    <a:pt x="85" y="300"/>
                  </a:lnTo>
                  <a:lnTo>
                    <a:pt x="343" y="327"/>
                  </a:lnTo>
                  <a:lnTo>
                    <a:pt x="458" y="327"/>
                  </a:lnTo>
                  <a:lnTo>
                    <a:pt x="573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0" name="Freeform 119"/>
            <p:cNvSpPr>
              <a:spLocks/>
            </p:cNvSpPr>
            <p:nvPr/>
          </p:nvSpPr>
          <p:spPr bwMode="auto">
            <a:xfrm>
              <a:off x="7145110" y="4346460"/>
              <a:ext cx="898041" cy="767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352"/>
                </a:cxn>
                <a:cxn ang="0">
                  <a:pos x="87" y="325"/>
                </a:cxn>
                <a:cxn ang="0">
                  <a:pos x="260" y="406"/>
                </a:cxn>
                <a:cxn ang="0">
                  <a:pos x="260" y="461"/>
                </a:cxn>
                <a:cxn ang="0">
                  <a:pos x="519" y="542"/>
                </a:cxn>
                <a:cxn ang="0">
                  <a:pos x="605" y="515"/>
                </a:cxn>
                <a:cxn ang="0">
                  <a:pos x="634" y="461"/>
                </a:cxn>
                <a:cxn ang="0">
                  <a:pos x="548" y="243"/>
                </a:cxn>
                <a:cxn ang="0">
                  <a:pos x="375" y="27"/>
                </a:cxn>
                <a:cxn ang="0">
                  <a:pos x="260" y="27"/>
                </a:cxn>
                <a:cxn ang="0">
                  <a:pos x="0" y="0"/>
                </a:cxn>
              </a:cxnLst>
              <a:rect l="0" t="0" r="r" b="b"/>
              <a:pathLst>
                <a:path w="634" h="542">
                  <a:moveTo>
                    <a:pt x="0" y="0"/>
                  </a:moveTo>
                  <a:lnTo>
                    <a:pt x="29" y="352"/>
                  </a:lnTo>
                  <a:lnTo>
                    <a:pt x="87" y="325"/>
                  </a:lnTo>
                  <a:lnTo>
                    <a:pt x="260" y="406"/>
                  </a:lnTo>
                  <a:lnTo>
                    <a:pt x="260" y="461"/>
                  </a:lnTo>
                  <a:lnTo>
                    <a:pt x="519" y="542"/>
                  </a:lnTo>
                  <a:lnTo>
                    <a:pt x="605" y="515"/>
                  </a:lnTo>
                  <a:lnTo>
                    <a:pt x="634" y="461"/>
                  </a:lnTo>
                  <a:lnTo>
                    <a:pt x="548" y="243"/>
                  </a:lnTo>
                  <a:lnTo>
                    <a:pt x="375" y="27"/>
                  </a:lnTo>
                  <a:lnTo>
                    <a:pt x="260" y="27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591" name="Group 120"/>
            <p:cNvGrpSpPr>
              <a:grpSpLocks/>
            </p:cNvGrpSpPr>
            <p:nvPr/>
          </p:nvGrpSpPr>
          <p:grpSpPr bwMode="auto">
            <a:xfrm>
              <a:off x="2475013" y="4692079"/>
              <a:ext cx="1136008" cy="692654"/>
              <a:chOff x="467" y="2774"/>
              <a:chExt cx="802" cy="489"/>
            </a:xfrm>
            <a:grpFill/>
          </p:grpSpPr>
          <p:sp>
            <p:nvSpPr>
              <p:cNvPr id="1014" name="Freeform 121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5" name="Freeform 122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2" name="Freeform 125"/>
            <p:cNvSpPr>
              <a:spLocks/>
            </p:cNvSpPr>
            <p:nvPr/>
          </p:nvSpPr>
          <p:spPr bwMode="auto">
            <a:xfrm>
              <a:off x="3326310" y="4730324"/>
              <a:ext cx="733731" cy="65440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09"/>
                </a:cxn>
                <a:cxn ang="0">
                  <a:pos x="86" y="109"/>
                </a:cxn>
                <a:cxn ang="0">
                  <a:pos x="86" y="245"/>
                </a:cxn>
                <a:cxn ang="0">
                  <a:pos x="115" y="245"/>
                </a:cxn>
                <a:cxn ang="0">
                  <a:pos x="115" y="326"/>
                </a:cxn>
                <a:cxn ang="0">
                  <a:pos x="201" y="326"/>
                </a:cxn>
                <a:cxn ang="0">
                  <a:pos x="201" y="408"/>
                </a:cxn>
                <a:cxn ang="0">
                  <a:pos x="115" y="408"/>
                </a:cxn>
                <a:cxn ang="0">
                  <a:pos x="115" y="462"/>
                </a:cxn>
                <a:cxn ang="0">
                  <a:pos x="374" y="462"/>
                </a:cxn>
                <a:cxn ang="0">
                  <a:pos x="489" y="408"/>
                </a:cxn>
                <a:cxn ang="0">
                  <a:pos x="518" y="299"/>
                </a:cxn>
                <a:cxn ang="0">
                  <a:pos x="460" y="272"/>
                </a:cxn>
                <a:cxn ang="0">
                  <a:pos x="460" y="109"/>
                </a:cxn>
                <a:cxn ang="0">
                  <a:pos x="489" y="54"/>
                </a:cxn>
                <a:cxn ang="0">
                  <a:pos x="460" y="0"/>
                </a:cxn>
                <a:cxn ang="0">
                  <a:pos x="345" y="0"/>
                </a:cxn>
                <a:cxn ang="0">
                  <a:pos x="345" y="54"/>
                </a:cxn>
                <a:cxn ang="0">
                  <a:pos x="0" y="54"/>
                </a:cxn>
              </a:cxnLst>
              <a:rect l="0" t="0" r="r" b="b"/>
              <a:pathLst>
                <a:path w="518" h="462">
                  <a:moveTo>
                    <a:pt x="0" y="54"/>
                  </a:moveTo>
                  <a:lnTo>
                    <a:pt x="0" y="109"/>
                  </a:lnTo>
                  <a:lnTo>
                    <a:pt x="86" y="109"/>
                  </a:lnTo>
                  <a:lnTo>
                    <a:pt x="86" y="245"/>
                  </a:lnTo>
                  <a:lnTo>
                    <a:pt x="115" y="245"/>
                  </a:lnTo>
                  <a:lnTo>
                    <a:pt x="115" y="326"/>
                  </a:lnTo>
                  <a:lnTo>
                    <a:pt x="201" y="326"/>
                  </a:lnTo>
                  <a:lnTo>
                    <a:pt x="201" y="408"/>
                  </a:lnTo>
                  <a:lnTo>
                    <a:pt x="115" y="408"/>
                  </a:lnTo>
                  <a:lnTo>
                    <a:pt x="115" y="462"/>
                  </a:lnTo>
                  <a:lnTo>
                    <a:pt x="374" y="462"/>
                  </a:lnTo>
                  <a:lnTo>
                    <a:pt x="489" y="408"/>
                  </a:lnTo>
                  <a:lnTo>
                    <a:pt x="518" y="299"/>
                  </a:lnTo>
                  <a:lnTo>
                    <a:pt x="460" y="272"/>
                  </a:lnTo>
                  <a:lnTo>
                    <a:pt x="460" y="109"/>
                  </a:lnTo>
                  <a:lnTo>
                    <a:pt x="489" y="54"/>
                  </a:lnTo>
                  <a:lnTo>
                    <a:pt x="460" y="0"/>
                  </a:lnTo>
                  <a:lnTo>
                    <a:pt x="345" y="0"/>
                  </a:lnTo>
                  <a:lnTo>
                    <a:pt x="345" y="54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593" name="Group 126"/>
            <p:cNvGrpSpPr>
              <a:grpSpLocks/>
            </p:cNvGrpSpPr>
            <p:nvPr/>
          </p:nvGrpSpPr>
          <p:grpSpPr bwMode="auto">
            <a:xfrm>
              <a:off x="3979303" y="4730324"/>
              <a:ext cx="647326" cy="616164"/>
              <a:chOff x="1529" y="2801"/>
              <a:chExt cx="457" cy="435"/>
            </a:xfrm>
            <a:grpFill/>
          </p:grpSpPr>
          <p:sp>
            <p:nvSpPr>
              <p:cNvPr id="1012" name="Freeform 127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3" name="Freeform 128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4" name="Group 129"/>
            <p:cNvGrpSpPr>
              <a:grpSpLocks/>
            </p:cNvGrpSpPr>
            <p:nvPr/>
          </p:nvGrpSpPr>
          <p:grpSpPr bwMode="auto">
            <a:xfrm>
              <a:off x="4465151" y="4845057"/>
              <a:ext cx="488682" cy="501430"/>
              <a:chOff x="1872" y="2882"/>
              <a:chExt cx="345" cy="354"/>
            </a:xfrm>
            <a:grpFill/>
          </p:grpSpPr>
          <p:sp>
            <p:nvSpPr>
              <p:cNvPr id="1010" name="Freeform 130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1" name="Freeform 131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5" name="Group 132"/>
            <p:cNvGrpSpPr>
              <a:grpSpLocks/>
            </p:cNvGrpSpPr>
            <p:nvPr/>
          </p:nvGrpSpPr>
          <p:grpSpPr bwMode="auto">
            <a:xfrm>
              <a:off x="5238543" y="4690663"/>
              <a:ext cx="895208" cy="654409"/>
              <a:chOff x="2418" y="2773"/>
              <a:chExt cx="632" cy="462"/>
            </a:xfrm>
            <a:grpFill/>
          </p:grpSpPr>
          <p:sp>
            <p:nvSpPr>
              <p:cNvPr id="1008" name="Freeform 133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9" name="Freeform 134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6" name="Group 135"/>
            <p:cNvGrpSpPr>
              <a:grpSpLocks/>
            </p:cNvGrpSpPr>
            <p:nvPr/>
          </p:nvGrpSpPr>
          <p:grpSpPr bwMode="auto">
            <a:xfrm>
              <a:off x="5521837" y="4461195"/>
              <a:ext cx="446188" cy="498597"/>
              <a:chOff x="2618" y="2611"/>
              <a:chExt cx="315" cy="352"/>
            </a:xfrm>
            <a:grpFill/>
          </p:grpSpPr>
          <p:sp>
            <p:nvSpPr>
              <p:cNvPr id="1006" name="Freeform 136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7" name="Freeform 137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7" name="Group 138"/>
            <p:cNvGrpSpPr>
              <a:grpSpLocks/>
            </p:cNvGrpSpPr>
            <p:nvPr/>
          </p:nvGrpSpPr>
          <p:grpSpPr bwMode="auto">
            <a:xfrm>
              <a:off x="5725808" y="4384705"/>
              <a:ext cx="648743" cy="575086"/>
              <a:chOff x="2762" y="2557"/>
              <a:chExt cx="458" cy="406"/>
            </a:xfrm>
            <a:grpFill/>
          </p:grpSpPr>
          <p:sp>
            <p:nvSpPr>
              <p:cNvPr id="1004" name="Freeform 139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5" name="Freeform 140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8" name="Freeform 143"/>
            <p:cNvSpPr>
              <a:spLocks/>
            </p:cNvSpPr>
            <p:nvPr/>
          </p:nvSpPr>
          <p:spPr bwMode="auto">
            <a:xfrm>
              <a:off x="6170579" y="4469146"/>
              <a:ext cx="694070" cy="652992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81"/>
                </a:cxn>
                <a:cxn ang="0">
                  <a:pos x="29" y="189"/>
                </a:cxn>
                <a:cxn ang="0">
                  <a:pos x="115" y="298"/>
                </a:cxn>
                <a:cxn ang="0">
                  <a:pos x="288" y="461"/>
                </a:cxn>
                <a:cxn ang="0">
                  <a:pos x="346" y="434"/>
                </a:cxn>
                <a:cxn ang="0">
                  <a:pos x="403" y="434"/>
                </a:cxn>
                <a:cxn ang="0">
                  <a:pos x="403" y="352"/>
                </a:cxn>
                <a:cxn ang="0">
                  <a:pos x="490" y="298"/>
                </a:cxn>
                <a:cxn ang="0">
                  <a:pos x="403" y="135"/>
                </a:cxn>
                <a:cxn ang="0">
                  <a:pos x="403" y="0"/>
                </a:cxn>
                <a:cxn ang="0">
                  <a:pos x="87" y="0"/>
                </a:cxn>
              </a:cxnLst>
              <a:rect l="0" t="0" r="r" b="b"/>
              <a:pathLst>
                <a:path w="490" h="461">
                  <a:moveTo>
                    <a:pt x="87" y="0"/>
                  </a:moveTo>
                  <a:lnTo>
                    <a:pt x="0" y="81"/>
                  </a:lnTo>
                  <a:lnTo>
                    <a:pt x="29" y="189"/>
                  </a:lnTo>
                  <a:lnTo>
                    <a:pt x="115" y="298"/>
                  </a:lnTo>
                  <a:lnTo>
                    <a:pt x="288" y="461"/>
                  </a:lnTo>
                  <a:lnTo>
                    <a:pt x="346" y="434"/>
                  </a:lnTo>
                  <a:lnTo>
                    <a:pt x="403" y="434"/>
                  </a:lnTo>
                  <a:lnTo>
                    <a:pt x="403" y="352"/>
                  </a:lnTo>
                  <a:lnTo>
                    <a:pt x="490" y="298"/>
                  </a:lnTo>
                  <a:lnTo>
                    <a:pt x="403" y="135"/>
                  </a:lnTo>
                  <a:lnTo>
                    <a:pt x="403" y="0"/>
                  </a:lnTo>
                  <a:lnTo>
                    <a:pt x="8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599" name="Group 144"/>
            <p:cNvGrpSpPr>
              <a:grpSpLocks/>
            </p:cNvGrpSpPr>
            <p:nvPr/>
          </p:nvGrpSpPr>
          <p:grpSpPr bwMode="auto">
            <a:xfrm>
              <a:off x="6010519" y="4883303"/>
              <a:ext cx="650159" cy="423524"/>
              <a:chOff x="2963" y="2909"/>
              <a:chExt cx="459" cy="299"/>
            </a:xfrm>
            <a:grpFill/>
          </p:grpSpPr>
          <p:sp>
            <p:nvSpPr>
              <p:cNvPr id="1002" name="Freeform 145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3" name="Freeform 146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0" name="Freeform 148"/>
            <p:cNvSpPr>
              <a:spLocks/>
            </p:cNvSpPr>
            <p:nvPr/>
          </p:nvSpPr>
          <p:spPr bwMode="auto">
            <a:xfrm>
              <a:off x="6619600" y="4921547"/>
              <a:ext cx="485848" cy="617580"/>
            </a:xfrm>
            <a:custGeom>
              <a:avLst/>
              <a:gdLst/>
              <a:ahLst/>
              <a:cxnLst>
                <a:cxn ang="0">
                  <a:pos x="28" y="109"/>
                </a:cxn>
                <a:cxn ang="0">
                  <a:pos x="28" y="164"/>
                </a:cxn>
                <a:cxn ang="0">
                  <a:pos x="0" y="300"/>
                </a:cxn>
                <a:cxn ang="0">
                  <a:pos x="28" y="436"/>
                </a:cxn>
                <a:cxn ang="0">
                  <a:pos x="114" y="436"/>
                </a:cxn>
                <a:cxn ang="0">
                  <a:pos x="114" y="300"/>
                </a:cxn>
                <a:cxn ang="0">
                  <a:pos x="201" y="300"/>
                </a:cxn>
                <a:cxn ang="0">
                  <a:pos x="258" y="245"/>
                </a:cxn>
                <a:cxn ang="0">
                  <a:pos x="229" y="164"/>
                </a:cxn>
                <a:cxn ang="0">
                  <a:pos x="229" y="109"/>
                </a:cxn>
                <a:cxn ang="0">
                  <a:pos x="343" y="27"/>
                </a:cxn>
                <a:cxn ang="0">
                  <a:pos x="258" y="0"/>
                </a:cxn>
                <a:cxn ang="0">
                  <a:pos x="172" y="136"/>
                </a:cxn>
                <a:cxn ang="0">
                  <a:pos x="114" y="136"/>
                </a:cxn>
                <a:cxn ang="0">
                  <a:pos x="86" y="109"/>
                </a:cxn>
                <a:cxn ang="0">
                  <a:pos x="28" y="109"/>
                </a:cxn>
              </a:cxnLst>
              <a:rect l="0" t="0" r="r" b="b"/>
              <a:pathLst>
                <a:path w="343" h="436">
                  <a:moveTo>
                    <a:pt x="28" y="109"/>
                  </a:moveTo>
                  <a:lnTo>
                    <a:pt x="28" y="164"/>
                  </a:lnTo>
                  <a:lnTo>
                    <a:pt x="0" y="300"/>
                  </a:lnTo>
                  <a:lnTo>
                    <a:pt x="28" y="436"/>
                  </a:lnTo>
                  <a:lnTo>
                    <a:pt x="114" y="436"/>
                  </a:lnTo>
                  <a:lnTo>
                    <a:pt x="114" y="300"/>
                  </a:lnTo>
                  <a:lnTo>
                    <a:pt x="201" y="300"/>
                  </a:lnTo>
                  <a:lnTo>
                    <a:pt x="258" y="245"/>
                  </a:lnTo>
                  <a:lnTo>
                    <a:pt x="229" y="164"/>
                  </a:lnTo>
                  <a:lnTo>
                    <a:pt x="229" y="109"/>
                  </a:lnTo>
                  <a:lnTo>
                    <a:pt x="343" y="27"/>
                  </a:lnTo>
                  <a:lnTo>
                    <a:pt x="258" y="0"/>
                  </a:lnTo>
                  <a:lnTo>
                    <a:pt x="172" y="136"/>
                  </a:lnTo>
                  <a:lnTo>
                    <a:pt x="114" y="136"/>
                  </a:lnTo>
                  <a:lnTo>
                    <a:pt x="86" y="109"/>
                  </a:lnTo>
                  <a:lnTo>
                    <a:pt x="28" y="109"/>
                  </a:lnTo>
                  <a:close/>
                </a:path>
              </a:pathLst>
            </a:custGeom>
            <a:solidFill>
              <a:srgbClr val="6633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1" name="Freeform 152"/>
            <p:cNvSpPr>
              <a:spLocks/>
            </p:cNvSpPr>
            <p:nvPr/>
          </p:nvSpPr>
          <p:spPr bwMode="auto">
            <a:xfrm>
              <a:off x="6213636" y="5150453"/>
              <a:ext cx="449020" cy="38386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8" y="54"/>
                </a:cxn>
                <a:cxn ang="0">
                  <a:pos x="0" y="108"/>
                </a:cxn>
                <a:cxn ang="0">
                  <a:pos x="0" y="135"/>
                </a:cxn>
                <a:cxn ang="0">
                  <a:pos x="29" y="135"/>
                </a:cxn>
                <a:cxn ang="0">
                  <a:pos x="29" y="190"/>
                </a:cxn>
                <a:cxn ang="0">
                  <a:pos x="58" y="190"/>
                </a:cxn>
                <a:cxn ang="0">
                  <a:pos x="58" y="244"/>
                </a:cxn>
                <a:cxn ang="0">
                  <a:pos x="87" y="244"/>
                </a:cxn>
                <a:cxn ang="0">
                  <a:pos x="87" y="271"/>
                </a:cxn>
                <a:cxn ang="0">
                  <a:pos x="317" y="271"/>
                </a:cxn>
                <a:cxn ang="0">
                  <a:pos x="288" y="135"/>
                </a:cxn>
                <a:cxn ang="0">
                  <a:pos x="317" y="0"/>
                </a:cxn>
              </a:cxnLst>
              <a:rect l="0" t="0" r="r" b="b"/>
              <a:pathLst>
                <a:path w="317" h="271">
                  <a:moveTo>
                    <a:pt x="317" y="0"/>
                  </a:moveTo>
                  <a:lnTo>
                    <a:pt x="58" y="54"/>
                  </a:lnTo>
                  <a:lnTo>
                    <a:pt x="0" y="108"/>
                  </a:lnTo>
                  <a:lnTo>
                    <a:pt x="0" y="135"/>
                  </a:lnTo>
                  <a:lnTo>
                    <a:pt x="29" y="135"/>
                  </a:lnTo>
                  <a:lnTo>
                    <a:pt x="29" y="190"/>
                  </a:lnTo>
                  <a:lnTo>
                    <a:pt x="58" y="190"/>
                  </a:lnTo>
                  <a:lnTo>
                    <a:pt x="58" y="244"/>
                  </a:lnTo>
                  <a:lnTo>
                    <a:pt x="87" y="244"/>
                  </a:lnTo>
                  <a:lnTo>
                    <a:pt x="87" y="271"/>
                  </a:lnTo>
                  <a:lnTo>
                    <a:pt x="317" y="271"/>
                  </a:lnTo>
                  <a:lnTo>
                    <a:pt x="288" y="135"/>
                  </a:lnTo>
                  <a:lnTo>
                    <a:pt x="317" y="0"/>
                  </a:lnTo>
                </a:path>
              </a:pathLst>
            </a:custGeom>
            <a:solidFill>
              <a:srgbClr val="00206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2" name="Freeform 155"/>
            <p:cNvSpPr>
              <a:spLocks/>
            </p:cNvSpPr>
            <p:nvPr/>
          </p:nvSpPr>
          <p:spPr bwMode="auto">
            <a:xfrm>
              <a:off x="2188886" y="5384733"/>
              <a:ext cx="1828661" cy="65157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216"/>
                </a:cxn>
                <a:cxn ang="0">
                  <a:pos x="115" y="351"/>
                </a:cxn>
                <a:cxn ang="0">
                  <a:pos x="230" y="297"/>
                </a:cxn>
                <a:cxn ang="0">
                  <a:pos x="689" y="243"/>
                </a:cxn>
                <a:cxn ang="0">
                  <a:pos x="1291" y="460"/>
                </a:cxn>
                <a:cxn ang="0">
                  <a:pos x="1291" y="0"/>
                </a:cxn>
                <a:cxn ang="0">
                  <a:pos x="230" y="0"/>
                </a:cxn>
              </a:cxnLst>
              <a:rect l="0" t="0" r="r" b="b"/>
              <a:pathLst>
                <a:path w="1291" h="460">
                  <a:moveTo>
                    <a:pt x="230" y="0"/>
                  </a:moveTo>
                  <a:lnTo>
                    <a:pt x="0" y="216"/>
                  </a:lnTo>
                  <a:lnTo>
                    <a:pt x="115" y="351"/>
                  </a:lnTo>
                  <a:lnTo>
                    <a:pt x="230" y="297"/>
                  </a:lnTo>
                  <a:lnTo>
                    <a:pt x="689" y="243"/>
                  </a:lnTo>
                  <a:lnTo>
                    <a:pt x="1291" y="460"/>
                  </a:lnTo>
                  <a:lnTo>
                    <a:pt x="1291" y="0"/>
                  </a:lnTo>
                  <a:lnTo>
                    <a:pt x="23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03" name="Group 156"/>
            <p:cNvGrpSpPr>
              <a:grpSpLocks/>
            </p:cNvGrpSpPr>
            <p:nvPr/>
          </p:nvGrpSpPr>
          <p:grpSpPr bwMode="auto">
            <a:xfrm>
              <a:off x="3854654" y="5230337"/>
              <a:ext cx="1015608" cy="882461"/>
              <a:chOff x="1441" y="3154"/>
              <a:chExt cx="717" cy="623"/>
            </a:xfrm>
            <a:grpFill/>
          </p:grpSpPr>
          <p:sp>
            <p:nvSpPr>
              <p:cNvPr id="1000" name="Freeform 157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1" name="Freeform 158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4" name="Freeform 161"/>
            <p:cNvSpPr>
              <a:spLocks/>
            </p:cNvSpPr>
            <p:nvPr/>
          </p:nvSpPr>
          <p:spPr bwMode="auto">
            <a:xfrm>
              <a:off x="4829184" y="5267165"/>
              <a:ext cx="1059519" cy="53825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29" y="55"/>
                </a:cxn>
                <a:cxn ang="0">
                  <a:pos x="0" y="109"/>
                </a:cxn>
                <a:cxn ang="0">
                  <a:pos x="29" y="271"/>
                </a:cxn>
                <a:cxn ang="0">
                  <a:pos x="173" y="271"/>
                </a:cxn>
                <a:cxn ang="0">
                  <a:pos x="115" y="380"/>
                </a:cxn>
                <a:cxn ang="0">
                  <a:pos x="288" y="271"/>
                </a:cxn>
                <a:cxn ang="0">
                  <a:pos x="346" y="164"/>
                </a:cxn>
                <a:cxn ang="0">
                  <a:pos x="490" y="137"/>
                </a:cxn>
                <a:cxn ang="0">
                  <a:pos x="690" y="137"/>
                </a:cxn>
                <a:cxn ang="0">
                  <a:pos x="748" y="55"/>
                </a:cxn>
                <a:cxn ang="0">
                  <a:pos x="690" y="28"/>
                </a:cxn>
                <a:cxn ang="0">
                  <a:pos x="490" y="28"/>
                </a:cxn>
                <a:cxn ang="0">
                  <a:pos x="461" y="82"/>
                </a:cxn>
                <a:cxn ang="0">
                  <a:pos x="374" y="55"/>
                </a:cxn>
                <a:cxn ang="0">
                  <a:pos x="317" y="0"/>
                </a:cxn>
                <a:cxn ang="0">
                  <a:pos x="230" y="0"/>
                </a:cxn>
                <a:cxn ang="0">
                  <a:pos x="173" y="55"/>
                </a:cxn>
                <a:cxn ang="0">
                  <a:pos x="58" y="28"/>
                </a:cxn>
              </a:cxnLst>
              <a:rect l="0" t="0" r="r" b="b"/>
              <a:pathLst>
                <a:path w="748" h="380">
                  <a:moveTo>
                    <a:pt x="58" y="28"/>
                  </a:moveTo>
                  <a:lnTo>
                    <a:pt x="29" y="55"/>
                  </a:lnTo>
                  <a:lnTo>
                    <a:pt x="0" y="109"/>
                  </a:lnTo>
                  <a:lnTo>
                    <a:pt x="29" y="271"/>
                  </a:lnTo>
                  <a:lnTo>
                    <a:pt x="173" y="271"/>
                  </a:lnTo>
                  <a:lnTo>
                    <a:pt x="115" y="380"/>
                  </a:lnTo>
                  <a:lnTo>
                    <a:pt x="288" y="271"/>
                  </a:lnTo>
                  <a:lnTo>
                    <a:pt x="346" y="164"/>
                  </a:lnTo>
                  <a:lnTo>
                    <a:pt x="490" y="137"/>
                  </a:lnTo>
                  <a:lnTo>
                    <a:pt x="690" y="137"/>
                  </a:lnTo>
                  <a:lnTo>
                    <a:pt x="748" y="55"/>
                  </a:lnTo>
                  <a:lnTo>
                    <a:pt x="690" y="28"/>
                  </a:lnTo>
                  <a:lnTo>
                    <a:pt x="490" y="28"/>
                  </a:lnTo>
                  <a:lnTo>
                    <a:pt x="461" y="82"/>
                  </a:lnTo>
                  <a:lnTo>
                    <a:pt x="374" y="55"/>
                  </a:lnTo>
                  <a:lnTo>
                    <a:pt x="317" y="0"/>
                  </a:lnTo>
                  <a:lnTo>
                    <a:pt x="230" y="0"/>
                  </a:lnTo>
                  <a:lnTo>
                    <a:pt x="173" y="55"/>
                  </a:lnTo>
                  <a:lnTo>
                    <a:pt x="58" y="28"/>
                  </a:lnTo>
                </a:path>
              </a:pathLst>
            </a:custGeom>
            <a:solidFill>
              <a:srgbClr val="FFC0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05" name="Group 162"/>
            <p:cNvGrpSpPr>
              <a:grpSpLocks/>
            </p:cNvGrpSpPr>
            <p:nvPr/>
          </p:nvGrpSpPr>
          <p:grpSpPr bwMode="auto">
            <a:xfrm>
              <a:off x="4829184" y="5959819"/>
              <a:ext cx="407943" cy="232301"/>
              <a:chOff x="2129" y="3669"/>
              <a:chExt cx="288" cy="164"/>
            </a:xfrm>
            <a:grpFill/>
          </p:grpSpPr>
          <p:sp>
            <p:nvSpPr>
              <p:cNvPr id="998" name="Freeform 163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9" name="Freeform 164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6" name="Group 165"/>
            <p:cNvGrpSpPr>
              <a:grpSpLocks/>
            </p:cNvGrpSpPr>
            <p:nvPr/>
          </p:nvGrpSpPr>
          <p:grpSpPr bwMode="auto">
            <a:xfrm>
              <a:off x="4829184" y="4692079"/>
              <a:ext cx="855547" cy="692654"/>
              <a:chOff x="2129" y="2774"/>
              <a:chExt cx="604" cy="489"/>
            </a:xfrm>
            <a:grpFill/>
          </p:grpSpPr>
          <p:sp>
            <p:nvSpPr>
              <p:cNvPr id="996" name="Freeform 166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7" name="Freeform 167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7" name="Group 168"/>
            <p:cNvGrpSpPr>
              <a:grpSpLocks/>
            </p:cNvGrpSpPr>
            <p:nvPr/>
          </p:nvGrpSpPr>
          <p:grpSpPr bwMode="auto">
            <a:xfrm>
              <a:off x="5805130" y="5308243"/>
              <a:ext cx="528343" cy="614747"/>
              <a:chOff x="2818" y="3209"/>
              <a:chExt cx="373" cy="434"/>
            </a:xfrm>
            <a:grpFill/>
          </p:grpSpPr>
          <p:sp>
            <p:nvSpPr>
              <p:cNvPr id="994" name="Freeform 169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5" name="Freeform 170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8" name="Group 171"/>
            <p:cNvGrpSpPr>
              <a:grpSpLocks/>
            </p:cNvGrpSpPr>
            <p:nvPr/>
          </p:nvGrpSpPr>
          <p:grpSpPr bwMode="auto">
            <a:xfrm>
              <a:off x="5521837" y="5461222"/>
              <a:ext cx="529759" cy="344201"/>
              <a:chOff x="2618" y="3317"/>
              <a:chExt cx="374" cy="243"/>
            </a:xfrm>
            <a:grpFill/>
          </p:grpSpPr>
          <p:sp>
            <p:nvSpPr>
              <p:cNvPr id="992" name="Freeform 172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3" name="Freeform 173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9" name="Freeform 175"/>
            <p:cNvSpPr>
              <a:spLocks/>
            </p:cNvSpPr>
            <p:nvPr/>
          </p:nvSpPr>
          <p:spPr bwMode="auto">
            <a:xfrm>
              <a:off x="4993494" y="5461222"/>
              <a:ext cx="1096347" cy="730898"/>
            </a:xfrm>
            <a:custGeom>
              <a:avLst/>
              <a:gdLst/>
              <a:ahLst/>
              <a:cxnLst>
                <a:cxn ang="0">
                  <a:pos x="230" y="28"/>
                </a:cxn>
                <a:cxn ang="0">
                  <a:pos x="172" y="135"/>
                </a:cxn>
                <a:cxn ang="0">
                  <a:pos x="0" y="244"/>
                </a:cxn>
                <a:cxn ang="0">
                  <a:pos x="258" y="244"/>
                </a:cxn>
                <a:cxn ang="0">
                  <a:pos x="230" y="353"/>
                </a:cxn>
                <a:cxn ang="0">
                  <a:pos x="316" y="353"/>
                </a:cxn>
                <a:cxn ang="0">
                  <a:pos x="344" y="461"/>
                </a:cxn>
                <a:cxn ang="0">
                  <a:pos x="459" y="434"/>
                </a:cxn>
                <a:cxn ang="0">
                  <a:pos x="573" y="516"/>
                </a:cxn>
                <a:cxn ang="0">
                  <a:pos x="659" y="353"/>
                </a:cxn>
                <a:cxn ang="0">
                  <a:pos x="774" y="326"/>
                </a:cxn>
                <a:cxn ang="0">
                  <a:pos x="745" y="244"/>
                </a:cxn>
                <a:cxn ang="0">
                  <a:pos x="488" y="217"/>
                </a:cxn>
                <a:cxn ang="0">
                  <a:pos x="488" y="108"/>
                </a:cxn>
                <a:cxn ang="0">
                  <a:pos x="373" y="0"/>
                </a:cxn>
                <a:cxn ang="0">
                  <a:pos x="230" y="28"/>
                </a:cxn>
              </a:cxnLst>
              <a:rect l="0" t="0" r="r" b="b"/>
              <a:pathLst>
                <a:path w="774" h="516">
                  <a:moveTo>
                    <a:pt x="230" y="28"/>
                  </a:moveTo>
                  <a:lnTo>
                    <a:pt x="172" y="135"/>
                  </a:lnTo>
                  <a:lnTo>
                    <a:pt x="0" y="244"/>
                  </a:lnTo>
                  <a:lnTo>
                    <a:pt x="258" y="244"/>
                  </a:lnTo>
                  <a:lnTo>
                    <a:pt x="230" y="353"/>
                  </a:lnTo>
                  <a:lnTo>
                    <a:pt x="316" y="353"/>
                  </a:lnTo>
                  <a:lnTo>
                    <a:pt x="344" y="461"/>
                  </a:lnTo>
                  <a:lnTo>
                    <a:pt x="459" y="434"/>
                  </a:lnTo>
                  <a:lnTo>
                    <a:pt x="573" y="516"/>
                  </a:lnTo>
                  <a:lnTo>
                    <a:pt x="659" y="353"/>
                  </a:lnTo>
                  <a:lnTo>
                    <a:pt x="774" y="326"/>
                  </a:lnTo>
                  <a:lnTo>
                    <a:pt x="745" y="244"/>
                  </a:lnTo>
                  <a:lnTo>
                    <a:pt x="488" y="217"/>
                  </a:lnTo>
                  <a:lnTo>
                    <a:pt x="488" y="108"/>
                  </a:lnTo>
                  <a:lnTo>
                    <a:pt x="373" y="0"/>
                  </a:lnTo>
                  <a:lnTo>
                    <a:pt x="230" y="28"/>
                  </a:ln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0" name="Freeform 181"/>
            <p:cNvSpPr>
              <a:spLocks/>
            </p:cNvSpPr>
            <p:nvPr/>
          </p:nvSpPr>
          <p:spPr bwMode="auto">
            <a:xfrm>
              <a:off x="6170579" y="5537711"/>
              <a:ext cx="1341396" cy="115158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6"/>
                </a:cxn>
                <a:cxn ang="0">
                  <a:pos x="86" y="26"/>
                </a:cxn>
                <a:cxn ang="0">
                  <a:pos x="0" y="189"/>
                </a:cxn>
                <a:cxn ang="0">
                  <a:pos x="115" y="189"/>
                </a:cxn>
                <a:cxn ang="0">
                  <a:pos x="115" y="162"/>
                </a:cxn>
                <a:cxn ang="0">
                  <a:pos x="173" y="162"/>
                </a:cxn>
                <a:cxn ang="0">
                  <a:pos x="201" y="135"/>
                </a:cxn>
                <a:cxn ang="0">
                  <a:pos x="603" y="542"/>
                </a:cxn>
                <a:cxn ang="0">
                  <a:pos x="603" y="651"/>
                </a:cxn>
                <a:cxn ang="0">
                  <a:pos x="660" y="597"/>
                </a:cxn>
                <a:cxn ang="0">
                  <a:pos x="746" y="813"/>
                </a:cxn>
                <a:cxn ang="0">
                  <a:pos x="890" y="706"/>
                </a:cxn>
                <a:cxn ang="0">
                  <a:pos x="890" y="624"/>
                </a:cxn>
                <a:cxn ang="0">
                  <a:pos x="947" y="461"/>
                </a:cxn>
                <a:cxn ang="0">
                  <a:pos x="832" y="407"/>
                </a:cxn>
                <a:cxn ang="0">
                  <a:pos x="775" y="325"/>
                </a:cxn>
                <a:cxn ang="0">
                  <a:pos x="804" y="298"/>
                </a:cxn>
                <a:cxn ang="0">
                  <a:pos x="804" y="216"/>
                </a:cxn>
                <a:cxn ang="0">
                  <a:pos x="746" y="189"/>
                </a:cxn>
                <a:cxn ang="0">
                  <a:pos x="603" y="189"/>
                </a:cxn>
                <a:cxn ang="0">
                  <a:pos x="603" y="135"/>
                </a:cxn>
                <a:cxn ang="0">
                  <a:pos x="517" y="107"/>
                </a:cxn>
                <a:cxn ang="0">
                  <a:pos x="489" y="26"/>
                </a:cxn>
                <a:cxn ang="0">
                  <a:pos x="431" y="0"/>
                </a:cxn>
                <a:cxn ang="0">
                  <a:pos x="115" y="0"/>
                </a:cxn>
              </a:cxnLst>
              <a:rect l="0" t="0" r="r" b="b"/>
              <a:pathLst>
                <a:path w="947" h="813">
                  <a:moveTo>
                    <a:pt x="115" y="0"/>
                  </a:moveTo>
                  <a:lnTo>
                    <a:pt x="115" y="26"/>
                  </a:lnTo>
                  <a:lnTo>
                    <a:pt x="86" y="26"/>
                  </a:lnTo>
                  <a:lnTo>
                    <a:pt x="0" y="189"/>
                  </a:lnTo>
                  <a:lnTo>
                    <a:pt x="115" y="189"/>
                  </a:lnTo>
                  <a:lnTo>
                    <a:pt x="115" y="162"/>
                  </a:lnTo>
                  <a:lnTo>
                    <a:pt x="173" y="162"/>
                  </a:lnTo>
                  <a:lnTo>
                    <a:pt x="201" y="135"/>
                  </a:lnTo>
                  <a:lnTo>
                    <a:pt x="603" y="542"/>
                  </a:lnTo>
                  <a:lnTo>
                    <a:pt x="603" y="651"/>
                  </a:lnTo>
                  <a:lnTo>
                    <a:pt x="660" y="597"/>
                  </a:lnTo>
                  <a:lnTo>
                    <a:pt x="746" y="813"/>
                  </a:lnTo>
                  <a:lnTo>
                    <a:pt x="890" y="706"/>
                  </a:lnTo>
                  <a:lnTo>
                    <a:pt x="890" y="624"/>
                  </a:lnTo>
                  <a:lnTo>
                    <a:pt x="947" y="461"/>
                  </a:lnTo>
                  <a:lnTo>
                    <a:pt x="832" y="407"/>
                  </a:lnTo>
                  <a:lnTo>
                    <a:pt x="775" y="325"/>
                  </a:lnTo>
                  <a:lnTo>
                    <a:pt x="804" y="298"/>
                  </a:lnTo>
                  <a:lnTo>
                    <a:pt x="804" y="216"/>
                  </a:lnTo>
                  <a:lnTo>
                    <a:pt x="746" y="189"/>
                  </a:lnTo>
                  <a:lnTo>
                    <a:pt x="603" y="189"/>
                  </a:lnTo>
                  <a:lnTo>
                    <a:pt x="603" y="135"/>
                  </a:lnTo>
                  <a:lnTo>
                    <a:pt x="517" y="107"/>
                  </a:lnTo>
                  <a:lnTo>
                    <a:pt x="489" y="26"/>
                  </a:lnTo>
                  <a:lnTo>
                    <a:pt x="431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6782494" y="5267165"/>
              <a:ext cx="487265" cy="5396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57" y="217"/>
                </a:cxn>
                <a:cxn ang="0">
                  <a:pos x="86" y="299"/>
                </a:cxn>
                <a:cxn ang="0">
                  <a:pos x="172" y="326"/>
                </a:cxn>
                <a:cxn ang="0">
                  <a:pos x="172" y="381"/>
                </a:cxn>
                <a:cxn ang="0">
                  <a:pos x="315" y="381"/>
                </a:cxn>
                <a:cxn ang="0">
                  <a:pos x="344" y="244"/>
                </a:cxn>
                <a:cxn ang="0">
                  <a:pos x="286" y="217"/>
                </a:cxn>
                <a:cxn ang="0">
                  <a:pos x="258" y="137"/>
                </a:cxn>
                <a:cxn ang="0">
                  <a:pos x="258" y="28"/>
                </a:cxn>
                <a:cxn ang="0">
                  <a:pos x="143" y="0"/>
                </a:cxn>
                <a:cxn ang="0">
                  <a:pos x="86" y="55"/>
                </a:cxn>
                <a:cxn ang="0">
                  <a:pos x="0" y="55"/>
                </a:cxn>
                <a:cxn ang="0">
                  <a:pos x="0" y="191"/>
                </a:cxn>
              </a:cxnLst>
              <a:rect l="0" t="0" r="r" b="b"/>
              <a:pathLst>
                <a:path w="344" h="381">
                  <a:moveTo>
                    <a:pt x="0" y="191"/>
                  </a:moveTo>
                  <a:lnTo>
                    <a:pt x="57" y="217"/>
                  </a:lnTo>
                  <a:lnTo>
                    <a:pt x="86" y="299"/>
                  </a:lnTo>
                  <a:lnTo>
                    <a:pt x="172" y="326"/>
                  </a:lnTo>
                  <a:lnTo>
                    <a:pt x="172" y="381"/>
                  </a:lnTo>
                  <a:lnTo>
                    <a:pt x="315" y="381"/>
                  </a:lnTo>
                  <a:lnTo>
                    <a:pt x="344" y="244"/>
                  </a:lnTo>
                  <a:lnTo>
                    <a:pt x="286" y="217"/>
                  </a:lnTo>
                  <a:lnTo>
                    <a:pt x="258" y="137"/>
                  </a:lnTo>
                  <a:lnTo>
                    <a:pt x="258" y="28"/>
                  </a:lnTo>
                  <a:lnTo>
                    <a:pt x="143" y="0"/>
                  </a:lnTo>
                  <a:lnTo>
                    <a:pt x="86" y="55"/>
                  </a:lnTo>
                  <a:lnTo>
                    <a:pt x="0" y="55"/>
                  </a:lnTo>
                  <a:lnTo>
                    <a:pt x="0" y="191"/>
                  </a:lnTo>
                </a:path>
              </a:pathLst>
            </a:custGeom>
            <a:solidFill>
              <a:schemeClr val="tx1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12" name="Group 189"/>
            <p:cNvGrpSpPr>
              <a:grpSpLocks/>
            </p:cNvGrpSpPr>
            <p:nvPr/>
          </p:nvGrpSpPr>
          <p:grpSpPr bwMode="auto">
            <a:xfrm>
              <a:off x="7309420" y="5114186"/>
              <a:ext cx="691237" cy="424941"/>
              <a:chOff x="3880" y="3072"/>
              <a:chExt cx="488" cy="300"/>
            </a:xfrm>
            <a:grpFill/>
          </p:grpSpPr>
          <p:sp>
            <p:nvSpPr>
              <p:cNvPr id="990" name="Freeform 190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1" name="Freeform 191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3" name="Freeform 194"/>
            <p:cNvSpPr>
              <a:spLocks/>
            </p:cNvSpPr>
            <p:nvPr/>
          </p:nvSpPr>
          <p:spPr bwMode="auto">
            <a:xfrm>
              <a:off x="7431236" y="5500883"/>
              <a:ext cx="1422135" cy="122666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134"/>
                </a:cxn>
                <a:cxn ang="0">
                  <a:pos x="86" y="297"/>
                </a:cxn>
                <a:cxn ang="0">
                  <a:pos x="115" y="460"/>
                </a:cxn>
                <a:cxn ang="0">
                  <a:pos x="230" y="433"/>
                </a:cxn>
                <a:cxn ang="0">
                  <a:pos x="287" y="596"/>
                </a:cxn>
                <a:cxn ang="0">
                  <a:pos x="602" y="677"/>
                </a:cxn>
                <a:cxn ang="0">
                  <a:pos x="660" y="812"/>
                </a:cxn>
                <a:cxn ang="0">
                  <a:pos x="746" y="839"/>
                </a:cxn>
                <a:cxn ang="0">
                  <a:pos x="918" y="866"/>
                </a:cxn>
                <a:cxn ang="0">
                  <a:pos x="1004" y="677"/>
                </a:cxn>
                <a:cxn ang="0">
                  <a:pos x="832" y="542"/>
                </a:cxn>
                <a:cxn ang="0">
                  <a:pos x="488" y="460"/>
                </a:cxn>
                <a:cxn ang="0">
                  <a:pos x="316" y="270"/>
                </a:cxn>
                <a:cxn ang="0">
                  <a:pos x="431" y="297"/>
                </a:cxn>
                <a:cxn ang="0">
                  <a:pos x="488" y="216"/>
                </a:cxn>
                <a:cxn ang="0">
                  <a:pos x="172" y="80"/>
                </a:cxn>
                <a:cxn ang="0">
                  <a:pos x="144" y="27"/>
                </a:cxn>
                <a:cxn ang="0">
                  <a:pos x="57" y="0"/>
                </a:cxn>
              </a:cxnLst>
              <a:rect l="0" t="0" r="r" b="b"/>
              <a:pathLst>
                <a:path w="1004" h="866">
                  <a:moveTo>
                    <a:pt x="57" y="0"/>
                  </a:moveTo>
                  <a:lnTo>
                    <a:pt x="0" y="134"/>
                  </a:lnTo>
                  <a:lnTo>
                    <a:pt x="86" y="297"/>
                  </a:lnTo>
                  <a:lnTo>
                    <a:pt x="115" y="460"/>
                  </a:lnTo>
                  <a:lnTo>
                    <a:pt x="230" y="433"/>
                  </a:lnTo>
                  <a:lnTo>
                    <a:pt x="287" y="596"/>
                  </a:lnTo>
                  <a:lnTo>
                    <a:pt x="602" y="677"/>
                  </a:lnTo>
                  <a:lnTo>
                    <a:pt x="660" y="812"/>
                  </a:lnTo>
                  <a:lnTo>
                    <a:pt x="746" y="839"/>
                  </a:lnTo>
                  <a:lnTo>
                    <a:pt x="918" y="866"/>
                  </a:lnTo>
                  <a:lnTo>
                    <a:pt x="1004" y="677"/>
                  </a:lnTo>
                  <a:lnTo>
                    <a:pt x="832" y="542"/>
                  </a:lnTo>
                  <a:lnTo>
                    <a:pt x="488" y="460"/>
                  </a:lnTo>
                  <a:lnTo>
                    <a:pt x="316" y="270"/>
                  </a:lnTo>
                  <a:lnTo>
                    <a:pt x="431" y="297"/>
                  </a:lnTo>
                  <a:lnTo>
                    <a:pt x="488" y="216"/>
                  </a:lnTo>
                  <a:lnTo>
                    <a:pt x="172" y="80"/>
                  </a:lnTo>
                  <a:lnTo>
                    <a:pt x="144" y="27"/>
                  </a:lnTo>
                  <a:lnTo>
                    <a:pt x="57" y="0"/>
                  </a:lnTo>
                </a:path>
              </a:pathLst>
            </a:custGeom>
            <a:solidFill>
              <a:srgbClr val="6B633D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14" name="Group 195"/>
            <p:cNvGrpSpPr>
              <a:grpSpLocks/>
            </p:cNvGrpSpPr>
            <p:nvPr/>
          </p:nvGrpSpPr>
          <p:grpSpPr bwMode="auto">
            <a:xfrm>
              <a:off x="5125225" y="3884692"/>
              <a:ext cx="770559" cy="566588"/>
              <a:chOff x="2338" y="2204"/>
              <a:chExt cx="544" cy="400"/>
            </a:xfrm>
            <a:grpFill/>
          </p:grpSpPr>
          <p:sp>
            <p:nvSpPr>
              <p:cNvPr id="988" name="Freeform 196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9" name="Freeform 197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5" name="Freeform 200"/>
            <p:cNvSpPr>
              <a:spLocks/>
            </p:cNvSpPr>
            <p:nvPr/>
          </p:nvSpPr>
          <p:spPr bwMode="auto">
            <a:xfrm>
              <a:off x="7509143" y="5196342"/>
              <a:ext cx="886709" cy="602000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176" y="160"/>
                </a:cxn>
                <a:cxn ang="0">
                  <a:pos x="238" y="136"/>
                </a:cxn>
                <a:cxn ang="0">
                  <a:pos x="259" y="163"/>
                </a:cxn>
                <a:cxn ang="0">
                  <a:pos x="238" y="183"/>
                </a:cxn>
                <a:cxn ang="0">
                  <a:pos x="327" y="245"/>
                </a:cxn>
                <a:cxn ang="0">
                  <a:pos x="377" y="210"/>
                </a:cxn>
                <a:cxn ang="0">
                  <a:pos x="374" y="112"/>
                </a:cxn>
                <a:cxn ang="0">
                  <a:pos x="489" y="0"/>
                </a:cxn>
                <a:cxn ang="0">
                  <a:pos x="547" y="54"/>
                </a:cxn>
                <a:cxn ang="0">
                  <a:pos x="547" y="210"/>
                </a:cxn>
                <a:cxn ang="0">
                  <a:pos x="626" y="313"/>
                </a:cxn>
                <a:cxn ang="0">
                  <a:pos x="456" y="319"/>
                </a:cxn>
                <a:cxn ang="0">
                  <a:pos x="432" y="374"/>
                </a:cxn>
                <a:cxn ang="0">
                  <a:pos x="338" y="343"/>
                </a:cxn>
                <a:cxn ang="0">
                  <a:pos x="424" y="425"/>
                </a:cxn>
                <a:cxn ang="0">
                  <a:pos x="119" y="299"/>
                </a:cxn>
                <a:cxn ang="0">
                  <a:pos x="90" y="238"/>
                </a:cxn>
                <a:cxn ang="0">
                  <a:pos x="87" y="210"/>
                </a:cxn>
                <a:cxn ang="0">
                  <a:pos x="0" y="160"/>
                </a:cxn>
                <a:cxn ang="0">
                  <a:pos x="31" y="108"/>
                </a:cxn>
              </a:cxnLst>
              <a:rect l="0" t="0" r="r" b="b"/>
              <a:pathLst>
                <a:path w="626" h="425">
                  <a:moveTo>
                    <a:pt x="31" y="101"/>
                  </a:moveTo>
                  <a:lnTo>
                    <a:pt x="176" y="160"/>
                  </a:lnTo>
                  <a:lnTo>
                    <a:pt x="238" y="136"/>
                  </a:lnTo>
                  <a:lnTo>
                    <a:pt x="259" y="163"/>
                  </a:lnTo>
                  <a:lnTo>
                    <a:pt x="238" y="183"/>
                  </a:lnTo>
                  <a:lnTo>
                    <a:pt x="327" y="245"/>
                  </a:lnTo>
                  <a:lnTo>
                    <a:pt x="377" y="210"/>
                  </a:lnTo>
                  <a:lnTo>
                    <a:pt x="374" y="112"/>
                  </a:lnTo>
                  <a:lnTo>
                    <a:pt x="489" y="0"/>
                  </a:lnTo>
                  <a:lnTo>
                    <a:pt x="547" y="54"/>
                  </a:lnTo>
                  <a:lnTo>
                    <a:pt x="547" y="210"/>
                  </a:lnTo>
                  <a:lnTo>
                    <a:pt x="626" y="313"/>
                  </a:lnTo>
                  <a:lnTo>
                    <a:pt x="456" y="319"/>
                  </a:lnTo>
                  <a:lnTo>
                    <a:pt x="432" y="374"/>
                  </a:lnTo>
                  <a:lnTo>
                    <a:pt x="338" y="343"/>
                  </a:lnTo>
                  <a:lnTo>
                    <a:pt x="424" y="425"/>
                  </a:lnTo>
                  <a:lnTo>
                    <a:pt x="119" y="299"/>
                  </a:lnTo>
                  <a:lnTo>
                    <a:pt x="90" y="238"/>
                  </a:lnTo>
                  <a:lnTo>
                    <a:pt x="87" y="210"/>
                  </a:lnTo>
                  <a:lnTo>
                    <a:pt x="0" y="160"/>
                  </a:lnTo>
                  <a:lnTo>
                    <a:pt x="31" y="108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6" name="Rectangle 202"/>
            <p:cNvSpPr>
              <a:spLocks noChangeArrowheads="1"/>
            </p:cNvSpPr>
            <p:nvPr/>
          </p:nvSpPr>
          <p:spPr bwMode="auto">
            <a:xfrm>
              <a:off x="2442434" y="1302469"/>
              <a:ext cx="27145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Bossier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7" name="Rectangle 203"/>
            <p:cNvSpPr>
              <a:spLocks noChangeArrowheads="1"/>
            </p:cNvSpPr>
            <p:nvPr/>
          </p:nvSpPr>
          <p:spPr bwMode="auto">
            <a:xfrm>
              <a:off x="3229990" y="1244394"/>
              <a:ext cx="36029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Claiborne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8" name="Rectangle 204"/>
            <p:cNvSpPr>
              <a:spLocks noChangeArrowheads="1"/>
            </p:cNvSpPr>
            <p:nvPr/>
          </p:nvSpPr>
          <p:spPr bwMode="auto">
            <a:xfrm>
              <a:off x="4164860" y="1296803"/>
              <a:ext cx="22539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Union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9" name="Rectangle 205"/>
            <p:cNvSpPr>
              <a:spLocks noChangeArrowheads="1"/>
            </p:cNvSpPr>
            <p:nvPr/>
          </p:nvSpPr>
          <p:spPr bwMode="auto">
            <a:xfrm>
              <a:off x="4695972" y="1190661"/>
              <a:ext cx="557720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Morehouse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20" name="Rectangle 206"/>
            <p:cNvSpPr>
              <a:spLocks noChangeArrowheads="1"/>
            </p:cNvSpPr>
            <p:nvPr/>
          </p:nvSpPr>
          <p:spPr bwMode="auto">
            <a:xfrm>
              <a:off x="5343362" y="1252892"/>
              <a:ext cx="19577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1" name="Rectangle 207"/>
            <p:cNvSpPr>
              <a:spLocks noChangeArrowheads="1"/>
            </p:cNvSpPr>
            <p:nvPr/>
          </p:nvSpPr>
          <p:spPr bwMode="auto">
            <a:xfrm>
              <a:off x="5669149" y="1252892"/>
              <a:ext cx="15629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2" name="Rectangle 208"/>
            <p:cNvSpPr>
              <a:spLocks noChangeArrowheads="1"/>
            </p:cNvSpPr>
            <p:nvPr/>
          </p:nvSpPr>
          <p:spPr bwMode="auto">
            <a:xfrm>
              <a:off x="2288039" y="2408731"/>
              <a:ext cx="26816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Desoto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3" name="Rectangle 209"/>
            <p:cNvSpPr>
              <a:spLocks noChangeArrowheads="1"/>
            </p:cNvSpPr>
            <p:nvPr/>
          </p:nvSpPr>
          <p:spPr bwMode="auto">
            <a:xfrm>
              <a:off x="2902787" y="2330826"/>
              <a:ext cx="1431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4" name="Rectangle 210"/>
            <p:cNvSpPr>
              <a:spLocks noChangeArrowheads="1"/>
            </p:cNvSpPr>
            <p:nvPr/>
          </p:nvSpPr>
          <p:spPr bwMode="auto">
            <a:xfrm>
              <a:off x="2901769" y="2414397"/>
              <a:ext cx="19084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River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5" name="Rectangle 211"/>
            <p:cNvSpPr>
              <a:spLocks noChangeArrowheads="1"/>
            </p:cNvSpPr>
            <p:nvPr/>
          </p:nvSpPr>
          <p:spPr bwMode="auto">
            <a:xfrm>
              <a:off x="3229990" y="2046115"/>
              <a:ext cx="31587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Bienville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6" name="Rectangle 214"/>
            <p:cNvSpPr>
              <a:spLocks noChangeArrowheads="1"/>
            </p:cNvSpPr>
            <p:nvPr/>
          </p:nvSpPr>
          <p:spPr bwMode="auto">
            <a:xfrm>
              <a:off x="4285260" y="1888887"/>
              <a:ext cx="33726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Ouachita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7" name="Rectangle 215"/>
            <p:cNvSpPr>
              <a:spLocks noChangeArrowheads="1"/>
            </p:cNvSpPr>
            <p:nvPr/>
          </p:nvSpPr>
          <p:spPr bwMode="auto">
            <a:xfrm>
              <a:off x="4883010" y="1869057"/>
              <a:ext cx="31916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Richland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8" name="Rectangle 216"/>
            <p:cNvSpPr>
              <a:spLocks noChangeArrowheads="1"/>
            </p:cNvSpPr>
            <p:nvPr/>
          </p:nvSpPr>
          <p:spPr bwMode="auto">
            <a:xfrm>
              <a:off x="5586994" y="1927132"/>
              <a:ext cx="32574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Madison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9" name="Rectangle 217"/>
            <p:cNvSpPr>
              <a:spLocks noChangeArrowheads="1"/>
            </p:cNvSpPr>
            <p:nvPr/>
          </p:nvSpPr>
          <p:spPr bwMode="auto">
            <a:xfrm>
              <a:off x="2560001" y="3034810"/>
              <a:ext cx="25006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Sabine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0" name="Rectangle 218"/>
            <p:cNvSpPr>
              <a:spLocks noChangeArrowheads="1"/>
            </p:cNvSpPr>
            <p:nvPr/>
          </p:nvSpPr>
          <p:spPr bwMode="auto">
            <a:xfrm>
              <a:off x="3324652" y="2388900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1" name="Rectangle 219"/>
            <p:cNvSpPr>
              <a:spLocks noChangeArrowheads="1"/>
            </p:cNvSpPr>
            <p:nvPr/>
          </p:nvSpPr>
          <p:spPr bwMode="auto">
            <a:xfrm>
              <a:off x="3326310" y="2472472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2" name="Rectangle 220"/>
            <p:cNvSpPr>
              <a:spLocks noChangeArrowheads="1"/>
            </p:cNvSpPr>
            <p:nvPr/>
          </p:nvSpPr>
          <p:spPr bwMode="auto">
            <a:xfrm>
              <a:off x="3329143" y="2554628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3" name="Rectangle 221"/>
            <p:cNvSpPr>
              <a:spLocks noChangeArrowheads="1"/>
            </p:cNvSpPr>
            <p:nvPr/>
          </p:nvSpPr>
          <p:spPr bwMode="auto">
            <a:xfrm>
              <a:off x="3324652" y="2636783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4" name="Rectangle 222"/>
            <p:cNvSpPr>
              <a:spLocks noChangeArrowheads="1"/>
            </p:cNvSpPr>
            <p:nvPr/>
          </p:nvSpPr>
          <p:spPr bwMode="auto">
            <a:xfrm>
              <a:off x="3324652" y="2720354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5" name="Rectangle 223"/>
            <p:cNvSpPr>
              <a:spLocks noChangeArrowheads="1"/>
            </p:cNvSpPr>
            <p:nvPr/>
          </p:nvSpPr>
          <p:spPr bwMode="auto">
            <a:xfrm>
              <a:off x="3341802" y="2802509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6" name="Rectangle 224"/>
            <p:cNvSpPr>
              <a:spLocks noChangeArrowheads="1"/>
            </p:cNvSpPr>
            <p:nvPr/>
          </p:nvSpPr>
          <p:spPr bwMode="auto">
            <a:xfrm>
              <a:off x="3329143" y="288608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7" name="Rectangle 225"/>
            <p:cNvSpPr>
              <a:spLocks noChangeArrowheads="1"/>
            </p:cNvSpPr>
            <p:nvPr/>
          </p:nvSpPr>
          <p:spPr bwMode="auto">
            <a:xfrm>
              <a:off x="3323477" y="296823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8" name="Rectangle 226"/>
            <p:cNvSpPr>
              <a:spLocks noChangeArrowheads="1"/>
            </p:cNvSpPr>
            <p:nvPr/>
          </p:nvSpPr>
          <p:spPr bwMode="auto">
            <a:xfrm>
              <a:off x="3324652" y="3050392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9" name="Rectangle 227"/>
            <p:cNvSpPr>
              <a:spLocks noChangeArrowheads="1"/>
            </p:cNvSpPr>
            <p:nvPr/>
          </p:nvSpPr>
          <p:spPr bwMode="auto">
            <a:xfrm>
              <a:off x="3324652" y="3133963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0" name="Rectangle 228"/>
            <p:cNvSpPr>
              <a:spLocks noChangeArrowheads="1"/>
            </p:cNvSpPr>
            <p:nvPr/>
          </p:nvSpPr>
          <p:spPr bwMode="auto">
            <a:xfrm>
              <a:off x="3327727" y="3217535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1" name="Rectangle 229"/>
            <p:cNvSpPr>
              <a:spLocks noChangeArrowheads="1"/>
            </p:cNvSpPr>
            <p:nvPr/>
          </p:nvSpPr>
          <p:spPr bwMode="auto">
            <a:xfrm>
              <a:off x="3327727" y="3301106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2" name="Rectangle 230"/>
            <p:cNvSpPr>
              <a:spLocks noChangeArrowheads="1"/>
            </p:cNvSpPr>
            <p:nvPr/>
          </p:nvSpPr>
          <p:spPr bwMode="auto">
            <a:xfrm>
              <a:off x="2952363" y="1142408"/>
              <a:ext cx="8226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W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3" name="Rectangle 231"/>
            <p:cNvSpPr>
              <a:spLocks noChangeArrowheads="1"/>
            </p:cNvSpPr>
            <p:nvPr/>
          </p:nvSpPr>
          <p:spPr bwMode="auto">
            <a:xfrm>
              <a:off x="2956612" y="1224563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4" name="Rectangle 232"/>
            <p:cNvSpPr>
              <a:spLocks noChangeArrowheads="1"/>
            </p:cNvSpPr>
            <p:nvPr/>
          </p:nvSpPr>
          <p:spPr bwMode="auto">
            <a:xfrm>
              <a:off x="2955196" y="1308135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B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5" name="Rectangle 233"/>
            <p:cNvSpPr>
              <a:spLocks noChangeArrowheads="1"/>
            </p:cNvSpPr>
            <p:nvPr/>
          </p:nvSpPr>
          <p:spPr bwMode="auto">
            <a:xfrm>
              <a:off x="2956612" y="1390290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6" name="Rectangle 234"/>
            <p:cNvSpPr>
              <a:spLocks noChangeArrowheads="1"/>
            </p:cNvSpPr>
            <p:nvPr/>
          </p:nvSpPr>
          <p:spPr bwMode="auto">
            <a:xfrm>
              <a:off x="2958028" y="147386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7" name="Rectangle 235"/>
            <p:cNvSpPr>
              <a:spLocks noChangeArrowheads="1"/>
            </p:cNvSpPr>
            <p:nvPr/>
          </p:nvSpPr>
          <p:spPr bwMode="auto">
            <a:xfrm>
              <a:off x="2956612" y="1557434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8" name="Rectangle 236"/>
            <p:cNvSpPr>
              <a:spLocks noChangeArrowheads="1"/>
            </p:cNvSpPr>
            <p:nvPr/>
          </p:nvSpPr>
          <p:spPr bwMode="auto">
            <a:xfrm>
              <a:off x="2955196" y="1639589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9" name="Rectangle 237"/>
            <p:cNvSpPr>
              <a:spLocks noChangeArrowheads="1"/>
            </p:cNvSpPr>
            <p:nvPr/>
          </p:nvSpPr>
          <p:spPr bwMode="auto">
            <a:xfrm>
              <a:off x="5425517" y="1405871"/>
              <a:ext cx="25171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Carroll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0" name="Rectangle 238"/>
            <p:cNvSpPr>
              <a:spLocks noChangeArrowheads="1"/>
            </p:cNvSpPr>
            <p:nvPr/>
          </p:nvSpPr>
          <p:spPr bwMode="auto">
            <a:xfrm>
              <a:off x="3878733" y="2570208"/>
              <a:ext cx="19906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Winn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1" name="Rectangle 239"/>
            <p:cNvSpPr>
              <a:spLocks noChangeArrowheads="1"/>
            </p:cNvSpPr>
            <p:nvPr/>
          </p:nvSpPr>
          <p:spPr bwMode="auto">
            <a:xfrm>
              <a:off x="4405216" y="2330826"/>
              <a:ext cx="31752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Caldwell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2" name="Rectangle 240"/>
            <p:cNvSpPr>
              <a:spLocks noChangeArrowheads="1"/>
            </p:cNvSpPr>
            <p:nvPr/>
          </p:nvSpPr>
          <p:spPr bwMode="auto">
            <a:xfrm>
              <a:off x="4953833" y="2320910"/>
              <a:ext cx="29942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Franklin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3" name="Rectangle 241"/>
            <p:cNvSpPr>
              <a:spLocks noChangeArrowheads="1"/>
            </p:cNvSpPr>
            <p:nvPr/>
          </p:nvSpPr>
          <p:spPr bwMode="auto">
            <a:xfrm>
              <a:off x="5507672" y="2330826"/>
              <a:ext cx="25500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Tensas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4" name="Rectangle 242"/>
            <p:cNvSpPr>
              <a:spLocks noChangeArrowheads="1"/>
            </p:cNvSpPr>
            <p:nvPr/>
          </p:nvSpPr>
          <p:spPr bwMode="auto">
            <a:xfrm>
              <a:off x="3887466" y="3082970"/>
              <a:ext cx="2138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Grant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5" name="Rectangle 244"/>
            <p:cNvSpPr>
              <a:spLocks noChangeArrowheads="1"/>
            </p:cNvSpPr>
            <p:nvPr/>
          </p:nvSpPr>
          <p:spPr bwMode="auto">
            <a:xfrm>
              <a:off x="4802271" y="2745851"/>
              <a:ext cx="38004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Catahoula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6" name="Rectangle 245"/>
            <p:cNvSpPr>
              <a:spLocks noChangeArrowheads="1"/>
            </p:cNvSpPr>
            <p:nvPr/>
          </p:nvSpPr>
          <p:spPr bwMode="auto">
            <a:xfrm>
              <a:off x="5196049" y="2946989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7" name="Rectangle 246"/>
            <p:cNvSpPr>
              <a:spLocks noChangeArrowheads="1"/>
            </p:cNvSpPr>
            <p:nvPr/>
          </p:nvSpPr>
          <p:spPr bwMode="auto">
            <a:xfrm>
              <a:off x="5196049" y="3030561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8" name="Rectangle 247"/>
            <p:cNvSpPr>
              <a:spLocks noChangeArrowheads="1"/>
            </p:cNvSpPr>
            <p:nvPr/>
          </p:nvSpPr>
          <p:spPr bwMode="auto">
            <a:xfrm>
              <a:off x="5196049" y="3112716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9" name="Rectangle 248"/>
            <p:cNvSpPr>
              <a:spLocks noChangeArrowheads="1"/>
            </p:cNvSpPr>
            <p:nvPr/>
          </p:nvSpPr>
          <p:spPr bwMode="auto">
            <a:xfrm>
              <a:off x="5196049" y="3196288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0" name="Rectangle 249"/>
            <p:cNvSpPr>
              <a:spLocks noChangeArrowheads="1"/>
            </p:cNvSpPr>
            <p:nvPr/>
          </p:nvSpPr>
          <p:spPr bwMode="auto">
            <a:xfrm>
              <a:off x="5196049" y="3278443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1" name="Rectangle 250"/>
            <p:cNvSpPr>
              <a:spLocks noChangeArrowheads="1"/>
            </p:cNvSpPr>
            <p:nvPr/>
          </p:nvSpPr>
          <p:spPr bwMode="auto">
            <a:xfrm>
              <a:off x="5196049" y="3360598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2" name="Rectangle 251"/>
            <p:cNvSpPr>
              <a:spLocks noChangeArrowheads="1"/>
            </p:cNvSpPr>
            <p:nvPr/>
          </p:nvSpPr>
          <p:spPr bwMode="auto">
            <a:xfrm>
              <a:off x="5196049" y="3444170"/>
              <a:ext cx="5593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3" name="Rectangle 252"/>
            <p:cNvSpPr>
              <a:spLocks noChangeArrowheads="1"/>
            </p:cNvSpPr>
            <p:nvPr/>
          </p:nvSpPr>
          <p:spPr bwMode="auto">
            <a:xfrm>
              <a:off x="5215879" y="3526325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4" name="Rectangle 253"/>
            <p:cNvSpPr>
              <a:spLocks noChangeArrowheads="1"/>
            </p:cNvSpPr>
            <p:nvPr/>
          </p:nvSpPr>
          <p:spPr bwMode="auto">
            <a:xfrm>
              <a:off x="5196049" y="3611313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5" name="Rectangle 254"/>
            <p:cNvSpPr>
              <a:spLocks noChangeArrowheads="1"/>
            </p:cNvSpPr>
            <p:nvPr/>
          </p:nvSpPr>
          <p:spPr bwMode="auto">
            <a:xfrm>
              <a:off x="3035935" y="3777040"/>
              <a:ext cx="27639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Vernon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6" name="Rectangle 255"/>
            <p:cNvSpPr>
              <a:spLocks noChangeArrowheads="1"/>
            </p:cNvSpPr>
            <p:nvPr/>
          </p:nvSpPr>
          <p:spPr bwMode="auto">
            <a:xfrm>
              <a:off x="3899981" y="3716132"/>
              <a:ext cx="29284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Rapides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7" name="Rectangle 256"/>
            <p:cNvSpPr>
              <a:spLocks noChangeArrowheads="1"/>
            </p:cNvSpPr>
            <p:nvPr/>
          </p:nvSpPr>
          <p:spPr bwMode="auto">
            <a:xfrm>
              <a:off x="4603965" y="3815285"/>
              <a:ext cx="35536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Avoyelles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8" name="Rectangle 257"/>
            <p:cNvSpPr>
              <a:spLocks noChangeArrowheads="1"/>
            </p:cNvSpPr>
            <p:nvPr/>
          </p:nvSpPr>
          <p:spPr bwMode="auto">
            <a:xfrm>
              <a:off x="2822047" y="4320964"/>
              <a:ext cx="43433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Beauregard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9" name="Rectangle 258"/>
            <p:cNvSpPr>
              <a:spLocks noChangeArrowheads="1"/>
            </p:cNvSpPr>
            <p:nvPr/>
          </p:nvSpPr>
          <p:spPr bwMode="auto">
            <a:xfrm>
              <a:off x="3636517" y="4456945"/>
              <a:ext cx="18919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Allen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0" name="Rectangle 259"/>
            <p:cNvSpPr>
              <a:spLocks noChangeArrowheads="1"/>
            </p:cNvSpPr>
            <p:nvPr/>
          </p:nvSpPr>
          <p:spPr bwMode="auto">
            <a:xfrm>
              <a:off x="4043043" y="4274221"/>
              <a:ext cx="4030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Evangeline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1" name="Rectangle 260"/>
            <p:cNvSpPr>
              <a:spLocks noChangeArrowheads="1"/>
            </p:cNvSpPr>
            <p:nvPr/>
          </p:nvSpPr>
          <p:spPr bwMode="auto">
            <a:xfrm>
              <a:off x="4670539" y="4408785"/>
              <a:ext cx="18755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Saint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2" name="Rectangle 261"/>
            <p:cNvSpPr>
              <a:spLocks noChangeArrowheads="1"/>
            </p:cNvSpPr>
            <p:nvPr/>
          </p:nvSpPr>
          <p:spPr bwMode="auto">
            <a:xfrm>
              <a:off x="4649292" y="4490940"/>
              <a:ext cx="25335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Landry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3" name="Rectangle 262"/>
            <p:cNvSpPr>
              <a:spLocks noChangeArrowheads="1"/>
            </p:cNvSpPr>
            <p:nvPr/>
          </p:nvSpPr>
          <p:spPr bwMode="auto">
            <a:xfrm>
              <a:off x="5230044" y="4398870"/>
              <a:ext cx="24348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Pointe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4" name="Rectangle 263"/>
            <p:cNvSpPr>
              <a:spLocks noChangeArrowheads="1"/>
            </p:cNvSpPr>
            <p:nvPr/>
          </p:nvSpPr>
          <p:spPr bwMode="auto">
            <a:xfrm>
              <a:off x="5230044" y="4482441"/>
              <a:ext cx="28626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Coupee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5" name="Rectangle 264"/>
            <p:cNvSpPr>
              <a:spLocks noChangeArrowheads="1"/>
            </p:cNvSpPr>
            <p:nvPr/>
          </p:nvSpPr>
          <p:spPr bwMode="auto">
            <a:xfrm>
              <a:off x="5496340" y="3981011"/>
              <a:ext cx="1678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6" name="Rectangle 265"/>
            <p:cNvSpPr>
              <a:spLocks noChangeArrowheads="1"/>
            </p:cNvSpPr>
            <p:nvPr/>
          </p:nvSpPr>
          <p:spPr bwMode="auto">
            <a:xfrm>
              <a:off x="5496340" y="4050419"/>
              <a:ext cx="27968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Feliciana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7" name="Rectangle 266"/>
            <p:cNvSpPr>
              <a:spLocks noChangeArrowheads="1"/>
            </p:cNvSpPr>
            <p:nvPr/>
          </p:nvSpPr>
          <p:spPr bwMode="auto">
            <a:xfrm>
              <a:off x="5991009" y="4006735"/>
              <a:ext cx="15629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8" name="Rectangle 267"/>
            <p:cNvSpPr>
              <a:spLocks noChangeArrowheads="1"/>
            </p:cNvSpPr>
            <p:nvPr/>
          </p:nvSpPr>
          <p:spPr bwMode="auto">
            <a:xfrm>
              <a:off x="5917127" y="4104792"/>
              <a:ext cx="32903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Feliciana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9" name="Rectangle 270"/>
            <p:cNvSpPr>
              <a:spLocks noChangeArrowheads="1"/>
            </p:cNvSpPr>
            <p:nvPr/>
          </p:nvSpPr>
          <p:spPr bwMode="auto">
            <a:xfrm>
              <a:off x="6895811" y="4032004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0" name="Rectangle 271"/>
            <p:cNvSpPr>
              <a:spLocks noChangeArrowheads="1"/>
            </p:cNvSpPr>
            <p:nvPr/>
          </p:nvSpPr>
          <p:spPr bwMode="auto">
            <a:xfrm>
              <a:off x="6895811" y="4114159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1" name="Rectangle 272"/>
            <p:cNvSpPr>
              <a:spLocks noChangeArrowheads="1"/>
            </p:cNvSpPr>
            <p:nvPr/>
          </p:nvSpPr>
          <p:spPr bwMode="auto">
            <a:xfrm>
              <a:off x="6894139" y="4197732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2" name="Rectangle 273"/>
            <p:cNvSpPr>
              <a:spLocks noChangeArrowheads="1"/>
            </p:cNvSpPr>
            <p:nvPr/>
          </p:nvSpPr>
          <p:spPr bwMode="auto">
            <a:xfrm>
              <a:off x="6911303" y="4279887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3" name="Rectangle 274"/>
            <p:cNvSpPr>
              <a:spLocks noChangeArrowheads="1"/>
            </p:cNvSpPr>
            <p:nvPr/>
          </p:nvSpPr>
          <p:spPr bwMode="auto">
            <a:xfrm>
              <a:off x="6897228" y="4363458"/>
              <a:ext cx="4771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4" name="Rectangle 275"/>
            <p:cNvSpPr>
              <a:spLocks noChangeArrowheads="1"/>
            </p:cNvSpPr>
            <p:nvPr/>
          </p:nvSpPr>
          <p:spPr bwMode="auto">
            <a:xfrm>
              <a:off x="6895811" y="4445613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5" name="Rectangle 276"/>
            <p:cNvSpPr>
              <a:spLocks noChangeArrowheads="1"/>
            </p:cNvSpPr>
            <p:nvPr/>
          </p:nvSpPr>
          <p:spPr bwMode="auto">
            <a:xfrm>
              <a:off x="6895811" y="4529185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6" name="Rectangle 277"/>
            <p:cNvSpPr>
              <a:spLocks noChangeArrowheads="1"/>
            </p:cNvSpPr>
            <p:nvPr/>
          </p:nvSpPr>
          <p:spPr bwMode="auto">
            <a:xfrm>
              <a:off x="6894139" y="461275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7" name="Rectangle 278"/>
            <p:cNvSpPr>
              <a:spLocks noChangeArrowheads="1"/>
            </p:cNvSpPr>
            <p:nvPr/>
          </p:nvSpPr>
          <p:spPr bwMode="auto">
            <a:xfrm>
              <a:off x="6895811" y="4694912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9" name="Rectangle 280"/>
            <p:cNvSpPr>
              <a:spLocks noChangeArrowheads="1"/>
            </p:cNvSpPr>
            <p:nvPr/>
          </p:nvSpPr>
          <p:spPr bwMode="auto">
            <a:xfrm>
              <a:off x="3514701" y="4981038"/>
              <a:ext cx="3438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Jefferson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0" name="Rectangle 281"/>
            <p:cNvSpPr>
              <a:spLocks noChangeArrowheads="1"/>
            </p:cNvSpPr>
            <p:nvPr/>
          </p:nvSpPr>
          <p:spPr bwMode="auto">
            <a:xfrm>
              <a:off x="3632268" y="5063194"/>
              <a:ext cx="19906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Davis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1" name="Rectangle 282"/>
            <p:cNvSpPr>
              <a:spLocks noChangeArrowheads="1"/>
            </p:cNvSpPr>
            <p:nvPr/>
          </p:nvSpPr>
          <p:spPr bwMode="auto">
            <a:xfrm>
              <a:off x="4122366" y="4918714"/>
              <a:ext cx="25006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Acadia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2" name="Rectangle 283"/>
            <p:cNvSpPr>
              <a:spLocks noChangeArrowheads="1"/>
            </p:cNvSpPr>
            <p:nvPr/>
          </p:nvSpPr>
          <p:spPr bwMode="auto">
            <a:xfrm>
              <a:off x="2955196" y="5520714"/>
              <a:ext cx="3438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Cameron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3" name="Rectangle 284"/>
            <p:cNvSpPr>
              <a:spLocks noChangeArrowheads="1"/>
            </p:cNvSpPr>
            <p:nvPr/>
          </p:nvSpPr>
          <p:spPr bwMode="auto">
            <a:xfrm>
              <a:off x="4140780" y="5534878"/>
              <a:ext cx="36687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Vermilion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5" name="Rectangle 286"/>
            <p:cNvSpPr>
              <a:spLocks noChangeArrowheads="1"/>
            </p:cNvSpPr>
            <p:nvPr/>
          </p:nvSpPr>
          <p:spPr bwMode="auto">
            <a:xfrm rot="18420000">
              <a:off x="4541184" y="4998106"/>
              <a:ext cx="289871" cy="947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Lafayette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6" name="Rectangle 287"/>
            <p:cNvSpPr>
              <a:spLocks noChangeArrowheads="1"/>
            </p:cNvSpPr>
            <p:nvPr/>
          </p:nvSpPr>
          <p:spPr bwMode="auto">
            <a:xfrm>
              <a:off x="5037404" y="4949876"/>
              <a:ext cx="18755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Saint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7" name="Rectangle 288"/>
            <p:cNvSpPr>
              <a:spLocks noChangeArrowheads="1"/>
            </p:cNvSpPr>
            <p:nvPr/>
          </p:nvSpPr>
          <p:spPr bwMode="auto">
            <a:xfrm>
              <a:off x="5017574" y="5032031"/>
              <a:ext cx="25665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Martin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8" name="Rectangle 289"/>
            <p:cNvSpPr>
              <a:spLocks noChangeArrowheads="1"/>
            </p:cNvSpPr>
            <p:nvPr/>
          </p:nvSpPr>
          <p:spPr bwMode="auto">
            <a:xfrm>
              <a:off x="4937094" y="5415895"/>
              <a:ext cx="276392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/>
                <a:t>Iberia</a:t>
              </a:r>
              <a:endParaRPr lang="en-US" sz="2800" dirty="0"/>
            </a:p>
          </p:txBody>
        </p:sp>
        <p:sp>
          <p:nvSpPr>
            <p:cNvPr id="699" name="Rectangle 292"/>
            <p:cNvSpPr>
              <a:spLocks noChangeArrowheads="1"/>
            </p:cNvSpPr>
            <p:nvPr/>
          </p:nvSpPr>
          <p:spPr bwMode="auto">
            <a:xfrm>
              <a:off x="5749889" y="5566041"/>
              <a:ext cx="9706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0" name="Rectangle 293"/>
            <p:cNvSpPr>
              <a:spLocks noChangeArrowheads="1"/>
            </p:cNvSpPr>
            <p:nvPr/>
          </p:nvSpPr>
          <p:spPr bwMode="auto">
            <a:xfrm>
              <a:off x="5748595" y="5648196"/>
              <a:ext cx="25665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Martin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1" name="Rectangle 294"/>
            <p:cNvSpPr>
              <a:spLocks noChangeArrowheads="1"/>
            </p:cNvSpPr>
            <p:nvPr/>
          </p:nvSpPr>
          <p:spPr bwMode="auto">
            <a:xfrm>
              <a:off x="7164696" y="4053252"/>
              <a:ext cx="4507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Washington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2" name="Rectangle 295"/>
            <p:cNvSpPr>
              <a:spLocks noChangeArrowheads="1"/>
            </p:cNvSpPr>
            <p:nvPr/>
          </p:nvSpPr>
          <p:spPr bwMode="auto">
            <a:xfrm>
              <a:off x="5902127" y="4513604"/>
              <a:ext cx="13326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3" name="Rectangle 296"/>
            <p:cNvSpPr>
              <a:spLocks noChangeArrowheads="1"/>
            </p:cNvSpPr>
            <p:nvPr/>
          </p:nvSpPr>
          <p:spPr bwMode="auto">
            <a:xfrm>
              <a:off x="5919865" y="4581594"/>
              <a:ext cx="18919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4" name="Rectangle 297"/>
            <p:cNvSpPr>
              <a:spLocks noChangeArrowheads="1"/>
            </p:cNvSpPr>
            <p:nvPr/>
          </p:nvSpPr>
          <p:spPr bwMode="auto">
            <a:xfrm>
              <a:off x="5935845" y="4651002"/>
              <a:ext cx="20235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Rouge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5" name="Rectangle 301"/>
            <p:cNvSpPr>
              <a:spLocks noChangeArrowheads="1"/>
            </p:cNvSpPr>
            <p:nvPr/>
          </p:nvSpPr>
          <p:spPr bwMode="auto">
            <a:xfrm>
              <a:off x="5596910" y="5084441"/>
              <a:ext cx="30107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Iberville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6" name="Rectangle 302"/>
            <p:cNvSpPr>
              <a:spLocks noChangeArrowheads="1"/>
            </p:cNvSpPr>
            <p:nvPr/>
          </p:nvSpPr>
          <p:spPr bwMode="auto">
            <a:xfrm>
              <a:off x="5626655" y="4619839"/>
              <a:ext cx="1678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7" name="Rectangle 303"/>
            <p:cNvSpPr>
              <a:spLocks noChangeArrowheads="1"/>
            </p:cNvSpPr>
            <p:nvPr/>
          </p:nvSpPr>
          <p:spPr bwMode="auto">
            <a:xfrm>
              <a:off x="5636571" y="4690663"/>
              <a:ext cx="18919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8" name="Rectangle 304"/>
            <p:cNvSpPr>
              <a:spLocks noChangeArrowheads="1"/>
            </p:cNvSpPr>
            <p:nvPr/>
          </p:nvSpPr>
          <p:spPr bwMode="auto">
            <a:xfrm>
              <a:off x="5652552" y="4758653"/>
              <a:ext cx="20235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Rouge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9" name="Rectangle 305"/>
            <p:cNvSpPr>
              <a:spLocks noChangeArrowheads="1"/>
            </p:cNvSpPr>
            <p:nvPr/>
          </p:nvSpPr>
          <p:spPr bwMode="auto">
            <a:xfrm>
              <a:off x="6150750" y="5077358"/>
              <a:ext cx="32245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Ascension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0" name="Rectangle 307"/>
            <p:cNvSpPr>
              <a:spLocks noChangeArrowheads="1"/>
            </p:cNvSpPr>
            <p:nvPr/>
          </p:nvSpPr>
          <p:spPr bwMode="auto">
            <a:xfrm>
              <a:off x="6703172" y="5243677"/>
              <a:ext cx="200713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John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11" name="Rectangle 310"/>
            <p:cNvSpPr>
              <a:spLocks noChangeArrowheads="1"/>
            </p:cNvSpPr>
            <p:nvPr/>
          </p:nvSpPr>
          <p:spPr bwMode="auto">
            <a:xfrm>
              <a:off x="6762663" y="5632614"/>
              <a:ext cx="3948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2" name="Rectangle 311"/>
            <p:cNvSpPr>
              <a:spLocks noChangeArrowheads="1"/>
            </p:cNvSpPr>
            <p:nvPr/>
          </p:nvSpPr>
          <p:spPr bwMode="auto">
            <a:xfrm>
              <a:off x="6802324" y="5714769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3" name="Rectangle 312"/>
            <p:cNvSpPr>
              <a:spLocks noChangeArrowheads="1"/>
            </p:cNvSpPr>
            <p:nvPr/>
          </p:nvSpPr>
          <p:spPr bwMode="auto">
            <a:xfrm>
              <a:off x="6877197" y="5798341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4" name="Rectangle 313"/>
            <p:cNvSpPr>
              <a:spLocks noChangeArrowheads="1"/>
            </p:cNvSpPr>
            <p:nvPr/>
          </p:nvSpPr>
          <p:spPr bwMode="auto">
            <a:xfrm>
              <a:off x="6916803" y="588049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5" name="Rectangle 314"/>
            <p:cNvSpPr>
              <a:spLocks noChangeArrowheads="1"/>
            </p:cNvSpPr>
            <p:nvPr/>
          </p:nvSpPr>
          <p:spPr bwMode="auto">
            <a:xfrm>
              <a:off x="6975134" y="5964068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6" name="Rectangle 315"/>
            <p:cNvSpPr>
              <a:spLocks noChangeArrowheads="1"/>
            </p:cNvSpPr>
            <p:nvPr/>
          </p:nvSpPr>
          <p:spPr bwMode="auto">
            <a:xfrm>
              <a:off x="7013136" y="6047640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7" name="Rectangle 316"/>
            <p:cNvSpPr>
              <a:spLocks noChangeArrowheads="1"/>
            </p:cNvSpPr>
            <p:nvPr/>
          </p:nvSpPr>
          <p:spPr bwMode="auto">
            <a:xfrm>
              <a:off x="7072628" y="6129795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8" name="Rectangle 317"/>
            <p:cNvSpPr>
              <a:spLocks noChangeArrowheads="1"/>
            </p:cNvSpPr>
            <p:nvPr/>
          </p:nvSpPr>
          <p:spPr bwMode="auto">
            <a:xfrm>
              <a:off x="7129286" y="6213366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9" name="Rectangle 318"/>
            <p:cNvSpPr>
              <a:spLocks noChangeArrowheads="1"/>
            </p:cNvSpPr>
            <p:nvPr/>
          </p:nvSpPr>
          <p:spPr bwMode="auto">
            <a:xfrm>
              <a:off x="7206018" y="6295522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0" name="Rectangle 320"/>
            <p:cNvSpPr>
              <a:spLocks noChangeArrowheads="1"/>
            </p:cNvSpPr>
            <p:nvPr/>
          </p:nvSpPr>
          <p:spPr bwMode="auto">
            <a:xfrm>
              <a:off x="7244263" y="5396064"/>
              <a:ext cx="2467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J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1" name="Rectangle 321"/>
            <p:cNvSpPr>
              <a:spLocks noChangeArrowheads="1"/>
            </p:cNvSpPr>
            <p:nvPr/>
          </p:nvSpPr>
          <p:spPr bwMode="auto">
            <a:xfrm>
              <a:off x="7258427" y="5464055"/>
              <a:ext cx="378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2" name="Rectangle 322"/>
            <p:cNvSpPr>
              <a:spLocks noChangeArrowheads="1"/>
            </p:cNvSpPr>
            <p:nvPr/>
          </p:nvSpPr>
          <p:spPr bwMode="auto">
            <a:xfrm>
              <a:off x="7299505" y="5533461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3" name="Rectangle 323"/>
            <p:cNvSpPr>
              <a:spLocks noChangeArrowheads="1"/>
            </p:cNvSpPr>
            <p:nvPr/>
          </p:nvSpPr>
          <p:spPr bwMode="auto">
            <a:xfrm>
              <a:off x="7315086" y="5601452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4" name="Rectangle 324"/>
            <p:cNvSpPr>
              <a:spLocks noChangeArrowheads="1"/>
            </p:cNvSpPr>
            <p:nvPr/>
          </p:nvSpPr>
          <p:spPr bwMode="auto">
            <a:xfrm>
              <a:off x="7323585" y="5669442"/>
              <a:ext cx="378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5" name="Rectangle 325"/>
            <p:cNvSpPr>
              <a:spLocks noChangeArrowheads="1"/>
            </p:cNvSpPr>
            <p:nvPr/>
          </p:nvSpPr>
          <p:spPr bwMode="auto">
            <a:xfrm>
              <a:off x="7346248" y="5738850"/>
              <a:ext cx="4277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6" name="Rectangle 326"/>
            <p:cNvSpPr>
              <a:spLocks noChangeArrowheads="1"/>
            </p:cNvSpPr>
            <p:nvPr/>
          </p:nvSpPr>
          <p:spPr bwMode="auto">
            <a:xfrm>
              <a:off x="7354747" y="5806840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7" name="Rectangle 327"/>
            <p:cNvSpPr>
              <a:spLocks noChangeArrowheads="1"/>
            </p:cNvSpPr>
            <p:nvPr/>
          </p:nvSpPr>
          <p:spPr bwMode="auto">
            <a:xfrm>
              <a:off x="7358782" y="5876247"/>
              <a:ext cx="5264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8" name="Rectangle 328"/>
            <p:cNvSpPr>
              <a:spLocks noChangeArrowheads="1"/>
            </p:cNvSpPr>
            <p:nvPr/>
          </p:nvSpPr>
          <p:spPr bwMode="auto">
            <a:xfrm>
              <a:off x="7370128" y="5944237"/>
              <a:ext cx="5100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9" name="Rectangle 329"/>
            <p:cNvSpPr>
              <a:spLocks noChangeArrowheads="1"/>
            </p:cNvSpPr>
            <p:nvPr/>
          </p:nvSpPr>
          <p:spPr bwMode="auto">
            <a:xfrm>
              <a:off x="7575716" y="5619866"/>
              <a:ext cx="4771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0" name="Rectangle 330"/>
            <p:cNvSpPr>
              <a:spLocks noChangeArrowheads="1"/>
            </p:cNvSpPr>
            <p:nvPr/>
          </p:nvSpPr>
          <p:spPr bwMode="auto">
            <a:xfrm>
              <a:off x="7635208" y="5703438"/>
              <a:ext cx="2138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1" name="Rectangle 331"/>
            <p:cNvSpPr>
              <a:spLocks noChangeArrowheads="1"/>
            </p:cNvSpPr>
            <p:nvPr/>
          </p:nvSpPr>
          <p:spPr bwMode="auto">
            <a:xfrm>
              <a:off x="7693041" y="5787010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2" name="Rectangle 332"/>
            <p:cNvSpPr>
              <a:spLocks noChangeArrowheads="1"/>
            </p:cNvSpPr>
            <p:nvPr/>
          </p:nvSpPr>
          <p:spPr bwMode="auto">
            <a:xfrm>
              <a:off x="7769517" y="5870581"/>
              <a:ext cx="4771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q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3" name="Rectangle 333"/>
            <p:cNvSpPr>
              <a:spLocks noChangeArrowheads="1"/>
            </p:cNvSpPr>
            <p:nvPr/>
          </p:nvSpPr>
          <p:spPr bwMode="auto">
            <a:xfrm>
              <a:off x="7847678" y="5952736"/>
              <a:ext cx="4771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4" name="Rectangle 334"/>
            <p:cNvSpPr>
              <a:spLocks noChangeArrowheads="1"/>
            </p:cNvSpPr>
            <p:nvPr/>
          </p:nvSpPr>
          <p:spPr bwMode="auto">
            <a:xfrm>
              <a:off x="7924168" y="6034891"/>
              <a:ext cx="4606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5" name="Rectangle 335"/>
            <p:cNvSpPr>
              <a:spLocks noChangeArrowheads="1"/>
            </p:cNvSpPr>
            <p:nvPr/>
          </p:nvSpPr>
          <p:spPr bwMode="auto">
            <a:xfrm>
              <a:off x="8000657" y="6118463"/>
              <a:ext cx="7403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6" name="Rectangle 336"/>
            <p:cNvSpPr>
              <a:spLocks noChangeArrowheads="1"/>
            </p:cNvSpPr>
            <p:nvPr/>
          </p:nvSpPr>
          <p:spPr bwMode="auto">
            <a:xfrm>
              <a:off x="8115391" y="6200619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I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7" name="Rectangle 337"/>
            <p:cNvSpPr>
              <a:spLocks noChangeArrowheads="1"/>
            </p:cNvSpPr>
            <p:nvPr/>
          </p:nvSpPr>
          <p:spPr bwMode="auto">
            <a:xfrm>
              <a:off x="8213127" y="6284190"/>
              <a:ext cx="4771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8" name="Rectangle 338"/>
            <p:cNvSpPr>
              <a:spLocks noChangeArrowheads="1"/>
            </p:cNvSpPr>
            <p:nvPr/>
          </p:nvSpPr>
          <p:spPr bwMode="auto">
            <a:xfrm>
              <a:off x="8327862" y="6366345"/>
              <a:ext cx="4606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9" name="Rectangle 339"/>
            <p:cNvSpPr>
              <a:spLocks noChangeArrowheads="1"/>
            </p:cNvSpPr>
            <p:nvPr/>
          </p:nvSpPr>
          <p:spPr bwMode="auto">
            <a:xfrm>
              <a:off x="8403860" y="6449917"/>
              <a:ext cx="10035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s  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40" name="Rectangle 340"/>
            <p:cNvSpPr>
              <a:spLocks noChangeArrowheads="1"/>
            </p:cNvSpPr>
            <p:nvPr/>
          </p:nvSpPr>
          <p:spPr bwMode="auto">
            <a:xfrm>
              <a:off x="7773020" y="5527160"/>
              <a:ext cx="473816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/>
                <a:t>St  </a:t>
              </a:r>
              <a:r>
                <a:rPr lang="en-US" sz="800" dirty="0"/>
                <a:t>B</a:t>
              </a:r>
              <a:r>
                <a:rPr lang="en-US" sz="800" dirty="0" smtClean="0"/>
                <a:t>ernard</a:t>
              </a:r>
              <a:endParaRPr lang="en-US" sz="2800" dirty="0"/>
            </a:p>
          </p:txBody>
        </p:sp>
        <p:sp>
          <p:nvSpPr>
            <p:cNvPr id="741" name="Rectangle 342"/>
            <p:cNvSpPr>
              <a:spLocks noChangeArrowheads="1"/>
            </p:cNvSpPr>
            <p:nvPr/>
          </p:nvSpPr>
          <p:spPr bwMode="auto">
            <a:xfrm>
              <a:off x="5872691" y="5439974"/>
              <a:ext cx="3800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Assumption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42" name="Rectangle 344"/>
            <p:cNvSpPr>
              <a:spLocks noChangeArrowheads="1"/>
            </p:cNvSpPr>
            <p:nvPr/>
          </p:nvSpPr>
          <p:spPr bwMode="auto">
            <a:xfrm>
              <a:off x="6323558" y="5366318"/>
              <a:ext cx="261586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James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743" name="Group 345"/>
            <p:cNvGrpSpPr>
              <a:grpSpLocks/>
            </p:cNvGrpSpPr>
            <p:nvPr/>
          </p:nvGrpSpPr>
          <p:grpSpPr bwMode="auto">
            <a:xfrm>
              <a:off x="2028825" y="1040422"/>
              <a:ext cx="811637" cy="1191251"/>
              <a:chOff x="152" y="196"/>
              <a:chExt cx="573" cy="841"/>
            </a:xfrm>
            <a:grpFill/>
          </p:grpSpPr>
          <p:sp>
            <p:nvSpPr>
              <p:cNvPr id="986" name="Freeform 346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7" name="Freeform 347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4" name="Group 348"/>
            <p:cNvGrpSpPr>
              <a:grpSpLocks/>
            </p:cNvGrpSpPr>
            <p:nvPr/>
          </p:nvGrpSpPr>
          <p:grpSpPr bwMode="auto">
            <a:xfrm>
              <a:off x="2351780" y="1040422"/>
              <a:ext cx="569420" cy="1153006"/>
              <a:chOff x="380" y="196"/>
              <a:chExt cx="402" cy="814"/>
            </a:xfrm>
            <a:grpFill/>
          </p:grpSpPr>
          <p:sp>
            <p:nvSpPr>
              <p:cNvPr id="984" name="Freeform 349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5" name="Freeform 350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5" name="Group 351"/>
            <p:cNvGrpSpPr>
              <a:grpSpLocks/>
            </p:cNvGrpSpPr>
            <p:nvPr/>
          </p:nvGrpSpPr>
          <p:grpSpPr bwMode="auto">
            <a:xfrm>
              <a:off x="2758307" y="1040422"/>
              <a:ext cx="488681" cy="923538"/>
              <a:chOff x="667" y="196"/>
              <a:chExt cx="345" cy="652"/>
            </a:xfrm>
            <a:grpFill/>
          </p:grpSpPr>
          <p:sp>
            <p:nvSpPr>
              <p:cNvPr id="982" name="Freeform 352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3" name="Freeform 353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6" name="Group 354"/>
            <p:cNvGrpSpPr>
              <a:grpSpLocks/>
            </p:cNvGrpSpPr>
            <p:nvPr/>
          </p:nvGrpSpPr>
          <p:grpSpPr bwMode="auto">
            <a:xfrm>
              <a:off x="3126589" y="1040422"/>
              <a:ext cx="688404" cy="652993"/>
              <a:chOff x="927" y="196"/>
              <a:chExt cx="486" cy="461"/>
            </a:xfrm>
            <a:grpFill/>
          </p:grpSpPr>
          <p:sp>
            <p:nvSpPr>
              <p:cNvPr id="980" name="Freeform 355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1" name="Freeform 356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7" name="Group 357"/>
            <p:cNvGrpSpPr>
              <a:grpSpLocks/>
            </p:cNvGrpSpPr>
            <p:nvPr/>
          </p:nvGrpSpPr>
          <p:grpSpPr bwMode="auto">
            <a:xfrm>
              <a:off x="3814992" y="1040422"/>
              <a:ext cx="851297" cy="652993"/>
              <a:chOff x="1413" y="196"/>
              <a:chExt cx="601" cy="461"/>
            </a:xfrm>
            <a:grpFill/>
          </p:grpSpPr>
          <p:sp>
            <p:nvSpPr>
              <p:cNvPr id="978" name="Freeform 358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9" name="Freeform 359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8" name="Group 360"/>
            <p:cNvGrpSpPr>
              <a:grpSpLocks/>
            </p:cNvGrpSpPr>
            <p:nvPr/>
          </p:nvGrpSpPr>
          <p:grpSpPr bwMode="auto">
            <a:xfrm>
              <a:off x="4626629" y="1040422"/>
              <a:ext cx="852714" cy="728065"/>
              <a:chOff x="1986" y="196"/>
              <a:chExt cx="602" cy="514"/>
            </a:xfrm>
            <a:grpFill/>
          </p:grpSpPr>
          <p:sp>
            <p:nvSpPr>
              <p:cNvPr id="976" name="Freeform 361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7" name="Freeform 362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9" name="Group 363"/>
            <p:cNvGrpSpPr>
              <a:grpSpLocks/>
            </p:cNvGrpSpPr>
            <p:nvPr/>
          </p:nvGrpSpPr>
          <p:grpSpPr bwMode="auto">
            <a:xfrm>
              <a:off x="5235710" y="1040422"/>
              <a:ext cx="449021" cy="652993"/>
              <a:chOff x="2416" y="196"/>
              <a:chExt cx="317" cy="461"/>
            </a:xfrm>
            <a:grpFill/>
          </p:grpSpPr>
          <p:sp>
            <p:nvSpPr>
              <p:cNvPr id="974" name="Freeform 364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5" name="Freeform 365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0" name="Group 366"/>
            <p:cNvGrpSpPr>
              <a:grpSpLocks/>
            </p:cNvGrpSpPr>
            <p:nvPr/>
          </p:nvGrpSpPr>
          <p:grpSpPr bwMode="auto">
            <a:xfrm>
              <a:off x="5482176" y="1040422"/>
              <a:ext cx="526926" cy="691237"/>
              <a:chOff x="2590" y="196"/>
              <a:chExt cx="372" cy="488"/>
            </a:xfrm>
            <a:grpFill/>
          </p:grpSpPr>
          <p:sp>
            <p:nvSpPr>
              <p:cNvPr id="972" name="Freeform 367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3" name="Freeform 368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1" name="Group 369"/>
            <p:cNvGrpSpPr>
              <a:grpSpLocks/>
            </p:cNvGrpSpPr>
            <p:nvPr/>
          </p:nvGrpSpPr>
          <p:grpSpPr bwMode="auto">
            <a:xfrm>
              <a:off x="2028825" y="2040449"/>
              <a:ext cx="932036" cy="691237"/>
              <a:chOff x="152" y="902"/>
              <a:chExt cx="658" cy="488"/>
            </a:xfrm>
            <a:grpFill/>
          </p:grpSpPr>
          <p:sp>
            <p:nvSpPr>
              <p:cNvPr id="970" name="Freeform 370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1" name="Freeform 371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2" name="Group 372"/>
            <p:cNvGrpSpPr>
              <a:grpSpLocks/>
            </p:cNvGrpSpPr>
            <p:nvPr/>
          </p:nvGrpSpPr>
          <p:grpSpPr bwMode="auto">
            <a:xfrm>
              <a:off x="2635074" y="2193428"/>
              <a:ext cx="654409" cy="498597"/>
              <a:chOff x="580" y="1010"/>
              <a:chExt cx="462" cy="352"/>
            </a:xfrm>
            <a:grpFill/>
          </p:grpSpPr>
          <p:sp>
            <p:nvSpPr>
              <p:cNvPr id="968" name="Freeform 373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9" name="Freeform 374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3" name="Group 375"/>
            <p:cNvGrpSpPr>
              <a:grpSpLocks/>
            </p:cNvGrpSpPr>
            <p:nvPr/>
          </p:nvGrpSpPr>
          <p:grpSpPr bwMode="auto">
            <a:xfrm>
              <a:off x="2881539" y="1693415"/>
              <a:ext cx="851298" cy="616164"/>
              <a:chOff x="754" y="657"/>
              <a:chExt cx="601" cy="435"/>
            </a:xfrm>
            <a:grpFill/>
          </p:grpSpPr>
          <p:sp>
            <p:nvSpPr>
              <p:cNvPr id="966" name="Freeform 376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7" name="Freeform 377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4" name="Group 378"/>
            <p:cNvGrpSpPr>
              <a:grpSpLocks/>
            </p:cNvGrpSpPr>
            <p:nvPr/>
          </p:nvGrpSpPr>
          <p:grpSpPr bwMode="auto">
            <a:xfrm>
              <a:off x="3612437" y="1424286"/>
              <a:ext cx="609082" cy="460352"/>
              <a:chOff x="1270" y="467"/>
              <a:chExt cx="430" cy="325"/>
            </a:xfrm>
            <a:grpFill/>
          </p:grpSpPr>
          <p:sp>
            <p:nvSpPr>
              <p:cNvPr id="964" name="Freeform 379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5" name="Freeform 380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5" name="Group 381"/>
            <p:cNvGrpSpPr>
              <a:grpSpLocks/>
            </p:cNvGrpSpPr>
            <p:nvPr/>
          </p:nvGrpSpPr>
          <p:grpSpPr bwMode="auto">
            <a:xfrm>
              <a:off x="3652098" y="1808148"/>
              <a:ext cx="694070" cy="501430"/>
              <a:chOff x="1298" y="738"/>
              <a:chExt cx="490" cy="354"/>
            </a:xfrm>
            <a:grpFill/>
          </p:grpSpPr>
          <p:sp>
            <p:nvSpPr>
              <p:cNvPr id="962" name="Freeform 382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3" name="Freeform 383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6" name="Freeform 385"/>
            <p:cNvSpPr>
              <a:spLocks/>
            </p:cNvSpPr>
            <p:nvPr/>
          </p:nvSpPr>
          <p:spPr bwMode="auto">
            <a:xfrm>
              <a:off x="4221518" y="1495742"/>
              <a:ext cx="648743" cy="61474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325"/>
                </a:cxn>
                <a:cxn ang="0">
                  <a:pos x="86" y="406"/>
                </a:cxn>
                <a:cxn ang="0">
                  <a:pos x="86" y="434"/>
                </a:cxn>
                <a:cxn ang="0">
                  <a:pos x="343" y="434"/>
                </a:cxn>
                <a:cxn ang="0">
                  <a:pos x="372" y="325"/>
                </a:cxn>
                <a:cxn ang="0">
                  <a:pos x="458" y="189"/>
                </a:cxn>
                <a:cxn ang="0">
                  <a:pos x="430" y="53"/>
                </a:cxn>
                <a:cxn ang="0">
                  <a:pos x="401" y="26"/>
                </a:cxn>
                <a:cxn ang="0">
                  <a:pos x="343" y="26"/>
                </a:cxn>
                <a:cxn ang="0">
                  <a:pos x="315" y="0"/>
                </a:cxn>
                <a:cxn ang="0">
                  <a:pos x="115" y="135"/>
                </a:cxn>
                <a:cxn ang="0">
                  <a:pos x="0" y="135"/>
                </a:cxn>
              </a:cxnLst>
              <a:rect l="0" t="0" r="r" b="b"/>
              <a:pathLst>
                <a:path w="458" h="434">
                  <a:moveTo>
                    <a:pt x="0" y="135"/>
                  </a:moveTo>
                  <a:lnTo>
                    <a:pt x="0" y="325"/>
                  </a:lnTo>
                  <a:lnTo>
                    <a:pt x="86" y="406"/>
                  </a:lnTo>
                  <a:lnTo>
                    <a:pt x="86" y="434"/>
                  </a:lnTo>
                  <a:lnTo>
                    <a:pt x="343" y="434"/>
                  </a:lnTo>
                  <a:lnTo>
                    <a:pt x="372" y="325"/>
                  </a:lnTo>
                  <a:lnTo>
                    <a:pt x="458" y="189"/>
                  </a:lnTo>
                  <a:lnTo>
                    <a:pt x="430" y="53"/>
                  </a:lnTo>
                  <a:lnTo>
                    <a:pt x="401" y="26"/>
                  </a:lnTo>
                  <a:lnTo>
                    <a:pt x="343" y="26"/>
                  </a:lnTo>
                  <a:lnTo>
                    <a:pt x="315" y="0"/>
                  </a:lnTo>
                  <a:lnTo>
                    <a:pt x="115" y="135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57" name="Group 387"/>
            <p:cNvGrpSpPr>
              <a:grpSpLocks/>
            </p:cNvGrpSpPr>
            <p:nvPr/>
          </p:nvGrpSpPr>
          <p:grpSpPr bwMode="auto">
            <a:xfrm>
              <a:off x="4343335" y="2115522"/>
              <a:ext cx="568004" cy="538258"/>
              <a:chOff x="1786" y="955"/>
              <a:chExt cx="401" cy="380"/>
            </a:xfrm>
            <a:grpFill/>
          </p:grpSpPr>
          <p:sp>
            <p:nvSpPr>
              <p:cNvPr id="960" name="Freeform 388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1" name="Freeform 389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8" name="Group 390"/>
            <p:cNvGrpSpPr>
              <a:grpSpLocks/>
            </p:cNvGrpSpPr>
            <p:nvPr/>
          </p:nvGrpSpPr>
          <p:grpSpPr bwMode="auto">
            <a:xfrm>
              <a:off x="4707368" y="1539019"/>
              <a:ext cx="771975" cy="770559"/>
              <a:chOff x="2043" y="548"/>
              <a:chExt cx="545" cy="544"/>
            </a:xfrm>
            <a:grpFill/>
          </p:grpSpPr>
          <p:sp>
            <p:nvSpPr>
              <p:cNvPr id="958" name="Freeform 391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9" name="Freeform 392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9" name="Group 393"/>
            <p:cNvGrpSpPr>
              <a:grpSpLocks/>
            </p:cNvGrpSpPr>
            <p:nvPr/>
          </p:nvGrpSpPr>
          <p:grpSpPr bwMode="auto">
            <a:xfrm>
              <a:off x="5361776" y="1731659"/>
              <a:ext cx="849881" cy="500014"/>
              <a:chOff x="2505" y="684"/>
              <a:chExt cx="600" cy="353"/>
            </a:xfrm>
            <a:grpFill/>
          </p:grpSpPr>
          <p:sp>
            <p:nvSpPr>
              <p:cNvPr id="956" name="Freeform 394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7" name="Freeform 395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0" name="Group 396"/>
            <p:cNvGrpSpPr>
              <a:grpSpLocks/>
            </p:cNvGrpSpPr>
            <p:nvPr/>
          </p:nvGrpSpPr>
          <p:grpSpPr bwMode="auto">
            <a:xfrm>
              <a:off x="4829184" y="1962544"/>
              <a:ext cx="610498" cy="729481"/>
              <a:chOff x="2129" y="847"/>
              <a:chExt cx="431" cy="515"/>
            </a:xfrm>
            <a:grpFill/>
          </p:grpSpPr>
          <p:sp>
            <p:nvSpPr>
              <p:cNvPr id="954" name="Freeform 397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5" name="Freeform 398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1" name="Group 399"/>
            <p:cNvGrpSpPr>
              <a:grpSpLocks/>
            </p:cNvGrpSpPr>
            <p:nvPr/>
          </p:nvGrpSpPr>
          <p:grpSpPr bwMode="auto">
            <a:xfrm>
              <a:off x="5319282" y="2155183"/>
              <a:ext cx="732314" cy="729481"/>
              <a:chOff x="2475" y="983"/>
              <a:chExt cx="517" cy="515"/>
            </a:xfrm>
            <a:grpFill/>
          </p:grpSpPr>
          <p:sp>
            <p:nvSpPr>
              <p:cNvPr id="952" name="Freeform 400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3" name="Freeform 401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2" name="Group 402"/>
            <p:cNvGrpSpPr>
              <a:grpSpLocks/>
            </p:cNvGrpSpPr>
            <p:nvPr/>
          </p:nvGrpSpPr>
          <p:grpSpPr bwMode="auto">
            <a:xfrm>
              <a:off x="2841878" y="2309578"/>
              <a:ext cx="973114" cy="1189834"/>
              <a:chOff x="726" y="1092"/>
              <a:chExt cx="687" cy="840"/>
            </a:xfrm>
            <a:grpFill/>
          </p:grpSpPr>
          <p:sp>
            <p:nvSpPr>
              <p:cNvPr id="950" name="Freeform 403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1" name="Freeform 404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3" name="Group 405"/>
            <p:cNvGrpSpPr>
              <a:grpSpLocks/>
            </p:cNvGrpSpPr>
            <p:nvPr/>
          </p:nvGrpSpPr>
          <p:grpSpPr bwMode="auto">
            <a:xfrm>
              <a:off x="3490621" y="2309578"/>
              <a:ext cx="855547" cy="652993"/>
              <a:chOff x="1184" y="1092"/>
              <a:chExt cx="604" cy="461"/>
            </a:xfrm>
            <a:grpFill/>
          </p:grpSpPr>
          <p:sp>
            <p:nvSpPr>
              <p:cNvPr id="948" name="Freeform 406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9" name="Freeform 407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4" name="Group 408"/>
            <p:cNvGrpSpPr>
              <a:grpSpLocks/>
            </p:cNvGrpSpPr>
            <p:nvPr/>
          </p:nvGrpSpPr>
          <p:grpSpPr bwMode="auto">
            <a:xfrm>
              <a:off x="3490621" y="2845003"/>
              <a:ext cx="1015608" cy="579336"/>
              <a:chOff x="1184" y="1470"/>
              <a:chExt cx="717" cy="409"/>
            </a:xfrm>
            <a:grpFill/>
          </p:grpSpPr>
          <p:sp>
            <p:nvSpPr>
              <p:cNvPr id="946" name="Freeform 409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7" name="Freeform 410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5" name="Group 411"/>
            <p:cNvGrpSpPr>
              <a:grpSpLocks/>
            </p:cNvGrpSpPr>
            <p:nvPr/>
          </p:nvGrpSpPr>
          <p:grpSpPr bwMode="auto">
            <a:xfrm>
              <a:off x="4261180" y="2653781"/>
              <a:ext cx="488682" cy="845631"/>
              <a:chOff x="1728" y="1335"/>
              <a:chExt cx="345" cy="597"/>
            </a:xfrm>
            <a:grpFill/>
          </p:grpSpPr>
          <p:sp>
            <p:nvSpPr>
              <p:cNvPr id="944" name="Freeform 412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5" name="Freeform 413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6" name="Group 414"/>
            <p:cNvGrpSpPr>
              <a:grpSpLocks/>
            </p:cNvGrpSpPr>
            <p:nvPr/>
          </p:nvGrpSpPr>
          <p:grpSpPr bwMode="auto">
            <a:xfrm>
              <a:off x="4749862" y="2537630"/>
              <a:ext cx="610498" cy="1114761"/>
              <a:chOff x="2073" y="1253"/>
              <a:chExt cx="431" cy="787"/>
            </a:xfrm>
            <a:grpFill/>
          </p:grpSpPr>
          <p:sp>
            <p:nvSpPr>
              <p:cNvPr id="942" name="Freeform 415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3" name="Freeform 416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7" name="Group 417"/>
            <p:cNvGrpSpPr>
              <a:grpSpLocks/>
            </p:cNvGrpSpPr>
            <p:nvPr/>
          </p:nvGrpSpPr>
          <p:grpSpPr bwMode="auto">
            <a:xfrm>
              <a:off x="4955249" y="2884664"/>
              <a:ext cx="648743" cy="1076516"/>
              <a:chOff x="2218" y="1498"/>
              <a:chExt cx="458" cy="760"/>
            </a:xfrm>
            <a:grpFill/>
          </p:grpSpPr>
          <p:sp>
            <p:nvSpPr>
              <p:cNvPr id="940" name="Freeform 418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1" name="Freeform 419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8" name="Group 420"/>
            <p:cNvGrpSpPr>
              <a:grpSpLocks/>
            </p:cNvGrpSpPr>
            <p:nvPr/>
          </p:nvGrpSpPr>
          <p:grpSpPr bwMode="auto">
            <a:xfrm>
              <a:off x="2271042" y="2731686"/>
              <a:ext cx="854130" cy="960366"/>
              <a:chOff x="323" y="1390"/>
              <a:chExt cx="603" cy="678"/>
            </a:xfrm>
            <a:grpFill/>
          </p:grpSpPr>
          <p:sp>
            <p:nvSpPr>
              <p:cNvPr id="938" name="Freeform 421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9" name="Freeform 422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9" name="Group 423"/>
            <p:cNvGrpSpPr>
              <a:grpSpLocks/>
            </p:cNvGrpSpPr>
            <p:nvPr/>
          </p:nvGrpSpPr>
          <p:grpSpPr bwMode="auto">
            <a:xfrm>
              <a:off x="2677568" y="3462584"/>
              <a:ext cx="1015608" cy="691237"/>
              <a:chOff x="610" y="1906"/>
              <a:chExt cx="717" cy="488"/>
            </a:xfrm>
            <a:grpFill/>
          </p:grpSpPr>
          <p:sp>
            <p:nvSpPr>
              <p:cNvPr id="936" name="Freeform 424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7" name="Freeform 425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0" name="Group 426"/>
            <p:cNvGrpSpPr>
              <a:grpSpLocks/>
            </p:cNvGrpSpPr>
            <p:nvPr/>
          </p:nvGrpSpPr>
          <p:grpSpPr bwMode="auto">
            <a:xfrm>
              <a:off x="3490621" y="3231700"/>
              <a:ext cx="1136008" cy="883877"/>
              <a:chOff x="1184" y="1743"/>
              <a:chExt cx="802" cy="624"/>
            </a:xfrm>
            <a:grpFill/>
          </p:grpSpPr>
          <p:sp>
            <p:nvSpPr>
              <p:cNvPr id="934" name="Freeform 427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5" name="Freeform 428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1" name="Group 429"/>
            <p:cNvGrpSpPr>
              <a:grpSpLocks/>
            </p:cNvGrpSpPr>
            <p:nvPr/>
          </p:nvGrpSpPr>
          <p:grpSpPr bwMode="auto">
            <a:xfrm>
              <a:off x="4385829" y="3499412"/>
              <a:ext cx="811637" cy="692654"/>
              <a:chOff x="1816" y="1932"/>
              <a:chExt cx="573" cy="489"/>
            </a:xfrm>
            <a:grpFill/>
          </p:grpSpPr>
          <p:sp>
            <p:nvSpPr>
              <p:cNvPr id="932" name="Freeform 430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3" name="Freeform 431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2" name="Freeform 434"/>
            <p:cNvSpPr>
              <a:spLocks/>
            </p:cNvSpPr>
            <p:nvPr/>
          </p:nvSpPr>
          <p:spPr bwMode="auto">
            <a:xfrm>
              <a:off x="2514674" y="4115576"/>
              <a:ext cx="1017024" cy="729481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73" y="82"/>
                </a:cxn>
                <a:cxn ang="0">
                  <a:pos x="0" y="325"/>
                </a:cxn>
                <a:cxn ang="0">
                  <a:pos x="0" y="515"/>
                </a:cxn>
                <a:cxn ang="0">
                  <a:pos x="230" y="515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16" y="515"/>
                </a:cxn>
                <a:cxn ang="0">
                  <a:pos x="574" y="515"/>
                </a:cxn>
                <a:cxn ang="0">
                  <a:pos x="574" y="325"/>
                </a:cxn>
                <a:cxn ang="0">
                  <a:pos x="718" y="325"/>
                </a:cxn>
                <a:cxn ang="0">
                  <a:pos x="718" y="0"/>
                </a:cxn>
                <a:cxn ang="0">
                  <a:pos x="230" y="0"/>
                </a:cxn>
                <a:cxn ang="0">
                  <a:pos x="115" y="27"/>
                </a:cxn>
              </a:cxnLst>
              <a:rect l="0" t="0" r="r" b="b"/>
              <a:pathLst>
                <a:path w="718" h="515">
                  <a:moveTo>
                    <a:pt x="115" y="27"/>
                  </a:moveTo>
                  <a:lnTo>
                    <a:pt x="173" y="82"/>
                  </a:lnTo>
                  <a:lnTo>
                    <a:pt x="0" y="325"/>
                  </a:lnTo>
                  <a:lnTo>
                    <a:pt x="0" y="515"/>
                  </a:lnTo>
                  <a:lnTo>
                    <a:pt x="230" y="515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16" y="515"/>
                  </a:lnTo>
                  <a:lnTo>
                    <a:pt x="574" y="515"/>
                  </a:lnTo>
                  <a:lnTo>
                    <a:pt x="574" y="325"/>
                  </a:lnTo>
                  <a:lnTo>
                    <a:pt x="718" y="325"/>
                  </a:lnTo>
                  <a:lnTo>
                    <a:pt x="718" y="0"/>
                  </a:lnTo>
                  <a:lnTo>
                    <a:pt x="230" y="0"/>
                  </a:lnTo>
                  <a:lnTo>
                    <a:pt x="115" y="27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3" name="Freeform 437"/>
            <p:cNvSpPr>
              <a:spLocks/>
            </p:cNvSpPr>
            <p:nvPr/>
          </p:nvSpPr>
          <p:spPr bwMode="auto">
            <a:xfrm>
              <a:off x="3326310" y="4115576"/>
              <a:ext cx="691237" cy="691237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325"/>
                </a:cxn>
                <a:cxn ang="0">
                  <a:pos x="0" y="325"/>
                </a:cxn>
                <a:cxn ang="0">
                  <a:pos x="0" y="488"/>
                </a:cxn>
                <a:cxn ang="0">
                  <a:pos x="344" y="488"/>
                </a:cxn>
                <a:cxn ang="0">
                  <a:pos x="344" y="434"/>
                </a:cxn>
                <a:cxn ang="0">
                  <a:pos x="459" y="434"/>
                </a:cxn>
                <a:cxn ang="0">
                  <a:pos x="488" y="352"/>
                </a:cxn>
                <a:cxn ang="0">
                  <a:pos x="488" y="0"/>
                </a:cxn>
                <a:cxn ang="0">
                  <a:pos x="144" y="0"/>
                </a:cxn>
              </a:cxnLst>
              <a:rect l="0" t="0" r="r" b="b"/>
              <a:pathLst>
                <a:path w="488" h="488">
                  <a:moveTo>
                    <a:pt x="144" y="0"/>
                  </a:moveTo>
                  <a:lnTo>
                    <a:pt x="144" y="325"/>
                  </a:lnTo>
                  <a:lnTo>
                    <a:pt x="0" y="325"/>
                  </a:lnTo>
                  <a:lnTo>
                    <a:pt x="0" y="488"/>
                  </a:lnTo>
                  <a:lnTo>
                    <a:pt x="344" y="488"/>
                  </a:lnTo>
                  <a:lnTo>
                    <a:pt x="344" y="434"/>
                  </a:lnTo>
                  <a:lnTo>
                    <a:pt x="459" y="434"/>
                  </a:lnTo>
                  <a:lnTo>
                    <a:pt x="488" y="352"/>
                  </a:lnTo>
                  <a:lnTo>
                    <a:pt x="488" y="0"/>
                  </a:lnTo>
                  <a:lnTo>
                    <a:pt x="144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74" name="Group 438"/>
            <p:cNvGrpSpPr>
              <a:grpSpLocks/>
            </p:cNvGrpSpPr>
            <p:nvPr/>
          </p:nvGrpSpPr>
          <p:grpSpPr bwMode="auto">
            <a:xfrm>
              <a:off x="3979303" y="3999426"/>
              <a:ext cx="609082" cy="730898"/>
              <a:chOff x="1529" y="2285"/>
              <a:chExt cx="430" cy="516"/>
            </a:xfrm>
            <a:grpFill/>
          </p:grpSpPr>
          <p:sp>
            <p:nvSpPr>
              <p:cNvPr id="930" name="Freeform 439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1" name="Freeform 440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5" name="Group 441"/>
            <p:cNvGrpSpPr>
              <a:grpSpLocks/>
            </p:cNvGrpSpPr>
            <p:nvPr/>
          </p:nvGrpSpPr>
          <p:grpSpPr bwMode="auto">
            <a:xfrm>
              <a:off x="4183274" y="4192066"/>
              <a:ext cx="1093514" cy="808803"/>
              <a:chOff x="1673" y="2421"/>
              <a:chExt cx="772" cy="571"/>
            </a:xfrm>
            <a:grpFill/>
          </p:grpSpPr>
          <p:sp>
            <p:nvSpPr>
              <p:cNvPr id="928" name="Freeform 442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9" name="Freeform 443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6" name="Group 444"/>
            <p:cNvGrpSpPr>
              <a:grpSpLocks/>
            </p:cNvGrpSpPr>
            <p:nvPr/>
          </p:nvGrpSpPr>
          <p:grpSpPr bwMode="auto">
            <a:xfrm>
              <a:off x="4994910" y="3921520"/>
              <a:ext cx="740814" cy="769143"/>
              <a:chOff x="2246" y="2230"/>
              <a:chExt cx="523" cy="543"/>
            </a:xfrm>
            <a:grpFill/>
          </p:grpSpPr>
          <p:sp>
            <p:nvSpPr>
              <p:cNvPr id="926" name="Freeform 445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7" name="Freeform 446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7" name="Freeform 464"/>
            <p:cNvSpPr>
              <a:spLocks/>
            </p:cNvSpPr>
            <p:nvPr/>
          </p:nvSpPr>
          <p:spPr bwMode="auto">
            <a:xfrm>
              <a:off x="2475013" y="4692079"/>
              <a:ext cx="1136008" cy="692654"/>
            </a:xfrm>
            <a:custGeom>
              <a:avLst/>
              <a:gdLst/>
              <a:ahLst/>
              <a:cxnLst>
                <a:cxn ang="0">
                  <a:pos x="28" y="108"/>
                </a:cxn>
                <a:cxn ang="0">
                  <a:pos x="0" y="190"/>
                </a:cxn>
                <a:cxn ang="0">
                  <a:pos x="57" y="244"/>
                </a:cxn>
                <a:cxn ang="0">
                  <a:pos x="28" y="489"/>
                </a:cxn>
                <a:cxn ang="0">
                  <a:pos x="716" y="489"/>
                </a:cxn>
                <a:cxn ang="0">
                  <a:pos x="716" y="435"/>
                </a:cxn>
                <a:cxn ang="0">
                  <a:pos x="802" y="435"/>
                </a:cxn>
                <a:cxn ang="0">
                  <a:pos x="802" y="353"/>
                </a:cxn>
                <a:cxn ang="0">
                  <a:pos x="716" y="353"/>
                </a:cxn>
                <a:cxn ang="0">
                  <a:pos x="716" y="271"/>
                </a:cxn>
                <a:cxn ang="0">
                  <a:pos x="687" y="271"/>
                </a:cxn>
                <a:cxn ang="0">
                  <a:pos x="687" y="136"/>
                </a:cxn>
                <a:cxn ang="0">
                  <a:pos x="601" y="136"/>
                </a:cxn>
                <a:cxn ang="0">
                  <a:pos x="601" y="108"/>
                </a:cxn>
                <a:cxn ang="0">
                  <a:pos x="344" y="108"/>
                </a:cxn>
                <a:cxn ang="0">
                  <a:pos x="344" y="0"/>
                </a:cxn>
                <a:cxn ang="0">
                  <a:pos x="258" y="0"/>
                </a:cxn>
                <a:cxn ang="0">
                  <a:pos x="258" y="108"/>
                </a:cxn>
                <a:cxn ang="0">
                  <a:pos x="28" y="108"/>
                </a:cxn>
              </a:cxnLst>
              <a:rect l="0" t="0" r="r" b="b"/>
              <a:pathLst>
                <a:path w="802" h="489">
                  <a:moveTo>
                    <a:pt x="28" y="108"/>
                  </a:moveTo>
                  <a:lnTo>
                    <a:pt x="0" y="190"/>
                  </a:lnTo>
                  <a:lnTo>
                    <a:pt x="57" y="244"/>
                  </a:lnTo>
                  <a:lnTo>
                    <a:pt x="28" y="489"/>
                  </a:lnTo>
                  <a:lnTo>
                    <a:pt x="716" y="489"/>
                  </a:lnTo>
                  <a:lnTo>
                    <a:pt x="716" y="435"/>
                  </a:lnTo>
                  <a:lnTo>
                    <a:pt x="802" y="435"/>
                  </a:lnTo>
                  <a:lnTo>
                    <a:pt x="802" y="353"/>
                  </a:lnTo>
                  <a:lnTo>
                    <a:pt x="716" y="353"/>
                  </a:lnTo>
                  <a:lnTo>
                    <a:pt x="716" y="271"/>
                  </a:lnTo>
                  <a:lnTo>
                    <a:pt x="687" y="271"/>
                  </a:lnTo>
                  <a:lnTo>
                    <a:pt x="687" y="136"/>
                  </a:lnTo>
                  <a:lnTo>
                    <a:pt x="601" y="136"/>
                  </a:lnTo>
                  <a:lnTo>
                    <a:pt x="601" y="108"/>
                  </a:lnTo>
                  <a:lnTo>
                    <a:pt x="344" y="108"/>
                  </a:lnTo>
                  <a:lnTo>
                    <a:pt x="344" y="0"/>
                  </a:lnTo>
                  <a:lnTo>
                    <a:pt x="258" y="0"/>
                  </a:lnTo>
                  <a:lnTo>
                    <a:pt x="258" y="108"/>
                  </a:lnTo>
                  <a:lnTo>
                    <a:pt x="28" y="10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8" name="Freeform 467"/>
            <p:cNvSpPr>
              <a:spLocks/>
            </p:cNvSpPr>
            <p:nvPr/>
          </p:nvSpPr>
          <p:spPr bwMode="auto">
            <a:xfrm>
              <a:off x="3326310" y="4730324"/>
              <a:ext cx="733731" cy="65440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09"/>
                </a:cxn>
                <a:cxn ang="0">
                  <a:pos x="86" y="109"/>
                </a:cxn>
                <a:cxn ang="0">
                  <a:pos x="86" y="245"/>
                </a:cxn>
                <a:cxn ang="0">
                  <a:pos x="115" y="245"/>
                </a:cxn>
                <a:cxn ang="0">
                  <a:pos x="115" y="326"/>
                </a:cxn>
                <a:cxn ang="0">
                  <a:pos x="201" y="326"/>
                </a:cxn>
                <a:cxn ang="0">
                  <a:pos x="201" y="408"/>
                </a:cxn>
                <a:cxn ang="0">
                  <a:pos x="115" y="408"/>
                </a:cxn>
                <a:cxn ang="0">
                  <a:pos x="115" y="462"/>
                </a:cxn>
                <a:cxn ang="0">
                  <a:pos x="374" y="462"/>
                </a:cxn>
                <a:cxn ang="0">
                  <a:pos x="489" y="408"/>
                </a:cxn>
                <a:cxn ang="0">
                  <a:pos x="518" y="299"/>
                </a:cxn>
                <a:cxn ang="0">
                  <a:pos x="460" y="272"/>
                </a:cxn>
                <a:cxn ang="0">
                  <a:pos x="460" y="109"/>
                </a:cxn>
                <a:cxn ang="0">
                  <a:pos x="489" y="54"/>
                </a:cxn>
                <a:cxn ang="0">
                  <a:pos x="460" y="0"/>
                </a:cxn>
                <a:cxn ang="0">
                  <a:pos x="345" y="0"/>
                </a:cxn>
                <a:cxn ang="0">
                  <a:pos x="345" y="54"/>
                </a:cxn>
                <a:cxn ang="0">
                  <a:pos x="0" y="54"/>
                </a:cxn>
              </a:cxnLst>
              <a:rect l="0" t="0" r="r" b="b"/>
              <a:pathLst>
                <a:path w="518" h="462">
                  <a:moveTo>
                    <a:pt x="0" y="54"/>
                  </a:moveTo>
                  <a:lnTo>
                    <a:pt x="0" y="109"/>
                  </a:lnTo>
                  <a:lnTo>
                    <a:pt x="86" y="109"/>
                  </a:lnTo>
                  <a:lnTo>
                    <a:pt x="86" y="245"/>
                  </a:lnTo>
                  <a:lnTo>
                    <a:pt x="115" y="245"/>
                  </a:lnTo>
                  <a:lnTo>
                    <a:pt x="115" y="326"/>
                  </a:lnTo>
                  <a:lnTo>
                    <a:pt x="201" y="326"/>
                  </a:lnTo>
                  <a:lnTo>
                    <a:pt x="201" y="408"/>
                  </a:lnTo>
                  <a:lnTo>
                    <a:pt x="115" y="408"/>
                  </a:lnTo>
                  <a:lnTo>
                    <a:pt x="115" y="462"/>
                  </a:lnTo>
                  <a:lnTo>
                    <a:pt x="374" y="462"/>
                  </a:lnTo>
                  <a:lnTo>
                    <a:pt x="489" y="408"/>
                  </a:lnTo>
                  <a:lnTo>
                    <a:pt x="518" y="299"/>
                  </a:lnTo>
                  <a:lnTo>
                    <a:pt x="460" y="272"/>
                  </a:lnTo>
                  <a:lnTo>
                    <a:pt x="460" y="109"/>
                  </a:lnTo>
                  <a:lnTo>
                    <a:pt x="489" y="54"/>
                  </a:lnTo>
                  <a:lnTo>
                    <a:pt x="460" y="0"/>
                  </a:lnTo>
                  <a:lnTo>
                    <a:pt x="345" y="0"/>
                  </a:lnTo>
                  <a:lnTo>
                    <a:pt x="345" y="54"/>
                  </a:lnTo>
                  <a:lnTo>
                    <a:pt x="0" y="54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79" name="Group 468"/>
            <p:cNvGrpSpPr>
              <a:grpSpLocks/>
            </p:cNvGrpSpPr>
            <p:nvPr/>
          </p:nvGrpSpPr>
          <p:grpSpPr bwMode="auto">
            <a:xfrm>
              <a:off x="3979303" y="4730324"/>
              <a:ext cx="647326" cy="616164"/>
              <a:chOff x="1529" y="2801"/>
              <a:chExt cx="457" cy="435"/>
            </a:xfrm>
            <a:grpFill/>
          </p:grpSpPr>
          <p:sp>
            <p:nvSpPr>
              <p:cNvPr id="924" name="Freeform 469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5" name="Freeform 470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0" name="Group 471"/>
            <p:cNvGrpSpPr>
              <a:grpSpLocks/>
            </p:cNvGrpSpPr>
            <p:nvPr/>
          </p:nvGrpSpPr>
          <p:grpSpPr bwMode="auto">
            <a:xfrm>
              <a:off x="4465151" y="4845057"/>
              <a:ext cx="488682" cy="501430"/>
              <a:chOff x="1872" y="2882"/>
              <a:chExt cx="345" cy="354"/>
            </a:xfrm>
            <a:grpFill/>
          </p:grpSpPr>
          <p:sp>
            <p:nvSpPr>
              <p:cNvPr id="922" name="Freeform 472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3" name="Freeform 473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1" name="Group 474"/>
            <p:cNvGrpSpPr>
              <a:grpSpLocks/>
            </p:cNvGrpSpPr>
            <p:nvPr/>
          </p:nvGrpSpPr>
          <p:grpSpPr bwMode="auto">
            <a:xfrm>
              <a:off x="5238543" y="4690663"/>
              <a:ext cx="895208" cy="654409"/>
              <a:chOff x="2418" y="2773"/>
              <a:chExt cx="632" cy="462"/>
            </a:xfrm>
            <a:grpFill/>
          </p:grpSpPr>
          <p:sp>
            <p:nvSpPr>
              <p:cNvPr id="920" name="Freeform 475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1" name="Freeform 476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2" name="Group 477"/>
            <p:cNvGrpSpPr>
              <a:grpSpLocks/>
            </p:cNvGrpSpPr>
            <p:nvPr/>
          </p:nvGrpSpPr>
          <p:grpSpPr bwMode="auto">
            <a:xfrm>
              <a:off x="5521837" y="4461195"/>
              <a:ext cx="446188" cy="498597"/>
              <a:chOff x="2618" y="2611"/>
              <a:chExt cx="315" cy="352"/>
            </a:xfrm>
            <a:grpFill/>
          </p:grpSpPr>
          <p:sp>
            <p:nvSpPr>
              <p:cNvPr id="918" name="Freeform 478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9" name="Freeform 479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3" name="Group 480"/>
            <p:cNvGrpSpPr>
              <a:grpSpLocks/>
            </p:cNvGrpSpPr>
            <p:nvPr/>
          </p:nvGrpSpPr>
          <p:grpSpPr bwMode="auto">
            <a:xfrm>
              <a:off x="5725808" y="4384705"/>
              <a:ext cx="648743" cy="575086"/>
              <a:chOff x="2762" y="2557"/>
              <a:chExt cx="458" cy="406"/>
            </a:xfrm>
            <a:grpFill/>
          </p:grpSpPr>
          <p:sp>
            <p:nvSpPr>
              <p:cNvPr id="916" name="Freeform 481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7" name="Freeform 482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4" name="Group 486"/>
            <p:cNvGrpSpPr>
              <a:grpSpLocks/>
            </p:cNvGrpSpPr>
            <p:nvPr/>
          </p:nvGrpSpPr>
          <p:grpSpPr bwMode="auto">
            <a:xfrm>
              <a:off x="6010519" y="4883303"/>
              <a:ext cx="650159" cy="423524"/>
              <a:chOff x="2963" y="2909"/>
              <a:chExt cx="459" cy="299"/>
            </a:xfrm>
            <a:grpFill/>
          </p:grpSpPr>
          <p:sp>
            <p:nvSpPr>
              <p:cNvPr id="914" name="Freeform 487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5" name="Freeform 488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5" name="Freeform 497"/>
            <p:cNvSpPr>
              <a:spLocks/>
            </p:cNvSpPr>
            <p:nvPr/>
          </p:nvSpPr>
          <p:spPr bwMode="auto">
            <a:xfrm>
              <a:off x="2188886" y="5384733"/>
              <a:ext cx="1828661" cy="65157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216"/>
                </a:cxn>
                <a:cxn ang="0">
                  <a:pos x="115" y="351"/>
                </a:cxn>
                <a:cxn ang="0">
                  <a:pos x="230" y="297"/>
                </a:cxn>
                <a:cxn ang="0">
                  <a:pos x="689" y="243"/>
                </a:cxn>
                <a:cxn ang="0">
                  <a:pos x="1291" y="460"/>
                </a:cxn>
                <a:cxn ang="0">
                  <a:pos x="1291" y="0"/>
                </a:cxn>
                <a:cxn ang="0">
                  <a:pos x="230" y="0"/>
                </a:cxn>
              </a:cxnLst>
              <a:rect l="0" t="0" r="r" b="b"/>
              <a:pathLst>
                <a:path w="1291" h="460">
                  <a:moveTo>
                    <a:pt x="230" y="0"/>
                  </a:moveTo>
                  <a:lnTo>
                    <a:pt x="0" y="216"/>
                  </a:lnTo>
                  <a:lnTo>
                    <a:pt x="115" y="351"/>
                  </a:lnTo>
                  <a:lnTo>
                    <a:pt x="230" y="297"/>
                  </a:lnTo>
                  <a:lnTo>
                    <a:pt x="689" y="243"/>
                  </a:lnTo>
                  <a:lnTo>
                    <a:pt x="1291" y="460"/>
                  </a:lnTo>
                  <a:lnTo>
                    <a:pt x="1291" y="0"/>
                  </a:lnTo>
                  <a:lnTo>
                    <a:pt x="230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86" name="Group 498"/>
            <p:cNvGrpSpPr>
              <a:grpSpLocks/>
            </p:cNvGrpSpPr>
            <p:nvPr/>
          </p:nvGrpSpPr>
          <p:grpSpPr bwMode="auto">
            <a:xfrm>
              <a:off x="3854654" y="5230337"/>
              <a:ext cx="1015608" cy="882461"/>
              <a:chOff x="1441" y="3154"/>
              <a:chExt cx="717" cy="623"/>
            </a:xfrm>
            <a:grpFill/>
          </p:grpSpPr>
          <p:sp>
            <p:nvSpPr>
              <p:cNvPr id="912" name="Freeform 499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3" name="Freeform 500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7" name="Freeform 505"/>
            <p:cNvSpPr>
              <a:spLocks/>
            </p:cNvSpPr>
            <p:nvPr/>
          </p:nvSpPr>
          <p:spPr bwMode="auto">
            <a:xfrm>
              <a:off x="4829184" y="5959819"/>
              <a:ext cx="407943" cy="23230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202" y="164"/>
                </a:cxn>
                <a:cxn ang="0">
                  <a:pos x="288" y="54"/>
                </a:cxn>
                <a:cxn ang="0">
                  <a:pos x="87" y="0"/>
                </a:cxn>
                <a:cxn ang="0">
                  <a:pos x="29" y="0"/>
                </a:cxn>
              </a:cxnLst>
              <a:rect l="0" t="0" r="r" b="b"/>
              <a:pathLst>
                <a:path w="288" h="164">
                  <a:moveTo>
                    <a:pt x="29" y="0"/>
                  </a:moveTo>
                  <a:lnTo>
                    <a:pt x="0" y="54"/>
                  </a:lnTo>
                  <a:lnTo>
                    <a:pt x="202" y="164"/>
                  </a:lnTo>
                  <a:lnTo>
                    <a:pt x="288" y="54"/>
                  </a:lnTo>
                  <a:lnTo>
                    <a:pt x="8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88" name="Group 507"/>
            <p:cNvGrpSpPr>
              <a:grpSpLocks/>
            </p:cNvGrpSpPr>
            <p:nvPr/>
          </p:nvGrpSpPr>
          <p:grpSpPr bwMode="auto">
            <a:xfrm>
              <a:off x="4829184" y="4692079"/>
              <a:ext cx="855547" cy="692654"/>
              <a:chOff x="2129" y="2774"/>
              <a:chExt cx="604" cy="489"/>
            </a:xfrm>
            <a:grpFill/>
          </p:grpSpPr>
          <p:sp>
            <p:nvSpPr>
              <p:cNvPr id="910" name="Freeform 508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1" name="Freeform 509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9" name="Group 510"/>
            <p:cNvGrpSpPr>
              <a:grpSpLocks/>
            </p:cNvGrpSpPr>
            <p:nvPr/>
          </p:nvGrpSpPr>
          <p:grpSpPr bwMode="auto">
            <a:xfrm>
              <a:off x="5805130" y="5308243"/>
              <a:ext cx="528343" cy="614747"/>
              <a:chOff x="2818" y="3209"/>
              <a:chExt cx="373" cy="434"/>
            </a:xfrm>
            <a:grpFill/>
          </p:grpSpPr>
          <p:sp>
            <p:nvSpPr>
              <p:cNvPr id="909" name="Freeform 512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solidFill>
                <a:srgbClr val="5A702E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8" name="Freeform 511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2E46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0" name="Group 513"/>
            <p:cNvGrpSpPr>
              <a:grpSpLocks/>
            </p:cNvGrpSpPr>
            <p:nvPr/>
          </p:nvGrpSpPr>
          <p:grpSpPr bwMode="auto">
            <a:xfrm>
              <a:off x="5521837" y="5461222"/>
              <a:ext cx="529759" cy="344201"/>
              <a:chOff x="2618" y="3317"/>
              <a:chExt cx="374" cy="243"/>
            </a:xfrm>
            <a:grpFill/>
          </p:grpSpPr>
          <p:sp>
            <p:nvSpPr>
              <p:cNvPr id="906" name="Freeform 514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7" name="Freeform 515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1" name="Group 537"/>
            <p:cNvGrpSpPr>
              <a:grpSpLocks/>
            </p:cNvGrpSpPr>
            <p:nvPr/>
          </p:nvGrpSpPr>
          <p:grpSpPr bwMode="auto">
            <a:xfrm>
              <a:off x="5125225" y="3884692"/>
              <a:ext cx="770559" cy="566588"/>
              <a:chOff x="2338" y="2204"/>
              <a:chExt cx="544" cy="400"/>
            </a:xfrm>
            <a:grpFill/>
          </p:grpSpPr>
          <p:sp>
            <p:nvSpPr>
              <p:cNvPr id="904" name="Freeform 538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5" name="Freeform 539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2" name="Rectangle 543"/>
            <p:cNvSpPr>
              <a:spLocks noChangeArrowheads="1"/>
            </p:cNvSpPr>
            <p:nvPr/>
          </p:nvSpPr>
          <p:spPr bwMode="auto">
            <a:xfrm>
              <a:off x="2097110" y="1691200"/>
              <a:ext cx="306006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Caddo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93" name="Rectangle 544"/>
            <p:cNvSpPr>
              <a:spLocks noChangeArrowheads="1"/>
            </p:cNvSpPr>
            <p:nvPr/>
          </p:nvSpPr>
          <p:spPr bwMode="auto">
            <a:xfrm>
              <a:off x="2472548" y="1250877"/>
              <a:ext cx="27145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Bossier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4" name="Rectangle 545"/>
            <p:cNvSpPr>
              <a:spLocks noChangeArrowheads="1"/>
            </p:cNvSpPr>
            <p:nvPr/>
          </p:nvSpPr>
          <p:spPr bwMode="auto">
            <a:xfrm>
              <a:off x="3238489" y="1252892"/>
              <a:ext cx="36029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Claiborne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5" name="Rectangle 546"/>
            <p:cNvSpPr>
              <a:spLocks noChangeArrowheads="1"/>
            </p:cNvSpPr>
            <p:nvPr/>
          </p:nvSpPr>
          <p:spPr bwMode="auto">
            <a:xfrm>
              <a:off x="4126166" y="1249910"/>
              <a:ext cx="22539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Union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6" name="Rectangle 548"/>
            <p:cNvSpPr>
              <a:spLocks noChangeArrowheads="1"/>
            </p:cNvSpPr>
            <p:nvPr/>
          </p:nvSpPr>
          <p:spPr bwMode="auto">
            <a:xfrm>
              <a:off x="5343362" y="1252892"/>
              <a:ext cx="19577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7" name="Rectangle 549"/>
            <p:cNvSpPr>
              <a:spLocks noChangeArrowheads="1"/>
            </p:cNvSpPr>
            <p:nvPr/>
          </p:nvSpPr>
          <p:spPr bwMode="auto">
            <a:xfrm>
              <a:off x="5669149" y="1252892"/>
              <a:ext cx="15629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8" name="Rectangle 550"/>
            <p:cNvSpPr>
              <a:spLocks noChangeArrowheads="1"/>
            </p:cNvSpPr>
            <p:nvPr/>
          </p:nvSpPr>
          <p:spPr bwMode="auto">
            <a:xfrm>
              <a:off x="2387493" y="2474617"/>
              <a:ext cx="26816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Desoto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9" name="Rectangle 551"/>
            <p:cNvSpPr>
              <a:spLocks noChangeArrowheads="1"/>
            </p:cNvSpPr>
            <p:nvPr/>
          </p:nvSpPr>
          <p:spPr bwMode="auto">
            <a:xfrm>
              <a:off x="2915685" y="2324376"/>
              <a:ext cx="1431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0" name="Rectangle 552"/>
            <p:cNvSpPr>
              <a:spLocks noChangeArrowheads="1"/>
            </p:cNvSpPr>
            <p:nvPr/>
          </p:nvSpPr>
          <p:spPr bwMode="auto">
            <a:xfrm>
              <a:off x="2901769" y="2414397"/>
              <a:ext cx="19084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River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1" name="Rectangle 553"/>
            <p:cNvSpPr>
              <a:spLocks noChangeArrowheads="1"/>
            </p:cNvSpPr>
            <p:nvPr/>
          </p:nvSpPr>
          <p:spPr bwMode="auto">
            <a:xfrm>
              <a:off x="3221492" y="2021166"/>
              <a:ext cx="31587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Bienville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2" name="Rectangle 554"/>
            <p:cNvSpPr>
              <a:spLocks noChangeArrowheads="1"/>
            </p:cNvSpPr>
            <p:nvPr/>
          </p:nvSpPr>
          <p:spPr bwMode="auto">
            <a:xfrm>
              <a:off x="3830049" y="2019429"/>
              <a:ext cx="28790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Jackson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3" name="Rectangle 555"/>
            <p:cNvSpPr>
              <a:spLocks noChangeArrowheads="1"/>
            </p:cNvSpPr>
            <p:nvPr/>
          </p:nvSpPr>
          <p:spPr bwMode="auto">
            <a:xfrm>
              <a:off x="3685530" y="1626393"/>
              <a:ext cx="306006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Lincoln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04" name="Rectangle 556"/>
            <p:cNvSpPr>
              <a:spLocks noChangeArrowheads="1"/>
            </p:cNvSpPr>
            <p:nvPr/>
          </p:nvSpPr>
          <p:spPr bwMode="auto">
            <a:xfrm>
              <a:off x="4312948" y="1820897"/>
              <a:ext cx="33726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Ouachita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5" name="Rectangle 557"/>
            <p:cNvSpPr>
              <a:spLocks noChangeArrowheads="1"/>
            </p:cNvSpPr>
            <p:nvPr/>
          </p:nvSpPr>
          <p:spPr bwMode="auto">
            <a:xfrm>
              <a:off x="4967998" y="1809565"/>
              <a:ext cx="31916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Richland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6" name="Rectangle 558"/>
            <p:cNvSpPr>
              <a:spLocks noChangeArrowheads="1"/>
            </p:cNvSpPr>
            <p:nvPr/>
          </p:nvSpPr>
          <p:spPr bwMode="auto">
            <a:xfrm>
              <a:off x="5588195" y="1958936"/>
              <a:ext cx="32574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Madison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7" name="Rectangle 559"/>
            <p:cNvSpPr>
              <a:spLocks noChangeArrowheads="1"/>
            </p:cNvSpPr>
            <p:nvPr/>
          </p:nvSpPr>
          <p:spPr bwMode="auto">
            <a:xfrm>
              <a:off x="2637227" y="3233695"/>
              <a:ext cx="25006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Sabine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8" name="Rectangle 572"/>
            <p:cNvSpPr>
              <a:spLocks noChangeArrowheads="1"/>
            </p:cNvSpPr>
            <p:nvPr/>
          </p:nvSpPr>
          <p:spPr bwMode="auto">
            <a:xfrm>
              <a:off x="2945914" y="1142408"/>
              <a:ext cx="8226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W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9" name="Rectangle 573"/>
            <p:cNvSpPr>
              <a:spLocks noChangeArrowheads="1"/>
            </p:cNvSpPr>
            <p:nvPr/>
          </p:nvSpPr>
          <p:spPr bwMode="auto">
            <a:xfrm>
              <a:off x="2956612" y="1224563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0" name="Rectangle 574"/>
            <p:cNvSpPr>
              <a:spLocks noChangeArrowheads="1"/>
            </p:cNvSpPr>
            <p:nvPr/>
          </p:nvSpPr>
          <p:spPr bwMode="auto">
            <a:xfrm>
              <a:off x="2955196" y="1308135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B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1" name="Rectangle 575"/>
            <p:cNvSpPr>
              <a:spLocks noChangeArrowheads="1"/>
            </p:cNvSpPr>
            <p:nvPr/>
          </p:nvSpPr>
          <p:spPr bwMode="auto">
            <a:xfrm>
              <a:off x="2956612" y="1390290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2" name="Rectangle 576"/>
            <p:cNvSpPr>
              <a:spLocks noChangeArrowheads="1"/>
            </p:cNvSpPr>
            <p:nvPr/>
          </p:nvSpPr>
          <p:spPr bwMode="auto">
            <a:xfrm>
              <a:off x="2958028" y="147386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3" name="Rectangle 577"/>
            <p:cNvSpPr>
              <a:spLocks noChangeArrowheads="1"/>
            </p:cNvSpPr>
            <p:nvPr/>
          </p:nvSpPr>
          <p:spPr bwMode="auto">
            <a:xfrm>
              <a:off x="2956612" y="1557434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4" name="Rectangle 578"/>
            <p:cNvSpPr>
              <a:spLocks noChangeArrowheads="1"/>
            </p:cNvSpPr>
            <p:nvPr/>
          </p:nvSpPr>
          <p:spPr bwMode="auto">
            <a:xfrm>
              <a:off x="2955196" y="1639589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5" name="Rectangle 580"/>
            <p:cNvSpPr>
              <a:spLocks noChangeArrowheads="1"/>
            </p:cNvSpPr>
            <p:nvPr/>
          </p:nvSpPr>
          <p:spPr bwMode="auto">
            <a:xfrm>
              <a:off x="3878733" y="2570208"/>
              <a:ext cx="19906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Winn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6" name="Rectangle 581"/>
            <p:cNvSpPr>
              <a:spLocks noChangeArrowheads="1"/>
            </p:cNvSpPr>
            <p:nvPr/>
          </p:nvSpPr>
          <p:spPr bwMode="auto">
            <a:xfrm>
              <a:off x="4396717" y="2381818"/>
              <a:ext cx="31752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Caldwell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7" name="Rectangle 582"/>
            <p:cNvSpPr>
              <a:spLocks noChangeArrowheads="1"/>
            </p:cNvSpPr>
            <p:nvPr/>
          </p:nvSpPr>
          <p:spPr bwMode="auto">
            <a:xfrm>
              <a:off x="4987828" y="2371903"/>
              <a:ext cx="29942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Franklin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8" name="Rectangle 583"/>
            <p:cNvSpPr>
              <a:spLocks noChangeArrowheads="1"/>
            </p:cNvSpPr>
            <p:nvPr/>
          </p:nvSpPr>
          <p:spPr bwMode="auto">
            <a:xfrm>
              <a:off x="5507672" y="2373320"/>
              <a:ext cx="25500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Tensas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9" name="Rectangle 584"/>
            <p:cNvSpPr>
              <a:spLocks noChangeArrowheads="1"/>
            </p:cNvSpPr>
            <p:nvPr/>
          </p:nvSpPr>
          <p:spPr bwMode="auto">
            <a:xfrm>
              <a:off x="3953706" y="3102317"/>
              <a:ext cx="2138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Grant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0" name="Rectangle 585"/>
            <p:cNvSpPr>
              <a:spLocks noChangeArrowheads="1"/>
            </p:cNvSpPr>
            <p:nvPr/>
          </p:nvSpPr>
          <p:spPr bwMode="auto">
            <a:xfrm>
              <a:off x="4322675" y="3003793"/>
              <a:ext cx="322458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err="1" smtClean="0">
                  <a:solidFill>
                    <a:schemeClr val="bg1"/>
                  </a:solidFill>
                </a:rPr>
                <a:t>Lasalle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21" name="Rectangle 586"/>
            <p:cNvSpPr>
              <a:spLocks noChangeArrowheads="1"/>
            </p:cNvSpPr>
            <p:nvPr/>
          </p:nvSpPr>
          <p:spPr bwMode="auto">
            <a:xfrm>
              <a:off x="4802271" y="2745851"/>
              <a:ext cx="38004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Catahoula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2" name="Rectangle 587"/>
            <p:cNvSpPr>
              <a:spLocks noChangeArrowheads="1"/>
            </p:cNvSpPr>
            <p:nvPr/>
          </p:nvSpPr>
          <p:spPr bwMode="auto">
            <a:xfrm>
              <a:off x="5196049" y="2946989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3" name="Rectangle 588"/>
            <p:cNvSpPr>
              <a:spLocks noChangeArrowheads="1"/>
            </p:cNvSpPr>
            <p:nvPr/>
          </p:nvSpPr>
          <p:spPr bwMode="auto">
            <a:xfrm>
              <a:off x="5196049" y="3030561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4" name="Rectangle 589"/>
            <p:cNvSpPr>
              <a:spLocks noChangeArrowheads="1"/>
            </p:cNvSpPr>
            <p:nvPr/>
          </p:nvSpPr>
          <p:spPr bwMode="auto">
            <a:xfrm>
              <a:off x="5196049" y="3112716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5" name="Rectangle 590"/>
            <p:cNvSpPr>
              <a:spLocks noChangeArrowheads="1"/>
            </p:cNvSpPr>
            <p:nvPr/>
          </p:nvSpPr>
          <p:spPr bwMode="auto">
            <a:xfrm>
              <a:off x="5196049" y="3196288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6" name="Rectangle 591"/>
            <p:cNvSpPr>
              <a:spLocks noChangeArrowheads="1"/>
            </p:cNvSpPr>
            <p:nvPr/>
          </p:nvSpPr>
          <p:spPr bwMode="auto">
            <a:xfrm>
              <a:off x="5196049" y="3278443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7" name="Rectangle 592"/>
            <p:cNvSpPr>
              <a:spLocks noChangeArrowheads="1"/>
            </p:cNvSpPr>
            <p:nvPr/>
          </p:nvSpPr>
          <p:spPr bwMode="auto">
            <a:xfrm>
              <a:off x="5196049" y="3360598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8" name="Rectangle 593"/>
            <p:cNvSpPr>
              <a:spLocks noChangeArrowheads="1"/>
            </p:cNvSpPr>
            <p:nvPr/>
          </p:nvSpPr>
          <p:spPr bwMode="auto">
            <a:xfrm>
              <a:off x="5196049" y="3444170"/>
              <a:ext cx="5593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9" name="Rectangle 594"/>
            <p:cNvSpPr>
              <a:spLocks noChangeArrowheads="1"/>
            </p:cNvSpPr>
            <p:nvPr/>
          </p:nvSpPr>
          <p:spPr bwMode="auto">
            <a:xfrm>
              <a:off x="5215879" y="3526325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0" name="Rectangle 595"/>
            <p:cNvSpPr>
              <a:spLocks noChangeArrowheads="1"/>
            </p:cNvSpPr>
            <p:nvPr/>
          </p:nvSpPr>
          <p:spPr bwMode="auto">
            <a:xfrm>
              <a:off x="5196049" y="3611313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1" name="Rectangle 596"/>
            <p:cNvSpPr>
              <a:spLocks noChangeArrowheads="1"/>
            </p:cNvSpPr>
            <p:nvPr/>
          </p:nvSpPr>
          <p:spPr bwMode="auto">
            <a:xfrm>
              <a:off x="3035935" y="3777040"/>
              <a:ext cx="27639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Vernon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2" name="Rectangle 597"/>
            <p:cNvSpPr>
              <a:spLocks noChangeArrowheads="1"/>
            </p:cNvSpPr>
            <p:nvPr/>
          </p:nvSpPr>
          <p:spPr bwMode="auto">
            <a:xfrm>
              <a:off x="3870653" y="3697308"/>
              <a:ext cx="417879" cy="1520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bg1"/>
                  </a:solidFill>
                </a:rPr>
                <a:t>Rapides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33" name="Rectangle 598"/>
            <p:cNvSpPr>
              <a:spLocks noChangeArrowheads="1"/>
            </p:cNvSpPr>
            <p:nvPr/>
          </p:nvSpPr>
          <p:spPr bwMode="auto">
            <a:xfrm>
              <a:off x="4603965" y="3815285"/>
              <a:ext cx="35536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Avoyelles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4" name="Rectangle 599"/>
            <p:cNvSpPr>
              <a:spLocks noChangeArrowheads="1"/>
            </p:cNvSpPr>
            <p:nvPr/>
          </p:nvSpPr>
          <p:spPr bwMode="auto">
            <a:xfrm>
              <a:off x="2822047" y="4354959"/>
              <a:ext cx="43433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Beauregard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5" name="Rectangle 600"/>
            <p:cNvSpPr>
              <a:spLocks noChangeArrowheads="1"/>
            </p:cNvSpPr>
            <p:nvPr/>
          </p:nvSpPr>
          <p:spPr bwMode="auto">
            <a:xfrm>
              <a:off x="3636517" y="4456945"/>
              <a:ext cx="18919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Allen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6" name="Rectangle 601"/>
            <p:cNvSpPr>
              <a:spLocks noChangeArrowheads="1"/>
            </p:cNvSpPr>
            <p:nvPr/>
          </p:nvSpPr>
          <p:spPr bwMode="auto">
            <a:xfrm>
              <a:off x="4068540" y="4350710"/>
              <a:ext cx="4030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Evangeline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7" name="Rectangle 602"/>
            <p:cNvSpPr>
              <a:spLocks noChangeArrowheads="1"/>
            </p:cNvSpPr>
            <p:nvPr/>
          </p:nvSpPr>
          <p:spPr bwMode="auto">
            <a:xfrm>
              <a:off x="4813089" y="4402336"/>
              <a:ext cx="9706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8" name="Rectangle 603"/>
            <p:cNvSpPr>
              <a:spLocks noChangeArrowheads="1"/>
            </p:cNvSpPr>
            <p:nvPr/>
          </p:nvSpPr>
          <p:spPr bwMode="auto">
            <a:xfrm>
              <a:off x="4700285" y="4490940"/>
              <a:ext cx="25335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Landry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9" name="Rectangle 604"/>
            <p:cNvSpPr>
              <a:spLocks noChangeArrowheads="1"/>
            </p:cNvSpPr>
            <p:nvPr/>
          </p:nvSpPr>
          <p:spPr bwMode="auto">
            <a:xfrm>
              <a:off x="5230044" y="4398870"/>
              <a:ext cx="24348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Pointe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0" name="Rectangle 605"/>
            <p:cNvSpPr>
              <a:spLocks noChangeArrowheads="1"/>
            </p:cNvSpPr>
            <p:nvPr/>
          </p:nvSpPr>
          <p:spPr bwMode="auto">
            <a:xfrm>
              <a:off x="5222093" y="4490392"/>
              <a:ext cx="28626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Coupee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1" name="Rectangle 606"/>
            <p:cNvSpPr>
              <a:spLocks noChangeArrowheads="1"/>
            </p:cNvSpPr>
            <p:nvPr/>
          </p:nvSpPr>
          <p:spPr bwMode="auto">
            <a:xfrm>
              <a:off x="5496340" y="3981011"/>
              <a:ext cx="19577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West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42" name="Rectangle 610"/>
            <p:cNvSpPr>
              <a:spLocks noChangeArrowheads="1"/>
            </p:cNvSpPr>
            <p:nvPr/>
          </p:nvSpPr>
          <p:spPr bwMode="auto">
            <a:xfrm>
              <a:off x="6495406" y="4004022"/>
              <a:ext cx="7403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3" name="Rectangle 611"/>
            <p:cNvSpPr>
              <a:spLocks noChangeArrowheads="1"/>
            </p:cNvSpPr>
            <p:nvPr/>
          </p:nvSpPr>
          <p:spPr bwMode="auto">
            <a:xfrm>
              <a:off x="6401314" y="4102079"/>
              <a:ext cx="26323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Helena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4" name="Rectangle 615"/>
            <p:cNvSpPr>
              <a:spLocks noChangeArrowheads="1"/>
            </p:cNvSpPr>
            <p:nvPr/>
          </p:nvSpPr>
          <p:spPr bwMode="auto">
            <a:xfrm>
              <a:off x="6911303" y="4279887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5" name="Rectangle 617"/>
            <p:cNvSpPr>
              <a:spLocks noChangeArrowheads="1"/>
            </p:cNvSpPr>
            <p:nvPr/>
          </p:nvSpPr>
          <p:spPr bwMode="auto">
            <a:xfrm>
              <a:off x="6895811" y="4445613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6" name="Rectangle 618"/>
            <p:cNvSpPr>
              <a:spLocks noChangeArrowheads="1"/>
            </p:cNvSpPr>
            <p:nvPr/>
          </p:nvSpPr>
          <p:spPr bwMode="auto">
            <a:xfrm>
              <a:off x="6895811" y="4529185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7" name="Rectangle 619"/>
            <p:cNvSpPr>
              <a:spLocks noChangeArrowheads="1"/>
            </p:cNvSpPr>
            <p:nvPr/>
          </p:nvSpPr>
          <p:spPr bwMode="auto">
            <a:xfrm>
              <a:off x="6894139" y="461275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8" name="Rectangle 621"/>
            <p:cNvSpPr>
              <a:spLocks noChangeArrowheads="1"/>
            </p:cNvSpPr>
            <p:nvPr/>
          </p:nvSpPr>
          <p:spPr bwMode="auto">
            <a:xfrm>
              <a:off x="2760127" y="5021525"/>
              <a:ext cx="447493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Calcasieu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49" name="Rectangle 622"/>
            <p:cNvSpPr>
              <a:spLocks noChangeArrowheads="1"/>
            </p:cNvSpPr>
            <p:nvPr/>
          </p:nvSpPr>
          <p:spPr bwMode="auto">
            <a:xfrm>
              <a:off x="3514701" y="4926112"/>
              <a:ext cx="440912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Jefferson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50" name="Rectangle 623"/>
            <p:cNvSpPr>
              <a:spLocks noChangeArrowheads="1"/>
            </p:cNvSpPr>
            <p:nvPr/>
          </p:nvSpPr>
          <p:spPr bwMode="auto">
            <a:xfrm>
              <a:off x="3610443" y="5042180"/>
              <a:ext cx="256650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Davis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51" name="Rectangle 624"/>
            <p:cNvSpPr>
              <a:spLocks noChangeArrowheads="1"/>
            </p:cNvSpPr>
            <p:nvPr/>
          </p:nvSpPr>
          <p:spPr bwMode="auto">
            <a:xfrm>
              <a:off x="4122366" y="4969707"/>
              <a:ext cx="25006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Acadia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3" name="Rectangle 626"/>
            <p:cNvSpPr>
              <a:spLocks noChangeArrowheads="1"/>
            </p:cNvSpPr>
            <p:nvPr/>
          </p:nvSpPr>
          <p:spPr bwMode="auto">
            <a:xfrm>
              <a:off x="4208771" y="5577372"/>
              <a:ext cx="36687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Vermilion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5" name="Rectangle 628"/>
            <p:cNvSpPr>
              <a:spLocks noChangeArrowheads="1"/>
            </p:cNvSpPr>
            <p:nvPr/>
          </p:nvSpPr>
          <p:spPr bwMode="auto">
            <a:xfrm>
              <a:off x="5097382" y="4939369"/>
              <a:ext cx="108583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St.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56" name="Rectangle 629"/>
            <p:cNvSpPr>
              <a:spLocks noChangeArrowheads="1"/>
            </p:cNvSpPr>
            <p:nvPr/>
          </p:nvSpPr>
          <p:spPr bwMode="auto">
            <a:xfrm>
              <a:off x="5017574" y="5038481"/>
              <a:ext cx="292845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Martin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57" name="Rectangle 631"/>
            <p:cNvSpPr>
              <a:spLocks noChangeArrowheads="1"/>
            </p:cNvSpPr>
            <p:nvPr/>
          </p:nvSpPr>
          <p:spPr bwMode="auto">
            <a:xfrm>
              <a:off x="5506480" y="5751597"/>
              <a:ext cx="108583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St.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58" name="Rectangle 632"/>
            <p:cNvSpPr>
              <a:spLocks noChangeArrowheads="1"/>
            </p:cNvSpPr>
            <p:nvPr/>
          </p:nvSpPr>
          <p:spPr bwMode="auto">
            <a:xfrm>
              <a:off x="5477246" y="5856436"/>
              <a:ext cx="225392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Mary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59" name="Rectangle 633"/>
            <p:cNvSpPr>
              <a:spLocks noChangeArrowheads="1"/>
            </p:cNvSpPr>
            <p:nvPr/>
          </p:nvSpPr>
          <p:spPr bwMode="auto">
            <a:xfrm>
              <a:off x="5771714" y="5555535"/>
              <a:ext cx="108583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St.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60" name="Rectangle 634"/>
            <p:cNvSpPr>
              <a:spLocks noChangeArrowheads="1"/>
            </p:cNvSpPr>
            <p:nvPr/>
          </p:nvSpPr>
          <p:spPr bwMode="auto">
            <a:xfrm>
              <a:off x="5732693" y="5648196"/>
              <a:ext cx="292845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Martin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61" name="Rectangle 636"/>
            <p:cNvSpPr>
              <a:spLocks noChangeArrowheads="1"/>
            </p:cNvSpPr>
            <p:nvPr/>
          </p:nvSpPr>
          <p:spPr bwMode="auto">
            <a:xfrm>
              <a:off x="5940821" y="4494257"/>
              <a:ext cx="13326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2" name="Rectangle 637"/>
            <p:cNvSpPr>
              <a:spLocks noChangeArrowheads="1"/>
            </p:cNvSpPr>
            <p:nvPr/>
          </p:nvSpPr>
          <p:spPr bwMode="auto">
            <a:xfrm>
              <a:off x="5929538" y="4571920"/>
              <a:ext cx="18919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3" name="Rectangle 638"/>
            <p:cNvSpPr>
              <a:spLocks noChangeArrowheads="1"/>
            </p:cNvSpPr>
            <p:nvPr/>
          </p:nvSpPr>
          <p:spPr bwMode="auto">
            <a:xfrm>
              <a:off x="5935845" y="4651002"/>
              <a:ext cx="20235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Rouge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4" name="Rectangle 640"/>
            <p:cNvSpPr>
              <a:spLocks noChangeArrowheads="1"/>
            </p:cNvSpPr>
            <p:nvPr/>
          </p:nvSpPr>
          <p:spPr bwMode="auto">
            <a:xfrm>
              <a:off x="7487790" y="4567681"/>
              <a:ext cx="7403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5" name="Rectangle 641"/>
            <p:cNvSpPr>
              <a:spLocks noChangeArrowheads="1"/>
            </p:cNvSpPr>
            <p:nvPr/>
          </p:nvSpPr>
          <p:spPr bwMode="auto">
            <a:xfrm>
              <a:off x="7360413" y="4669443"/>
              <a:ext cx="37016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Tammany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6" name="Rectangle 642"/>
            <p:cNvSpPr>
              <a:spLocks noChangeArrowheads="1"/>
            </p:cNvSpPr>
            <p:nvPr/>
          </p:nvSpPr>
          <p:spPr bwMode="auto">
            <a:xfrm>
              <a:off x="5606584" y="5074767"/>
              <a:ext cx="30107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Iberville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7" name="Rectangle 643"/>
            <p:cNvSpPr>
              <a:spLocks noChangeArrowheads="1"/>
            </p:cNvSpPr>
            <p:nvPr/>
          </p:nvSpPr>
          <p:spPr bwMode="auto">
            <a:xfrm>
              <a:off x="5626655" y="4619839"/>
              <a:ext cx="1678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8" name="Rectangle 644"/>
            <p:cNvSpPr>
              <a:spLocks noChangeArrowheads="1"/>
            </p:cNvSpPr>
            <p:nvPr/>
          </p:nvSpPr>
          <p:spPr bwMode="auto">
            <a:xfrm>
              <a:off x="5636571" y="4690663"/>
              <a:ext cx="18919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9" name="Rectangle 647"/>
            <p:cNvSpPr>
              <a:spLocks noChangeArrowheads="1"/>
            </p:cNvSpPr>
            <p:nvPr/>
          </p:nvSpPr>
          <p:spPr bwMode="auto">
            <a:xfrm>
              <a:off x="6753102" y="5148032"/>
              <a:ext cx="108583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St.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70" name="Rectangle 649"/>
            <p:cNvSpPr>
              <a:spLocks noChangeArrowheads="1"/>
            </p:cNvSpPr>
            <p:nvPr/>
          </p:nvSpPr>
          <p:spPr bwMode="auto">
            <a:xfrm>
              <a:off x="6964591" y="5416530"/>
              <a:ext cx="82260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St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71" name="Rectangle 651"/>
            <p:cNvSpPr>
              <a:spLocks noChangeArrowheads="1"/>
            </p:cNvSpPr>
            <p:nvPr/>
          </p:nvSpPr>
          <p:spPr bwMode="auto">
            <a:xfrm>
              <a:off x="6762663" y="5632614"/>
              <a:ext cx="3948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2" name="Rectangle 652"/>
            <p:cNvSpPr>
              <a:spLocks noChangeArrowheads="1"/>
            </p:cNvSpPr>
            <p:nvPr/>
          </p:nvSpPr>
          <p:spPr bwMode="auto">
            <a:xfrm>
              <a:off x="6802324" y="5714769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3" name="Rectangle 653"/>
            <p:cNvSpPr>
              <a:spLocks noChangeArrowheads="1"/>
            </p:cNvSpPr>
            <p:nvPr/>
          </p:nvSpPr>
          <p:spPr bwMode="auto">
            <a:xfrm>
              <a:off x="6877197" y="5798341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4" name="Rectangle 654"/>
            <p:cNvSpPr>
              <a:spLocks noChangeArrowheads="1"/>
            </p:cNvSpPr>
            <p:nvPr/>
          </p:nvSpPr>
          <p:spPr bwMode="auto">
            <a:xfrm>
              <a:off x="6916803" y="588049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5" name="Rectangle 655"/>
            <p:cNvSpPr>
              <a:spLocks noChangeArrowheads="1"/>
            </p:cNvSpPr>
            <p:nvPr/>
          </p:nvSpPr>
          <p:spPr bwMode="auto">
            <a:xfrm>
              <a:off x="6975134" y="5964068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6" name="Rectangle 656"/>
            <p:cNvSpPr>
              <a:spLocks noChangeArrowheads="1"/>
            </p:cNvSpPr>
            <p:nvPr/>
          </p:nvSpPr>
          <p:spPr bwMode="auto">
            <a:xfrm>
              <a:off x="7013136" y="6047640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7" name="Rectangle 657"/>
            <p:cNvSpPr>
              <a:spLocks noChangeArrowheads="1"/>
            </p:cNvSpPr>
            <p:nvPr/>
          </p:nvSpPr>
          <p:spPr bwMode="auto">
            <a:xfrm>
              <a:off x="7072628" y="6129795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8" name="Rectangle 658"/>
            <p:cNvSpPr>
              <a:spLocks noChangeArrowheads="1"/>
            </p:cNvSpPr>
            <p:nvPr/>
          </p:nvSpPr>
          <p:spPr bwMode="auto">
            <a:xfrm>
              <a:off x="7129286" y="6213366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9" name="Rectangle 659"/>
            <p:cNvSpPr>
              <a:spLocks noChangeArrowheads="1"/>
            </p:cNvSpPr>
            <p:nvPr/>
          </p:nvSpPr>
          <p:spPr bwMode="auto">
            <a:xfrm>
              <a:off x="7206018" y="6295522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0" name="Rectangle 661"/>
            <p:cNvSpPr>
              <a:spLocks noChangeArrowheads="1"/>
            </p:cNvSpPr>
            <p:nvPr/>
          </p:nvSpPr>
          <p:spPr bwMode="auto">
            <a:xfrm>
              <a:off x="7244263" y="5396064"/>
              <a:ext cx="2467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J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1" name="Rectangle 662"/>
            <p:cNvSpPr>
              <a:spLocks noChangeArrowheads="1"/>
            </p:cNvSpPr>
            <p:nvPr/>
          </p:nvSpPr>
          <p:spPr bwMode="auto">
            <a:xfrm>
              <a:off x="7258427" y="5464055"/>
              <a:ext cx="378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2" name="Rectangle 663"/>
            <p:cNvSpPr>
              <a:spLocks noChangeArrowheads="1"/>
            </p:cNvSpPr>
            <p:nvPr/>
          </p:nvSpPr>
          <p:spPr bwMode="auto">
            <a:xfrm>
              <a:off x="7299505" y="5533461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3" name="Rectangle 664"/>
            <p:cNvSpPr>
              <a:spLocks noChangeArrowheads="1"/>
            </p:cNvSpPr>
            <p:nvPr/>
          </p:nvSpPr>
          <p:spPr bwMode="auto">
            <a:xfrm>
              <a:off x="7315086" y="5601452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4" name="Rectangle 665"/>
            <p:cNvSpPr>
              <a:spLocks noChangeArrowheads="1"/>
            </p:cNvSpPr>
            <p:nvPr/>
          </p:nvSpPr>
          <p:spPr bwMode="auto">
            <a:xfrm>
              <a:off x="7323585" y="5669442"/>
              <a:ext cx="378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5" name="Rectangle 666"/>
            <p:cNvSpPr>
              <a:spLocks noChangeArrowheads="1"/>
            </p:cNvSpPr>
            <p:nvPr/>
          </p:nvSpPr>
          <p:spPr bwMode="auto">
            <a:xfrm>
              <a:off x="7346248" y="5738850"/>
              <a:ext cx="4277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6" name="Rectangle 667"/>
            <p:cNvSpPr>
              <a:spLocks noChangeArrowheads="1"/>
            </p:cNvSpPr>
            <p:nvPr/>
          </p:nvSpPr>
          <p:spPr bwMode="auto">
            <a:xfrm>
              <a:off x="7354747" y="5806840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7" name="Rectangle 668"/>
            <p:cNvSpPr>
              <a:spLocks noChangeArrowheads="1"/>
            </p:cNvSpPr>
            <p:nvPr/>
          </p:nvSpPr>
          <p:spPr bwMode="auto">
            <a:xfrm>
              <a:off x="7358782" y="5876247"/>
              <a:ext cx="5264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8" name="Rectangle 669"/>
            <p:cNvSpPr>
              <a:spLocks noChangeArrowheads="1"/>
            </p:cNvSpPr>
            <p:nvPr/>
          </p:nvSpPr>
          <p:spPr bwMode="auto">
            <a:xfrm>
              <a:off x="7370128" y="5944237"/>
              <a:ext cx="5100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0" name="Rectangle 671"/>
            <p:cNvSpPr>
              <a:spLocks noChangeArrowheads="1"/>
            </p:cNvSpPr>
            <p:nvPr/>
          </p:nvSpPr>
          <p:spPr bwMode="auto">
            <a:xfrm>
              <a:off x="7635208" y="5703438"/>
              <a:ext cx="2138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6" name="Rectangle 677"/>
            <p:cNvSpPr>
              <a:spLocks noChangeArrowheads="1"/>
            </p:cNvSpPr>
            <p:nvPr/>
          </p:nvSpPr>
          <p:spPr bwMode="auto">
            <a:xfrm>
              <a:off x="8115391" y="6200619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err="1" smtClean="0">
                  <a:solidFill>
                    <a:schemeClr val="bg1"/>
                  </a:solidFill>
                </a:rPr>
                <a:t>i</a:t>
              </a:r>
              <a:r>
                <a:rPr lang="en-US" sz="700" dirty="0" smtClean="0">
                  <a:solidFill>
                    <a:schemeClr val="bg1"/>
                  </a:solidFill>
                </a:rPr>
                <a:t>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0" name="Rectangle 688"/>
            <p:cNvSpPr>
              <a:spLocks noChangeArrowheads="1"/>
            </p:cNvSpPr>
            <p:nvPr/>
          </p:nvSpPr>
          <p:spPr bwMode="auto">
            <a:xfrm>
              <a:off x="6901477" y="3958348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1" name="Rectangle 684"/>
            <p:cNvSpPr>
              <a:spLocks noChangeArrowheads="1"/>
            </p:cNvSpPr>
            <p:nvPr/>
          </p:nvSpPr>
          <p:spPr bwMode="auto">
            <a:xfrm>
              <a:off x="6413547" y="5258664"/>
              <a:ext cx="108583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bg1"/>
                  </a:solidFill>
                </a:rPr>
                <a:t>St.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03" name="Freeform 188"/>
            <p:cNvSpPr>
              <a:spLocks/>
            </p:cNvSpPr>
            <p:nvPr/>
          </p:nvSpPr>
          <p:spPr bwMode="auto">
            <a:xfrm>
              <a:off x="7145110" y="5308243"/>
              <a:ext cx="449021" cy="883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8"/>
                </a:cxn>
                <a:cxn ang="0">
                  <a:pos x="29" y="189"/>
                </a:cxn>
                <a:cxn ang="0">
                  <a:pos x="87" y="216"/>
                </a:cxn>
                <a:cxn ang="0">
                  <a:pos x="58" y="352"/>
                </a:cxn>
                <a:cxn ang="0">
                  <a:pos x="115" y="379"/>
                </a:cxn>
                <a:cxn ang="0">
                  <a:pos x="115" y="461"/>
                </a:cxn>
                <a:cxn ang="0">
                  <a:pos x="87" y="488"/>
                </a:cxn>
                <a:cxn ang="0">
                  <a:pos x="144" y="569"/>
                </a:cxn>
                <a:cxn ang="0">
                  <a:pos x="259" y="624"/>
                </a:cxn>
                <a:cxn ang="0">
                  <a:pos x="317" y="597"/>
                </a:cxn>
                <a:cxn ang="0">
                  <a:pos x="288" y="434"/>
                </a:cxn>
                <a:cxn ang="0">
                  <a:pos x="202" y="270"/>
                </a:cxn>
                <a:cxn ang="0">
                  <a:pos x="259" y="136"/>
                </a:cxn>
                <a:cxn ang="0">
                  <a:pos x="202" y="108"/>
                </a:cxn>
                <a:cxn ang="0">
                  <a:pos x="173" y="136"/>
                </a:cxn>
                <a:cxn ang="0">
                  <a:pos x="115" y="136"/>
                </a:cxn>
                <a:cxn ang="0">
                  <a:pos x="144" y="27"/>
                </a:cxn>
                <a:cxn ang="0">
                  <a:pos x="0" y="0"/>
                </a:cxn>
              </a:cxnLst>
              <a:rect l="0" t="0" r="r" b="b"/>
              <a:pathLst>
                <a:path w="317" h="624">
                  <a:moveTo>
                    <a:pt x="0" y="0"/>
                  </a:moveTo>
                  <a:lnTo>
                    <a:pt x="0" y="108"/>
                  </a:lnTo>
                  <a:lnTo>
                    <a:pt x="29" y="189"/>
                  </a:lnTo>
                  <a:lnTo>
                    <a:pt x="87" y="216"/>
                  </a:lnTo>
                  <a:lnTo>
                    <a:pt x="58" y="352"/>
                  </a:lnTo>
                  <a:lnTo>
                    <a:pt x="115" y="379"/>
                  </a:lnTo>
                  <a:lnTo>
                    <a:pt x="115" y="461"/>
                  </a:lnTo>
                  <a:lnTo>
                    <a:pt x="87" y="488"/>
                  </a:lnTo>
                  <a:lnTo>
                    <a:pt x="144" y="569"/>
                  </a:lnTo>
                  <a:lnTo>
                    <a:pt x="259" y="624"/>
                  </a:lnTo>
                  <a:lnTo>
                    <a:pt x="317" y="597"/>
                  </a:lnTo>
                  <a:lnTo>
                    <a:pt x="288" y="434"/>
                  </a:lnTo>
                  <a:lnTo>
                    <a:pt x="202" y="270"/>
                  </a:lnTo>
                  <a:lnTo>
                    <a:pt x="259" y="136"/>
                  </a:lnTo>
                  <a:lnTo>
                    <a:pt x="202" y="108"/>
                  </a:lnTo>
                  <a:lnTo>
                    <a:pt x="173" y="136"/>
                  </a:lnTo>
                  <a:lnTo>
                    <a:pt x="115" y="136"/>
                  </a:lnTo>
                  <a:lnTo>
                    <a:pt x="144" y="27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52" name="Rectangle 625"/>
            <p:cNvSpPr>
              <a:spLocks noChangeArrowheads="1"/>
            </p:cNvSpPr>
            <p:nvPr/>
          </p:nvSpPr>
          <p:spPr bwMode="auto">
            <a:xfrm>
              <a:off x="2849937" y="5495105"/>
              <a:ext cx="439267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Cameron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24" name="Rectangle 341"/>
          <p:cNvSpPr>
            <a:spLocks noChangeArrowheads="1"/>
          </p:cNvSpPr>
          <p:nvPr/>
        </p:nvSpPr>
        <p:spPr bwMode="auto">
          <a:xfrm>
            <a:off x="6659960" y="5068983"/>
            <a:ext cx="3222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Orleans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25" name="Rectangle 341"/>
          <p:cNvSpPr>
            <a:spLocks noChangeArrowheads="1"/>
          </p:cNvSpPr>
          <p:nvPr/>
        </p:nvSpPr>
        <p:spPr bwMode="auto">
          <a:xfrm>
            <a:off x="6197106" y="5571727"/>
            <a:ext cx="42960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Jefferson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26" name="Rectangle 627"/>
          <p:cNvSpPr>
            <a:spLocks noChangeArrowheads="1"/>
          </p:cNvSpPr>
          <p:nvPr/>
        </p:nvSpPr>
        <p:spPr bwMode="auto">
          <a:xfrm>
            <a:off x="3691399" y="4978033"/>
            <a:ext cx="4504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Lafayette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27" name="Rectangle 1626"/>
          <p:cNvSpPr/>
          <p:nvPr/>
        </p:nvSpPr>
        <p:spPr>
          <a:xfrm>
            <a:off x="0" y="0"/>
            <a:ext cx="9144000" cy="6697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" name="TextBox 1627"/>
          <p:cNvSpPr txBox="1"/>
          <p:nvPr/>
        </p:nvSpPr>
        <p:spPr bwMode="auto">
          <a:xfrm>
            <a:off x="-9525" y="9525"/>
            <a:ext cx="9144000" cy="646331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140" dirty="0" smtClean="0">
                <a:solidFill>
                  <a:schemeClr val="bg1"/>
                </a:solidFill>
              </a:rPr>
              <a:t>Evacuating </a:t>
            </a:r>
            <a:r>
              <a:rPr lang="en-US" sz="4000" spc="140" dirty="0" smtClean="0">
                <a:solidFill>
                  <a:schemeClr val="bg1"/>
                </a:solidFill>
              </a:rPr>
              <a:t>Parishes</a:t>
            </a:r>
            <a:endParaRPr lang="en-US" sz="4000" spc="140" dirty="0">
              <a:solidFill>
                <a:schemeClr val="bg1"/>
              </a:solidFill>
            </a:endParaRPr>
          </a:p>
        </p:txBody>
      </p:sp>
      <p:sp>
        <p:nvSpPr>
          <p:cNvPr id="1619" name="Rectangle 683"/>
          <p:cNvSpPr>
            <a:spLocks noChangeArrowheads="1"/>
          </p:cNvSpPr>
          <p:nvPr/>
        </p:nvSpPr>
        <p:spPr bwMode="auto">
          <a:xfrm>
            <a:off x="4901481" y="5265715"/>
            <a:ext cx="50815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Assumption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20" name="Rectangle 650"/>
          <p:cNvSpPr>
            <a:spLocks noChangeArrowheads="1"/>
          </p:cNvSpPr>
          <p:nvPr/>
        </p:nvSpPr>
        <p:spPr bwMode="auto">
          <a:xfrm>
            <a:off x="5992255" y="5394327"/>
            <a:ext cx="3093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Charles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41" name="Rectangle 289"/>
          <p:cNvSpPr>
            <a:spLocks noChangeArrowheads="1"/>
          </p:cNvSpPr>
          <p:nvPr/>
        </p:nvSpPr>
        <p:spPr bwMode="auto">
          <a:xfrm>
            <a:off x="4105445" y="5880816"/>
            <a:ext cx="20999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/>
              <a:t>Iberia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724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2190" y="921861"/>
            <a:ext cx="6649534" cy="5755385"/>
            <a:chOff x="9282059" y="1102615"/>
            <a:chExt cx="6649534" cy="5755385"/>
          </a:xfrm>
        </p:grpSpPr>
        <p:grpSp>
          <p:nvGrpSpPr>
            <p:cNvPr id="1031" name="Group 3"/>
            <p:cNvGrpSpPr>
              <a:grpSpLocks/>
            </p:cNvGrpSpPr>
            <p:nvPr/>
          </p:nvGrpSpPr>
          <p:grpSpPr bwMode="auto">
            <a:xfrm>
              <a:off x="9282059" y="1102615"/>
              <a:ext cx="790823" cy="1205549"/>
              <a:chOff x="152" y="196"/>
              <a:chExt cx="573" cy="841"/>
            </a:xfrm>
            <a:noFill/>
          </p:grpSpPr>
          <p:sp>
            <p:nvSpPr>
              <p:cNvPr id="2429" name="Freeform 4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30" name="Freeform 5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9" name="Group 6"/>
            <p:cNvGrpSpPr>
              <a:grpSpLocks/>
            </p:cNvGrpSpPr>
            <p:nvPr/>
          </p:nvGrpSpPr>
          <p:grpSpPr bwMode="auto">
            <a:xfrm>
              <a:off x="9596732" y="1102615"/>
              <a:ext cx="554818" cy="1166845"/>
              <a:chOff x="380" y="196"/>
              <a:chExt cx="402" cy="814"/>
            </a:xfrm>
            <a:noFill/>
          </p:grpSpPr>
          <p:sp>
            <p:nvSpPr>
              <p:cNvPr id="2427" name="Freeform 7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8" name="Freeform 8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0" name="Group 9"/>
            <p:cNvGrpSpPr>
              <a:grpSpLocks/>
            </p:cNvGrpSpPr>
            <p:nvPr/>
          </p:nvGrpSpPr>
          <p:grpSpPr bwMode="auto">
            <a:xfrm>
              <a:off x="9992834" y="1102615"/>
              <a:ext cx="476149" cy="934623"/>
              <a:chOff x="667" y="196"/>
              <a:chExt cx="345" cy="652"/>
            </a:xfrm>
            <a:noFill/>
          </p:grpSpPr>
          <p:sp>
            <p:nvSpPr>
              <p:cNvPr id="2425" name="Freeform 10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6" name="Freeform 11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6" name="Group 12"/>
            <p:cNvGrpSpPr>
              <a:grpSpLocks/>
            </p:cNvGrpSpPr>
            <p:nvPr/>
          </p:nvGrpSpPr>
          <p:grpSpPr bwMode="auto">
            <a:xfrm>
              <a:off x="10351671" y="1102615"/>
              <a:ext cx="670750" cy="660831"/>
              <a:chOff x="927" y="196"/>
              <a:chExt cx="486" cy="461"/>
            </a:xfrm>
            <a:noFill/>
          </p:grpSpPr>
          <p:sp>
            <p:nvSpPr>
              <p:cNvPr id="2423" name="Freeform 13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4" name="Freeform 14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8" name="Group 15"/>
            <p:cNvGrpSpPr>
              <a:grpSpLocks/>
            </p:cNvGrpSpPr>
            <p:nvPr/>
          </p:nvGrpSpPr>
          <p:grpSpPr bwMode="auto">
            <a:xfrm>
              <a:off x="11022421" y="1102615"/>
              <a:ext cx="829466" cy="660831"/>
              <a:chOff x="1413" y="196"/>
              <a:chExt cx="601" cy="461"/>
            </a:xfrm>
            <a:noFill/>
          </p:grpSpPr>
          <p:sp>
            <p:nvSpPr>
              <p:cNvPr id="2421" name="Freeform 16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2" name="Freeform 17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9" name="Group 18"/>
            <p:cNvGrpSpPr>
              <a:grpSpLocks/>
            </p:cNvGrpSpPr>
            <p:nvPr/>
          </p:nvGrpSpPr>
          <p:grpSpPr bwMode="auto">
            <a:xfrm>
              <a:off x="11813244" y="1102615"/>
              <a:ext cx="830847" cy="736804"/>
              <a:chOff x="1986" y="196"/>
              <a:chExt cx="602" cy="514"/>
            </a:xfrm>
            <a:noFill/>
          </p:grpSpPr>
          <p:sp>
            <p:nvSpPr>
              <p:cNvPr id="2419" name="Freeform 19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0" name="Freeform 20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59" name="Group 21"/>
            <p:cNvGrpSpPr>
              <a:grpSpLocks/>
            </p:cNvGrpSpPr>
            <p:nvPr/>
          </p:nvGrpSpPr>
          <p:grpSpPr bwMode="auto">
            <a:xfrm>
              <a:off x="12406705" y="1102615"/>
              <a:ext cx="437506" cy="660831"/>
              <a:chOff x="2416" y="196"/>
              <a:chExt cx="317" cy="461"/>
            </a:xfrm>
            <a:noFill/>
          </p:grpSpPr>
          <p:sp>
            <p:nvSpPr>
              <p:cNvPr id="2417" name="Freeform 22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8" name="Freeform 23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83" name="Group 24"/>
            <p:cNvGrpSpPr>
              <a:grpSpLocks/>
            </p:cNvGrpSpPr>
            <p:nvPr/>
          </p:nvGrpSpPr>
          <p:grpSpPr bwMode="auto">
            <a:xfrm>
              <a:off x="12646851" y="1102615"/>
              <a:ext cx="513413" cy="699534"/>
              <a:chOff x="2590" y="196"/>
              <a:chExt cx="372" cy="488"/>
            </a:xfrm>
            <a:noFill/>
          </p:grpSpPr>
          <p:sp>
            <p:nvSpPr>
              <p:cNvPr id="2415" name="Freeform 25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" name="Freeform 26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4" name="Group 27"/>
            <p:cNvGrpSpPr>
              <a:grpSpLocks/>
            </p:cNvGrpSpPr>
            <p:nvPr/>
          </p:nvGrpSpPr>
          <p:grpSpPr bwMode="auto">
            <a:xfrm>
              <a:off x="9282059" y="2114645"/>
              <a:ext cx="908134" cy="699534"/>
              <a:chOff x="152" y="902"/>
              <a:chExt cx="658" cy="488"/>
            </a:xfrm>
            <a:noFill/>
          </p:grpSpPr>
          <p:sp>
            <p:nvSpPr>
              <p:cNvPr id="2413" name="Freeform 28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4" name="Freeform 29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5" name="Group 30"/>
            <p:cNvGrpSpPr>
              <a:grpSpLocks/>
            </p:cNvGrpSpPr>
            <p:nvPr/>
          </p:nvGrpSpPr>
          <p:grpSpPr bwMode="auto">
            <a:xfrm>
              <a:off x="9872761" y="2269460"/>
              <a:ext cx="637627" cy="504582"/>
              <a:chOff x="580" y="1010"/>
              <a:chExt cx="462" cy="352"/>
            </a:xfrm>
            <a:noFill/>
          </p:grpSpPr>
          <p:sp>
            <p:nvSpPr>
              <p:cNvPr id="2411" name="Freeform 31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2" name="Freeform 32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9" name="Group 33"/>
            <p:cNvGrpSpPr>
              <a:grpSpLocks/>
            </p:cNvGrpSpPr>
            <p:nvPr/>
          </p:nvGrpSpPr>
          <p:grpSpPr bwMode="auto">
            <a:xfrm>
              <a:off x="10112906" y="1763446"/>
              <a:ext cx="829467" cy="623560"/>
              <a:chOff x="754" y="657"/>
              <a:chExt cx="601" cy="435"/>
            </a:xfrm>
            <a:noFill/>
          </p:grpSpPr>
          <p:sp>
            <p:nvSpPr>
              <p:cNvPr id="2409" name="Freeform 34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0" name="Freeform 35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0" name="Group 36"/>
            <p:cNvGrpSpPr>
              <a:grpSpLocks/>
            </p:cNvGrpSpPr>
            <p:nvPr/>
          </p:nvGrpSpPr>
          <p:grpSpPr bwMode="auto">
            <a:xfrm>
              <a:off x="10825060" y="1491086"/>
              <a:ext cx="593462" cy="465878"/>
              <a:chOff x="1270" y="467"/>
              <a:chExt cx="430" cy="325"/>
            </a:xfrm>
            <a:noFill/>
          </p:grpSpPr>
          <p:sp>
            <p:nvSpPr>
              <p:cNvPr id="2407" name="Freeform 37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8" name="Freeform 38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1" name="Group 39"/>
            <p:cNvGrpSpPr>
              <a:grpSpLocks/>
            </p:cNvGrpSpPr>
            <p:nvPr/>
          </p:nvGrpSpPr>
          <p:grpSpPr bwMode="auto">
            <a:xfrm>
              <a:off x="10863704" y="1879556"/>
              <a:ext cx="676271" cy="507449"/>
              <a:chOff x="1298" y="738"/>
              <a:chExt cx="490" cy="354"/>
            </a:xfrm>
            <a:noFill/>
          </p:grpSpPr>
          <p:sp>
            <p:nvSpPr>
              <p:cNvPr id="2405" name="Freeform 40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6" name="Freeform 41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2" name="Group 42"/>
            <p:cNvGrpSpPr>
              <a:grpSpLocks/>
            </p:cNvGrpSpPr>
            <p:nvPr/>
          </p:nvGrpSpPr>
          <p:grpSpPr bwMode="auto">
            <a:xfrm>
              <a:off x="11418522" y="1569927"/>
              <a:ext cx="632106" cy="622126"/>
              <a:chOff x="1700" y="522"/>
              <a:chExt cx="458" cy="434"/>
            </a:xfrm>
            <a:noFill/>
          </p:grpSpPr>
          <p:sp>
            <p:nvSpPr>
              <p:cNvPr id="2403" name="Freeform 43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4" name="Freeform 44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3" name="Group 45"/>
            <p:cNvGrpSpPr>
              <a:grpSpLocks/>
            </p:cNvGrpSpPr>
            <p:nvPr/>
          </p:nvGrpSpPr>
          <p:grpSpPr bwMode="auto">
            <a:xfrm>
              <a:off x="11537215" y="2190619"/>
              <a:ext cx="553438" cy="544719"/>
              <a:chOff x="1786" y="955"/>
              <a:chExt cx="401" cy="380"/>
            </a:xfrm>
            <a:noFill/>
          </p:grpSpPr>
          <p:sp>
            <p:nvSpPr>
              <p:cNvPr id="2401" name="Freeform 46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2" name="Freeform 47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4" name="Group 48"/>
            <p:cNvGrpSpPr>
              <a:grpSpLocks/>
            </p:cNvGrpSpPr>
            <p:nvPr/>
          </p:nvGrpSpPr>
          <p:grpSpPr bwMode="auto">
            <a:xfrm>
              <a:off x="11891912" y="1607197"/>
              <a:ext cx="752178" cy="779808"/>
              <a:chOff x="2043" y="548"/>
              <a:chExt cx="545" cy="544"/>
            </a:xfrm>
            <a:noFill/>
          </p:grpSpPr>
          <p:sp>
            <p:nvSpPr>
              <p:cNvPr id="2399" name="Freeform 49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0" name="Freeform 50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5" name="Group 51"/>
            <p:cNvGrpSpPr>
              <a:grpSpLocks/>
            </p:cNvGrpSpPr>
            <p:nvPr/>
          </p:nvGrpSpPr>
          <p:grpSpPr bwMode="auto">
            <a:xfrm>
              <a:off x="12529538" y="1802149"/>
              <a:ext cx="828086" cy="506016"/>
              <a:chOff x="2505" y="684"/>
              <a:chExt cx="600" cy="353"/>
            </a:xfrm>
            <a:noFill/>
          </p:grpSpPr>
          <p:sp>
            <p:nvSpPr>
              <p:cNvPr id="2397" name="Freeform 52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8" name="Freeform 53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1" name="Group 54"/>
            <p:cNvGrpSpPr>
              <a:grpSpLocks/>
            </p:cNvGrpSpPr>
            <p:nvPr/>
          </p:nvGrpSpPr>
          <p:grpSpPr bwMode="auto">
            <a:xfrm>
              <a:off x="12010604" y="2035805"/>
              <a:ext cx="594842" cy="738237"/>
              <a:chOff x="2129" y="847"/>
              <a:chExt cx="431" cy="515"/>
            </a:xfrm>
            <a:noFill/>
          </p:grpSpPr>
          <p:sp>
            <p:nvSpPr>
              <p:cNvPr id="2395" name="Freeform 55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6" name="Freeform 56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3" name="Group 57"/>
            <p:cNvGrpSpPr>
              <a:grpSpLocks/>
            </p:cNvGrpSpPr>
            <p:nvPr/>
          </p:nvGrpSpPr>
          <p:grpSpPr bwMode="auto">
            <a:xfrm>
              <a:off x="12488134" y="2230756"/>
              <a:ext cx="713534" cy="738237"/>
              <a:chOff x="2475" y="983"/>
              <a:chExt cx="517" cy="515"/>
            </a:xfrm>
            <a:noFill/>
          </p:grpSpPr>
          <p:sp>
            <p:nvSpPr>
              <p:cNvPr id="2393" name="Freeform 58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4" name="Freeform 59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4" name="Group 60"/>
            <p:cNvGrpSpPr>
              <a:grpSpLocks/>
            </p:cNvGrpSpPr>
            <p:nvPr/>
          </p:nvGrpSpPr>
          <p:grpSpPr bwMode="auto">
            <a:xfrm>
              <a:off x="10074262" y="2387005"/>
              <a:ext cx="948159" cy="1204115"/>
              <a:chOff x="726" y="1092"/>
              <a:chExt cx="687" cy="840"/>
            </a:xfrm>
            <a:solidFill>
              <a:schemeClr val="tx2">
                <a:lumMod val="75000"/>
              </a:schemeClr>
            </a:solidFill>
          </p:grpSpPr>
          <p:sp>
            <p:nvSpPr>
              <p:cNvPr id="2391" name="Freeform 61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2" name="Freeform 62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5" name="Group 63"/>
            <p:cNvGrpSpPr>
              <a:grpSpLocks/>
            </p:cNvGrpSpPr>
            <p:nvPr/>
          </p:nvGrpSpPr>
          <p:grpSpPr bwMode="auto">
            <a:xfrm>
              <a:off x="10706368" y="2387005"/>
              <a:ext cx="833607" cy="660831"/>
              <a:chOff x="1184" y="1092"/>
              <a:chExt cx="604" cy="461"/>
            </a:xfrm>
            <a:noFill/>
          </p:grpSpPr>
          <p:sp>
            <p:nvSpPr>
              <p:cNvPr id="2389" name="Freeform 64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0" name="Freeform 65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7" name="Group 66"/>
            <p:cNvGrpSpPr>
              <a:grpSpLocks/>
            </p:cNvGrpSpPr>
            <p:nvPr/>
          </p:nvGrpSpPr>
          <p:grpSpPr bwMode="auto">
            <a:xfrm>
              <a:off x="10706368" y="2928856"/>
              <a:ext cx="989563" cy="586290"/>
              <a:chOff x="1184" y="1470"/>
              <a:chExt cx="717" cy="409"/>
            </a:xfrm>
            <a:noFill/>
          </p:grpSpPr>
          <p:sp>
            <p:nvSpPr>
              <p:cNvPr id="2387" name="Freeform 67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8" name="Freeform 68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8" name="Group 69"/>
            <p:cNvGrpSpPr>
              <a:grpSpLocks/>
            </p:cNvGrpSpPr>
            <p:nvPr/>
          </p:nvGrpSpPr>
          <p:grpSpPr bwMode="auto">
            <a:xfrm>
              <a:off x="11457166" y="2735339"/>
              <a:ext cx="476150" cy="855781"/>
              <a:chOff x="1728" y="1335"/>
              <a:chExt cx="345" cy="597"/>
            </a:xfrm>
            <a:noFill/>
          </p:grpSpPr>
          <p:sp>
            <p:nvSpPr>
              <p:cNvPr id="2385" name="Freeform 70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6" name="Freeform 71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2" name="Group 72"/>
            <p:cNvGrpSpPr>
              <a:grpSpLocks/>
            </p:cNvGrpSpPr>
            <p:nvPr/>
          </p:nvGrpSpPr>
          <p:grpSpPr bwMode="auto">
            <a:xfrm>
              <a:off x="11933316" y="2617794"/>
              <a:ext cx="594842" cy="1128141"/>
              <a:chOff x="2073" y="1253"/>
              <a:chExt cx="431" cy="787"/>
            </a:xfrm>
            <a:noFill/>
          </p:grpSpPr>
          <p:sp>
            <p:nvSpPr>
              <p:cNvPr id="2383" name="Freeform 73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4" name="Freeform 74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3" name="Group 75"/>
            <p:cNvGrpSpPr>
              <a:grpSpLocks/>
            </p:cNvGrpSpPr>
            <p:nvPr/>
          </p:nvGrpSpPr>
          <p:grpSpPr bwMode="auto">
            <a:xfrm>
              <a:off x="12133436" y="2968993"/>
              <a:ext cx="632106" cy="1089437"/>
              <a:chOff x="2218" y="1498"/>
              <a:chExt cx="458" cy="760"/>
            </a:xfrm>
            <a:noFill/>
          </p:grpSpPr>
          <p:sp>
            <p:nvSpPr>
              <p:cNvPr id="2381" name="Freeform 76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2" name="Freeform 77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4" name="Group 78"/>
            <p:cNvGrpSpPr>
              <a:grpSpLocks/>
            </p:cNvGrpSpPr>
            <p:nvPr/>
          </p:nvGrpSpPr>
          <p:grpSpPr bwMode="auto">
            <a:xfrm>
              <a:off x="9518064" y="2814179"/>
              <a:ext cx="832226" cy="971893"/>
              <a:chOff x="323" y="1390"/>
              <a:chExt cx="603" cy="678"/>
            </a:xfrm>
            <a:noFill/>
          </p:grpSpPr>
          <p:sp>
            <p:nvSpPr>
              <p:cNvPr id="2379" name="Freeform 79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0" name="Freeform 80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5" name="Group 81"/>
            <p:cNvGrpSpPr>
              <a:grpSpLocks/>
            </p:cNvGrpSpPr>
            <p:nvPr/>
          </p:nvGrpSpPr>
          <p:grpSpPr bwMode="auto">
            <a:xfrm>
              <a:off x="9914165" y="3553850"/>
              <a:ext cx="989563" cy="699534"/>
              <a:chOff x="610" y="1906"/>
              <a:chExt cx="717" cy="488"/>
            </a:xfrm>
            <a:noFill/>
          </p:grpSpPr>
          <p:sp>
            <p:nvSpPr>
              <p:cNvPr id="2377" name="Freeform 82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8" name="Freeform 83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6" name="Group 84"/>
            <p:cNvGrpSpPr>
              <a:grpSpLocks/>
            </p:cNvGrpSpPr>
            <p:nvPr/>
          </p:nvGrpSpPr>
          <p:grpSpPr bwMode="auto">
            <a:xfrm>
              <a:off x="10706368" y="3320195"/>
              <a:ext cx="1106876" cy="894486"/>
              <a:chOff x="1184" y="1743"/>
              <a:chExt cx="802" cy="624"/>
            </a:xfrm>
            <a:noFill/>
          </p:grpSpPr>
          <p:sp>
            <p:nvSpPr>
              <p:cNvPr id="2375" name="Freeform 85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6" name="Freeform 86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7" name="Group 87"/>
            <p:cNvGrpSpPr>
              <a:grpSpLocks/>
            </p:cNvGrpSpPr>
            <p:nvPr/>
          </p:nvGrpSpPr>
          <p:grpSpPr bwMode="auto">
            <a:xfrm>
              <a:off x="11578619" y="3591120"/>
              <a:ext cx="790823" cy="700968"/>
              <a:chOff x="1816" y="1932"/>
              <a:chExt cx="573" cy="489"/>
            </a:xfrm>
            <a:noFill/>
          </p:grpSpPr>
          <p:sp>
            <p:nvSpPr>
              <p:cNvPr id="2373" name="Freeform 88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4" name="Freeform 89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8" name="Group 90"/>
            <p:cNvGrpSpPr>
              <a:grpSpLocks/>
            </p:cNvGrpSpPr>
            <p:nvPr/>
          </p:nvGrpSpPr>
          <p:grpSpPr bwMode="auto">
            <a:xfrm>
              <a:off x="9755449" y="4214680"/>
              <a:ext cx="990943" cy="738237"/>
              <a:chOff x="495" y="2367"/>
              <a:chExt cx="718" cy="515"/>
            </a:xfrm>
            <a:noFill/>
          </p:grpSpPr>
          <p:sp>
            <p:nvSpPr>
              <p:cNvPr id="2371" name="Freeform 91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2" name="Freeform 92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50" name="Group 93"/>
            <p:cNvGrpSpPr>
              <a:grpSpLocks/>
            </p:cNvGrpSpPr>
            <p:nvPr/>
          </p:nvGrpSpPr>
          <p:grpSpPr bwMode="auto">
            <a:xfrm>
              <a:off x="10546271" y="4214680"/>
              <a:ext cx="673511" cy="699534"/>
              <a:chOff x="1068" y="2367"/>
              <a:chExt cx="488" cy="488"/>
            </a:xfrm>
            <a:noFill/>
          </p:grpSpPr>
          <p:sp>
            <p:nvSpPr>
              <p:cNvPr id="2369" name="Freeform 94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0" name="Freeform 95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68" name="Group 96"/>
            <p:cNvGrpSpPr>
              <a:grpSpLocks/>
            </p:cNvGrpSpPr>
            <p:nvPr/>
          </p:nvGrpSpPr>
          <p:grpSpPr bwMode="auto">
            <a:xfrm>
              <a:off x="11182518" y="4097136"/>
              <a:ext cx="593462" cy="739671"/>
              <a:chOff x="1529" y="2285"/>
              <a:chExt cx="430" cy="516"/>
            </a:xfrm>
            <a:noFill/>
          </p:grpSpPr>
          <p:sp>
            <p:nvSpPr>
              <p:cNvPr id="2367" name="Freeform 97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8" name="Freeform 98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69" name="Group 99"/>
            <p:cNvGrpSpPr>
              <a:grpSpLocks/>
            </p:cNvGrpSpPr>
            <p:nvPr/>
          </p:nvGrpSpPr>
          <p:grpSpPr bwMode="auto">
            <a:xfrm>
              <a:off x="11381258" y="4292088"/>
              <a:ext cx="1065471" cy="818511"/>
              <a:chOff x="1673" y="2421"/>
              <a:chExt cx="772" cy="571"/>
            </a:xfrm>
            <a:noFill/>
          </p:grpSpPr>
          <p:sp>
            <p:nvSpPr>
              <p:cNvPr id="2365" name="Freeform 100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6" name="Freeform 101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70" name="Group 102"/>
            <p:cNvGrpSpPr>
              <a:grpSpLocks/>
            </p:cNvGrpSpPr>
            <p:nvPr/>
          </p:nvGrpSpPr>
          <p:grpSpPr bwMode="auto">
            <a:xfrm>
              <a:off x="12172080" y="4018295"/>
              <a:ext cx="721816" cy="778375"/>
              <a:chOff x="2246" y="2230"/>
              <a:chExt cx="523" cy="543"/>
            </a:xfrm>
            <a:noFill/>
          </p:grpSpPr>
          <p:sp>
            <p:nvSpPr>
              <p:cNvPr id="2363" name="Freeform 103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4" name="Freeform 104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71" name="Freeform 107"/>
            <p:cNvSpPr>
              <a:spLocks/>
            </p:cNvSpPr>
            <p:nvPr/>
          </p:nvSpPr>
          <p:spPr bwMode="auto">
            <a:xfrm>
              <a:off x="12884235" y="4019729"/>
              <a:ext cx="632106" cy="54615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56" y="218"/>
                </a:cxn>
                <a:cxn ang="0">
                  <a:pos x="0" y="327"/>
                </a:cxn>
                <a:cxn ang="0">
                  <a:pos x="0" y="381"/>
                </a:cxn>
                <a:cxn ang="0">
                  <a:pos x="56" y="327"/>
                </a:cxn>
                <a:cxn ang="0">
                  <a:pos x="458" y="327"/>
                </a:cxn>
                <a:cxn ang="0">
                  <a:pos x="430" y="136"/>
                </a:cxn>
                <a:cxn ang="0">
                  <a:pos x="458" y="0"/>
                </a:cxn>
                <a:cxn ang="0">
                  <a:pos x="114" y="0"/>
                </a:cxn>
              </a:cxnLst>
              <a:rect l="0" t="0" r="r" b="b"/>
              <a:pathLst>
                <a:path w="458" h="381">
                  <a:moveTo>
                    <a:pt x="114" y="0"/>
                  </a:moveTo>
                  <a:lnTo>
                    <a:pt x="56" y="218"/>
                  </a:lnTo>
                  <a:lnTo>
                    <a:pt x="0" y="327"/>
                  </a:lnTo>
                  <a:lnTo>
                    <a:pt x="0" y="381"/>
                  </a:lnTo>
                  <a:lnTo>
                    <a:pt x="56" y="327"/>
                  </a:lnTo>
                  <a:lnTo>
                    <a:pt x="458" y="327"/>
                  </a:lnTo>
                  <a:lnTo>
                    <a:pt x="430" y="136"/>
                  </a:lnTo>
                  <a:lnTo>
                    <a:pt x="458" y="0"/>
                  </a:lnTo>
                  <a:lnTo>
                    <a:pt x="114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72" name="Freeform 110"/>
            <p:cNvSpPr>
              <a:spLocks/>
            </p:cNvSpPr>
            <p:nvPr/>
          </p:nvSpPr>
          <p:spPr bwMode="auto">
            <a:xfrm>
              <a:off x="13437674" y="4019729"/>
              <a:ext cx="434745" cy="54615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9" y="136"/>
                </a:cxn>
                <a:cxn ang="0">
                  <a:pos x="57" y="327"/>
                </a:cxn>
                <a:cxn ang="0">
                  <a:pos x="0" y="381"/>
                </a:cxn>
                <a:cxn ang="0">
                  <a:pos x="315" y="381"/>
                </a:cxn>
                <a:cxn ang="0">
                  <a:pos x="315" y="0"/>
                </a:cxn>
                <a:cxn ang="0">
                  <a:pos x="57" y="0"/>
                </a:cxn>
              </a:cxnLst>
              <a:rect l="0" t="0" r="r" b="b"/>
              <a:pathLst>
                <a:path w="315" h="381">
                  <a:moveTo>
                    <a:pt x="57" y="0"/>
                  </a:moveTo>
                  <a:lnTo>
                    <a:pt x="29" y="136"/>
                  </a:lnTo>
                  <a:lnTo>
                    <a:pt x="57" y="327"/>
                  </a:lnTo>
                  <a:lnTo>
                    <a:pt x="0" y="381"/>
                  </a:lnTo>
                  <a:lnTo>
                    <a:pt x="315" y="381"/>
                  </a:lnTo>
                  <a:lnTo>
                    <a:pt x="315" y="0"/>
                  </a:lnTo>
                  <a:lnTo>
                    <a:pt x="57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73" name="Freeform 113"/>
            <p:cNvSpPr>
              <a:spLocks/>
            </p:cNvSpPr>
            <p:nvPr/>
          </p:nvSpPr>
          <p:spPr bwMode="auto">
            <a:xfrm>
              <a:off x="13872418" y="4019729"/>
              <a:ext cx="434746" cy="1049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5"/>
                </a:cxn>
                <a:cxn ang="0">
                  <a:pos x="86" y="678"/>
                </a:cxn>
                <a:cxn ang="0">
                  <a:pos x="258" y="732"/>
                </a:cxn>
                <a:cxn ang="0">
                  <a:pos x="315" y="651"/>
                </a:cxn>
                <a:cxn ang="0">
                  <a:pos x="287" y="299"/>
                </a:cxn>
                <a:cxn ang="0">
                  <a:pos x="201" y="81"/>
                </a:cxn>
                <a:cxn ang="0">
                  <a:pos x="201" y="0"/>
                </a:cxn>
                <a:cxn ang="0">
                  <a:pos x="0" y="0"/>
                </a:cxn>
              </a:cxnLst>
              <a:rect l="0" t="0" r="r" b="b"/>
              <a:pathLst>
                <a:path w="315" h="732">
                  <a:moveTo>
                    <a:pt x="0" y="0"/>
                  </a:moveTo>
                  <a:lnTo>
                    <a:pt x="0" y="515"/>
                  </a:lnTo>
                  <a:lnTo>
                    <a:pt x="86" y="678"/>
                  </a:lnTo>
                  <a:lnTo>
                    <a:pt x="258" y="732"/>
                  </a:lnTo>
                  <a:lnTo>
                    <a:pt x="315" y="651"/>
                  </a:lnTo>
                  <a:lnTo>
                    <a:pt x="287" y="299"/>
                  </a:lnTo>
                  <a:lnTo>
                    <a:pt x="201" y="81"/>
                  </a:lnTo>
                  <a:lnTo>
                    <a:pt x="201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74" name="Freeform 116"/>
            <p:cNvSpPr>
              <a:spLocks/>
            </p:cNvSpPr>
            <p:nvPr/>
          </p:nvSpPr>
          <p:spPr bwMode="auto">
            <a:xfrm>
              <a:off x="14151207" y="4019729"/>
              <a:ext cx="790823" cy="468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85" y="300"/>
                </a:cxn>
                <a:cxn ang="0">
                  <a:pos x="343" y="327"/>
                </a:cxn>
                <a:cxn ang="0">
                  <a:pos x="458" y="327"/>
                </a:cxn>
                <a:cxn ang="0">
                  <a:pos x="573" y="0"/>
                </a:cxn>
                <a:cxn ang="0">
                  <a:pos x="0" y="0"/>
                </a:cxn>
              </a:cxnLst>
              <a:rect l="0" t="0" r="r" b="b"/>
              <a:pathLst>
                <a:path w="573" h="327">
                  <a:moveTo>
                    <a:pt x="0" y="0"/>
                  </a:moveTo>
                  <a:lnTo>
                    <a:pt x="0" y="82"/>
                  </a:lnTo>
                  <a:lnTo>
                    <a:pt x="85" y="300"/>
                  </a:lnTo>
                  <a:lnTo>
                    <a:pt x="343" y="327"/>
                  </a:lnTo>
                  <a:lnTo>
                    <a:pt x="458" y="327"/>
                  </a:lnTo>
                  <a:lnTo>
                    <a:pt x="573" y="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75" name="Freeform 119"/>
            <p:cNvSpPr>
              <a:spLocks/>
            </p:cNvSpPr>
            <p:nvPr/>
          </p:nvSpPr>
          <p:spPr bwMode="auto">
            <a:xfrm>
              <a:off x="14267139" y="4448335"/>
              <a:ext cx="875011" cy="7769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352"/>
                </a:cxn>
                <a:cxn ang="0">
                  <a:pos x="87" y="325"/>
                </a:cxn>
                <a:cxn ang="0">
                  <a:pos x="260" y="406"/>
                </a:cxn>
                <a:cxn ang="0">
                  <a:pos x="260" y="461"/>
                </a:cxn>
                <a:cxn ang="0">
                  <a:pos x="519" y="542"/>
                </a:cxn>
                <a:cxn ang="0">
                  <a:pos x="605" y="515"/>
                </a:cxn>
                <a:cxn ang="0">
                  <a:pos x="634" y="461"/>
                </a:cxn>
                <a:cxn ang="0">
                  <a:pos x="548" y="243"/>
                </a:cxn>
                <a:cxn ang="0">
                  <a:pos x="375" y="27"/>
                </a:cxn>
                <a:cxn ang="0">
                  <a:pos x="260" y="27"/>
                </a:cxn>
                <a:cxn ang="0">
                  <a:pos x="0" y="0"/>
                </a:cxn>
              </a:cxnLst>
              <a:rect l="0" t="0" r="r" b="b"/>
              <a:pathLst>
                <a:path w="634" h="542">
                  <a:moveTo>
                    <a:pt x="0" y="0"/>
                  </a:moveTo>
                  <a:lnTo>
                    <a:pt x="29" y="352"/>
                  </a:lnTo>
                  <a:lnTo>
                    <a:pt x="87" y="325"/>
                  </a:lnTo>
                  <a:lnTo>
                    <a:pt x="260" y="406"/>
                  </a:lnTo>
                  <a:lnTo>
                    <a:pt x="260" y="461"/>
                  </a:lnTo>
                  <a:lnTo>
                    <a:pt x="519" y="542"/>
                  </a:lnTo>
                  <a:lnTo>
                    <a:pt x="605" y="515"/>
                  </a:lnTo>
                  <a:lnTo>
                    <a:pt x="634" y="461"/>
                  </a:lnTo>
                  <a:lnTo>
                    <a:pt x="548" y="243"/>
                  </a:lnTo>
                  <a:lnTo>
                    <a:pt x="375" y="27"/>
                  </a:lnTo>
                  <a:lnTo>
                    <a:pt x="260" y="27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176" name="Group 120"/>
            <p:cNvGrpSpPr>
              <a:grpSpLocks/>
            </p:cNvGrpSpPr>
            <p:nvPr/>
          </p:nvGrpSpPr>
          <p:grpSpPr bwMode="auto">
            <a:xfrm>
              <a:off x="9716805" y="4798102"/>
              <a:ext cx="1106876" cy="700968"/>
              <a:chOff x="467" y="2774"/>
              <a:chExt cx="802" cy="489"/>
            </a:xfrm>
            <a:noFill/>
          </p:grpSpPr>
          <p:sp>
            <p:nvSpPr>
              <p:cNvPr id="2361" name="Freeform 121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2" name="Freeform 122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77" name="Freeform 125"/>
            <p:cNvSpPr>
              <a:spLocks/>
            </p:cNvSpPr>
            <p:nvPr/>
          </p:nvSpPr>
          <p:spPr bwMode="auto">
            <a:xfrm>
              <a:off x="10546271" y="4836807"/>
              <a:ext cx="714915" cy="66226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09"/>
                </a:cxn>
                <a:cxn ang="0">
                  <a:pos x="86" y="109"/>
                </a:cxn>
                <a:cxn ang="0">
                  <a:pos x="86" y="245"/>
                </a:cxn>
                <a:cxn ang="0">
                  <a:pos x="115" y="245"/>
                </a:cxn>
                <a:cxn ang="0">
                  <a:pos x="115" y="326"/>
                </a:cxn>
                <a:cxn ang="0">
                  <a:pos x="201" y="326"/>
                </a:cxn>
                <a:cxn ang="0">
                  <a:pos x="201" y="408"/>
                </a:cxn>
                <a:cxn ang="0">
                  <a:pos x="115" y="408"/>
                </a:cxn>
                <a:cxn ang="0">
                  <a:pos x="115" y="462"/>
                </a:cxn>
                <a:cxn ang="0">
                  <a:pos x="374" y="462"/>
                </a:cxn>
                <a:cxn ang="0">
                  <a:pos x="489" y="408"/>
                </a:cxn>
                <a:cxn ang="0">
                  <a:pos x="518" y="299"/>
                </a:cxn>
                <a:cxn ang="0">
                  <a:pos x="460" y="272"/>
                </a:cxn>
                <a:cxn ang="0">
                  <a:pos x="460" y="109"/>
                </a:cxn>
                <a:cxn ang="0">
                  <a:pos x="489" y="54"/>
                </a:cxn>
                <a:cxn ang="0">
                  <a:pos x="460" y="0"/>
                </a:cxn>
                <a:cxn ang="0">
                  <a:pos x="345" y="0"/>
                </a:cxn>
                <a:cxn ang="0">
                  <a:pos x="345" y="54"/>
                </a:cxn>
                <a:cxn ang="0">
                  <a:pos x="0" y="54"/>
                </a:cxn>
              </a:cxnLst>
              <a:rect l="0" t="0" r="r" b="b"/>
              <a:pathLst>
                <a:path w="518" h="462">
                  <a:moveTo>
                    <a:pt x="0" y="54"/>
                  </a:moveTo>
                  <a:lnTo>
                    <a:pt x="0" y="109"/>
                  </a:lnTo>
                  <a:lnTo>
                    <a:pt x="86" y="109"/>
                  </a:lnTo>
                  <a:lnTo>
                    <a:pt x="86" y="245"/>
                  </a:lnTo>
                  <a:lnTo>
                    <a:pt x="115" y="245"/>
                  </a:lnTo>
                  <a:lnTo>
                    <a:pt x="115" y="326"/>
                  </a:lnTo>
                  <a:lnTo>
                    <a:pt x="201" y="326"/>
                  </a:lnTo>
                  <a:lnTo>
                    <a:pt x="201" y="408"/>
                  </a:lnTo>
                  <a:lnTo>
                    <a:pt x="115" y="408"/>
                  </a:lnTo>
                  <a:lnTo>
                    <a:pt x="115" y="462"/>
                  </a:lnTo>
                  <a:lnTo>
                    <a:pt x="374" y="462"/>
                  </a:lnTo>
                  <a:lnTo>
                    <a:pt x="489" y="408"/>
                  </a:lnTo>
                  <a:lnTo>
                    <a:pt x="518" y="299"/>
                  </a:lnTo>
                  <a:lnTo>
                    <a:pt x="460" y="272"/>
                  </a:lnTo>
                  <a:lnTo>
                    <a:pt x="460" y="109"/>
                  </a:lnTo>
                  <a:lnTo>
                    <a:pt x="489" y="54"/>
                  </a:lnTo>
                  <a:lnTo>
                    <a:pt x="460" y="0"/>
                  </a:lnTo>
                  <a:lnTo>
                    <a:pt x="345" y="0"/>
                  </a:lnTo>
                  <a:lnTo>
                    <a:pt x="345" y="54"/>
                  </a:lnTo>
                  <a:lnTo>
                    <a:pt x="0" y="5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178" name="Group 126"/>
            <p:cNvGrpSpPr>
              <a:grpSpLocks/>
            </p:cNvGrpSpPr>
            <p:nvPr/>
          </p:nvGrpSpPr>
          <p:grpSpPr bwMode="auto">
            <a:xfrm>
              <a:off x="11182518" y="4836807"/>
              <a:ext cx="630726" cy="623560"/>
              <a:chOff x="1529" y="2801"/>
              <a:chExt cx="457" cy="435"/>
            </a:xfrm>
            <a:noFill/>
          </p:grpSpPr>
          <p:sp>
            <p:nvSpPr>
              <p:cNvPr id="2359" name="Freeform 127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0" name="Freeform 128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79" name="Group 129"/>
            <p:cNvGrpSpPr>
              <a:grpSpLocks/>
            </p:cNvGrpSpPr>
            <p:nvPr/>
          </p:nvGrpSpPr>
          <p:grpSpPr bwMode="auto">
            <a:xfrm>
              <a:off x="11655907" y="4952917"/>
              <a:ext cx="476150" cy="507449"/>
              <a:chOff x="1872" y="2882"/>
              <a:chExt cx="345" cy="354"/>
            </a:xfrm>
            <a:noFill/>
          </p:grpSpPr>
          <p:sp>
            <p:nvSpPr>
              <p:cNvPr id="2357" name="Freeform 130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8" name="Freeform 131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6" name="Group 132"/>
            <p:cNvGrpSpPr>
              <a:grpSpLocks/>
            </p:cNvGrpSpPr>
            <p:nvPr/>
          </p:nvGrpSpPr>
          <p:grpSpPr bwMode="auto">
            <a:xfrm>
              <a:off x="12409465" y="4796669"/>
              <a:ext cx="872251" cy="662264"/>
              <a:chOff x="2418" y="2773"/>
              <a:chExt cx="632" cy="462"/>
            </a:xfrm>
            <a:noFill/>
          </p:grpSpPr>
          <p:sp>
            <p:nvSpPr>
              <p:cNvPr id="2355" name="Freeform 133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6" name="Freeform 134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7" name="Group 135"/>
            <p:cNvGrpSpPr>
              <a:grpSpLocks/>
            </p:cNvGrpSpPr>
            <p:nvPr/>
          </p:nvGrpSpPr>
          <p:grpSpPr bwMode="auto">
            <a:xfrm>
              <a:off x="12685494" y="4564447"/>
              <a:ext cx="434746" cy="504582"/>
              <a:chOff x="2618" y="2611"/>
              <a:chExt cx="315" cy="352"/>
            </a:xfrm>
            <a:noFill/>
          </p:grpSpPr>
          <p:sp>
            <p:nvSpPr>
              <p:cNvPr id="2353" name="Freeform 136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4" name="Freeform 137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20" name="Group 138"/>
            <p:cNvGrpSpPr>
              <a:grpSpLocks/>
            </p:cNvGrpSpPr>
            <p:nvPr/>
          </p:nvGrpSpPr>
          <p:grpSpPr bwMode="auto">
            <a:xfrm>
              <a:off x="12884235" y="4487039"/>
              <a:ext cx="632106" cy="581989"/>
              <a:chOff x="2762" y="2557"/>
              <a:chExt cx="458" cy="406"/>
            </a:xfrm>
            <a:noFill/>
          </p:grpSpPr>
          <p:sp>
            <p:nvSpPr>
              <p:cNvPr id="2351" name="Freeform 139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2" name="Freeform 140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21" name="Freeform 143"/>
            <p:cNvSpPr>
              <a:spLocks/>
            </p:cNvSpPr>
            <p:nvPr/>
          </p:nvSpPr>
          <p:spPr bwMode="auto">
            <a:xfrm>
              <a:off x="13317600" y="4572494"/>
              <a:ext cx="676271" cy="66083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81"/>
                </a:cxn>
                <a:cxn ang="0">
                  <a:pos x="29" y="189"/>
                </a:cxn>
                <a:cxn ang="0">
                  <a:pos x="115" y="298"/>
                </a:cxn>
                <a:cxn ang="0">
                  <a:pos x="288" y="461"/>
                </a:cxn>
                <a:cxn ang="0">
                  <a:pos x="346" y="434"/>
                </a:cxn>
                <a:cxn ang="0">
                  <a:pos x="403" y="434"/>
                </a:cxn>
                <a:cxn ang="0">
                  <a:pos x="403" y="352"/>
                </a:cxn>
                <a:cxn ang="0">
                  <a:pos x="490" y="298"/>
                </a:cxn>
                <a:cxn ang="0">
                  <a:pos x="403" y="135"/>
                </a:cxn>
                <a:cxn ang="0">
                  <a:pos x="403" y="0"/>
                </a:cxn>
                <a:cxn ang="0">
                  <a:pos x="87" y="0"/>
                </a:cxn>
              </a:cxnLst>
              <a:rect l="0" t="0" r="r" b="b"/>
              <a:pathLst>
                <a:path w="490" h="461">
                  <a:moveTo>
                    <a:pt x="87" y="0"/>
                  </a:moveTo>
                  <a:lnTo>
                    <a:pt x="0" y="81"/>
                  </a:lnTo>
                  <a:lnTo>
                    <a:pt x="29" y="189"/>
                  </a:lnTo>
                  <a:lnTo>
                    <a:pt x="115" y="298"/>
                  </a:lnTo>
                  <a:lnTo>
                    <a:pt x="288" y="461"/>
                  </a:lnTo>
                  <a:lnTo>
                    <a:pt x="346" y="434"/>
                  </a:lnTo>
                  <a:lnTo>
                    <a:pt x="403" y="434"/>
                  </a:lnTo>
                  <a:lnTo>
                    <a:pt x="403" y="352"/>
                  </a:lnTo>
                  <a:lnTo>
                    <a:pt x="490" y="298"/>
                  </a:lnTo>
                  <a:lnTo>
                    <a:pt x="403" y="135"/>
                  </a:lnTo>
                  <a:lnTo>
                    <a:pt x="403" y="0"/>
                  </a:lnTo>
                  <a:lnTo>
                    <a:pt x="87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222" name="Group 144"/>
            <p:cNvGrpSpPr>
              <a:grpSpLocks/>
            </p:cNvGrpSpPr>
            <p:nvPr/>
          </p:nvGrpSpPr>
          <p:grpSpPr bwMode="auto">
            <a:xfrm>
              <a:off x="13161644" y="4991622"/>
              <a:ext cx="633486" cy="428608"/>
              <a:chOff x="2963" y="2909"/>
              <a:chExt cx="459" cy="299"/>
            </a:xfrm>
            <a:noFill/>
          </p:grpSpPr>
          <p:sp>
            <p:nvSpPr>
              <p:cNvPr id="2349" name="Freeform 145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0" name="Freeform 146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24" name="Freeform 148"/>
            <p:cNvSpPr>
              <a:spLocks/>
            </p:cNvSpPr>
            <p:nvPr/>
          </p:nvSpPr>
          <p:spPr bwMode="auto">
            <a:xfrm>
              <a:off x="13755106" y="5030325"/>
              <a:ext cx="473389" cy="624993"/>
            </a:xfrm>
            <a:custGeom>
              <a:avLst/>
              <a:gdLst/>
              <a:ahLst/>
              <a:cxnLst>
                <a:cxn ang="0">
                  <a:pos x="28" y="109"/>
                </a:cxn>
                <a:cxn ang="0">
                  <a:pos x="28" y="164"/>
                </a:cxn>
                <a:cxn ang="0">
                  <a:pos x="0" y="300"/>
                </a:cxn>
                <a:cxn ang="0">
                  <a:pos x="28" y="436"/>
                </a:cxn>
                <a:cxn ang="0">
                  <a:pos x="114" y="436"/>
                </a:cxn>
                <a:cxn ang="0">
                  <a:pos x="114" y="300"/>
                </a:cxn>
                <a:cxn ang="0">
                  <a:pos x="201" y="300"/>
                </a:cxn>
                <a:cxn ang="0">
                  <a:pos x="258" y="245"/>
                </a:cxn>
                <a:cxn ang="0">
                  <a:pos x="229" y="164"/>
                </a:cxn>
                <a:cxn ang="0">
                  <a:pos x="229" y="109"/>
                </a:cxn>
                <a:cxn ang="0">
                  <a:pos x="343" y="27"/>
                </a:cxn>
                <a:cxn ang="0">
                  <a:pos x="258" y="0"/>
                </a:cxn>
                <a:cxn ang="0">
                  <a:pos x="172" y="136"/>
                </a:cxn>
                <a:cxn ang="0">
                  <a:pos x="114" y="136"/>
                </a:cxn>
                <a:cxn ang="0">
                  <a:pos x="86" y="109"/>
                </a:cxn>
                <a:cxn ang="0">
                  <a:pos x="28" y="109"/>
                </a:cxn>
              </a:cxnLst>
              <a:rect l="0" t="0" r="r" b="b"/>
              <a:pathLst>
                <a:path w="343" h="436">
                  <a:moveTo>
                    <a:pt x="28" y="109"/>
                  </a:moveTo>
                  <a:lnTo>
                    <a:pt x="28" y="164"/>
                  </a:lnTo>
                  <a:lnTo>
                    <a:pt x="0" y="300"/>
                  </a:lnTo>
                  <a:lnTo>
                    <a:pt x="28" y="436"/>
                  </a:lnTo>
                  <a:lnTo>
                    <a:pt x="114" y="436"/>
                  </a:lnTo>
                  <a:lnTo>
                    <a:pt x="114" y="300"/>
                  </a:lnTo>
                  <a:lnTo>
                    <a:pt x="201" y="300"/>
                  </a:lnTo>
                  <a:lnTo>
                    <a:pt x="258" y="245"/>
                  </a:lnTo>
                  <a:lnTo>
                    <a:pt x="229" y="164"/>
                  </a:lnTo>
                  <a:lnTo>
                    <a:pt x="229" y="109"/>
                  </a:lnTo>
                  <a:lnTo>
                    <a:pt x="343" y="27"/>
                  </a:lnTo>
                  <a:lnTo>
                    <a:pt x="258" y="0"/>
                  </a:lnTo>
                  <a:lnTo>
                    <a:pt x="172" y="136"/>
                  </a:lnTo>
                  <a:lnTo>
                    <a:pt x="114" y="136"/>
                  </a:lnTo>
                  <a:lnTo>
                    <a:pt x="86" y="109"/>
                  </a:lnTo>
                  <a:lnTo>
                    <a:pt x="28" y="109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28" name="Freeform 152"/>
            <p:cNvSpPr>
              <a:spLocks/>
            </p:cNvSpPr>
            <p:nvPr/>
          </p:nvSpPr>
          <p:spPr bwMode="auto">
            <a:xfrm>
              <a:off x="13359553" y="5261978"/>
              <a:ext cx="437505" cy="388470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8" y="54"/>
                </a:cxn>
                <a:cxn ang="0">
                  <a:pos x="0" y="108"/>
                </a:cxn>
                <a:cxn ang="0">
                  <a:pos x="0" y="135"/>
                </a:cxn>
                <a:cxn ang="0">
                  <a:pos x="29" y="135"/>
                </a:cxn>
                <a:cxn ang="0">
                  <a:pos x="29" y="190"/>
                </a:cxn>
                <a:cxn ang="0">
                  <a:pos x="58" y="190"/>
                </a:cxn>
                <a:cxn ang="0">
                  <a:pos x="58" y="244"/>
                </a:cxn>
                <a:cxn ang="0">
                  <a:pos x="87" y="244"/>
                </a:cxn>
                <a:cxn ang="0">
                  <a:pos x="87" y="271"/>
                </a:cxn>
                <a:cxn ang="0">
                  <a:pos x="317" y="271"/>
                </a:cxn>
                <a:cxn ang="0">
                  <a:pos x="288" y="135"/>
                </a:cxn>
                <a:cxn ang="0">
                  <a:pos x="317" y="0"/>
                </a:cxn>
              </a:cxnLst>
              <a:rect l="0" t="0" r="r" b="b"/>
              <a:pathLst>
                <a:path w="317" h="271">
                  <a:moveTo>
                    <a:pt x="317" y="0"/>
                  </a:moveTo>
                  <a:lnTo>
                    <a:pt x="58" y="54"/>
                  </a:lnTo>
                  <a:lnTo>
                    <a:pt x="0" y="108"/>
                  </a:lnTo>
                  <a:lnTo>
                    <a:pt x="0" y="135"/>
                  </a:lnTo>
                  <a:lnTo>
                    <a:pt x="29" y="135"/>
                  </a:lnTo>
                  <a:lnTo>
                    <a:pt x="29" y="190"/>
                  </a:lnTo>
                  <a:lnTo>
                    <a:pt x="58" y="190"/>
                  </a:lnTo>
                  <a:lnTo>
                    <a:pt x="58" y="244"/>
                  </a:lnTo>
                  <a:lnTo>
                    <a:pt x="87" y="244"/>
                  </a:lnTo>
                  <a:lnTo>
                    <a:pt x="87" y="271"/>
                  </a:lnTo>
                  <a:lnTo>
                    <a:pt x="317" y="271"/>
                  </a:lnTo>
                  <a:lnTo>
                    <a:pt x="288" y="135"/>
                  </a:lnTo>
                  <a:lnTo>
                    <a:pt x="317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38" name="Freeform 155"/>
            <p:cNvSpPr>
              <a:spLocks/>
            </p:cNvSpPr>
            <p:nvPr/>
          </p:nvSpPr>
          <p:spPr bwMode="auto">
            <a:xfrm>
              <a:off x="9438015" y="5499070"/>
              <a:ext cx="1781766" cy="659397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216"/>
                </a:cxn>
                <a:cxn ang="0">
                  <a:pos x="115" y="351"/>
                </a:cxn>
                <a:cxn ang="0">
                  <a:pos x="230" y="297"/>
                </a:cxn>
                <a:cxn ang="0">
                  <a:pos x="689" y="243"/>
                </a:cxn>
                <a:cxn ang="0">
                  <a:pos x="1291" y="460"/>
                </a:cxn>
                <a:cxn ang="0">
                  <a:pos x="1291" y="0"/>
                </a:cxn>
                <a:cxn ang="0">
                  <a:pos x="230" y="0"/>
                </a:cxn>
              </a:cxnLst>
              <a:rect l="0" t="0" r="r" b="b"/>
              <a:pathLst>
                <a:path w="1291" h="460">
                  <a:moveTo>
                    <a:pt x="230" y="0"/>
                  </a:moveTo>
                  <a:lnTo>
                    <a:pt x="0" y="216"/>
                  </a:lnTo>
                  <a:lnTo>
                    <a:pt x="115" y="351"/>
                  </a:lnTo>
                  <a:lnTo>
                    <a:pt x="230" y="297"/>
                  </a:lnTo>
                  <a:lnTo>
                    <a:pt x="689" y="243"/>
                  </a:lnTo>
                  <a:lnTo>
                    <a:pt x="1291" y="460"/>
                  </a:lnTo>
                  <a:lnTo>
                    <a:pt x="1291" y="0"/>
                  </a:lnTo>
                  <a:lnTo>
                    <a:pt x="23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243" name="Group 156"/>
            <p:cNvGrpSpPr>
              <a:grpSpLocks/>
            </p:cNvGrpSpPr>
            <p:nvPr/>
          </p:nvGrpSpPr>
          <p:grpSpPr bwMode="auto">
            <a:xfrm>
              <a:off x="11061066" y="5342821"/>
              <a:ext cx="989563" cy="893053"/>
              <a:chOff x="1441" y="3154"/>
              <a:chExt cx="717" cy="623"/>
            </a:xfrm>
            <a:noFill/>
          </p:grpSpPr>
          <p:sp>
            <p:nvSpPr>
              <p:cNvPr id="2347" name="Freeform 157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8" name="Freeform 158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47" name="Freeform 161"/>
            <p:cNvSpPr>
              <a:spLocks/>
            </p:cNvSpPr>
            <p:nvPr/>
          </p:nvSpPr>
          <p:spPr bwMode="auto">
            <a:xfrm>
              <a:off x="12010604" y="5380091"/>
              <a:ext cx="1032348" cy="54471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29" y="55"/>
                </a:cxn>
                <a:cxn ang="0">
                  <a:pos x="0" y="109"/>
                </a:cxn>
                <a:cxn ang="0">
                  <a:pos x="29" y="271"/>
                </a:cxn>
                <a:cxn ang="0">
                  <a:pos x="173" y="271"/>
                </a:cxn>
                <a:cxn ang="0">
                  <a:pos x="115" y="380"/>
                </a:cxn>
                <a:cxn ang="0">
                  <a:pos x="288" y="271"/>
                </a:cxn>
                <a:cxn ang="0">
                  <a:pos x="346" y="164"/>
                </a:cxn>
                <a:cxn ang="0">
                  <a:pos x="490" y="137"/>
                </a:cxn>
                <a:cxn ang="0">
                  <a:pos x="690" y="137"/>
                </a:cxn>
                <a:cxn ang="0">
                  <a:pos x="748" y="55"/>
                </a:cxn>
                <a:cxn ang="0">
                  <a:pos x="690" y="28"/>
                </a:cxn>
                <a:cxn ang="0">
                  <a:pos x="490" y="28"/>
                </a:cxn>
                <a:cxn ang="0">
                  <a:pos x="461" y="82"/>
                </a:cxn>
                <a:cxn ang="0">
                  <a:pos x="374" y="55"/>
                </a:cxn>
                <a:cxn ang="0">
                  <a:pos x="317" y="0"/>
                </a:cxn>
                <a:cxn ang="0">
                  <a:pos x="230" y="0"/>
                </a:cxn>
                <a:cxn ang="0">
                  <a:pos x="173" y="55"/>
                </a:cxn>
                <a:cxn ang="0">
                  <a:pos x="58" y="28"/>
                </a:cxn>
              </a:cxnLst>
              <a:rect l="0" t="0" r="r" b="b"/>
              <a:pathLst>
                <a:path w="748" h="380">
                  <a:moveTo>
                    <a:pt x="58" y="28"/>
                  </a:moveTo>
                  <a:lnTo>
                    <a:pt x="29" y="55"/>
                  </a:lnTo>
                  <a:lnTo>
                    <a:pt x="0" y="109"/>
                  </a:lnTo>
                  <a:lnTo>
                    <a:pt x="29" y="271"/>
                  </a:lnTo>
                  <a:lnTo>
                    <a:pt x="173" y="271"/>
                  </a:lnTo>
                  <a:lnTo>
                    <a:pt x="115" y="380"/>
                  </a:lnTo>
                  <a:lnTo>
                    <a:pt x="288" y="271"/>
                  </a:lnTo>
                  <a:lnTo>
                    <a:pt x="346" y="164"/>
                  </a:lnTo>
                  <a:lnTo>
                    <a:pt x="490" y="137"/>
                  </a:lnTo>
                  <a:lnTo>
                    <a:pt x="690" y="137"/>
                  </a:lnTo>
                  <a:lnTo>
                    <a:pt x="748" y="55"/>
                  </a:lnTo>
                  <a:lnTo>
                    <a:pt x="690" y="28"/>
                  </a:lnTo>
                  <a:lnTo>
                    <a:pt x="490" y="28"/>
                  </a:lnTo>
                  <a:lnTo>
                    <a:pt x="461" y="82"/>
                  </a:lnTo>
                  <a:lnTo>
                    <a:pt x="374" y="55"/>
                  </a:lnTo>
                  <a:lnTo>
                    <a:pt x="317" y="0"/>
                  </a:lnTo>
                  <a:lnTo>
                    <a:pt x="230" y="0"/>
                  </a:lnTo>
                  <a:lnTo>
                    <a:pt x="173" y="55"/>
                  </a:lnTo>
                  <a:lnTo>
                    <a:pt x="58" y="28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256" name="Group 162"/>
            <p:cNvGrpSpPr>
              <a:grpSpLocks/>
            </p:cNvGrpSpPr>
            <p:nvPr/>
          </p:nvGrpSpPr>
          <p:grpSpPr bwMode="auto">
            <a:xfrm>
              <a:off x="12010604" y="6081059"/>
              <a:ext cx="397482" cy="235089"/>
              <a:chOff x="2129" y="3669"/>
              <a:chExt cx="288" cy="164"/>
            </a:xfrm>
            <a:noFill/>
          </p:grpSpPr>
          <p:sp>
            <p:nvSpPr>
              <p:cNvPr id="2345" name="Freeform 163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6" name="Freeform 164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89" name="Group 165"/>
            <p:cNvGrpSpPr>
              <a:grpSpLocks/>
            </p:cNvGrpSpPr>
            <p:nvPr/>
          </p:nvGrpSpPr>
          <p:grpSpPr bwMode="auto">
            <a:xfrm>
              <a:off x="12010604" y="4798102"/>
              <a:ext cx="833607" cy="700968"/>
              <a:chOff x="2129" y="2774"/>
              <a:chExt cx="604" cy="489"/>
            </a:xfrm>
            <a:noFill/>
          </p:grpSpPr>
          <p:sp>
            <p:nvSpPr>
              <p:cNvPr id="2343" name="Freeform 166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4" name="Freeform 167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4" name="Group 168"/>
            <p:cNvGrpSpPr>
              <a:grpSpLocks/>
            </p:cNvGrpSpPr>
            <p:nvPr/>
          </p:nvGrpSpPr>
          <p:grpSpPr bwMode="auto">
            <a:xfrm>
              <a:off x="12961523" y="5421662"/>
              <a:ext cx="514794" cy="622126"/>
              <a:chOff x="2818" y="3209"/>
              <a:chExt cx="373" cy="434"/>
            </a:xfrm>
            <a:noFill/>
          </p:grpSpPr>
          <p:sp>
            <p:nvSpPr>
              <p:cNvPr id="2341" name="Freeform 169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2" name="Freeform 170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6" name="Group 171"/>
            <p:cNvGrpSpPr>
              <a:grpSpLocks/>
            </p:cNvGrpSpPr>
            <p:nvPr/>
          </p:nvGrpSpPr>
          <p:grpSpPr bwMode="auto">
            <a:xfrm>
              <a:off x="12685494" y="5576477"/>
              <a:ext cx="516174" cy="348332"/>
              <a:chOff x="2618" y="3317"/>
              <a:chExt cx="374" cy="243"/>
            </a:xfrm>
            <a:noFill/>
          </p:grpSpPr>
          <p:sp>
            <p:nvSpPr>
              <p:cNvPr id="2339" name="Freeform 172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0" name="Freeform 173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97" name="Freeform 175"/>
            <p:cNvSpPr>
              <a:spLocks/>
            </p:cNvSpPr>
            <p:nvPr/>
          </p:nvSpPr>
          <p:spPr bwMode="auto">
            <a:xfrm>
              <a:off x="12170701" y="5576477"/>
              <a:ext cx="1068232" cy="739671"/>
            </a:xfrm>
            <a:custGeom>
              <a:avLst/>
              <a:gdLst/>
              <a:ahLst/>
              <a:cxnLst>
                <a:cxn ang="0">
                  <a:pos x="230" y="28"/>
                </a:cxn>
                <a:cxn ang="0">
                  <a:pos x="172" y="135"/>
                </a:cxn>
                <a:cxn ang="0">
                  <a:pos x="0" y="244"/>
                </a:cxn>
                <a:cxn ang="0">
                  <a:pos x="258" y="244"/>
                </a:cxn>
                <a:cxn ang="0">
                  <a:pos x="230" y="353"/>
                </a:cxn>
                <a:cxn ang="0">
                  <a:pos x="316" y="353"/>
                </a:cxn>
                <a:cxn ang="0">
                  <a:pos x="344" y="461"/>
                </a:cxn>
                <a:cxn ang="0">
                  <a:pos x="459" y="434"/>
                </a:cxn>
                <a:cxn ang="0">
                  <a:pos x="573" y="516"/>
                </a:cxn>
                <a:cxn ang="0">
                  <a:pos x="659" y="353"/>
                </a:cxn>
                <a:cxn ang="0">
                  <a:pos x="774" y="326"/>
                </a:cxn>
                <a:cxn ang="0">
                  <a:pos x="745" y="244"/>
                </a:cxn>
                <a:cxn ang="0">
                  <a:pos x="488" y="217"/>
                </a:cxn>
                <a:cxn ang="0">
                  <a:pos x="488" y="108"/>
                </a:cxn>
                <a:cxn ang="0">
                  <a:pos x="373" y="0"/>
                </a:cxn>
                <a:cxn ang="0">
                  <a:pos x="230" y="28"/>
                </a:cxn>
              </a:cxnLst>
              <a:rect l="0" t="0" r="r" b="b"/>
              <a:pathLst>
                <a:path w="774" h="516">
                  <a:moveTo>
                    <a:pt x="230" y="28"/>
                  </a:moveTo>
                  <a:lnTo>
                    <a:pt x="172" y="135"/>
                  </a:lnTo>
                  <a:lnTo>
                    <a:pt x="0" y="244"/>
                  </a:lnTo>
                  <a:lnTo>
                    <a:pt x="258" y="244"/>
                  </a:lnTo>
                  <a:lnTo>
                    <a:pt x="230" y="353"/>
                  </a:lnTo>
                  <a:lnTo>
                    <a:pt x="316" y="353"/>
                  </a:lnTo>
                  <a:lnTo>
                    <a:pt x="344" y="461"/>
                  </a:lnTo>
                  <a:lnTo>
                    <a:pt x="459" y="434"/>
                  </a:lnTo>
                  <a:lnTo>
                    <a:pt x="573" y="516"/>
                  </a:lnTo>
                  <a:lnTo>
                    <a:pt x="659" y="353"/>
                  </a:lnTo>
                  <a:lnTo>
                    <a:pt x="774" y="326"/>
                  </a:lnTo>
                  <a:lnTo>
                    <a:pt x="745" y="244"/>
                  </a:lnTo>
                  <a:lnTo>
                    <a:pt x="488" y="217"/>
                  </a:lnTo>
                  <a:lnTo>
                    <a:pt x="488" y="108"/>
                  </a:lnTo>
                  <a:lnTo>
                    <a:pt x="373" y="0"/>
                  </a:lnTo>
                  <a:lnTo>
                    <a:pt x="230" y="28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00" name="Freeform 181"/>
            <p:cNvSpPr>
              <a:spLocks/>
            </p:cNvSpPr>
            <p:nvPr/>
          </p:nvSpPr>
          <p:spPr bwMode="auto">
            <a:xfrm>
              <a:off x="13317600" y="5653885"/>
              <a:ext cx="1306997" cy="1165411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6"/>
                </a:cxn>
                <a:cxn ang="0">
                  <a:pos x="86" y="26"/>
                </a:cxn>
                <a:cxn ang="0">
                  <a:pos x="0" y="189"/>
                </a:cxn>
                <a:cxn ang="0">
                  <a:pos x="115" y="189"/>
                </a:cxn>
                <a:cxn ang="0">
                  <a:pos x="115" y="162"/>
                </a:cxn>
                <a:cxn ang="0">
                  <a:pos x="173" y="162"/>
                </a:cxn>
                <a:cxn ang="0">
                  <a:pos x="201" y="135"/>
                </a:cxn>
                <a:cxn ang="0">
                  <a:pos x="603" y="542"/>
                </a:cxn>
                <a:cxn ang="0">
                  <a:pos x="603" y="651"/>
                </a:cxn>
                <a:cxn ang="0">
                  <a:pos x="660" y="597"/>
                </a:cxn>
                <a:cxn ang="0">
                  <a:pos x="746" y="813"/>
                </a:cxn>
                <a:cxn ang="0">
                  <a:pos x="890" y="706"/>
                </a:cxn>
                <a:cxn ang="0">
                  <a:pos x="890" y="624"/>
                </a:cxn>
                <a:cxn ang="0">
                  <a:pos x="947" y="461"/>
                </a:cxn>
                <a:cxn ang="0">
                  <a:pos x="832" y="407"/>
                </a:cxn>
                <a:cxn ang="0">
                  <a:pos x="775" y="325"/>
                </a:cxn>
                <a:cxn ang="0">
                  <a:pos x="804" y="298"/>
                </a:cxn>
                <a:cxn ang="0">
                  <a:pos x="804" y="216"/>
                </a:cxn>
                <a:cxn ang="0">
                  <a:pos x="746" y="189"/>
                </a:cxn>
                <a:cxn ang="0">
                  <a:pos x="603" y="189"/>
                </a:cxn>
                <a:cxn ang="0">
                  <a:pos x="603" y="135"/>
                </a:cxn>
                <a:cxn ang="0">
                  <a:pos x="517" y="107"/>
                </a:cxn>
                <a:cxn ang="0">
                  <a:pos x="489" y="26"/>
                </a:cxn>
                <a:cxn ang="0">
                  <a:pos x="431" y="0"/>
                </a:cxn>
                <a:cxn ang="0">
                  <a:pos x="115" y="0"/>
                </a:cxn>
              </a:cxnLst>
              <a:rect l="0" t="0" r="r" b="b"/>
              <a:pathLst>
                <a:path w="947" h="813">
                  <a:moveTo>
                    <a:pt x="115" y="0"/>
                  </a:moveTo>
                  <a:lnTo>
                    <a:pt x="115" y="26"/>
                  </a:lnTo>
                  <a:lnTo>
                    <a:pt x="86" y="26"/>
                  </a:lnTo>
                  <a:lnTo>
                    <a:pt x="0" y="189"/>
                  </a:lnTo>
                  <a:lnTo>
                    <a:pt x="115" y="189"/>
                  </a:lnTo>
                  <a:lnTo>
                    <a:pt x="115" y="162"/>
                  </a:lnTo>
                  <a:lnTo>
                    <a:pt x="173" y="162"/>
                  </a:lnTo>
                  <a:lnTo>
                    <a:pt x="201" y="135"/>
                  </a:lnTo>
                  <a:lnTo>
                    <a:pt x="603" y="542"/>
                  </a:lnTo>
                  <a:lnTo>
                    <a:pt x="603" y="651"/>
                  </a:lnTo>
                  <a:lnTo>
                    <a:pt x="660" y="597"/>
                  </a:lnTo>
                  <a:lnTo>
                    <a:pt x="746" y="813"/>
                  </a:lnTo>
                  <a:lnTo>
                    <a:pt x="890" y="706"/>
                  </a:lnTo>
                  <a:lnTo>
                    <a:pt x="890" y="624"/>
                  </a:lnTo>
                  <a:lnTo>
                    <a:pt x="947" y="461"/>
                  </a:lnTo>
                  <a:lnTo>
                    <a:pt x="832" y="407"/>
                  </a:lnTo>
                  <a:lnTo>
                    <a:pt x="775" y="325"/>
                  </a:lnTo>
                  <a:lnTo>
                    <a:pt x="804" y="298"/>
                  </a:lnTo>
                  <a:lnTo>
                    <a:pt x="804" y="216"/>
                  </a:lnTo>
                  <a:lnTo>
                    <a:pt x="746" y="189"/>
                  </a:lnTo>
                  <a:lnTo>
                    <a:pt x="603" y="189"/>
                  </a:lnTo>
                  <a:lnTo>
                    <a:pt x="603" y="135"/>
                  </a:lnTo>
                  <a:lnTo>
                    <a:pt x="517" y="107"/>
                  </a:lnTo>
                  <a:lnTo>
                    <a:pt x="489" y="26"/>
                  </a:lnTo>
                  <a:lnTo>
                    <a:pt x="431" y="0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01" name="Freeform 185"/>
            <p:cNvSpPr>
              <a:spLocks/>
            </p:cNvSpPr>
            <p:nvPr/>
          </p:nvSpPr>
          <p:spPr bwMode="auto">
            <a:xfrm>
              <a:off x="13913823" y="5380091"/>
              <a:ext cx="474769" cy="546153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57" y="217"/>
                </a:cxn>
                <a:cxn ang="0">
                  <a:pos x="86" y="299"/>
                </a:cxn>
                <a:cxn ang="0">
                  <a:pos x="172" y="326"/>
                </a:cxn>
                <a:cxn ang="0">
                  <a:pos x="172" y="381"/>
                </a:cxn>
                <a:cxn ang="0">
                  <a:pos x="315" y="381"/>
                </a:cxn>
                <a:cxn ang="0">
                  <a:pos x="344" y="244"/>
                </a:cxn>
                <a:cxn ang="0">
                  <a:pos x="286" y="217"/>
                </a:cxn>
                <a:cxn ang="0">
                  <a:pos x="258" y="137"/>
                </a:cxn>
                <a:cxn ang="0">
                  <a:pos x="258" y="28"/>
                </a:cxn>
                <a:cxn ang="0">
                  <a:pos x="143" y="0"/>
                </a:cxn>
                <a:cxn ang="0">
                  <a:pos x="86" y="55"/>
                </a:cxn>
                <a:cxn ang="0">
                  <a:pos x="0" y="55"/>
                </a:cxn>
                <a:cxn ang="0">
                  <a:pos x="0" y="191"/>
                </a:cxn>
              </a:cxnLst>
              <a:rect l="0" t="0" r="r" b="b"/>
              <a:pathLst>
                <a:path w="344" h="381">
                  <a:moveTo>
                    <a:pt x="0" y="191"/>
                  </a:moveTo>
                  <a:lnTo>
                    <a:pt x="57" y="217"/>
                  </a:lnTo>
                  <a:lnTo>
                    <a:pt x="86" y="299"/>
                  </a:lnTo>
                  <a:lnTo>
                    <a:pt x="172" y="326"/>
                  </a:lnTo>
                  <a:lnTo>
                    <a:pt x="172" y="381"/>
                  </a:lnTo>
                  <a:lnTo>
                    <a:pt x="315" y="381"/>
                  </a:lnTo>
                  <a:lnTo>
                    <a:pt x="344" y="244"/>
                  </a:lnTo>
                  <a:lnTo>
                    <a:pt x="286" y="217"/>
                  </a:lnTo>
                  <a:lnTo>
                    <a:pt x="258" y="137"/>
                  </a:lnTo>
                  <a:lnTo>
                    <a:pt x="258" y="28"/>
                  </a:lnTo>
                  <a:lnTo>
                    <a:pt x="143" y="0"/>
                  </a:lnTo>
                  <a:lnTo>
                    <a:pt x="86" y="55"/>
                  </a:lnTo>
                  <a:lnTo>
                    <a:pt x="0" y="55"/>
                  </a:lnTo>
                  <a:lnTo>
                    <a:pt x="0" y="191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302" name="Group 189"/>
            <p:cNvGrpSpPr>
              <a:grpSpLocks/>
            </p:cNvGrpSpPr>
            <p:nvPr/>
          </p:nvGrpSpPr>
          <p:grpSpPr bwMode="auto">
            <a:xfrm>
              <a:off x="14427236" y="5225276"/>
              <a:ext cx="673511" cy="430042"/>
              <a:chOff x="3880" y="3072"/>
              <a:chExt cx="488" cy="300"/>
            </a:xfrm>
            <a:noFill/>
          </p:grpSpPr>
          <p:sp>
            <p:nvSpPr>
              <p:cNvPr id="2337" name="Freeform 190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8" name="Freeform 191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03" name="Freeform 194"/>
            <p:cNvSpPr>
              <a:spLocks/>
            </p:cNvSpPr>
            <p:nvPr/>
          </p:nvSpPr>
          <p:spPr bwMode="auto">
            <a:xfrm>
              <a:off x="14545928" y="5616614"/>
              <a:ext cx="1385665" cy="12413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134"/>
                </a:cxn>
                <a:cxn ang="0">
                  <a:pos x="86" y="297"/>
                </a:cxn>
                <a:cxn ang="0">
                  <a:pos x="115" y="460"/>
                </a:cxn>
                <a:cxn ang="0">
                  <a:pos x="230" y="433"/>
                </a:cxn>
                <a:cxn ang="0">
                  <a:pos x="287" y="596"/>
                </a:cxn>
                <a:cxn ang="0">
                  <a:pos x="602" y="677"/>
                </a:cxn>
                <a:cxn ang="0">
                  <a:pos x="660" y="812"/>
                </a:cxn>
                <a:cxn ang="0">
                  <a:pos x="746" y="839"/>
                </a:cxn>
                <a:cxn ang="0">
                  <a:pos x="918" y="866"/>
                </a:cxn>
                <a:cxn ang="0">
                  <a:pos x="1004" y="677"/>
                </a:cxn>
                <a:cxn ang="0">
                  <a:pos x="832" y="542"/>
                </a:cxn>
                <a:cxn ang="0">
                  <a:pos x="488" y="460"/>
                </a:cxn>
                <a:cxn ang="0">
                  <a:pos x="316" y="270"/>
                </a:cxn>
                <a:cxn ang="0">
                  <a:pos x="431" y="297"/>
                </a:cxn>
                <a:cxn ang="0">
                  <a:pos x="488" y="216"/>
                </a:cxn>
                <a:cxn ang="0">
                  <a:pos x="172" y="80"/>
                </a:cxn>
                <a:cxn ang="0">
                  <a:pos x="144" y="27"/>
                </a:cxn>
                <a:cxn ang="0">
                  <a:pos x="57" y="0"/>
                </a:cxn>
              </a:cxnLst>
              <a:rect l="0" t="0" r="r" b="b"/>
              <a:pathLst>
                <a:path w="1004" h="866">
                  <a:moveTo>
                    <a:pt x="57" y="0"/>
                  </a:moveTo>
                  <a:lnTo>
                    <a:pt x="0" y="134"/>
                  </a:lnTo>
                  <a:lnTo>
                    <a:pt x="86" y="297"/>
                  </a:lnTo>
                  <a:lnTo>
                    <a:pt x="115" y="460"/>
                  </a:lnTo>
                  <a:lnTo>
                    <a:pt x="230" y="433"/>
                  </a:lnTo>
                  <a:lnTo>
                    <a:pt x="287" y="596"/>
                  </a:lnTo>
                  <a:lnTo>
                    <a:pt x="602" y="677"/>
                  </a:lnTo>
                  <a:lnTo>
                    <a:pt x="660" y="812"/>
                  </a:lnTo>
                  <a:lnTo>
                    <a:pt x="746" y="839"/>
                  </a:lnTo>
                  <a:lnTo>
                    <a:pt x="918" y="866"/>
                  </a:lnTo>
                  <a:lnTo>
                    <a:pt x="1004" y="677"/>
                  </a:lnTo>
                  <a:lnTo>
                    <a:pt x="832" y="542"/>
                  </a:lnTo>
                  <a:lnTo>
                    <a:pt x="488" y="460"/>
                  </a:lnTo>
                  <a:lnTo>
                    <a:pt x="316" y="270"/>
                  </a:lnTo>
                  <a:lnTo>
                    <a:pt x="431" y="297"/>
                  </a:lnTo>
                  <a:lnTo>
                    <a:pt x="488" y="216"/>
                  </a:lnTo>
                  <a:lnTo>
                    <a:pt x="172" y="80"/>
                  </a:lnTo>
                  <a:lnTo>
                    <a:pt x="144" y="27"/>
                  </a:lnTo>
                  <a:lnTo>
                    <a:pt x="57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304" name="Group 195"/>
            <p:cNvGrpSpPr>
              <a:grpSpLocks/>
            </p:cNvGrpSpPr>
            <p:nvPr/>
          </p:nvGrpSpPr>
          <p:grpSpPr bwMode="auto">
            <a:xfrm>
              <a:off x="12299053" y="3981025"/>
              <a:ext cx="750798" cy="573389"/>
              <a:chOff x="2338" y="2204"/>
              <a:chExt cx="544" cy="400"/>
            </a:xfrm>
            <a:noFill/>
          </p:grpSpPr>
          <p:sp>
            <p:nvSpPr>
              <p:cNvPr id="2335" name="Freeform 196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6" name="Freeform 197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05" name="Freeform 200"/>
            <p:cNvSpPr>
              <a:spLocks/>
            </p:cNvSpPr>
            <p:nvPr/>
          </p:nvSpPr>
          <p:spPr bwMode="auto">
            <a:xfrm>
              <a:off x="14621837" y="5308418"/>
              <a:ext cx="863970" cy="609226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176" y="160"/>
                </a:cxn>
                <a:cxn ang="0">
                  <a:pos x="238" y="136"/>
                </a:cxn>
                <a:cxn ang="0">
                  <a:pos x="259" y="163"/>
                </a:cxn>
                <a:cxn ang="0">
                  <a:pos x="238" y="183"/>
                </a:cxn>
                <a:cxn ang="0">
                  <a:pos x="327" y="245"/>
                </a:cxn>
                <a:cxn ang="0">
                  <a:pos x="377" y="210"/>
                </a:cxn>
                <a:cxn ang="0">
                  <a:pos x="374" y="112"/>
                </a:cxn>
                <a:cxn ang="0">
                  <a:pos x="489" y="0"/>
                </a:cxn>
                <a:cxn ang="0">
                  <a:pos x="547" y="54"/>
                </a:cxn>
                <a:cxn ang="0">
                  <a:pos x="547" y="210"/>
                </a:cxn>
                <a:cxn ang="0">
                  <a:pos x="626" y="313"/>
                </a:cxn>
                <a:cxn ang="0">
                  <a:pos x="456" y="319"/>
                </a:cxn>
                <a:cxn ang="0">
                  <a:pos x="432" y="374"/>
                </a:cxn>
                <a:cxn ang="0">
                  <a:pos x="338" y="343"/>
                </a:cxn>
                <a:cxn ang="0">
                  <a:pos x="424" y="425"/>
                </a:cxn>
                <a:cxn ang="0">
                  <a:pos x="119" y="299"/>
                </a:cxn>
                <a:cxn ang="0">
                  <a:pos x="90" y="238"/>
                </a:cxn>
                <a:cxn ang="0">
                  <a:pos x="87" y="210"/>
                </a:cxn>
                <a:cxn ang="0">
                  <a:pos x="0" y="160"/>
                </a:cxn>
                <a:cxn ang="0">
                  <a:pos x="31" y="108"/>
                </a:cxn>
              </a:cxnLst>
              <a:rect l="0" t="0" r="r" b="b"/>
              <a:pathLst>
                <a:path w="626" h="425">
                  <a:moveTo>
                    <a:pt x="31" y="101"/>
                  </a:moveTo>
                  <a:lnTo>
                    <a:pt x="176" y="160"/>
                  </a:lnTo>
                  <a:lnTo>
                    <a:pt x="238" y="136"/>
                  </a:lnTo>
                  <a:lnTo>
                    <a:pt x="259" y="163"/>
                  </a:lnTo>
                  <a:lnTo>
                    <a:pt x="238" y="183"/>
                  </a:lnTo>
                  <a:lnTo>
                    <a:pt x="327" y="245"/>
                  </a:lnTo>
                  <a:lnTo>
                    <a:pt x="377" y="210"/>
                  </a:lnTo>
                  <a:lnTo>
                    <a:pt x="374" y="112"/>
                  </a:lnTo>
                  <a:lnTo>
                    <a:pt x="489" y="0"/>
                  </a:lnTo>
                  <a:lnTo>
                    <a:pt x="547" y="54"/>
                  </a:lnTo>
                  <a:lnTo>
                    <a:pt x="547" y="210"/>
                  </a:lnTo>
                  <a:lnTo>
                    <a:pt x="626" y="313"/>
                  </a:lnTo>
                  <a:lnTo>
                    <a:pt x="456" y="319"/>
                  </a:lnTo>
                  <a:lnTo>
                    <a:pt x="432" y="374"/>
                  </a:lnTo>
                  <a:lnTo>
                    <a:pt x="338" y="343"/>
                  </a:lnTo>
                  <a:lnTo>
                    <a:pt x="424" y="425"/>
                  </a:lnTo>
                  <a:lnTo>
                    <a:pt x="119" y="299"/>
                  </a:lnTo>
                  <a:lnTo>
                    <a:pt x="90" y="238"/>
                  </a:lnTo>
                  <a:lnTo>
                    <a:pt x="87" y="210"/>
                  </a:lnTo>
                  <a:lnTo>
                    <a:pt x="0" y="160"/>
                  </a:lnTo>
                  <a:lnTo>
                    <a:pt x="31" y="108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06" name="Rectangle 202"/>
            <p:cNvSpPr>
              <a:spLocks noChangeArrowheads="1"/>
            </p:cNvSpPr>
            <p:nvPr/>
          </p:nvSpPr>
          <p:spPr bwMode="auto">
            <a:xfrm>
              <a:off x="9685061" y="1367807"/>
              <a:ext cx="30457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BOSSIER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07" name="Rectangle 203"/>
            <p:cNvSpPr>
              <a:spLocks noChangeArrowheads="1"/>
            </p:cNvSpPr>
            <p:nvPr/>
          </p:nvSpPr>
          <p:spPr bwMode="auto">
            <a:xfrm>
              <a:off x="10452421" y="1309035"/>
              <a:ext cx="41678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CLAIBORNE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08" name="Rectangle 204"/>
            <p:cNvSpPr>
              <a:spLocks noChangeArrowheads="1"/>
            </p:cNvSpPr>
            <p:nvPr/>
          </p:nvSpPr>
          <p:spPr bwMode="auto">
            <a:xfrm>
              <a:off x="11363316" y="1362073"/>
              <a:ext cx="25487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UNION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09" name="Rectangle 205"/>
            <p:cNvSpPr>
              <a:spLocks noChangeArrowheads="1"/>
            </p:cNvSpPr>
            <p:nvPr/>
          </p:nvSpPr>
          <p:spPr bwMode="auto">
            <a:xfrm>
              <a:off x="11880808" y="1254657"/>
              <a:ext cx="62677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MOREHOUSE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310" name="Rectangle 206"/>
            <p:cNvSpPr>
              <a:spLocks noChangeArrowheads="1"/>
            </p:cNvSpPr>
            <p:nvPr/>
          </p:nvSpPr>
          <p:spPr bwMode="auto">
            <a:xfrm>
              <a:off x="12511596" y="1317635"/>
              <a:ext cx="2083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11" name="Rectangle 207"/>
            <p:cNvSpPr>
              <a:spLocks noChangeArrowheads="1"/>
            </p:cNvSpPr>
            <p:nvPr/>
          </p:nvSpPr>
          <p:spPr bwMode="auto">
            <a:xfrm>
              <a:off x="12829029" y="1317635"/>
              <a:ext cx="17953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12" name="Rectangle 208"/>
            <p:cNvSpPr>
              <a:spLocks noChangeArrowheads="1"/>
            </p:cNvSpPr>
            <p:nvPr/>
          </p:nvSpPr>
          <p:spPr bwMode="auto">
            <a:xfrm>
              <a:off x="9534626" y="2487348"/>
              <a:ext cx="30136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DESOTO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13" name="Rectangle 209"/>
            <p:cNvSpPr>
              <a:spLocks noChangeArrowheads="1"/>
            </p:cNvSpPr>
            <p:nvPr/>
          </p:nvSpPr>
          <p:spPr bwMode="auto">
            <a:xfrm>
              <a:off x="10133609" y="2408508"/>
              <a:ext cx="14587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21" name="Rectangle 210"/>
            <p:cNvSpPr>
              <a:spLocks noChangeArrowheads="1"/>
            </p:cNvSpPr>
            <p:nvPr/>
          </p:nvSpPr>
          <p:spPr bwMode="auto">
            <a:xfrm>
              <a:off x="10132617" y="2493082"/>
              <a:ext cx="21320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RIVER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22" name="Rectangle 211"/>
            <p:cNvSpPr>
              <a:spLocks noChangeArrowheads="1"/>
            </p:cNvSpPr>
            <p:nvPr/>
          </p:nvSpPr>
          <p:spPr bwMode="auto">
            <a:xfrm>
              <a:off x="10452421" y="2120379"/>
              <a:ext cx="36548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BIENVILLE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28" name="Rectangle 216"/>
            <p:cNvSpPr>
              <a:spLocks noChangeArrowheads="1"/>
            </p:cNvSpPr>
            <p:nvPr/>
          </p:nvSpPr>
          <p:spPr bwMode="auto">
            <a:xfrm>
              <a:off x="12748981" y="1999968"/>
              <a:ext cx="3638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MADISON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29" name="Rectangle 217"/>
            <p:cNvSpPr>
              <a:spLocks noChangeArrowheads="1"/>
            </p:cNvSpPr>
            <p:nvPr/>
          </p:nvSpPr>
          <p:spPr bwMode="auto">
            <a:xfrm>
              <a:off x="9799613" y="3120941"/>
              <a:ext cx="26449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SABINE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56" name="Rectangle 230"/>
            <p:cNvSpPr>
              <a:spLocks noChangeArrowheads="1"/>
            </p:cNvSpPr>
            <p:nvPr/>
          </p:nvSpPr>
          <p:spPr bwMode="auto">
            <a:xfrm>
              <a:off x="10181913" y="1205825"/>
              <a:ext cx="8015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57" name="Rectangle 231"/>
            <p:cNvSpPr>
              <a:spLocks noChangeArrowheads="1"/>
            </p:cNvSpPr>
            <p:nvPr/>
          </p:nvSpPr>
          <p:spPr bwMode="auto">
            <a:xfrm>
              <a:off x="10186053" y="1288966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58" name="Rectangle 232"/>
            <p:cNvSpPr>
              <a:spLocks noChangeArrowheads="1"/>
            </p:cNvSpPr>
            <p:nvPr/>
          </p:nvSpPr>
          <p:spPr bwMode="auto">
            <a:xfrm>
              <a:off x="10184674" y="1373541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59" name="Rectangle 233"/>
            <p:cNvSpPr>
              <a:spLocks noChangeArrowheads="1"/>
            </p:cNvSpPr>
            <p:nvPr/>
          </p:nvSpPr>
          <p:spPr bwMode="auto">
            <a:xfrm>
              <a:off x="10186053" y="1456682"/>
              <a:ext cx="4167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66" name="Rectangle 234"/>
            <p:cNvSpPr>
              <a:spLocks noChangeArrowheads="1"/>
            </p:cNvSpPr>
            <p:nvPr/>
          </p:nvSpPr>
          <p:spPr bwMode="auto">
            <a:xfrm>
              <a:off x="10187433" y="1541257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68" name="Rectangle 235"/>
            <p:cNvSpPr>
              <a:spLocks noChangeArrowheads="1"/>
            </p:cNvSpPr>
            <p:nvPr/>
          </p:nvSpPr>
          <p:spPr bwMode="auto">
            <a:xfrm>
              <a:off x="10186053" y="1625833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26" name="Rectangle 236"/>
            <p:cNvSpPr>
              <a:spLocks noChangeArrowheads="1"/>
            </p:cNvSpPr>
            <p:nvPr/>
          </p:nvSpPr>
          <p:spPr bwMode="auto">
            <a:xfrm>
              <a:off x="10184674" y="1708974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34" name="Rectangle 238"/>
            <p:cNvSpPr>
              <a:spLocks noChangeArrowheads="1"/>
            </p:cNvSpPr>
            <p:nvPr/>
          </p:nvSpPr>
          <p:spPr bwMode="auto">
            <a:xfrm>
              <a:off x="11084527" y="2650763"/>
              <a:ext cx="21800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WINN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39" name="Rectangle 240"/>
            <p:cNvSpPr>
              <a:spLocks noChangeArrowheads="1"/>
            </p:cNvSpPr>
            <p:nvPr/>
          </p:nvSpPr>
          <p:spPr bwMode="auto">
            <a:xfrm>
              <a:off x="12132057" y="2398473"/>
              <a:ext cx="3638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FRANKLIN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40" name="Rectangle 241"/>
            <p:cNvSpPr>
              <a:spLocks noChangeArrowheads="1"/>
            </p:cNvSpPr>
            <p:nvPr/>
          </p:nvSpPr>
          <p:spPr bwMode="auto">
            <a:xfrm>
              <a:off x="12671693" y="2408508"/>
              <a:ext cx="27892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TENSAS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41" name="Rectangle 242"/>
            <p:cNvSpPr>
              <a:spLocks noChangeArrowheads="1"/>
            </p:cNvSpPr>
            <p:nvPr/>
          </p:nvSpPr>
          <p:spPr bwMode="auto">
            <a:xfrm>
              <a:off x="11093036" y="3169680"/>
              <a:ext cx="25648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GRANT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43" name="Rectangle 244"/>
            <p:cNvSpPr>
              <a:spLocks noChangeArrowheads="1"/>
            </p:cNvSpPr>
            <p:nvPr/>
          </p:nvSpPr>
          <p:spPr bwMode="auto">
            <a:xfrm>
              <a:off x="11984381" y="2828514"/>
              <a:ext cx="45685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CATAHOULA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52" name="Rectangle 245"/>
            <p:cNvSpPr>
              <a:spLocks noChangeArrowheads="1"/>
            </p:cNvSpPr>
            <p:nvPr/>
          </p:nvSpPr>
          <p:spPr bwMode="auto">
            <a:xfrm>
              <a:off x="12368061" y="3032066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56" name="Rectangle 246"/>
            <p:cNvSpPr>
              <a:spLocks noChangeArrowheads="1"/>
            </p:cNvSpPr>
            <p:nvPr/>
          </p:nvSpPr>
          <p:spPr bwMode="auto">
            <a:xfrm>
              <a:off x="12368061" y="3116641"/>
              <a:ext cx="5931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58" name="Rectangle 247"/>
            <p:cNvSpPr>
              <a:spLocks noChangeArrowheads="1"/>
            </p:cNvSpPr>
            <p:nvPr/>
          </p:nvSpPr>
          <p:spPr bwMode="auto">
            <a:xfrm>
              <a:off x="12368061" y="3199783"/>
              <a:ext cx="5770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61" name="Rectangle 248"/>
            <p:cNvSpPr>
              <a:spLocks noChangeArrowheads="1"/>
            </p:cNvSpPr>
            <p:nvPr/>
          </p:nvSpPr>
          <p:spPr bwMode="auto">
            <a:xfrm>
              <a:off x="12368061" y="3284358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64" name="Rectangle 249"/>
            <p:cNvSpPr>
              <a:spLocks noChangeArrowheads="1"/>
            </p:cNvSpPr>
            <p:nvPr/>
          </p:nvSpPr>
          <p:spPr bwMode="auto">
            <a:xfrm>
              <a:off x="12368061" y="3367499"/>
              <a:ext cx="5931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76" name="Rectangle 250"/>
            <p:cNvSpPr>
              <a:spLocks noChangeArrowheads="1"/>
            </p:cNvSpPr>
            <p:nvPr/>
          </p:nvSpPr>
          <p:spPr bwMode="auto">
            <a:xfrm>
              <a:off x="12368061" y="3450640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80" name="Rectangle 251"/>
            <p:cNvSpPr>
              <a:spLocks noChangeArrowheads="1"/>
            </p:cNvSpPr>
            <p:nvPr/>
          </p:nvSpPr>
          <p:spPr bwMode="auto">
            <a:xfrm>
              <a:off x="12368061" y="3535215"/>
              <a:ext cx="5450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82" name="Rectangle 252"/>
            <p:cNvSpPr>
              <a:spLocks noChangeArrowheads="1"/>
            </p:cNvSpPr>
            <p:nvPr/>
          </p:nvSpPr>
          <p:spPr bwMode="auto">
            <a:xfrm>
              <a:off x="12387383" y="3618356"/>
              <a:ext cx="2244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84" name="Rectangle 253"/>
            <p:cNvSpPr>
              <a:spLocks noChangeArrowheads="1"/>
            </p:cNvSpPr>
            <p:nvPr/>
          </p:nvSpPr>
          <p:spPr bwMode="auto">
            <a:xfrm>
              <a:off x="12368061" y="3704364"/>
              <a:ext cx="5129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86" name="Rectangle 254"/>
            <p:cNvSpPr>
              <a:spLocks noChangeArrowheads="1"/>
            </p:cNvSpPr>
            <p:nvPr/>
          </p:nvSpPr>
          <p:spPr bwMode="auto">
            <a:xfrm>
              <a:off x="10263342" y="3872080"/>
              <a:ext cx="31739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VERNON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76" name="Rectangle 256"/>
            <p:cNvSpPr>
              <a:spLocks noChangeArrowheads="1"/>
            </p:cNvSpPr>
            <p:nvPr/>
          </p:nvSpPr>
          <p:spPr bwMode="auto">
            <a:xfrm>
              <a:off x="11791161" y="3910784"/>
              <a:ext cx="41036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AVOYELLES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82" name="Rectangle 257"/>
            <p:cNvSpPr>
              <a:spLocks noChangeArrowheads="1"/>
            </p:cNvSpPr>
            <p:nvPr/>
          </p:nvSpPr>
          <p:spPr bwMode="auto">
            <a:xfrm>
              <a:off x="10054939" y="4422533"/>
              <a:ext cx="50174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BEAUREGARD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11" name="Rectangle 258"/>
            <p:cNvSpPr>
              <a:spLocks noChangeArrowheads="1"/>
            </p:cNvSpPr>
            <p:nvPr/>
          </p:nvSpPr>
          <p:spPr bwMode="auto">
            <a:xfrm>
              <a:off x="10848523" y="4560146"/>
              <a:ext cx="22923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ALLEN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24" name="Rectangle 259"/>
            <p:cNvSpPr>
              <a:spLocks noChangeArrowheads="1"/>
            </p:cNvSpPr>
            <p:nvPr/>
          </p:nvSpPr>
          <p:spPr bwMode="auto">
            <a:xfrm>
              <a:off x="11244623" y="4375229"/>
              <a:ext cx="46487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EVANGELINE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53" name="Rectangle 260"/>
            <p:cNvSpPr>
              <a:spLocks noChangeArrowheads="1"/>
            </p:cNvSpPr>
            <p:nvPr/>
          </p:nvSpPr>
          <p:spPr bwMode="auto">
            <a:xfrm>
              <a:off x="11856028" y="4511408"/>
              <a:ext cx="21640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SAINT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90" name="Rectangle 261"/>
            <p:cNvSpPr>
              <a:spLocks noChangeArrowheads="1"/>
            </p:cNvSpPr>
            <p:nvPr/>
          </p:nvSpPr>
          <p:spPr bwMode="auto">
            <a:xfrm>
              <a:off x="11835325" y="4594549"/>
              <a:ext cx="29335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LANDRY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91" name="Rectangle 262"/>
            <p:cNvSpPr>
              <a:spLocks noChangeArrowheads="1"/>
            </p:cNvSpPr>
            <p:nvPr/>
          </p:nvSpPr>
          <p:spPr bwMode="auto">
            <a:xfrm>
              <a:off x="12401184" y="4501374"/>
              <a:ext cx="27251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POINTE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48" name="Rectangle 263"/>
            <p:cNvSpPr>
              <a:spLocks noChangeArrowheads="1"/>
            </p:cNvSpPr>
            <p:nvPr/>
          </p:nvSpPr>
          <p:spPr bwMode="auto">
            <a:xfrm>
              <a:off x="12401184" y="4585948"/>
              <a:ext cx="29815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COUPEE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49" name="Rectangle 264"/>
            <p:cNvSpPr>
              <a:spLocks noChangeArrowheads="1"/>
            </p:cNvSpPr>
            <p:nvPr/>
          </p:nvSpPr>
          <p:spPr bwMode="auto">
            <a:xfrm>
              <a:off x="12660651" y="4078500"/>
              <a:ext cx="17793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21" name="Rectangle 265"/>
            <p:cNvSpPr>
              <a:spLocks noChangeArrowheads="1"/>
            </p:cNvSpPr>
            <p:nvPr/>
          </p:nvSpPr>
          <p:spPr bwMode="auto">
            <a:xfrm>
              <a:off x="12660651" y="4148741"/>
              <a:ext cx="32380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FELICIANA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78" name="Rectangle 266"/>
            <p:cNvSpPr>
              <a:spLocks noChangeArrowheads="1"/>
            </p:cNvSpPr>
            <p:nvPr/>
          </p:nvSpPr>
          <p:spPr bwMode="auto">
            <a:xfrm>
              <a:off x="13142635" y="4104532"/>
              <a:ext cx="17953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79" name="Rectangle 267"/>
            <p:cNvSpPr>
              <a:spLocks noChangeArrowheads="1"/>
            </p:cNvSpPr>
            <p:nvPr/>
          </p:nvSpPr>
          <p:spPr bwMode="auto">
            <a:xfrm>
              <a:off x="13070647" y="4203766"/>
              <a:ext cx="37670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FELICIANA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90" name="Rectangle 270"/>
            <p:cNvSpPr>
              <a:spLocks noChangeArrowheads="1"/>
            </p:cNvSpPr>
            <p:nvPr/>
          </p:nvSpPr>
          <p:spPr bwMode="auto">
            <a:xfrm>
              <a:off x="14024234" y="4112853"/>
              <a:ext cx="5450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991" name="Rectangle 271"/>
            <p:cNvSpPr>
              <a:spLocks noChangeArrowheads="1"/>
            </p:cNvSpPr>
            <p:nvPr/>
          </p:nvSpPr>
          <p:spPr bwMode="auto">
            <a:xfrm>
              <a:off x="14024234" y="4213246"/>
              <a:ext cx="609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30" name="Rectangle 272"/>
            <p:cNvSpPr>
              <a:spLocks noChangeArrowheads="1"/>
            </p:cNvSpPr>
            <p:nvPr/>
          </p:nvSpPr>
          <p:spPr bwMode="auto">
            <a:xfrm>
              <a:off x="14022605" y="4297822"/>
              <a:ext cx="5450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g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31" name="Rectangle 273"/>
            <p:cNvSpPr>
              <a:spLocks noChangeArrowheads="1"/>
            </p:cNvSpPr>
            <p:nvPr/>
          </p:nvSpPr>
          <p:spPr bwMode="auto">
            <a:xfrm>
              <a:off x="14039328" y="4412862"/>
              <a:ext cx="2725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err="1" smtClean="0">
                  <a:solidFill>
                    <a:schemeClr val="bg1"/>
                  </a:solidFill>
                </a:rPr>
                <a:t>i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32" name="Rectangle 274"/>
            <p:cNvSpPr>
              <a:spLocks noChangeArrowheads="1"/>
            </p:cNvSpPr>
            <p:nvPr/>
          </p:nvSpPr>
          <p:spPr bwMode="auto">
            <a:xfrm>
              <a:off x="14025614" y="4508069"/>
              <a:ext cx="609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34" name="Rectangle 276"/>
            <p:cNvSpPr>
              <a:spLocks noChangeArrowheads="1"/>
            </p:cNvSpPr>
            <p:nvPr/>
          </p:nvSpPr>
          <p:spPr bwMode="auto">
            <a:xfrm>
              <a:off x="14024234" y="4705468"/>
              <a:ext cx="609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h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35" name="Rectangle 277"/>
            <p:cNvSpPr>
              <a:spLocks noChangeArrowheads="1"/>
            </p:cNvSpPr>
            <p:nvPr/>
          </p:nvSpPr>
          <p:spPr bwMode="auto">
            <a:xfrm>
              <a:off x="14022605" y="4787827"/>
              <a:ext cx="609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o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36" name="Rectangle 278"/>
            <p:cNvSpPr>
              <a:spLocks noChangeArrowheads="1"/>
            </p:cNvSpPr>
            <p:nvPr/>
          </p:nvSpPr>
          <p:spPr bwMode="auto">
            <a:xfrm>
              <a:off x="14022227" y="4877587"/>
              <a:ext cx="5450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37" name="Rectangle 280"/>
            <p:cNvSpPr>
              <a:spLocks noChangeArrowheads="1"/>
            </p:cNvSpPr>
            <p:nvPr/>
          </p:nvSpPr>
          <p:spPr bwMode="auto">
            <a:xfrm>
              <a:off x="10729830" y="5090530"/>
              <a:ext cx="40556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JEFFERSON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38" name="Rectangle 281"/>
            <p:cNvSpPr>
              <a:spLocks noChangeArrowheads="1"/>
            </p:cNvSpPr>
            <p:nvPr/>
          </p:nvSpPr>
          <p:spPr bwMode="auto">
            <a:xfrm>
              <a:off x="10844383" y="5173672"/>
              <a:ext cx="22121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DAVIS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39" name="Rectangle 282"/>
            <p:cNvSpPr>
              <a:spLocks noChangeArrowheads="1"/>
            </p:cNvSpPr>
            <p:nvPr/>
          </p:nvSpPr>
          <p:spPr bwMode="auto">
            <a:xfrm>
              <a:off x="11321912" y="5027458"/>
              <a:ext cx="27892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ACADIA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0" name="Rectangle 283"/>
            <p:cNvSpPr>
              <a:spLocks noChangeArrowheads="1"/>
            </p:cNvSpPr>
            <p:nvPr/>
          </p:nvSpPr>
          <p:spPr bwMode="auto">
            <a:xfrm>
              <a:off x="10184674" y="5636684"/>
              <a:ext cx="38472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CAMERON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1" name="Rectangle 284"/>
            <p:cNvSpPr>
              <a:spLocks noChangeArrowheads="1"/>
            </p:cNvSpPr>
            <p:nvPr/>
          </p:nvSpPr>
          <p:spPr bwMode="auto">
            <a:xfrm>
              <a:off x="11339854" y="5651018"/>
              <a:ext cx="41998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VERMILION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2" name="Rectangle 285"/>
            <p:cNvSpPr>
              <a:spLocks noChangeArrowheads="1"/>
            </p:cNvSpPr>
            <p:nvPr/>
          </p:nvSpPr>
          <p:spPr bwMode="auto">
            <a:xfrm>
              <a:off x="12145298" y="6158466"/>
              <a:ext cx="12182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VER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3" name="Rectangle 286"/>
            <p:cNvSpPr>
              <a:spLocks noChangeArrowheads="1"/>
            </p:cNvSpPr>
            <p:nvPr/>
          </p:nvSpPr>
          <p:spPr bwMode="auto">
            <a:xfrm rot="18420000">
              <a:off x="11700488" y="5109586"/>
              <a:ext cx="34144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LAFAYETTE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4" name="Rectangle 287"/>
            <p:cNvSpPr>
              <a:spLocks noChangeArrowheads="1"/>
            </p:cNvSpPr>
            <p:nvPr/>
          </p:nvSpPr>
          <p:spPr bwMode="auto">
            <a:xfrm>
              <a:off x="12213485" y="5058994"/>
              <a:ext cx="21640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SAINT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5" name="Rectangle 288"/>
            <p:cNvSpPr>
              <a:spLocks noChangeArrowheads="1"/>
            </p:cNvSpPr>
            <p:nvPr/>
          </p:nvSpPr>
          <p:spPr bwMode="auto">
            <a:xfrm>
              <a:off x="12194163" y="5142135"/>
              <a:ext cx="29976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MARTIN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6" name="Rectangle 289"/>
            <p:cNvSpPr>
              <a:spLocks noChangeArrowheads="1"/>
            </p:cNvSpPr>
            <p:nvPr/>
          </p:nvSpPr>
          <p:spPr bwMode="auto">
            <a:xfrm>
              <a:off x="12158279" y="5530606"/>
              <a:ext cx="23564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IBERIA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7" name="Rectangle 292"/>
            <p:cNvSpPr>
              <a:spLocks noChangeArrowheads="1"/>
            </p:cNvSpPr>
            <p:nvPr/>
          </p:nvSpPr>
          <p:spPr bwMode="auto">
            <a:xfrm>
              <a:off x="12907698" y="5682555"/>
              <a:ext cx="10740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8" name="Rectangle 293"/>
            <p:cNvSpPr>
              <a:spLocks noChangeArrowheads="1"/>
            </p:cNvSpPr>
            <p:nvPr/>
          </p:nvSpPr>
          <p:spPr bwMode="auto">
            <a:xfrm>
              <a:off x="12906437" y="5765696"/>
              <a:ext cx="29976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MARTIN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9" name="Rectangle 294"/>
            <p:cNvSpPr>
              <a:spLocks noChangeArrowheads="1"/>
            </p:cNvSpPr>
            <p:nvPr/>
          </p:nvSpPr>
          <p:spPr bwMode="auto">
            <a:xfrm>
              <a:off x="14286223" y="4151608"/>
              <a:ext cx="52578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WASHINGTON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50" name="Rectangle 295"/>
            <p:cNvSpPr>
              <a:spLocks noChangeArrowheads="1"/>
            </p:cNvSpPr>
            <p:nvPr/>
          </p:nvSpPr>
          <p:spPr bwMode="auto">
            <a:xfrm>
              <a:off x="13056032" y="4617485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51" name="Rectangle 296"/>
            <p:cNvSpPr>
              <a:spLocks noChangeArrowheads="1"/>
            </p:cNvSpPr>
            <p:nvPr/>
          </p:nvSpPr>
          <p:spPr bwMode="auto">
            <a:xfrm>
              <a:off x="13073315" y="4686291"/>
              <a:ext cx="22442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52" name="Rectangle 297"/>
            <p:cNvSpPr>
              <a:spLocks noChangeArrowheads="1"/>
            </p:cNvSpPr>
            <p:nvPr/>
          </p:nvSpPr>
          <p:spPr bwMode="auto">
            <a:xfrm>
              <a:off x="13088885" y="4756532"/>
              <a:ext cx="22762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ROUGE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53" name="Rectangle 301"/>
            <p:cNvSpPr>
              <a:spLocks noChangeArrowheads="1"/>
            </p:cNvSpPr>
            <p:nvPr/>
          </p:nvSpPr>
          <p:spPr bwMode="auto">
            <a:xfrm>
              <a:off x="12758642" y="5195174"/>
              <a:ext cx="35586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IBERVILLE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54" name="Rectangle 302"/>
            <p:cNvSpPr>
              <a:spLocks noChangeArrowheads="1"/>
            </p:cNvSpPr>
            <p:nvPr/>
          </p:nvSpPr>
          <p:spPr bwMode="auto">
            <a:xfrm>
              <a:off x="12787624" y="4724995"/>
              <a:ext cx="17793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55" name="Rectangle 303"/>
            <p:cNvSpPr>
              <a:spLocks noChangeArrowheads="1"/>
            </p:cNvSpPr>
            <p:nvPr/>
          </p:nvSpPr>
          <p:spPr bwMode="auto">
            <a:xfrm>
              <a:off x="12797286" y="4796669"/>
              <a:ext cx="22442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56" name="Rectangle 304"/>
            <p:cNvSpPr>
              <a:spLocks noChangeArrowheads="1"/>
            </p:cNvSpPr>
            <p:nvPr/>
          </p:nvSpPr>
          <p:spPr bwMode="auto">
            <a:xfrm>
              <a:off x="12812857" y="4865476"/>
              <a:ext cx="22762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ROUGE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57" name="Rectangle 305"/>
            <p:cNvSpPr>
              <a:spLocks noChangeArrowheads="1"/>
            </p:cNvSpPr>
            <p:nvPr/>
          </p:nvSpPr>
          <p:spPr bwMode="auto">
            <a:xfrm>
              <a:off x="13298279" y="5188006"/>
              <a:ext cx="36388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ASCENSION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58" name="Rectangle 307"/>
            <p:cNvSpPr>
              <a:spLocks noChangeArrowheads="1"/>
            </p:cNvSpPr>
            <p:nvPr/>
          </p:nvSpPr>
          <p:spPr bwMode="auto">
            <a:xfrm>
              <a:off x="13836535" y="5345688"/>
              <a:ext cx="20197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JOHN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059" name="Rectangle 310"/>
            <p:cNvSpPr>
              <a:spLocks noChangeArrowheads="1"/>
            </p:cNvSpPr>
            <p:nvPr/>
          </p:nvSpPr>
          <p:spPr bwMode="auto">
            <a:xfrm>
              <a:off x="13894500" y="5749927"/>
              <a:ext cx="3847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0" name="Rectangle 311"/>
            <p:cNvSpPr>
              <a:spLocks noChangeArrowheads="1"/>
            </p:cNvSpPr>
            <p:nvPr/>
          </p:nvSpPr>
          <p:spPr bwMode="auto">
            <a:xfrm>
              <a:off x="13933144" y="5833068"/>
              <a:ext cx="5129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1" name="Rectangle 312"/>
            <p:cNvSpPr>
              <a:spLocks noChangeArrowheads="1"/>
            </p:cNvSpPr>
            <p:nvPr/>
          </p:nvSpPr>
          <p:spPr bwMode="auto">
            <a:xfrm>
              <a:off x="14006097" y="5917643"/>
              <a:ext cx="4167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2" name="Rectangle 313"/>
            <p:cNvSpPr>
              <a:spLocks noChangeArrowheads="1"/>
            </p:cNvSpPr>
            <p:nvPr/>
          </p:nvSpPr>
          <p:spPr bwMode="auto">
            <a:xfrm>
              <a:off x="14044687" y="6000785"/>
              <a:ext cx="5931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3" name="Rectangle 314"/>
            <p:cNvSpPr>
              <a:spLocks noChangeArrowheads="1"/>
            </p:cNvSpPr>
            <p:nvPr/>
          </p:nvSpPr>
          <p:spPr bwMode="auto">
            <a:xfrm>
              <a:off x="14101522" y="6085359"/>
              <a:ext cx="5770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4" name="Rectangle 315"/>
            <p:cNvSpPr>
              <a:spLocks noChangeArrowheads="1"/>
            </p:cNvSpPr>
            <p:nvPr/>
          </p:nvSpPr>
          <p:spPr bwMode="auto">
            <a:xfrm>
              <a:off x="14138550" y="6169934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5" name="Rectangle 316"/>
            <p:cNvSpPr>
              <a:spLocks noChangeArrowheads="1"/>
            </p:cNvSpPr>
            <p:nvPr/>
          </p:nvSpPr>
          <p:spPr bwMode="auto">
            <a:xfrm>
              <a:off x="14196516" y="6253075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6" name="Rectangle 317"/>
            <p:cNvSpPr>
              <a:spLocks noChangeArrowheads="1"/>
            </p:cNvSpPr>
            <p:nvPr/>
          </p:nvSpPr>
          <p:spPr bwMode="auto">
            <a:xfrm>
              <a:off x="14251721" y="6337649"/>
              <a:ext cx="5610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7" name="Rectangle 318"/>
            <p:cNvSpPr>
              <a:spLocks noChangeArrowheads="1"/>
            </p:cNvSpPr>
            <p:nvPr/>
          </p:nvSpPr>
          <p:spPr bwMode="auto">
            <a:xfrm>
              <a:off x="14326486" y="6420791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8" name="Rectangle 320"/>
            <p:cNvSpPr>
              <a:spLocks noChangeArrowheads="1"/>
            </p:cNvSpPr>
            <p:nvPr/>
          </p:nvSpPr>
          <p:spPr bwMode="auto">
            <a:xfrm>
              <a:off x="14363750" y="5510537"/>
              <a:ext cx="2404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9" name="Rectangle 321"/>
            <p:cNvSpPr>
              <a:spLocks noChangeArrowheads="1"/>
            </p:cNvSpPr>
            <p:nvPr/>
          </p:nvSpPr>
          <p:spPr bwMode="auto">
            <a:xfrm>
              <a:off x="14377551" y="5579344"/>
              <a:ext cx="3687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0" name="Rectangle 322"/>
            <p:cNvSpPr>
              <a:spLocks noChangeArrowheads="1"/>
            </p:cNvSpPr>
            <p:nvPr/>
          </p:nvSpPr>
          <p:spPr bwMode="auto">
            <a:xfrm>
              <a:off x="14417575" y="5649584"/>
              <a:ext cx="3526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1" name="Rectangle 323"/>
            <p:cNvSpPr>
              <a:spLocks noChangeArrowheads="1"/>
            </p:cNvSpPr>
            <p:nvPr/>
          </p:nvSpPr>
          <p:spPr bwMode="auto">
            <a:xfrm>
              <a:off x="14432757" y="5718391"/>
              <a:ext cx="3526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2" name="Rectangle 324"/>
            <p:cNvSpPr>
              <a:spLocks noChangeArrowheads="1"/>
            </p:cNvSpPr>
            <p:nvPr/>
          </p:nvSpPr>
          <p:spPr bwMode="auto">
            <a:xfrm>
              <a:off x="14441038" y="5787197"/>
              <a:ext cx="3687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3" name="Rectangle 325"/>
            <p:cNvSpPr>
              <a:spLocks noChangeArrowheads="1"/>
            </p:cNvSpPr>
            <p:nvPr/>
          </p:nvSpPr>
          <p:spPr bwMode="auto">
            <a:xfrm>
              <a:off x="14463119" y="5857438"/>
              <a:ext cx="4167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4" name="Rectangle 326"/>
            <p:cNvSpPr>
              <a:spLocks noChangeArrowheads="1"/>
            </p:cNvSpPr>
            <p:nvPr/>
          </p:nvSpPr>
          <p:spPr bwMode="auto">
            <a:xfrm>
              <a:off x="14471400" y="5926244"/>
              <a:ext cx="3526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5" name="Rectangle 327"/>
            <p:cNvSpPr>
              <a:spLocks noChangeArrowheads="1"/>
            </p:cNvSpPr>
            <p:nvPr/>
          </p:nvSpPr>
          <p:spPr bwMode="auto">
            <a:xfrm>
              <a:off x="14475332" y="5996484"/>
              <a:ext cx="5129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6" name="Rectangle 328"/>
            <p:cNvSpPr>
              <a:spLocks noChangeArrowheads="1"/>
            </p:cNvSpPr>
            <p:nvPr/>
          </p:nvSpPr>
          <p:spPr bwMode="auto">
            <a:xfrm>
              <a:off x="14486387" y="6065290"/>
              <a:ext cx="4969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7" name="Rectangle 329"/>
            <p:cNvSpPr>
              <a:spLocks noChangeArrowheads="1"/>
            </p:cNvSpPr>
            <p:nvPr/>
          </p:nvSpPr>
          <p:spPr bwMode="auto">
            <a:xfrm>
              <a:off x="14686703" y="5737026"/>
              <a:ext cx="4648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8" name="Rectangle 330"/>
            <p:cNvSpPr>
              <a:spLocks noChangeArrowheads="1"/>
            </p:cNvSpPr>
            <p:nvPr/>
          </p:nvSpPr>
          <p:spPr bwMode="auto">
            <a:xfrm>
              <a:off x="14744669" y="5821601"/>
              <a:ext cx="3847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9" name="Rectangle 331"/>
            <p:cNvSpPr>
              <a:spLocks noChangeArrowheads="1"/>
            </p:cNvSpPr>
            <p:nvPr/>
          </p:nvSpPr>
          <p:spPr bwMode="auto">
            <a:xfrm>
              <a:off x="14801019" y="5906176"/>
              <a:ext cx="5129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0" name="Rectangle 332"/>
            <p:cNvSpPr>
              <a:spLocks noChangeArrowheads="1"/>
            </p:cNvSpPr>
            <p:nvPr/>
          </p:nvSpPr>
          <p:spPr bwMode="auto">
            <a:xfrm>
              <a:off x="14875534" y="5990750"/>
              <a:ext cx="6091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Q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1" name="Rectangle 333"/>
            <p:cNvSpPr>
              <a:spLocks noChangeArrowheads="1"/>
            </p:cNvSpPr>
            <p:nvPr/>
          </p:nvSpPr>
          <p:spPr bwMode="auto">
            <a:xfrm>
              <a:off x="14951690" y="6073891"/>
              <a:ext cx="5770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2" name="Rectangle 334"/>
            <p:cNvSpPr>
              <a:spLocks noChangeArrowheads="1"/>
            </p:cNvSpPr>
            <p:nvPr/>
          </p:nvSpPr>
          <p:spPr bwMode="auto">
            <a:xfrm>
              <a:off x="15026219" y="6157032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3" name="Rectangle 335"/>
            <p:cNvSpPr>
              <a:spLocks noChangeArrowheads="1"/>
            </p:cNvSpPr>
            <p:nvPr/>
          </p:nvSpPr>
          <p:spPr bwMode="auto">
            <a:xfrm>
              <a:off x="15100746" y="6241607"/>
              <a:ext cx="7694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4" name="Rectangle 336"/>
            <p:cNvSpPr>
              <a:spLocks noChangeArrowheads="1"/>
            </p:cNvSpPr>
            <p:nvPr/>
          </p:nvSpPr>
          <p:spPr bwMode="auto">
            <a:xfrm>
              <a:off x="15212538" y="6324749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5" name="Rectangle 337"/>
            <p:cNvSpPr>
              <a:spLocks noChangeArrowheads="1"/>
            </p:cNvSpPr>
            <p:nvPr/>
          </p:nvSpPr>
          <p:spPr bwMode="auto">
            <a:xfrm>
              <a:off x="15307768" y="6409323"/>
              <a:ext cx="5770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6" name="Rectangle 338"/>
            <p:cNvSpPr>
              <a:spLocks noChangeArrowheads="1"/>
            </p:cNvSpPr>
            <p:nvPr/>
          </p:nvSpPr>
          <p:spPr bwMode="auto">
            <a:xfrm>
              <a:off x="15419560" y="6492465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7" name="Rectangle 339"/>
            <p:cNvSpPr>
              <a:spLocks noChangeArrowheads="1"/>
            </p:cNvSpPr>
            <p:nvPr/>
          </p:nvSpPr>
          <p:spPr bwMode="auto">
            <a:xfrm>
              <a:off x="15493609" y="6577040"/>
              <a:ext cx="10419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  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8" name="Rectangle 340"/>
            <p:cNvSpPr>
              <a:spLocks noChangeArrowheads="1"/>
            </p:cNvSpPr>
            <p:nvPr/>
          </p:nvSpPr>
          <p:spPr bwMode="auto">
            <a:xfrm>
              <a:off x="14878947" y="5664473"/>
              <a:ext cx="52578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SAINT  BERNARD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9" name="Rectangle 342"/>
            <p:cNvSpPr>
              <a:spLocks noChangeArrowheads="1"/>
            </p:cNvSpPr>
            <p:nvPr/>
          </p:nvSpPr>
          <p:spPr bwMode="auto">
            <a:xfrm>
              <a:off x="13027351" y="5554974"/>
              <a:ext cx="42800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ASSUMPTION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90" name="Rectangle 344"/>
            <p:cNvSpPr>
              <a:spLocks noChangeArrowheads="1"/>
            </p:cNvSpPr>
            <p:nvPr/>
          </p:nvSpPr>
          <p:spPr bwMode="auto">
            <a:xfrm>
              <a:off x="13466656" y="5480434"/>
              <a:ext cx="26289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JAM 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091" name="Group 345"/>
            <p:cNvGrpSpPr>
              <a:grpSpLocks/>
            </p:cNvGrpSpPr>
            <p:nvPr/>
          </p:nvGrpSpPr>
          <p:grpSpPr bwMode="auto">
            <a:xfrm>
              <a:off x="9282059" y="1102615"/>
              <a:ext cx="790823" cy="1205549"/>
              <a:chOff x="152" y="196"/>
              <a:chExt cx="573" cy="841"/>
            </a:xfrm>
            <a:noFill/>
          </p:grpSpPr>
          <p:sp>
            <p:nvSpPr>
              <p:cNvPr id="2333" name="Freeform 346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4" name="Freeform 347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2" name="Group 348"/>
            <p:cNvGrpSpPr>
              <a:grpSpLocks/>
            </p:cNvGrpSpPr>
            <p:nvPr/>
          </p:nvGrpSpPr>
          <p:grpSpPr bwMode="auto">
            <a:xfrm>
              <a:off x="9596732" y="1102615"/>
              <a:ext cx="554818" cy="1166845"/>
              <a:chOff x="380" y="196"/>
              <a:chExt cx="402" cy="814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331" name="Freeform 349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2" name="Freeform 350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3" name="Group 351"/>
            <p:cNvGrpSpPr>
              <a:grpSpLocks/>
            </p:cNvGrpSpPr>
            <p:nvPr/>
          </p:nvGrpSpPr>
          <p:grpSpPr bwMode="auto">
            <a:xfrm>
              <a:off x="9992834" y="1102615"/>
              <a:ext cx="476149" cy="934623"/>
              <a:chOff x="667" y="196"/>
              <a:chExt cx="345" cy="652"/>
            </a:xfrm>
            <a:noFill/>
          </p:grpSpPr>
          <p:sp>
            <p:nvSpPr>
              <p:cNvPr id="2329" name="Freeform 352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0" name="Freeform 353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4" name="Group 354"/>
            <p:cNvGrpSpPr>
              <a:grpSpLocks/>
            </p:cNvGrpSpPr>
            <p:nvPr/>
          </p:nvGrpSpPr>
          <p:grpSpPr bwMode="auto">
            <a:xfrm>
              <a:off x="10351671" y="1102615"/>
              <a:ext cx="670750" cy="660831"/>
              <a:chOff x="927" y="196"/>
              <a:chExt cx="486" cy="461"/>
            </a:xfrm>
            <a:noFill/>
          </p:grpSpPr>
          <p:sp>
            <p:nvSpPr>
              <p:cNvPr id="2327" name="Freeform 355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8" name="Freeform 356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5" name="Group 357"/>
            <p:cNvGrpSpPr>
              <a:grpSpLocks/>
            </p:cNvGrpSpPr>
            <p:nvPr/>
          </p:nvGrpSpPr>
          <p:grpSpPr bwMode="auto">
            <a:xfrm>
              <a:off x="11022421" y="1102615"/>
              <a:ext cx="829466" cy="660831"/>
              <a:chOff x="1413" y="196"/>
              <a:chExt cx="601" cy="461"/>
            </a:xfrm>
            <a:noFill/>
          </p:grpSpPr>
          <p:sp>
            <p:nvSpPr>
              <p:cNvPr id="2325" name="Freeform 358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6" name="Freeform 359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6" name="Group 360"/>
            <p:cNvGrpSpPr>
              <a:grpSpLocks/>
            </p:cNvGrpSpPr>
            <p:nvPr/>
          </p:nvGrpSpPr>
          <p:grpSpPr bwMode="auto">
            <a:xfrm>
              <a:off x="11813244" y="1102615"/>
              <a:ext cx="830847" cy="736804"/>
              <a:chOff x="1986" y="196"/>
              <a:chExt cx="602" cy="514"/>
            </a:xfrm>
            <a:noFill/>
          </p:grpSpPr>
          <p:sp>
            <p:nvSpPr>
              <p:cNvPr id="2323" name="Freeform 361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4" name="Freeform 362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7" name="Group 363"/>
            <p:cNvGrpSpPr>
              <a:grpSpLocks/>
            </p:cNvGrpSpPr>
            <p:nvPr/>
          </p:nvGrpSpPr>
          <p:grpSpPr bwMode="auto">
            <a:xfrm>
              <a:off x="12406705" y="1102615"/>
              <a:ext cx="437506" cy="660831"/>
              <a:chOff x="2416" y="196"/>
              <a:chExt cx="317" cy="46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321" name="Freeform 364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2" name="Freeform 365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8" name="Group 366"/>
            <p:cNvGrpSpPr>
              <a:grpSpLocks/>
            </p:cNvGrpSpPr>
            <p:nvPr/>
          </p:nvGrpSpPr>
          <p:grpSpPr bwMode="auto">
            <a:xfrm>
              <a:off x="12646851" y="1102615"/>
              <a:ext cx="513413" cy="699534"/>
              <a:chOff x="2590" y="196"/>
              <a:chExt cx="372" cy="488"/>
            </a:xfrm>
            <a:noFill/>
          </p:grpSpPr>
          <p:sp>
            <p:nvSpPr>
              <p:cNvPr id="2319" name="Freeform 367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0" name="Freeform 368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9" name="Group 369"/>
            <p:cNvGrpSpPr>
              <a:grpSpLocks/>
            </p:cNvGrpSpPr>
            <p:nvPr/>
          </p:nvGrpSpPr>
          <p:grpSpPr bwMode="auto">
            <a:xfrm>
              <a:off x="9282059" y="2114645"/>
              <a:ext cx="908134" cy="699534"/>
              <a:chOff x="152" y="902"/>
              <a:chExt cx="658" cy="488"/>
            </a:xfrm>
            <a:noFill/>
          </p:grpSpPr>
          <p:sp>
            <p:nvSpPr>
              <p:cNvPr id="2317" name="Freeform 370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8" name="Freeform 371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0" name="Group 372"/>
            <p:cNvGrpSpPr>
              <a:grpSpLocks/>
            </p:cNvGrpSpPr>
            <p:nvPr/>
          </p:nvGrpSpPr>
          <p:grpSpPr bwMode="auto">
            <a:xfrm>
              <a:off x="9872761" y="2269460"/>
              <a:ext cx="637627" cy="504582"/>
              <a:chOff x="580" y="1010"/>
              <a:chExt cx="462" cy="352"/>
            </a:xfrm>
            <a:noFill/>
          </p:grpSpPr>
          <p:sp>
            <p:nvSpPr>
              <p:cNvPr id="2315" name="Freeform 373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6" name="Freeform 374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1" name="Group 375"/>
            <p:cNvGrpSpPr>
              <a:grpSpLocks/>
            </p:cNvGrpSpPr>
            <p:nvPr/>
          </p:nvGrpSpPr>
          <p:grpSpPr bwMode="auto">
            <a:xfrm>
              <a:off x="10112906" y="1763446"/>
              <a:ext cx="829467" cy="623560"/>
              <a:chOff x="754" y="657"/>
              <a:chExt cx="601" cy="435"/>
            </a:xfrm>
            <a:noFill/>
          </p:grpSpPr>
          <p:sp>
            <p:nvSpPr>
              <p:cNvPr id="2313" name="Freeform 376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4" name="Freeform 377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2" name="Group 378"/>
            <p:cNvGrpSpPr>
              <a:grpSpLocks/>
            </p:cNvGrpSpPr>
            <p:nvPr/>
          </p:nvGrpSpPr>
          <p:grpSpPr bwMode="auto">
            <a:xfrm>
              <a:off x="10825060" y="1491086"/>
              <a:ext cx="593462" cy="465878"/>
              <a:chOff x="1270" y="467"/>
              <a:chExt cx="430" cy="325"/>
            </a:xfrm>
            <a:noFill/>
          </p:grpSpPr>
          <p:sp>
            <p:nvSpPr>
              <p:cNvPr id="2311" name="Freeform 379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2" name="Freeform 380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3" name="Group 381"/>
            <p:cNvGrpSpPr>
              <a:grpSpLocks/>
            </p:cNvGrpSpPr>
            <p:nvPr/>
          </p:nvGrpSpPr>
          <p:grpSpPr bwMode="auto">
            <a:xfrm>
              <a:off x="10863704" y="1879556"/>
              <a:ext cx="676271" cy="507449"/>
              <a:chOff x="1298" y="738"/>
              <a:chExt cx="490" cy="354"/>
            </a:xfrm>
            <a:noFill/>
          </p:grpSpPr>
          <p:sp>
            <p:nvSpPr>
              <p:cNvPr id="2309" name="Freeform 382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0" name="Freeform 383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04" name="Freeform 385"/>
            <p:cNvSpPr>
              <a:spLocks/>
            </p:cNvSpPr>
            <p:nvPr/>
          </p:nvSpPr>
          <p:spPr bwMode="auto">
            <a:xfrm>
              <a:off x="11418522" y="1563400"/>
              <a:ext cx="632106" cy="622126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325"/>
                </a:cxn>
                <a:cxn ang="0">
                  <a:pos x="86" y="406"/>
                </a:cxn>
                <a:cxn ang="0">
                  <a:pos x="86" y="434"/>
                </a:cxn>
                <a:cxn ang="0">
                  <a:pos x="343" y="434"/>
                </a:cxn>
                <a:cxn ang="0">
                  <a:pos x="372" y="325"/>
                </a:cxn>
                <a:cxn ang="0">
                  <a:pos x="458" y="189"/>
                </a:cxn>
                <a:cxn ang="0">
                  <a:pos x="430" y="53"/>
                </a:cxn>
                <a:cxn ang="0">
                  <a:pos x="401" y="26"/>
                </a:cxn>
                <a:cxn ang="0">
                  <a:pos x="343" y="26"/>
                </a:cxn>
                <a:cxn ang="0">
                  <a:pos x="315" y="0"/>
                </a:cxn>
                <a:cxn ang="0">
                  <a:pos x="115" y="135"/>
                </a:cxn>
                <a:cxn ang="0">
                  <a:pos x="0" y="135"/>
                </a:cxn>
              </a:cxnLst>
              <a:rect l="0" t="0" r="r" b="b"/>
              <a:pathLst>
                <a:path w="458" h="434">
                  <a:moveTo>
                    <a:pt x="0" y="135"/>
                  </a:moveTo>
                  <a:lnTo>
                    <a:pt x="0" y="325"/>
                  </a:lnTo>
                  <a:lnTo>
                    <a:pt x="86" y="406"/>
                  </a:lnTo>
                  <a:lnTo>
                    <a:pt x="86" y="434"/>
                  </a:lnTo>
                  <a:lnTo>
                    <a:pt x="343" y="434"/>
                  </a:lnTo>
                  <a:lnTo>
                    <a:pt x="372" y="325"/>
                  </a:lnTo>
                  <a:lnTo>
                    <a:pt x="458" y="189"/>
                  </a:lnTo>
                  <a:lnTo>
                    <a:pt x="430" y="53"/>
                  </a:lnTo>
                  <a:lnTo>
                    <a:pt x="401" y="26"/>
                  </a:lnTo>
                  <a:lnTo>
                    <a:pt x="343" y="26"/>
                  </a:lnTo>
                  <a:lnTo>
                    <a:pt x="315" y="0"/>
                  </a:lnTo>
                  <a:lnTo>
                    <a:pt x="115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105" name="Group 387"/>
            <p:cNvGrpSpPr>
              <a:grpSpLocks/>
            </p:cNvGrpSpPr>
            <p:nvPr/>
          </p:nvGrpSpPr>
          <p:grpSpPr bwMode="auto">
            <a:xfrm>
              <a:off x="11537215" y="2190619"/>
              <a:ext cx="553438" cy="544719"/>
              <a:chOff x="1786" y="955"/>
              <a:chExt cx="401" cy="38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307" name="Freeform 388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8" name="Freeform 389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6" name="Group 390"/>
            <p:cNvGrpSpPr>
              <a:grpSpLocks/>
            </p:cNvGrpSpPr>
            <p:nvPr/>
          </p:nvGrpSpPr>
          <p:grpSpPr bwMode="auto">
            <a:xfrm>
              <a:off x="11891912" y="1607197"/>
              <a:ext cx="752178" cy="779808"/>
              <a:chOff x="2043" y="548"/>
              <a:chExt cx="545" cy="544"/>
            </a:xfrm>
            <a:noFill/>
          </p:grpSpPr>
          <p:sp>
            <p:nvSpPr>
              <p:cNvPr id="2305" name="Freeform 391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6" name="Freeform 392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7" name="Group 393"/>
            <p:cNvGrpSpPr>
              <a:grpSpLocks/>
            </p:cNvGrpSpPr>
            <p:nvPr/>
          </p:nvGrpSpPr>
          <p:grpSpPr bwMode="auto">
            <a:xfrm>
              <a:off x="12529538" y="1802149"/>
              <a:ext cx="828086" cy="506016"/>
              <a:chOff x="2505" y="684"/>
              <a:chExt cx="600" cy="353"/>
            </a:xfrm>
            <a:noFill/>
          </p:grpSpPr>
          <p:sp>
            <p:nvSpPr>
              <p:cNvPr id="2303" name="Freeform 394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4" name="Freeform 395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8" name="Group 396"/>
            <p:cNvGrpSpPr>
              <a:grpSpLocks/>
            </p:cNvGrpSpPr>
            <p:nvPr/>
          </p:nvGrpSpPr>
          <p:grpSpPr bwMode="auto">
            <a:xfrm>
              <a:off x="12010604" y="2035805"/>
              <a:ext cx="594842" cy="738237"/>
              <a:chOff x="2129" y="847"/>
              <a:chExt cx="431" cy="515"/>
            </a:xfrm>
            <a:noFill/>
          </p:grpSpPr>
          <p:sp>
            <p:nvSpPr>
              <p:cNvPr id="2301" name="Freeform 397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2" name="Freeform 398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9" name="Group 399"/>
            <p:cNvGrpSpPr>
              <a:grpSpLocks/>
            </p:cNvGrpSpPr>
            <p:nvPr/>
          </p:nvGrpSpPr>
          <p:grpSpPr bwMode="auto">
            <a:xfrm>
              <a:off x="12488134" y="2230756"/>
              <a:ext cx="713534" cy="738237"/>
              <a:chOff x="2475" y="983"/>
              <a:chExt cx="517" cy="515"/>
            </a:xfrm>
            <a:noFill/>
          </p:grpSpPr>
          <p:sp>
            <p:nvSpPr>
              <p:cNvPr id="2299" name="Freeform 400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0" name="Freeform 401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0" name="Group 402"/>
            <p:cNvGrpSpPr>
              <a:grpSpLocks/>
            </p:cNvGrpSpPr>
            <p:nvPr/>
          </p:nvGrpSpPr>
          <p:grpSpPr bwMode="auto">
            <a:xfrm>
              <a:off x="10074262" y="2387005"/>
              <a:ext cx="948159" cy="1204115"/>
              <a:chOff x="726" y="1092"/>
              <a:chExt cx="687" cy="840"/>
            </a:xfrm>
            <a:noFill/>
          </p:grpSpPr>
          <p:sp>
            <p:nvSpPr>
              <p:cNvPr id="2297" name="Freeform 403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8" name="Freeform 404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1" name="Group 405"/>
            <p:cNvGrpSpPr>
              <a:grpSpLocks/>
            </p:cNvGrpSpPr>
            <p:nvPr/>
          </p:nvGrpSpPr>
          <p:grpSpPr bwMode="auto">
            <a:xfrm>
              <a:off x="10706368" y="2387005"/>
              <a:ext cx="833607" cy="660831"/>
              <a:chOff x="1184" y="1092"/>
              <a:chExt cx="604" cy="461"/>
            </a:xfrm>
            <a:noFill/>
          </p:grpSpPr>
          <p:sp>
            <p:nvSpPr>
              <p:cNvPr id="2295" name="Freeform 406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6" name="Freeform 407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2" name="Group 408"/>
            <p:cNvGrpSpPr>
              <a:grpSpLocks/>
            </p:cNvGrpSpPr>
            <p:nvPr/>
          </p:nvGrpSpPr>
          <p:grpSpPr bwMode="auto">
            <a:xfrm>
              <a:off x="10706368" y="2928856"/>
              <a:ext cx="989563" cy="586290"/>
              <a:chOff x="1184" y="1470"/>
              <a:chExt cx="717" cy="409"/>
            </a:xfrm>
            <a:noFill/>
          </p:grpSpPr>
          <p:sp>
            <p:nvSpPr>
              <p:cNvPr id="2293" name="Freeform 409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4" name="Freeform 410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3" name="Group 411"/>
            <p:cNvGrpSpPr>
              <a:grpSpLocks/>
            </p:cNvGrpSpPr>
            <p:nvPr/>
          </p:nvGrpSpPr>
          <p:grpSpPr bwMode="auto">
            <a:xfrm>
              <a:off x="11457166" y="2735339"/>
              <a:ext cx="476150" cy="855781"/>
              <a:chOff x="1728" y="1335"/>
              <a:chExt cx="345" cy="597"/>
            </a:xfrm>
            <a:noFill/>
          </p:grpSpPr>
          <p:sp>
            <p:nvSpPr>
              <p:cNvPr id="2291" name="Freeform 412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2" name="Freeform 413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4" name="Group 414"/>
            <p:cNvGrpSpPr>
              <a:grpSpLocks/>
            </p:cNvGrpSpPr>
            <p:nvPr/>
          </p:nvGrpSpPr>
          <p:grpSpPr bwMode="auto">
            <a:xfrm>
              <a:off x="11933316" y="2617794"/>
              <a:ext cx="594842" cy="1128141"/>
              <a:chOff x="2073" y="1253"/>
              <a:chExt cx="431" cy="787"/>
            </a:xfrm>
            <a:noFill/>
          </p:grpSpPr>
          <p:sp>
            <p:nvSpPr>
              <p:cNvPr id="2289" name="Freeform 415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0" name="Freeform 416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5" name="Group 417"/>
            <p:cNvGrpSpPr>
              <a:grpSpLocks/>
            </p:cNvGrpSpPr>
            <p:nvPr/>
          </p:nvGrpSpPr>
          <p:grpSpPr bwMode="auto">
            <a:xfrm>
              <a:off x="12133436" y="2968993"/>
              <a:ext cx="632106" cy="1089437"/>
              <a:chOff x="2218" y="1498"/>
              <a:chExt cx="458" cy="760"/>
            </a:xfrm>
            <a:noFill/>
          </p:grpSpPr>
          <p:sp>
            <p:nvSpPr>
              <p:cNvPr id="2287" name="Freeform 418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8" name="Freeform 419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6" name="Group 420"/>
            <p:cNvGrpSpPr>
              <a:grpSpLocks/>
            </p:cNvGrpSpPr>
            <p:nvPr/>
          </p:nvGrpSpPr>
          <p:grpSpPr bwMode="auto">
            <a:xfrm>
              <a:off x="9518064" y="2814179"/>
              <a:ext cx="832226" cy="971893"/>
              <a:chOff x="323" y="1390"/>
              <a:chExt cx="603" cy="678"/>
            </a:xfrm>
            <a:noFill/>
          </p:grpSpPr>
          <p:sp>
            <p:nvSpPr>
              <p:cNvPr id="2285" name="Freeform 421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6" name="Freeform 422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7" name="Group 423"/>
            <p:cNvGrpSpPr>
              <a:grpSpLocks/>
            </p:cNvGrpSpPr>
            <p:nvPr/>
          </p:nvGrpSpPr>
          <p:grpSpPr bwMode="auto">
            <a:xfrm>
              <a:off x="9914165" y="3553850"/>
              <a:ext cx="989563" cy="699534"/>
              <a:chOff x="610" y="1906"/>
              <a:chExt cx="717" cy="488"/>
            </a:xfrm>
            <a:noFill/>
          </p:grpSpPr>
          <p:sp>
            <p:nvSpPr>
              <p:cNvPr id="2283" name="Freeform 424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4" name="Freeform 425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9" name="Group 429"/>
            <p:cNvGrpSpPr>
              <a:grpSpLocks/>
            </p:cNvGrpSpPr>
            <p:nvPr/>
          </p:nvGrpSpPr>
          <p:grpSpPr bwMode="auto">
            <a:xfrm>
              <a:off x="11578619" y="3591120"/>
              <a:ext cx="790823" cy="700968"/>
              <a:chOff x="1816" y="1932"/>
              <a:chExt cx="573" cy="489"/>
            </a:xfrm>
            <a:noFill/>
          </p:grpSpPr>
          <p:sp>
            <p:nvSpPr>
              <p:cNvPr id="2279" name="Freeform 430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0" name="Freeform 431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20" name="Freeform 434"/>
            <p:cNvSpPr>
              <a:spLocks/>
            </p:cNvSpPr>
            <p:nvPr/>
          </p:nvSpPr>
          <p:spPr bwMode="auto">
            <a:xfrm>
              <a:off x="9755449" y="4214680"/>
              <a:ext cx="990943" cy="738237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73" y="82"/>
                </a:cxn>
                <a:cxn ang="0">
                  <a:pos x="0" y="325"/>
                </a:cxn>
                <a:cxn ang="0">
                  <a:pos x="0" y="515"/>
                </a:cxn>
                <a:cxn ang="0">
                  <a:pos x="230" y="515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16" y="515"/>
                </a:cxn>
                <a:cxn ang="0">
                  <a:pos x="574" y="515"/>
                </a:cxn>
                <a:cxn ang="0">
                  <a:pos x="574" y="325"/>
                </a:cxn>
                <a:cxn ang="0">
                  <a:pos x="718" y="325"/>
                </a:cxn>
                <a:cxn ang="0">
                  <a:pos x="718" y="0"/>
                </a:cxn>
                <a:cxn ang="0">
                  <a:pos x="230" y="0"/>
                </a:cxn>
                <a:cxn ang="0">
                  <a:pos x="115" y="27"/>
                </a:cxn>
              </a:cxnLst>
              <a:rect l="0" t="0" r="r" b="b"/>
              <a:pathLst>
                <a:path w="718" h="515">
                  <a:moveTo>
                    <a:pt x="115" y="27"/>
                  </a:moveTo>
                  <a:lnTo>
                    <a:pt x="173" y="82"/>
                  </a:lnTo>
                  <a:lnTo>
                    <a:pt x="0" y="325"/>
                  </a:lnTo>
                  <a:lnTo>
                    <a:pt x="0" y="515"/>
                  </a:lnTo>
                  <a:lnTo>
                    <a:pt x="230" y="515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16" y="515"/>
                  </a:lnTo>
                  <a:lnTo>
                    <a:pt x="574" y="515"/>
                  </a:lnTo>
                  <a:lnTo>
                    <a:pt x="574" y="325"/>
                  </a:lnTo>
                  <a:lnTo>
                    <a:pt x="718" y="325"/>
                  </a:lnTo>
                  <a:lnTo>
                    <a:pt x="718" y="0"/>
                  </a:lnTo>
                  <a:lnTo>
                    <a:pt x="230" y="0"/>
                  </a:lnTo>
                  <a:lnTo>
                    <a:pt x="115" y="27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21" name="Freeform 437"/>
            <p:cNvSpPr>
              <a:spLocks/>
            </p:cNvSpPr>
            <p:nvPr/>
          </p:nvSpPr>
          <p:spPr bwMode="auto">
            <a:xfrm>
              <a:off x="10546271" y="4214680"/>
              <a:ext cx="673511" cy="69953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325"/>
                </a:cxn>
                <a:cxn ang="0">
                  <a:pos x="0" y="325"/>
                </a:cxn>
                <a:cxn ang="0">
                  <a:pos x="0" y="488"/>
                </a:cxn>
                <a:cxn ang="0">
                  <a:pos x="344" y="488"/>
                </a:cxn>
                <a:cxn ang="0">
                  <a:pos x="344" y="434"/>
                </a:cxn>
                <a:cxn ang="0">
                  <a:pos x="459" y="434"/>
                </a:cxn>
                <a:cxn ang="0">
                  <a:pos x="488" y="352"/>
                </a:cxn>
                <a:cxn ang="0">
                  <a:pos x="488" y="0"/>
                </a:cxn>
                <a:cxn ang="0">
                  <a:pos x="144" y="0"/>
                </a:cxn>
              </a:cxnLst>
              <a:rect l="0" t="0" r="r" b="b"/>
              <a:pathLst>
                <a:path w="488" h="488">
                  <a:moveTo>
                    <a:pt x="144" y="0"/>
                  </a:moveTo>
                  <a:lnTo>
                    <a:pt x="144" y="325"/>
                  </a:lnTo>
                  <a:lnTo>
                    <a:pt x="0" y="325"/>
                  </a:lnTo>
                  <a:lnTo>
                    <a:pt x="0" y="488"/>
                  </a:lnTo>
                  <a:lnTo>
                    <a:pt x="344" y="488"/>
                  </a:lnTo>
                  <a:lnTo>
                    <a:pt x="344" y="434"/>
                  </a:lnTo>
                  <a:lnTo>
                    <a:pt x="459" y="434"/>
                  </a:lnTo>
                  <a:lnTo>
                    <a:pt x="488" y="352"/>
                  </a:lnTo>
                  <a:lnTo>
                    <a:pt x="488" y="0"/>
                  </a:lnTo>
                  <a:lnTo>
                    <a:pt x="144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122" name="Group 438"/>
            <p:cNvGrpSpPr>
              <a:grpSpLocks/>
            </p:cNvGrpSpPr>
            <p:nvPr/>
          </p:nvGrpSpPr>
          <p:grpSpPr bwMode="auto">
            <a:xfrm>
              <a:off x="11182518" y="4097136"/>
              <a:ext cx="593462" cy="739671"/>
              <a:chOff x="1529" y="2285"/>
              <a:chExt cx="430" cy="516"/>
            </a:xfrm>
            <a:noFill/>
          </p:grpSpPr>
          <p:sp>
            <p:nvSpPr>
              <p:cNvPr id="2277" name="Freeform 439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8" name="Freeform 440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3" name="Group 441"/>
            <p:cNvGrpSpPr>
              <a:grpSpLocks/>
            </p:cNvGrpSpPr>
            <p:nvPr/>
          </p:nvGrpSpPr>
          <p:grpSpPr bwMode="auto">
            <a:xfrm>
              <a:off x="11381258" y="4292088"/>
              <a:ext cx="1065471" cy="818511"/>
              <a:chOff x="1673" y="2421"/>
              <a:chExt cx="772" cy="571"/>
            </a:xfrm>
            <a:noFill/>
          </p:grpSpPr>
          <p:sp>
            <p:nvSpPr>
              <p:cNvPr id="2275" name="Freeform 442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6" name="Freeform 443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4" name="Group 444"/>
            <p:cNvGrpSpPr>
              <a:grpSpLocks/>
            </p:cNvGrpSpPr>
            <p:nvPr/>
          </p:nvGrpSpPr>
          <p:grpSpPr bwMode="auto">
            <a:xfrm>
              <a:off x="12172080" y="4018295"/>
              <a:ext cx="721816" cy="778375"/>
              <a:chOff x="2246" y="2230"/>
              <a:chExt cx="523" cy="543"/>
            </a:xfrm>
            <a:noFill/>
          </p:grpSpPr>
          <p:sp>
            <p:nvSpPr>
              <p:cNvPr id="2273" name="Freeform 445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4" name="Freeform 446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25" name="Freeform 464"/>
            <p:cNvSpPr>
              <a:spLocks/>
            </p:cNvSpPr>
            <p:nvPr/>
          </p:nvSpPr>
          <p:spPr bwMode="auto">
            <a:xfrm>
              <a:off x="9716805" y="4798102"/>
              <a:ext cx="1106876" cy="700968"/>
            </a:xfrm>
            <a:custGeom>
              <a:avLst/>
              <a:gdLst/>
              <a:ahLst/>
              <a:cxnLst>
                <a:cxn ang="0">
                  <a:pos x="28" y="108"/>
                </a:cxn>
                <a:cxn ang="0">
                  <a:pos x="0" y="190"/>
                </a:cxn>
                <a:cxn ang="0">
                  <a:pos x="57" y="244"/>
                </a:cxn>
                <a:cxn ang="0">
                  <a:pos x="28" y="489"/>
                </a:cxn>
                <a:cxn ang="0">
                  <a:pos x="716" y="489"/>
                </a:cxn>
                <a:cxn ang="0">
                  <a:pos x="716" y="435"/>
                </a:cxn>
                <a:cxn ang="0">
                  <a:pos x="802" y="435"/>
                </a:cxn>
                <a:cxn ang="0">
                  <a:pos x="802" y="353"/>
                </a:cxn>
                <a:cxn ang="0">
                  <a:pos x="716" y="353"/>
                </a:cxn>
                <a:cxn ang="0">
                  <a:pos x="716" y="271"/>
                </a:cxn>
                <a:cxn ang="0">
                  <a:pos x="687" y="271"/>
                </a:cxn>
                <a:cxn ang="0">
                  <a:pos x="687" y="136"/>
                </a:cxn>
                <a:cxn ang="0">
                  <a:pos x="601" y="136"/>
                </a:cxn>
                <a:cxn ang="0">
                  <a:pos x="601" y="108"/>
                </a:cxn>
                <a:cxn ang="0">
                  <a:pos x="344" y="108"/>
                </a:cxn>
                <a:cxn ang="0">
                  <a:pos x="344" y="0"/>
                </a:cxn>
                <a:cxn ang="0">
                  <a:pos x="258" y="0"/>
                </a:cxn>
                <a:cxn ang="0">
                  <a:pos x="258" y="108"/>
                </a:cxn>
                <a:cxn ang="0">
                  <a:pos x="28" y="108"/>
                </a:cxn>
              </a:cxnLst>
              <a:rect l="0" t="0" r="r" b="b"/>
              <a:pathLst>
                <a:path w="802" h="489">
                  <a:moveTo>
                    <a:pt x="28" y="108"/>
                  </a:moveTo>
                  <a:lnTo>
                    <a:pt x="0" y="190"/>
                  </a:lnTo>
                  <a:lnTo>
                    <a:pt x="57" y="244"/>
                  </a:lnTo>
                  <a:lnTo>
                    <a:pt x="28" y="489"/>
                  </a:lnTo>
                  <a:lnTo>
                    <a:pt x="716" y="489"/>
                  </a:lnTo>
                  <a:lnTo>
                    <a:pt x="716" y="435"/>
                  </a:lnTo>
                  <a:lnTo>
                    <a:pt x="802" y="435"/>
                  </a:lnTo>
                  <a:lnTo>
                    <a:pt x="802" y="353"/>
                  </a:lnTo>
                  <a:lnTo>
                    <a:pt x="716" y="353"/>
                  </a:lnTo>
                  <a:lnTo>
                    <a:pt x="716" y="271"/>
                  </a:lnTo>
                  <a:lnTo>
                    <a:pt x="687" y="271"/>
                  </a:lnTo>
                  <a:lnTo>
                    <a:pt x="687" y="136"/>
                  </a:lnTo>
                  <a:lnTo>
                    <a:pt x="601" y="136"/>
                  </a:lnTo>
                  <a:lnTo>
                    <a:pt x="601" y="108"/>
                  </a:lnTo>
                  <a:lnTo>
                    <a:pt x="344" y="108"/>
                  </a:lnTo>
                  <a:lnTo>
                    <a:pt x="344" y="0"/>
                  </a:lnTo>
                  <a:lnTo>
                    <a:pt x="258" y="0"/>
                  </a:lnTo>
                  <a:lnTo>
                    <a:pt x="258" y="108"/>
                  </a:lnTo>
                  <a:lnTo>
                    <a:pt x="28" y="108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26" name="Freeform 467"/>
            <p:cNvSpPr>
              <a:spLocks/>
            </p:cNvSpPr>
            <p:nvPr/>
          </p:nvSpPr>
          <p:spPr bwMode="auto">
            <a:xfrm>
              <a:off x="10546271" y="4836807"/>
              <a:ext cx="714915" cy="66226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09"/>
                </a:cxn>
                <a:cxn ang="0">
                  <a:pos x="86" y="109"/>
                </a:cxn>
                <a:cxn ang="0">
                  <a:pos x="86" y="245"/>
                </a:cxn>
                <a:cxn ang="0">
                  <a:pos x="115" y="245"/>
                </a:cxn>
                <a:cxn ang="0">
                  <a:pos x="115" y="326"/>
                </a:cxn>
                <a:cxn ang="0">
                  <a:pos x="201" y="326"/>
                </a:cxn>
                <a:cxn ang="0">
                  <a:pos x="201" y="408"/>
                </a:cxn>
                <a:cxn ang="0">
                  <a:pos x="115" y="408"/>
                </a:cxn>
                <a:cxn ang="0">
                  <a:pos x="115" y="462"/>
                </a:cxn>
                <a:cxn ang="0">
                  <a:pos x="374" y="462"/>
                </a:cxn>
                <a:cxn ang="0">
                  <a:pos x="489" y="408"/>
                </a:cxn>
                <a:cxn ang="0">
                  <a:pos x="518" y="299"/>
                </a:cxn>
                <a:cxn ang="0">
                  <a:pos x="460" y="272"/>
                </a:cxn>
                <a:cxn ang="0">
                  <a:pos x="460" y="109"/>
                </a:cxn>
                <a:cxn ang="0">
                  <a:pos x="489" y="54"/>
                </a:cxn>
                <a:cxn ang="0">
                  <a:pos x="460" y="0"/>
                </a:cxn>
                <a:cxn ang="0">
                  <a:pos x="345" y="0"/>
                </a:cxn>
                <a:cxn ang="0">
                  <a:pos x="345" y="54"/>
                </a:cxn>
                <a:cxn ang="0">
                  <a:pos x="0" y="54"/>
                </a:cxn>
              </a:cxnLst>
              <a:rect l="0" t="0" r="r" b="b"/>
              <a:pathLst>
                <a:path w="518" h="462">
                  <a:moveTo>
                    <a:pt x="0" y="54"/>
                  </a:moveTo>
                  <a:lnTo>
                    <a:pt x="0" y="109"/>
                  </a:lnTo>
                  <a:lnTo>
                    <a:pt x="86" y="109"/>
                  </a:lnTo>
                  <a:lnTo>
                    <a:pt x="86" y="245"/>
                  </a:lnTo>
                  <a:lnTo>
                    <a:pt x="115" y="245"/>
                  </a:lnTo>
                  <a:lnTo>
                    <a:pt x="115" y="326"/>
                  </a:lnTo>
                  <a:lnTo>
                    <a:pt x="201" y="326"/>
                  </a:lnTo>
                  <a:lnTo>
                    <a:pt x="201" y="408"/>
                  </a:lnTo>
                  <a:lnTo>
                    <a:pt x="115" y="408"/>
                  </a:lnTo>
                  <a:lnTo>
                    <a:pt x="115" y="462"/>
                  </a:lnTo>
                  <a:lnTo>
                    <a:pt x="374" y="462"/>
                  </a:lnTo>
                  <a:lnTo>
                    <a:pt x="489" y="408"/>
                  </a:lnTo>
                  <a:lnTo>
                    <a:pt x="518" y="299"/>
                  </a:lnTo>
                  <a:lnTo>
                    <a:pt x="460" y="272"/>
                  </a:lnTo>
                  <a:lnTo>
                    <a:pt x="460" y="109"/>
                  </a:lnTo>
                  <a:lnTo>
                    <a:pt x="489" y="54"/>
                  </a:lnTo>
                  <a:lnTo>
                    <a:pt x="460" y="0"/>
                  </a:lnTo>
                  <a:lnTo>
                    <a:pt x="345" y="0"/>
                  </a:lnTo>
                  <a:lnTo>
                    <a:pt x="345" y="54"/>
                  </a:lnTo>
                  <a:lnTo>
                    <a:pt x="0" y="54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127" name="Group 468"/>
            <p:cNvGrpSpPr>
              <a:grpSpLocks/>
            </p:cNvGrpSpPr>
            <p:nvPr/>
          </p:nvGrpSpPr>
          <p:grpSpPr bwMode="auto">
            <a:xfrm>
              <a:off x="11182518" y="4836807"/>
              <a:ext cx="630726" cy="623560"/>
              <a:chOff x="1529" y="2801"/>
              <a:chExt cx="457" cy="435"/>
            </a:xfrm>
            <a:noFill/>
          </p:grpSpPr>
          <p:sp>
            <p:nvSpPr>
              <p:cNvPr id="2271" name="Freeform 469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2" name="Freeform 470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8" name="Group 471"/>
            <p:cNvGrpSpPr>
              <a:grpSpLocks/>
            </p:cNvGrpSpPr>
            <p:nvPr/>
          </p:nvGrpSpPr>
          <p:grpSpPr bwMode="auto">
            <a:xfrm>
              <a:off x="11655907" y="4952917"/>
              <a:ext cx="476150" cy="507449"/>
              <a:chOff x="1872" y="2882"/>
              <a:chExt cx="345" cy="354"/>
            </a:xfrm>
            <a:noFill/>
          </p:grpSpPr>
          <p:sp>
            <p:nvSpPr>
              <p:cNvPr id="2269" name="Freeform 472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0" name="Freeform 473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9" name="Group 474"/>
            <p:cNvGrpSpPr>
              <a:grpSpLocks/>
            </p:cNvGrpSpPr>
            <p:nvPr/>
          </p:nvGrpSpPr>
          <p:grpSpPr bwMode="auto">
            <a:xfrm>
              <a:off x="12409465" y="4796669"/>
              <a:ext cx="872251" cy="662264"/>
              <a:chOff x="2418" y="2773"/>
              <a:chExt cx="632" cy="462"/>
            </a:xfrm>
            <a:noFill/>
          </p:grpSpPr>
          <p:sp>
            <p:nvSpPr>
              <p:cNvPr id="2267" name="Freeform 475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8" name="Freeform 476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0" name="Group 477"/>
            <p:cNvGrpSpPr>
              <a:grpSpLocks/>
            </p:cNvGrpSpPr>
            <p:nvPr/>
          </p:nvGrpSpPr>
          <p:grpSpPr bwMode="auto">
            <a:xfrm>
              <a:off x="12685494" y="4564447"/>
              <a:ext cx="434746" cy="504582"/>
              <a:chOff x="2618" y="2611"/>
              <a:chExt cx="315" cy="352"/>
            </a:xfrm>
            <a:noFill/>
          </p:grpSpPr>
          <p:sp>
            <p:nvSpPr>
              <p:cNvPr id="2265" name="Freeform 478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6" name="Freeform 479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1" name="Group 480"/>
            <p:cNvGrpSpPr>
              <a:grpSpLocks/>
            </p:cNvGrpSpPr>
            <p:nvPr/>
          </p:nvGrpSpPr>
          <p:grpSpPr bwMode="auto">
            <a:xfrm>
              <a:off x="12884235" y="4487039"/>
              <a:ext cx="632106" cy="581989"/>
              <a:chOff x="2762" y="2557"/>
              <a:chExt cx="458" cy="406"/>
            </a:xfrm>
            <a:noFill/>
          </p:grpSpPr>
          <p:sp>
            <p:nvSpPr>
              <p:cNvPr id="2263" name="Freeform 481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4" name="Freeform 482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2" name="Group 486"/>
            <p:cNvGrpSpPr>
              <a:grpSpLocks/>
            </p:cNvGrpSpPr>
            <p:nvPr/>
          </p:nvGrpSpPr>
          <p:grpSpPr bwMode="auto">
            <a:xfrm>
              <a:off x="13161644" y="4991622"/>
              <a:ext cx="633486" cy="428608"/>
              <a:chOff x="2963" y="2909"/>
              <a:chExt cx="459" cy="299"/>
            </a:xfrm>
            <a:noFill/>
          </p:grpSpPr>
          <p:sp>
            <p:nvSpPr>
              <p:cNvPr id="2261" name="Freeform 487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2" name="Freeform 488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33" name="Freeform 497"/>
            <p:cNvSpPr>
              <a:spLocks/>
            </p:cNvSpPr>
            <p:nvPr/>
          </p:nvSpPr>
          <p:spPr bwMode="auto">
            <a:xfrm>
              <a:off x="9438015" y="5499070"/>
              <a:ext cx="1781766" cy="659397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216"/>
                </a:cxn>
                <a:cxn ang="0">
                  <a:pos x="115" y="351"/>
                </a:cxn>
                <a:cxn ang="0">
                  <a:pos x="230" y="297"/>
                </a:cxn>
                <a:cxn ang="0">
                  <a:pos x="689" y="243"/>
                </a:cxn>
                <a:cxn ang="0">
                  <a:pos x="1291" y="460"/>
                </a:cxn>
                <a:cxn ang="0">
                  <a:pos x="1291" y="0"/>
                </a:cxn>
                <a:cxn ang="0">
                  <a:pos x="230" y="0"/>
                </a:cxn>
              </a:cxnLst>
              <a:rect l="0" t="0" r="r" b="b"/>
              <a:pathLst>
                <a:path w="1291" h="460">
                  <a:moveTo>
                    <a:pt x="230" y="0"/>
                  </a:moveTo>
                  <a:lnTo>
                    <a:pt x="0" y="216"/>
                  </a:lnTo>
                  <a:lnTo>
                    <a:pt x="115" y="351"/>
                  </a:lnTo>
                  <a:lnTo>
                    <a:pt x="230" y="297"/>
                  </a:lnTo>
                  <a:lnTo>
                    <a:pt x="689" y="243"/>
                  </a:lnTo>
                  <a:lnTo>
                    <a:pt x="1291" y="460"/>
                  </a:lnTo>
                  <a:lnTo>
                    <a:pt x="1291" y="0"/>
                  </a:lnTo>
                  <a:lnTo>
                    <a:pt x="23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134" name="Group 498"/>
            <p:cNvGrpSpPr>
              <a:grpSpLocks/>
            </p:cNvGrpSpPr>
            <p:nvPr/>
          </p:nvGrpSpPr>
          <p:grpSpPr bwMode="auto">
            <a:xfrm>
              <a:off x="11061066" y="5342821"/>
              <a:ext cx="989563" cy="893053"/>
              <a:chOff x="1441" y="3154"/>
              <a:chExt cx="717" cy="623"/>
            </a:xfrm>
            <a:noFill/>
          </p:grpSpPr>
          <p:sp>
            <p:nvSpPr>
              <p:cNvPr id="2259" name="Freeform 499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0" name="Freeform 500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35" name="Freeform 505"/>
            <p:cNvSpPr>
              <a:spLocks/>
            </p:cNvSpPr>
            <p:nvPr/>
          </p:nvSpPr>
          <p:spPr bwMode="auto">
            <a:xfrm>
              <a:off x="12010604" y="6081059"/>
              <a:ext cx="397482" cy="23508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202" y="164"/>
                </a:cxn>
                <a:cxn ang="0">
                  <a:pos x="288" y="54"/>
                </a:cxn>
                <a:cxn ang="0">
                  <a:pos x="87" y="0"/>
                </a:cxn>
                <a:cxn ang="0">
                  <a:pos x="29" y="0"/>
                </a:cxn>
              </a:cxnLst>
              <a:rect l="0" t="0" r="r" b="b"/>
              <a:pathLst>
                <a:path w="288" h="164">
                  <a:moveTo>
                    <a:pt x="29" y="0"/>
                  </a:moveTo>
                  <a:lnTo>
                    <a:pt x="0" y="54"/>
                  </a:lnTo>
                  <a:lnTo>
                    <a:pt x="202" y="164"/>
                  </a:lnTo>
                  <a:lnTo>
                    <a:pt x="288" y="54"/>
                  </a:lnTo>
                  <a:lnTo>
                    <a:pt x="87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136" name="Group 507"/>
            <p:cNvGrpSpPr>
              <a:grpSpLocks/>
            </p:cNvGrpSpPr>
            <p:nvPr/>
          </p:nvGrpSpPr>
          <p:grpSpPr bwMode="auto">
            <a:xfrm>
              <a:off x="12010604" y="4798102"/>
              <a:ext cx="833607" cy="700968"/>
              <a:chOff x="2129" y="2774"/>
              <a:chExt cx="604" cy="489"/>
            </a:xfrm>
            <a:noFill/>
          </p:grpSpPr>
          <p:sp>
            <p:nvSpPr>
              <p:cNvPr id="2257" name="Freeform 508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58" name="Freeform 509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7" name="Group 510"/>
            <p:cNvGrpSpPr>
              <a:grpSpLocks/>
            </p:cNvGrpSpPr>
            <p:nvPr/>
          </p:nvGrpSpPr>
          <p:grpSpPr bwMode="auto">
            <a:xfrm>
              <a:off x="12961523" y="5421662"/>
              <a:ext cx="514794" cy="622126"/>
              <a:chOff x="2818" y="3209"/>
              <a:chExt cx="373" cy="434"/>
            </a:xfrm>
            <a:noFill/>
          </p:grpSpPr>
          <p:sp>
            <p:nvSpPr>
              <p:cNvPr id="2255" name="Freeform 511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56" name="Freeform 512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8" name="Group 513"/>
            <p:cNvGrpSpPr>
              <a:grpSpLocks/>
            </p:cNvGrpSpPr>
            <p:nvPr/>
          </p:nvGrpSpPr>
          <p:grpSpPr bwMode="auto">
            <a:xfrm>
              <a:off x="12685494" y="5576477"/>
              <a:ext cx="516174" cy="348332"/>
              <a:chOff x="2618" y="3317"/>
              <a:chExt cx="374" cy="243"/>
            </a:xfrm>
            <a:noFill/>
          </p:grpSpPr>
          <p:sp>
            <p:nvSpPr>
              <p:cNvPr id="2253" name="Freeform 514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54" name="Freeform 515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9" name="Group 537"/>
            <p:cNvGrpSpPr>
              <a:grpSpLocks/>
            </p:cNvGrpSpPr>
            <p:nvPr/>
          </p:nvGrpSpPr>
          <p:grpSpPr bwMode="auto">
            <a:xfrm>
              <a:off x="12299053" y="3981025"/>
              <a:ext cx="750798" cy="573389"/>
              <a:chOff x="2338" y="2204"/>
              <a:chExt cx="544" cy="400"/>
            </a:xfrm>
            <a:noFill/>
          </p:grpSpPr>
          <p:sp>
            <p:nvSpPr>
              <p:cNvPr id="2251" name="Freeform 538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52" name="Freeform 539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40" name="Rectangle 543"/>
            <p:cNvSpPr>
              <a:spLocks noChangeArrowheads="1"/>
            </p:cNvSpPr>
            <p:nvPr/>
          </p:nvSpPr>
          <p:spPr bwMode="auto">
            <a:xfrm>
              <a:off x="9348593" y="1761204"/>
              <a:ext cx="34624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CADDO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141" name="Rectangle 544"/>
            <p:cNvSpPr>
              <a:spLocks noChangeArrowheads="1"/>
            </p:cNvSpPr>
            <p:nvPr/>
          </p:nvSpPr>
          <p:spPr bwMode="auto">
            <a:xfrm>
              <a:off x="9630748" y="1332848"/>
              <a:ext cx="37510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bg1"/>
                  </a:solidFill>
                </a:rPr>
                <a:t>Bossier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42" name="Rectangle 545"/>
            <p:cNvSpPr>
              <a:spLocks noChangeArrowheads="1"/>
            </p:cNvSpPr>
            <p:nvPr/>
          </p:nvSpPr>
          <p:spPr bwMode="auto">
            <a:xfrm>
              <a:off x="10460702" y="1317635"/>
              <a:ext cx="41678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CLAIBORNE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43" name="Rectangle 546"/>
            <p:cNvSpPr>
              <a:spLocks noChangeArrowheads="1"/>
            </p:cNvSpPr>
            <p:nvPr/>
          </p:nvSpPr>
          <p:spPr bwMode="auto">
            <a:xfrm>
              <a:off x="11325615" y="1314617"/>
              <a:ext cx="25487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UNION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44" name="Rectangle 548"/>
            <p:cNvSpPr>
              <a:spLocks noChangeArrowheads="1"/>
            </p:cNvSpPr>
            <p:nvPr/>
          </p:nvSpPr>
          <p:spPr bwMode="auto">
            <a:xfrm>
              <a:off x="12532861" y="1243205"/>
              <a:ext cx="19749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pc="-90" dirty="0" smtClean="0">
                  <a:solidFill>
                    <a:schemeClr val="bg1"/>
                  </a:solidFill>
                </a:rPr>
                <a:t>West</a:t>
              </a:r>
              <a:endParaRPr lang="en-US" sz="2800" spc="-90" dirty="0">
                <a:solidFill>
                  <a:schemeClr val="bg1"/>
                </a:solidFill>
              </a:endParaRPr>
            </a:p>
          </p:txBody>
        </p:sp>
        <p:sp>
          <p:nvSpPr>
            <p:cNvPr id="2145" name="Rectangle 549"/>
            <p:cNvSpPr>
              <a:spLocks noChangeArrowheads="1"/>
            </p:cNvSpPr>
            <p:nvPr/>
          </p:nvSpPr>
          <p:spPr bwMode="auto">
            <a:xfrm>
              <a:off x="12829029" y="1317635"/>
              <a:ext cx="17953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47" name="Rectangle 551"/>
            <p:cNvSpPr>
              <a:spLocks noChangeArrowheads="1"/>
            </p:cNvSpPr>
            <p:nvPr/>
          </p:nvSpPr>
          <p:spPr bwMode="auto">
            <a:xfrm>
              <a:off x="10146176" y="2401980"/>
              <a:ext cx="14587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48" name="Rectangle 552"/>
            <p:cNvSpPr>
              <a:spLocks noChangeArrowheads="1"/>
            </p:cNvSpPr>
            <p:nvPr/>
          </p:nvSpPr>
          <p:spPr bwMode="auto">
            <a:xfrm>
              <a:off x="10132617" y="2493082"/>
              <a:ext cx="21320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RIVER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50" name="Rectangle 554"/>
            <p:cNvSpPr>
              <a:spLocks noChangeArrowheads="1"/>
            </p:cNvSpPr>
            <p:nvPr/>
          </p:nvSpPr>
          <p:spPr bwMode="auto">
            <a:xfrm>
              <a:off x="11037092" y="2093373"/>
              <a:ext cx="33342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JACKSON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51" name="Rectangle 555"/>
            <p:cNvSpPr>
              <a:spLocks noChangeArrowheads="1"/>
            </p:cNvSpPr>
            <p:nvPr/>
          </p:nvSpPr>
          <p:spPr bwMode="auto">
            <a:xfrm>
              <a:off x="10896279" y="1695619"/>
              <a:ext cx="365485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</a:rPr>
                <a:t>LINCOLN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52" name="Rectangle 556"/>
            <p:cNvSpPr>
              <a:spLocks noChangeArrowheads="1"/>
            </p:cNvSpPr>
            <p:nvPr/>
          </p:nvSpPr>
          <p:spPr bwMode="auto">
            <a:xfrm>
              <a:off x="11487750" y="1820034"/>
              <a:ext cx="42159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Ouachita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153" name="Rectangle 557"/>
            <p:cNvSpPr>
              <a:spLocks noChangeArrowheads="1"/>
            </p:cNvSpPr>
            <p:nvPr/>
          </p:nvSpPr>
          <p:spPr bwMode="auto">
            <a:xfrm>
              <a:off x="12145858" y="1880990"/>
              <a:ext cx="37670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RICHLAND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54" name="Rectangle 558"/>
            <p:cNvSpPr>
              <a:spLocks noChangeArrowheads="1"/>
            </p:cNvSpPr>
            <p:nvPr/>
          </p:nvSpPr>
          <p:spPr bwMode="auto">
            <a:xfrm>
              <a:off x="12750151" y="2032154"/>
              <a:ext cx="3638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MADISON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55" name="Rectangle 559"/>
            <p:cNvSpPr>
              <a:spLocks noChangeArrowheads="1"/>
            </p:cNvSpPr>
            <p:nvPr/>
          </p:nvSpPr>
          <p:spPr bwMode="auto">
            <a:xfrm>
              <a:off x="9874859" y="3322214"/>
              <a:ext cx="26449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SABINE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56" name="Rectangle 572"/>
            <p:cNvSpPr>
              <a:spLocks noChangeArrowheads="1"/>
            </p:cNvSpPr>
            <p:nvPr/>
          </p:nvSpPr>
          <p:spPr bwMode="auto">
            <a:xfrm>
              <a:off x="10175630" y="1205825"/>
              <a:ext cx="8015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57" name="Rectangle 573"/>
            <p:cNvSpPr>
              <a:spLocks noChangeArrowheads="1"/>
            </p:cNvSpPr>
            <p:nvPr/>
          </p:nvSpPr>
          <p:spPr bwMode="auto">
            <a:xfrm>
              <a:off x="10186053" y="1288966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58" name="Rectangle 574"/>
            <p:cNvSpPr>
              <a:spLocks noChangeArrowheads="1"/>
            </p:cNvSpPr>
            <p:nvPr/>
          </p:nvSpPr>
          <p:spPr bwMode="auto">
            <a:xfrm>
              <a:off x="10184674" y="1373541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59" name="Rectangle 575"/>
            <p:cNvSpPr>
              <a:spLocks noChangeArrowheads="1"/>
            </p:cNvSpPr>
            <p:nvPr/>
          </p:nvSpPr>
          <p:spPr bwMode="auto">
            <a:xfrm>
              <a:off x="10186053" y="1456682"/>
              <a:ext cx="4167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60" name="Rectangle 576"/>
            <p:cNvSpPr>
              <a:spLocks noChangeArrowheads="1"/>
            </p:cNvSpPr>
            <p:nvPr/>
          </p:nvSpPr>
          <p:spPr bwMode="auto">
            <a:xfrm>
              <a:off x="10187433" y="1541257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61" name="Rectangle 577"/>
            <p:cNvSpPr>
              <a:spLocks noChangeArrowheads="1"/>
            </p:cNvSpPr>
            <p:nvPr/>
          </p:nvSpPr>
          <p:spPr bwMode="auto">
            <a:xfrm>
              <a:off x="10186053" y="1625833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62" name="Rectangle 578"/>
            <p:cNvSpPr>
              <a:spLocks noChangeArrowheads="1"/>
            </p:cNvSpPr>
            <p:nvPr/>
          </p:nvSpPr>
          <p:spPr bwMode="auto">
            <a:xfrm>
              <a:off x="10184674" y="1708974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63" name="Rectangle 580"/>
            <p:cNvSpPr>
              <a:spLocks noChangeArrowheads="1"/>
            </p:cNvSpPr>
            <p:nvPr/>
          </p:nvSpPr>
          <p:spPr bwMode="auto">
            <a:xfrm>
              <a:off x="11084527" y="2650763"/>
              <a:ext cx="21800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WINN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64" name="Rectangle 581"/>
            <p:cNvSpPr>
              <a:spLocks noChangeArrowheads="1"/>
            </p:cNvSpPr>
            <p:nvPr/>
          </p:nvSpPr>
          <p:spPr bwMode="auto">
            <a:xfrm>
              <a:off x="11565357" y="2399730"/>
              <a:ext cx="39754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Caldwell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165" name="Rectangle 582"/>
            <p:cNvSpPr>
              <a:spLocks noChangeArrowheads="1"/>
            </p:cNvSpPr>
            <p:nvPr/>
          </p:nvSpPr>
          <p:spPr bwMode="auto">
            <a:xfrm>
              <a:off x="12165180" y="2450078"/>
              <a:ext cx="3638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FRANKLIN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66" name="Rectangle 583"/>
            <p:cNvSpPr>
              <a:spLocks noChangeArrowheads="1"/>
            </p:cNvSpPr>
            <p:nvPr/>
          </p:nvSpPr>
          <p:spPr bwMode="auto">
            <a:xfrm>
              <a:off x="12671693" y="2451512"/>
              <a:ext cx="27892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TENSAS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67" name="Rectangle 584"/>
            <p:cNvSpPr>
              <a:spLocks noChangeArrowheads="1"/>
            </p:cNvSpPr>
            <p:nvPr/>
          </p:nvSpPr>
          <p:spPr bwMode="auto">
            <a:xfrm>
              <a:off x="11157577" y="3189259"/>
              <a:ext cx="25648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GRANT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68" name="Rectangle 585"/>
            <p:cNvSpPr>
              <a:spLocks noChangeArrowheads="1"/>
            </p:cNvSpPr>
            <p:nvPr/>
          </p:nvSpPr>
          <p:spPr bwMode="auto">
            <a:xfrm>
              <a:off x="11517084" y="3089552"/>
              <a:ext cx="38792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LASALLE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169" name="Rectangle 586"/>
            <p:cNvSpPr>
              <a:spLocks noChangeArrowheads="1"/>
            </p:cNvSpPr>
            <p:nvPr/>
          </p:nvSpPr>
          <p:spPr bwMode="auto">
            <a:xfrm>
              <a:off x="11984381" y="2828514"/>
              <a:ext cx="45685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CATAHOULA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0" name="Rectangle 587"/>
            <p:cNvSpPr>
              <a:spLocks noChangeArrowheads="1"/>
            </p:cNvSpPr>
            <p:nvPr/>
          </p:nvSpPr>
          <p:spPr bwMode="auto">
            <a:xfrm>
              <a:off x="12368061" y="3032066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1" name="Rectangle 588"/>
            <p:cNvSpPr>
              <a:spLocks noChangeArrowheads="1"/>
            </p:cNvSpPr>
            <p:nvPr/>
          </p:nvSpPr>
          <p:spPr bwMode="auto">
            <a:xfrm>
              <a:off x="12368061" y="3116641"/>
              <a:ext cx="5931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2" name="Rectangle 589"/>
            <p:cNvSpPr>
              <a:spLocks noChangeArrowheads="1"/>
            </p:cNvSpPr>
            <p:nvPr/>
          </p:nvSpPr>
          <p:spPr bwMode="auto">
            <a:xfrm>
              <a:off x="12368061" y="3199783"/>
              <a:ext cx="5770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3" name="Rectangle 590"/>
            <p:cNvSpPr>
              <a:spLocks noChangeArrowheads="1"/>
            </p:cNvSpPr>
            <p:nvPr/>
          </p:nvSpPr>
          <p:spPr bwMode="auto">
            <a:xfrm>
              <a:off x="12368061" y="3284358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4" name="Rectangle 591"/>
            <p:cNvSpPr>
              <a:spLocks noChangeArrowheads="1"/>
            </p:cNvSpPr>
            <p:nvPr/>
          </p:nvSpPr>
          <p:spPr bwMode="auto">
            <a:xfrm>
              <a:off x="12368061" y="3367499"/>
              <a:ext cx="5931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5" name="Rectangle 592"/>
            <p:cNvSpPr>
              <a:spLocks noChangeArrowheads="1"/>
            </p:cNvSpPr>
            <p:nvPr/>
          </p:nvSpPr>
          <p:spPr bwMode="auto">
            <a:xfrm>
              <a:off x="12368061" y="3450640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6" name="Rectangle 593"/>
            <p:cNvSpPr>
              <a:spLocks noChangeArrowheads="1"/>
            </p:cNvSpPr>
            <p:nvPr/>
          </p:nvSpPr>
          <p:spPr bwMode="auto">
            <a:xfrm>
              <a:off x="12368061" y="3535215"/>
              <a:ext cx="5450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7" name="Rectangle 594"/>
            <p:cNvSpPr>
              <a:spLocks noChangeArrowheads="1"/>
            </p:cNvSpPr>
            <p:nvPr/>
          </p:nvSpPr>
          <p:spPr bwMode="auto">
            <a:xfrm>
              <a:off x="12387383" y="3618356"/>
              <a:ext cx="2244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8" name="Rectangle 595"/>
            <p:cNvSpPr>
              <a:spLocks noChangeArrowheads="1"/>
            </p:cNvSpPr>
            <p:nvPr/>
          </p:nvSpPr>
          <p:spPr bwMode="auto">
            <a:xfrm>
              <a:off x="12368061" y="3704364"/>
              <a:ext cx="5129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9" name="Rectangle 596"/>
            <p:cNvSpPr>
              <a:spLocks noChangeArrowheads="1"/>
            </p:cNvSpPr>
            <p:nvPr/>
          </p:nvSpPr>
          <p:spPr bwMode="auto">
            <a:xfrm>
              <a:off x="10263342" y="3872080"/>
              <a:ext cx="31739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VERNON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81" name="Rectangle 598"/>
            <p:cNvSpPr>
              <a:spLocks noChangeArrowheads="1"/>
            </p:cNvSpPr>
            <p:nvPr/>
          </p:nvSpPr>
          <p:spPr bwMode="auto">
            <a:xfrm>
              <a:off x="11791161" y="3910784"/>
              <a:ext cx="41036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AVOYELLES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82" name="Rectangle 599"/>
            <p:cNvSpPr>
              <a:spLocks noChangeArrowheads="1"/>
            </p:cNvSpPr>
            <p:nvPr/>
          </p:nvSpPr>
          <p:spPr bwMode="auto">
            <a:xfrm>
              <a:off x="10054939" y="4456936"/>
              <a:ext cx="50174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BEAUREGARD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83" name="Rectangle 600"/>
            <p:cNvSpPr>
              <a:spLocks noChangeArrowheads="1"/>
            </p:cNvSpPr>
            <p:nvPr/>
          </p:nvSpPr>
          <p:spPr bwMode="auto">
            <a:xfrm>
              <a:off x="10848523" y="4560146"/>
              <a:ext cx="22923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ALLEN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84" name="Rectangle 601"/>
            <p:cNvSpPr>
              <a:spLocks noChangeArrowheads="1"/>
            </p:cNvSpPr>
            <p:nvPr/>
          </p:nvSpPr>
          <p:spPr bwMode="auto">
            <a:xfrm>
              <a:off x="11269467" y="4452636"/>
              <a:ext cx="46487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EVANGELINE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85" name="Rectangle 602"/>
            <p:cNvSpPr>
              <a:spLocks noChangeArrowheads="1"/>
            </p:cNvSpPr>
            <p:nvPr/>
          </p:nvSpPr>
          <p:spPr bwMode="auto">
            <a:xfrm>
              <a:off x="11994922" y="4504882"/>
              <a:ext cx="10740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86" name="Rectangle 603"/>
            <p:cNvSpPr>
              <a:spLocks noChangeArrowheads="1"/>
            </p:cNvSpPr>
            <p:nvPr/>
          </p:nvSpPr>
          <p:spPr bwMode="auto">
            <a:xfrm>
              <a:off x="11885011" y="4594549"/>
              <a:ext cx="29335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LANDRY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87" name="Rectangle 604"/>
            <p:cNvSpPr>
              <a:spLocks noChangeArrowheads="1"/>
            </p:cNvSpPr>
            <p:nvPr/>
          </p:nvSpPr>
          <p:spPr bwMode="auto">
            <a:xfrm>
              <a:off x="12401184" y="4501374"/>
              <a:ext cx="27251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POINTE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88" name="Rectangle 605"/>
            <p:cNvSpPr>
              <a:spLocks noChangeArrowheads="1"/>
            </p:cNvSpPr>
            <p:nvPr/>
          </p:nvSpPr>
          <p:spPr bwMode="auto">
            <a:xfrm>
              <a:off x="12393437" y="4593995"/>
              <a:ext cx="29815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COUPEE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89" name="Rectangle 606"/>
            <p:cNvSpPr>
              <a:spLocks noChangeArrowheads="1"/>
            </p:cNvSpPr>
            <p:nvPr/>
          </p:nvSpPr>
          <p:spPr bwMode="auto">
            <a:xfrm>
              <a:off x="12660651" y="4078500"/>
              <a:ext cx="2083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WEST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90" name="Rectangle 610"/>
            <p:cNvSpPr>
              <a:spLocks noChangeArrowheads="1"/>
            </p:cNvSpPr>
            <p:nvPr/>
          </p:nvSpPr>
          <p:spPr bwMode="auto">
            <a:xfrm>
              <a:off x="13634097" y="4101787"/>
              <a:ext cx="8496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91" name="Rectangle 611"/>
            <p:cNvSpPr>
              <a:spLocks noChangeArrowheads="1"/>
            </p:cNvSpPr>
            <p:nvPr/>
          </p:nvSpPr>
          <p:spPr bwMode="auto">
            <a:xfrm>
              <a:off x="13542418" y="4201021"/>
              <a:ext cx="29014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HELENA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93" name="Rectangle 617"/>
            <p:cNvSpPr>
              <a:spLocks noChangeArrowheads="1"/>
            </p:cNvSpPr>
            <p:nvPr/>
          </p:nvSpPr>
          <p:spPr bwMode="auto">
            <a:xfrm>
              <a:off x="14024234" y="4623109"/>
              <a:ext cx="5450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196" name="Rectangle 621"/>
            <p:cNvSpPr>
              <a:spLocks noChangeArrowheads="1"/>
            </p:cNvSpPr>
            <p:nvPr/>
          </p:nvSpPr>
          <p:spPr bwMode="auto">
            <a:xfrm>
              <a:off x="9963150" y="5142135"/>
              <a:ext cx="519373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 smtClean="0">
                  <a:solidFill>
                    <a:schemeClr val="bg1"/>
                  </a:solidFill>
                </a:rPr>
                <a:t>Calcasieu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197" name="Rectangle 622"/>
            <p:cNvSpPr>
              <a:spLocks noChangeArrowheads="1"/>
            </p:cNvSpPr>
            <p:nvPr/>
          </p:nvSpPr>
          <p:spPr bwMode="auto">
            <a:xfrm>
              <a:off x="10729830" y="5077477"/>
              <a:ext cx="40556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JEFFERSON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98" name="Rectangle 623"/>
            <p:cNvSpPr>
              <a:spLocks noChangeArrowheads="1"/>
            </p:cNvSpPr>
            <p:nvPr/>
          </p:nvSpPr>
          <p:spPr bwMode="auto">
            <a:xfrm>
              <a:off x="10844383" y="5173672"/>
              <a:ext cx="22121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DAVIS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99" name="Rectangle 624"/>
            <p:cNvSpPr>
              <a:spLocks noChangeArrowheads="1"/>
            </p:cNvSpPr>
            <p:nvPr/>
          </p:nvSpPr>
          <p:spPr bwMode="auto">
            <a:xfrm>
              <a:off x="11321912" y="5079063"/>
              <a:ext cx="27892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ACADIA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02" name="Rectangle 628"/>
            <p:cNvSpPr>
              <a:spLocks noChangeArrowheads="1"/>
            </p:cNvSpPr>
            <p:nvPr/>
          </p:nvSpPr>
          <p:spPr bwMode="auto">
            <a:xfrm>
              <a:off x="12261291" y="5058994"/>
              <a:ext cx="10740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03" name="Rectangle 629"/>
            <p:cNvSpPr>
              <a:spLocks noChangeArrowheads="1"/>
            </p:cNvSpPr>
            <p:nvPr/>
          </p:nvSpPr>
          <p:spPr bwMode="auto">
            <a:xfrm>
              <a:off x="12194163" y="5148662"/>
              <a:ext cx="29976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MARTIN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04" name="Rectangle 631"/>
            <p:cNvSpPr>
              <a:spLocks noChangeArrowheads="1"/>
            </p:cNvSpPr>
            <p:nvPr/>
          </p:nvSpPr>
          <p:spPr bwMode="auto">
            <a:xfrm>
              <a:off x="12670531" y="5870338"/>
              <a:ext cx="10740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05" name="Rectangle 632"/>
            <p:cNvSpPr>
              <a:spLocks noChangeArrowheads="1"/>
            </p:cNvSpPr>
            <p:nvPr/>
          </p:nvSpPr>
          <p:spPr bwMode="auto">
            <a:xfrm>
              <a:off x="12642047" y="5976435"/>
              <a:ext cx="21961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MARY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06" name="Rectangle 633"/>
            <p:cNvSpPr>
              <a:spLocks noChangeArrowheads="1"/>
            </p:cNvSpPr>
            <p:nvPr/>
          </p:nvSpPr>
          <p:spPr bwMode="auto">
            <a:xfrm>
              <a:off x="12907698" y="5682555"/>
              <a:ext cx="10740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07" name="Rectangle 634"/>
            <p:cNvSpPr>
              <a:spLocks noChangeArrowheads="1"/>
            </p:cNvSpPr>
            <p:nvPr/>
          </p:nvSpPr>
          <p:spPr bwMode="auto">
            <a:xfrm>
              <a:off x="12890943" y="5765696"/>
              <a:ext cx="29976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MARTIN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08" name="Rectangle 636"/>
            <p:cNvSpPr>
              <a:spLocks noChangeArrowheads="1"/>
            </p:cNvSpPr>
            <p:nvPr/>
          </p:nvSpPr>
          <p:spPr bwMode="auto">
            <a:xfrm>
              <a:off x="13093734" y="4597906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09" name="Rectangle 637"/>
            <p:cNvSpPr>
              <a:spLocks noChangeArrowheads="1"/>
            </p:cNvSpPr>
            <p:nvPr/>
          </p:nvSpPr>
          <p:spPr bwMode="auto">
            <a:xfrm>
              <a:off x="13082740" y="4676501"/>
              <a:ext cx="22442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10" name="Rectangle 638"/>
            <p:cNvSpPr>
              <a:spLocks noChangeArrowheads="1"/>
            </p:cNvSpPr>
            <p:nvPr/>
          </p:nvSpPr>
          <p:spPr bwMode="auto">
            <a:xfrm>
              <a:off x="13088885" y="4756532"/>
              <a:ext cx="22762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ROUGE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11" name="Rectangle 640"/>
            <p:cNvSpPr>
              <a:spLocks noChangeArrowheads="1"/>
            </p:cNvSpPr>
            <p:nvPr/>
          </p:nvSpPr>
          <p:spPr bwMode="auto">
            <a:xfrm>
              <a:off x="14601032" y="4672211"/>
              <a:ext cx="8496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12" name="Rectangle 641"/>
            <p:cNvSpPr>
              <a:spLocks noChangeArrowheads="1"/>
            </p:cNvSpPr>
            <p:nvPr/>
          </p:nvSpPr>
          <p:spPr bwMode="auto">
            <a:xfrm>
              <a:off x="14476921" y="4775195"/>
              <a:ext cx="40075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TAMMANY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13" name="Rectangle 642"/>
            <p:cNvSpPr>
              <a:spLocks noChangeArrowheads="1"/>
            </p:cNvSpPr>
            <p:nvPr/>
          </p:nvSpPr>
          <p:spPr bwMode="auto">
            <a:xfrm>
              <a:off x="12768068" y="5185384"/>
              <a:ext cx="35586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IBERVILLE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14" name="Rectangle 643"/>
            <p:cNvSpPr>
              <a:spLocks noChangeArrowheads="1"/>
            </p:cNvSpPr>
            <p:nvPr/>
          </p:nvSpPr>
          <p:spPr bwMode="auto">
            <a:xfrm>
              <a:off x="12787624" y="4724995"/>
              <a:ext cx="17793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15" name="Rectangle 644"/>
            <p:cNvSpPr>
              <a:spLocks noChangeArrowheads="1"/>
            </p:cNvSpPr>
            <p:nvPr/>
          </p:nvSpPr>
          <p:spPr bwMode="auto">
            <a:xfrm>
              <a:off x="12797286" y="4796669"/>
              <a:ext cx="22442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16" name="Rectangle 647"/>
            <p:cNvSpPr>
              <a:spLocks noChangeArrowheads="1"/>
            </p:cNvSpPr>
            <p:nvPr/>
          </p:nvSpPr>
          <p:spPr bwMode="auto">
            <a:xfrm>
              <a:off x="13885184" y="5259528"/>
              <a:ext cx="10740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17" name="Rectangle 649"/>
            <p:cNvSpPr>
              <a:spLocks noChangeArrowheads="1"/>
            </p:cNvSpPr>
            <p:nvPr/>
          </p:nvSpPr>
          <p:spPr bwMode="auto">
            <a:xfrm>
              <a:off x="14069984" y="5531249"/>
              <a:ext cx="8496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18" name="Rectangle 651"/>
            <p:cNvSpPr>
              <a:spLocks noChangeArrowheads="1"/>
            </p:cNvSpPr>
            <p:nvPr/>
          </p:nvSpPr>
          <p:spPr bwMode="auto">
            <a:xfrm>
              <a:off x="13894500" y="5749927"/>
              <a:ext cx="3847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19" name="Rectangle 652"/>
            <p:cNvSpPr>
              <a:spLocks noChangeArrowheads="1"/>
            </p:cNvSpPr>
            <p:nvPr/>
          </p:nvSpPr>
          <p:spPr bwMode="auto">
            <a:xfrm>
              <a:off x="13933144" y="5833068"/>
              <a:ext cx="5129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0" name="Rectangle 653"/>
            <p:cNvSpPr>
              <a:spLocks noChangeArrowheads="1"/>
            </p:cNvSpPr>
            <p:nvPr/>
          </p:nvSpPr>
          <p:spPr bwMode="auto">
            <a:xfrm>
              <a:off x="14006097" y="5917643"/>
              <a:ext cx="4167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1" name="Rectangle 654"/>
            <p:cNvSpPr>
              <a:spLocks noChangeArrowheads="1"/>
            </p:cNvSpPr>
            <p:nvPr/>
          </p:nvSpPr>
          <p:spPr bwMode="auto">
            <a:xfrm>
              <a:off x="14044687" y="6000785"/>
              <a:ext cx="5931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2" name="Rectangle 655"/>
            <p:cNvSpPr>
              <a:spLocks noChangeArrowheads="1"/>
            </p:cNvSpPr>
            <p:nvPr/>
          </p:nvSpPr>
          <p:spPr bwMode="auto">
            <a:xfrm>
              <a:off x="14101522" y="6085359"/>
              <a:ext cx="5770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3" name="Rectangle 656"/>
            <p:cNvSpPr>
              <a:spLocks noChangeArrowheads="1"/>
            </p:cNvSpPr>
            <p:nvPr/>
          </p:nvSpPr>
          <p:spPr bwMode="auto">
            <a:xfrm>
              <a:off x="14138550" y="6169934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4" name="Rectangle 657"/>
            <p:cNvSpPr>
              <a:spLocks noChangeArrowheads="1"/>
            </p:cNvSpPr>
            <p:nvPr/>
          </p:nvSpPr>
          <p:spPr bwMode="auto">
            <a:xfrm>
              <a:off x="14196516" y="6253075"/>
              <a:ext cx="480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5" name="Rectangle 658"/>
            <p:cNvSpPr>
              <a:spLocks noChangeArrowheads="1"/>
            </p:cNvSpPr>
            <p:nvPr/>
          </p:nvSpPr>
          <p:spPr bwMode="auto">
            <a:xfrm>
              <a:off x="14251721" y="6337649"/>
              <a:ext cx="5610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6" name="Rectangle 659"/>
            <p:cNvSpPr>
              <a:spLocks noChangeArrowheads="1"/>
            </p:cNvSpPr>
            <p:nvPr/>
          </p:nvSpPr>
          <p:spPr bwMode="auto">
            <a:xfrm>
              <a:off x="14326486" y="6420791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7" name="Rectangle 661"/>
            <p:cNvSpPr>
              <a:spLocks noChangeArrowheads="1"/>
            </p:cNvSpPr>
            <p:nvPr/>
          </p:nvSpPr>
          <p:spPr bwMode="auto">
            <a:xfrm>
              <a:off x="14363750" y="5510537"/>
              <a:ext cx="2404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8" name="Rectangle 662"/>
            <p:cNvSpPr>
              <a:spLocks noChangeArrowheads="1"/>
            </p:cNvSpPr>
            <p:nvPr/>
          </p:nvSpPr>
          <p:spPr bwMode="auto">
            <a:xfrm>
              <a:off x="14377551" y="5579344"/>
              <a:ext cx="3687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9" name="Rectangle 663"/>
            <p:cNvSpPr>
              <a:spLocks noChangeArrowheads="1"/>
            </p:cNvSpPr>
            <p:nvPr/>
          </p:nvSpPr>
          <p:spPr bwMode="auto">
            <a:xfrm>
              <a:off x="14417575" y="5649584"/>
              <a:ext cx="3526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0" name="Rectangle 664"/>
            <p:cNvSpPr>
              <a:spLocks noChangeArrowheads="1"/>
            </p:cNvSpPr>
            <p:nvPr/>
          </p:nvSpPr>
          <p:spPr bwMode="auto">
            <a:xfrm>
              <a:off x="14432757" y="5718391"/>
              <a:ext cx="3526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1" name="Rectangle 665"/>
            <p:cNvSpPr>
              <a:spLocks noChangeArrowheads="1"/>
            </p:cNvSpPr>
            <p:nvPr/>
          </p:nvSpPr>
          <p:spPr bwMode="auto">
            <a:xfrm>
              <a:off x="14441038" y="5787197"/>
              <a:ext cx="3687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2" name="Rectangle 666"/>
            <p:cNvSpPr>
              <a:spLocks noChangeArrowheads="1"/>
            </p:cNvSpPr>
            <p:nvPr/>
          </p:nvSpPr>
          <p:spPr bwMode="auto">
            <a:xfrm>
              <a:off x="14463119" y="5857438"/>
              <a:ext cx="4167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3" name="Rectangle 667"/>
            <p:cNvSpPr>
              <a:spLocks noChangeArrowheads="1"/>
            </p:cNvSpPr>
            <p:nvPr/>
          </p:nvSpPr>
          <p:spPr bwMode="auto">
            <a:xfrm>
              <a:off x="14471400" y="5926244"/>
              <a:ext cx="3526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4" name="Rectangle 668"/>
            <p:cNvSpPr>
              <a:spLocks noChangeArrowheads="1"/>
            </p:cNvSpPr>
            <p:nvPr/>
          </p:nvSpPr>
          <p:spPr bwMode="auto">
            <a:xfrm>
              <a:off x="14475332" y="5996484"/>
              <a:ext cx="5129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5" name="Rectangle 669"/>
            <p:cNvSpPr>
              <a:spLocks noChangeArrowheads="1"/>
            </p:cNvSpPr>
            <p:nvPr/>
          </p:nvSpPr>
          <p:spPr bwMode="auto">
            <a:xfrm>
              <a:off x="14486387" y="6065290"/>
              <a:ext cx="4969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6" name="Rectangle 670"/>
            <p:cNvSpPr>
              <a:spLocks noChangeArrowheads="1"/>
            </p:cNvSpPr>
            <p:nvPr/>
          </p:nvSpPr>
          <p:spPr bwMode="auto">
            <a:xfrm>
              <a:off x="14686703" y="5737026"/>
              <a:ext cx="4648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7" name="Rectangle 671"/>
            <p:cNvSpPr>
              <a:spLocks noChangeArrowheads="1"/>
            </p:cNvSpPr>
            <p:nvPr/>
          </p:nvSpPr>
          <p:spPr bwMode="auto">
            <a:xfrm>
              <a:off x="14744669" y="5821601"/>
              <a:ext cx="3847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8" name="Rectangle 672"/>
            <p:cNvSpPr>
              <a:spLocks noChangeArrowheads="1"/>
            </p:cNvSpPr>
            <p:nvPr/>
          </p:nvSpPr>
          <p:spPr bwMode="auto">
            <a:xfrm>
              <a:off x="14801019" y="5906176"/>
              <a:ext cx="5129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9" name="Rectangle 673"/>
            <p:cNvSpPr>
              <a:spLocks noChangeArrowheads="1"/>
            </p:cNvSpPr>
            <p:nvPr/>
          </p:nvSpPr>
          <p:spPr bwMode="auto">
            <a:xfrm>
              <a:off x="14875534" y="5990750"/>
              <a:ext cx="6091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Q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40" name="Rectangle 674"/>
            <p:cNvSpPr>
              <a:spLocks noChangeArrowheads="1"/>
            </p:cNvSpPr>
            <p:nvPr/>
          </p:nvSpPr>
          <p:spPr bwMode="auto">
            <a:xfrm>
              <a:off x="14951690" y="6073891"/>
              <a:ext cx="5770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41" name="Rectangle 675"/>
            <p:cNvSpPr>
              <a:spLocks noChangeArrowheads="1"/>
            </p:cNvSpPr>
            <p:nvPr/>
          </p:nvSpPr>
          <p:spPr bwMode="auto">
            <a:xfrm>
              <a:off x="15026219" y="6157032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42" name="Rectangle 676"/>
            <p:cNvSpPr>
              <a:spLocks noChangeArrowheads="1"/>
            </p:cNvSpPr>
            <p:nvPr/>
          </p:nvSpPr>
          <p:spPr bwMode="auto">
            <a:xfrm>
              <a:off x="15100746" y="6241607"/>
              <a:ext cx="7694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43" name="Rectangle 677"/>
            <p:cNvSpPr>
              <a:spLocks noChangeArrowheads="1"/>
            </p:cNvSpPr>
            <p:nvPr/>
          </p:nvSpPr>
          <p:spPr bwMode="auto">
            <a:xfrm>
              <a:off x="15212538" y="6324749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44" name="Rectangle 678"/>
            <p:cNvSpPr>
              <a:spLocks noChangeArrowheads="1"/>
            </p:cNvSpPr>
            <p:nvPr/>
          </p:nvSpPr>
          <p:spPr bwMode="auto">
            <a:xfrm>
              <a:off x="15307768" y="6409323"/>
              <a:ext cx="5770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45" name="Rectangle 679"/>
            <p:cNvSpPr>
              <a:spLocks noChangeArrowheads="1"/>
            </p:cNvSpPr>
            <p:nvPr/>
          </p:nvSpPr>
          <p:spPr bwMode="auto">
            <a:xfrm>
              <a:off x="15419560" y="6492465"/>
              <a:ext cx="432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46" name="Rectangle 680"/>
            <p:cNvSpPr>
              <a:spLocks noChangeArrowheads="1"/>
            </p:cNvSpPr>
            <p:nvPr/>
          </p:nvSpPr>
          <p:spPr bwMode="auto">
            <a:xfrm>
              <a:off x="15493609" y="6577040"/>
              <a:ext cx="10419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  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47" name="Rectangle 688"/>
            <p:cNvSpPr>
              <a:spLocks noChangeArrowheads="1"/>
            </p:cNvSpPr>
            <p:nvPr/>
          </p:nvSpPr>
          <p:spPr bwMode="auto">
            <a:xfrm>
              <a:off x="14029754" y="4017465"/>
              <a:ext cx="5610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T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48" name="Rectangle 684"/>
            <p:cNvSpPr>
              <a:spLocks noChangeArrowheads="1"/>
            </p:cNvSpPr>
            <p:nvPr/>
          </p:nvSpPr>
          <p:spPr bwMode="auto">
            <a:xfrm>
              <a:off x="13554337" y="5371488"/>
              <a:ext cx="10740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50" name="Freeform 188"/>
            <p:cNvSpPr>
              <a:spLocks/>
            </p:cNvSpPr>
            <p:nvPr/>
          </p:nvSpPr>
          <p:spPr bwMode="auto">
            <a:xfrm>
              <a:off x="14267139" y="5421662"/>
              <a:ext cx="437506" cy="8944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8"/>
                </a:cxn>
                <a:cxn ang="0">
                  <a:pos x="29" y="189"/>
                </a:cxn>
                <a:cxn ang="0">
                  <a:pos x="87" y="216"/>
                </a:cxn>
                <a:cxn ang="0">
                  <a:pos x="58" y="352"/>
                </a:cxn>
                <a:cxn ang="0">
                  <a:pos x="115" y="379"/>
                </a:cxn>
                <a:cxn ang="0">
                  <a:pos x="115" y="461"/>
                </a:cxn>
                <a:cxn ang="0">
                  <a:pos x="87" y="488"/>
                </a:cxn>
                <a:cxn ang="0">
                  <a:pos x="144" y="569"/>
                </a:cxn>
                <a:cxn ang="0">
                  <a:pos x="259" y="624"/>
                </a:cxn>
                <a:cxn ang="0">
                  <a:pos x="317" y="597"/>
                </a:cxn>
                <a:cxn ang="0">
                  <a:pos x="288" y="434"/>
                </a:cxn>
                <a:cxn ang="0">
                  <a:pos x="202" y="270"/>
                </a:cxn>
                <a:cxn ang="0">
                  <a:pos x="259" y="136"/>
                </a:cxn>
                <a:cxn ang="0">
                  <a:pos x="202" y="108"/>
                </a:cxn>
                <a:cxn ang="0">
                  <a:pos x="173" y="136"/>
                </a:cxn>
                <a:cxn ang="0">
                  <a:pos x="115" y="136"/>
                </a:cxn>
                <a:cxn ang="0">
                  <a:pos x="144" y="27"/>
                </a:cxn>
                <a:cxn ang="0">
                  <a:pos x="0" y="0"/>
                </a:cxn>
              </a:cxnLst>
              <a:rect l="0" t="0" r="r" b="b"/>
              <a:pathLst>
                <a:path w="317" h="624">
                  <a:moveTo>
                    <a:pt x="0" y="0"/>
                  </a:moveTo>
                  <a:lnTo>
                    <a:pt x="0" y="108"/>
                  </a:lnTo>
                  <a:lnTo>
                    <a:pt x="29" y="189"/>
                  </a:lnTo>
                  <a:lnTo>
                    <a:pt x="87" y="216"/>
                  </a:lnTo>
                  <a:lnTo>
                    <a:pt x="58" y="352"/>
                  </a:lnTo>
                  <a:lnTo>
                    <a:pt x="115" y="379"/>
                  </a:lnTo>
                  <a:lnTo>
                    <a:pt x="115" y="461"/>
                  </a:lnTo>
                  <a:lnTo>
                    <a:pt x="87" y="488"/>
                  </a:lnTo>
                  <a:lnTo>
                    <a:pt x="144" y="569"/>
                  </a:lnTo>
                  <a:lnTo>
                    <a:pt x="259" y="624"/>
                  </a:lnTo>
                  <a:lnTo>
                    <a:pt x="317" y="597"/>
                  </a:lnTo>
                  <a:lnTo>
                    <a:pt x="288" y="434"/>
                  </a:lnTo>
                  <a:lnTo>
                    <a:pt x="202" y="270"/>
                  </a:lnTo>
                  <a:lnTo>
                    <a:pt x="259" y="136"/>
                  </a:lnTo>
                  <a:lnTo>
                    <a:pt x="202" y="108"/>
                  </a:lnTo>
                  <a:lnTo>
                    <a:pt x="173" y="136"/>
                  </a:lnTo>
                  <a:lnTo>
                    <a:pt x="115" y="136"/>
                  </a:lnTo>
                  <a:lnTo>
                    <a:pt x="144" y="27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30" name="Rectangle 237"/>
            <p:cNvSpPr>
              <a:spLocks noChangeArrowheads="1"/>
            </p:cNvSpPr>
            <p:nvPr/>
          </p:nvSpPr>
          <p:spPr bwMode="auto">
            <a:xfrm>
              <a:off x="12465661" y="1363515"/>
              <a:ext cx="23019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spc="-90" dirty="0" smtClean="0">
                  <a:solidFill>
                    <a:schemeClr val="bg1"/>
                  </a:solidFill>
                </a:rPr>
                <a:t>Carroll</a:t>
              </a:r>
              <a:endParaRPr lang="en-US" sz="2800" spc="-90" dirty="0">
                <a:solidFill>
                  <a:schemeClr val="bg1"/>
                </a:solidFill>
              </a:endParaRPr>
            </a:p>
          </p:txBody>
        </p:sp>
        <p:sp>
          <p:nvSpPr>
            <p:cNvPr id="2281" name="Freeform 427"/>
            <p:cNvSpPr>
              <a:spLocks/>
            </p:cNvSpPr>
            <p:nvPr/>
          </p:nvSpPr>
          <p:spPr bwMode="auto">
            <a:xfrm>
              <a:off x="10706368" y="3320195"/>
              <a:ext cx="1106876" cy="89448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0" y="190"/>
                </a:cxn>
                <a:cxn ang="0">
                  <a:pos x="143" y="270"/>
                </a:cxn>
                <a:cxn ang="0">
                  <a:pos x="143" y="624"/>
                </a:cxn>
                <a:cxn ang="0">
                  <a:pos x="430" y="624"/>
                </a:cxn>
                <a:cxn ang="0">
                  <a:pos x="545" y="542"/>
                </a:cxn>
                <a:cxn ang="0">
                  <a:pos x="631" y="570"/>
                </a:cxn>
                <a:cxn ang="0">
                  <a:pos x="688" y="570"/>
                </a:cxn>
                <a:cxn ang="0">
                  <a:pos x="688" y="217"/>
                </a:cxn>
                <a:cxn ang="0">
                  <a:pos x="773" y="217"/>
                </a:cxn>
                <a:cxn ang="0">
                  <a:pos x="802" y="190"/>
                </a:cxn>
                <a:cxn ang="0">
                  <a:pos x="717" y="54"/>
                </a:cxn>
                <a:cxn ang="0">
                  <a:pos x="316" y="136"/>
                </a:cxn>
                <a:cxn ang="0">
                  <a:pos x="258" y="108"/>
                </a:cxn>
                <a:cxn ang="0">
                  <a:pos x="229" y="0"/>
                </a:cxn>
              </a:cxnLst>
              <a:rect l="0" t="0" r="r" b="b"/>
              <a:pathLst>
                <a:path w="802" h="624">
                  <a:moveTo>
                    <a:pt x="229" y="0"/>
                  </a:moveTo>
                  <a:lnTo>
                    <a:pt x="0" y="190"/>
                  </a:lnTo>
                  <a:lnTo>
                    <a:pt x="143" y="270"/>
                  </a:lnTo>
                  <a:lnTo>
                    <a:pt x="143" y="624"/>
                  </a:lnTo>
                  <a:lnTo>
                    <a:pt x="430" y="624"/>
                  </a:lnTo>
                  <a:lnTo>
                    <a:pt x="545" y="542"/>
                  </a:lnTo>
                  <a:lnTo>
                    <a:pt x="631" y="570"/>
                  </a:lnTo>
                  <a:lnTo>
                    <a:pt x="688" y="570"/>
                  </a:lnTo>
                  <a:lnTo>
                    <a:pt x="688" y="217"/>
                  </a:lnTo>
                  <a:lnTo>
                    <a:pt x="773" y="217"/>
                  </a:lnTo>
                  <a:lnTo>
                    <a:pt x="802" y="190"/>
                  </a:lnTo>
                  <a:lnTo>
                    <a:pt x="717" y="54"/>
                  </a:lnTo>
                  <a:lnTo>
                    <a:pt x="316" y="136"/>
                  </a:lnTo>
                  <a:lnTo>
                    <a:pt x="258" y="10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88" name="Rectangle 255"/>
            <p:cNvSpPr>
              <a:spLocks noChangeArrowheads="1"/>
            </p:cNvSpPr>
            <p:nvPr/>
          </p:nvSpPr>
          <p:spPr bwMode="auto">
            <a:xfrm>
              <a:off x="11086180" y="3772341"/>
              <a:ext cx="40716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bg1"/>
                  </a:solidFill>
                </a:rPr>
                <a:t>Rapides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17501" name="Rectangle 717500"/>
          <p:cNvSpPr/>
          <p:nvPr/>
        </p:nvSpPr>
        <p:spPr>
          <a:xfrm>
            <a:off x="0" y="0"/>
            <a:ext cx="9144000" cy="6697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489" name="Rectangle 689"/>
          <p:cNvSpPr>
            <a:spLocks noChangeArrowheads="1"/>
          </p:cNvSpPr>
          <p:nvPr/>
        </p:nvSpPr>
        <p:spPr bwMode="auto">
          <a:xfrm>
            <a:off x="15514" y="93702"/>
            <a:ext cx="9128486" cy="60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FFFF"/>
                </a:solidFill>
              </a:rPr>
              <a:t>P2P=11 Evacuating / 7 Hosting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46" name="Rectangle 687"/>
          <p:cNvSpPr>
            <a:spLocks noChangeArrowheads="1"/>
          </p:cNvSpPr>
          <p:nvPr/>
        </p:nvSpPr>
        <p:spPr bwMode="auto">
          <a:xfrm>
            <a:off x="8041094" y="1616181"/>
            <a:ext cx="58" cy="25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6" name="Rectangle 687"/>
          <p:cNvSpPr>
            <a:spLocks noChangeArrowheads="1"/>
          </p:cNvSpPr>
          <p:nvPr/>
        </p:nvSpPr>
        <p:spPr bwMode="auto">
          <a:xfrm>
            <a:off x="8195323" y="1770410"/>
            <a:ext cx="58" cy="25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28" name="Straight Connector 2027"/>
          <p:cNvCxnSpPr/>
          <p:nvPr/>
        </p:nvCxnSpPr>
        <p:spPr>
          <a:xfrm>
            <a:off x="0" y="685839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9" name="Rectangle 211"/>
          <p:cNvSpPr>
            <a:spLocks noChangeArrowheads="1"/>
          </p:cNvSpPr>
          <p:nvPr/>
        </p:nvSpPr>
        <p:spPr bwMode="auto">
          <a:xfrm>
            <a:off x="2800397" y="2168887"/>
            <a:ext cx="146066" cy="11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wordArtVert"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spc="-370" dirty="0" smtClean="0">
                <a:solidFill>
                  <a:schemeClr val="bg1"/>
                </a:solidFill>
              </a:rPr>
              <a:t>Natchitoches</a:t>
            </a:r>
            <a:endParaRPr lang="en-US" sz="800" spc="-37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84146" y="1845063"/>
            <a:ext cx="1590093" cy="2585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Assumption 850</a:t>
            </a:r>
            <a:endParaRPr lang="en-US" sz="1200" spc="14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487696" y="1856921"/>
            <a:ext cx="2780032" cy="25853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Jefferson Davis 300</a:t>
            </a:r>
            <a:endParaRPr lang="en-US" sz="1200" spc="14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487696" y="3241252"/>
            <a:ext cx="2877139" cy="4247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St. James 300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St. Charles 750</a:t>
            </a:r>
            <a:endParaRPr lang="en-US" sz="1200" spc="14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487696" y="1207487"/>
            <a:ext cx="2798398" cy="59093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Iberia 750 Lafourche 1500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Terrebonne 3000- St. John 600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Plaquemines 250</a:t>
            </a:r>
            <a:endParaRPr lang="en-US" sz="1200" spc="14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487696" y="2579932"/>
            <a:ext cx="2890760" cy="5909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chemeClr val="bg1"/>
                </a:solidFill>
              </a:rPr>
              <a:t>Upper St. Martin 175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chemeClr val="bg1"/>
                </a:solidFill>
              </a:rPr>
              <a:t>St. Mary            </a:t>
            </a:r>
            <a:r>
              <a:rPr lang="en-US" sz="1200" spc="140" dirty="0" smtClean="0">
                <a:solidFill>
                  <a:schemeClr val="bg1"/>
                </a:solidFill>
              </a:rPr>
              <a:t/>
            </a:r>
            <a:br>
              <a:rPr lang="en-US" sz="1200" spc="140" dirty="0" smtClean="0">
                <a:solidFill>
                  <a:schemeClr val="bg1"/>
                </a:solidFill>
              </a:rPr>
            </a:br>
            <a:r>
              <a:rPr lang="en-US" sz="1200" spc="140" dirty="0" smtClean="0">
                <a:solidFill>
                  <a:schemeClr val="bg1"/>
                </a:solidFill>
              </a:rPr>
              <a:t>Lower </a:t>
            </a:r>
            <a:r>
              <a:rPr lang="en-US" sz="1200" spc="140" dirty="0" smtClean="0">
                <a:solidFill>
                  <a:schemeClr val="bg1"/>
                </a:solidFill>
              </a:rPr>
              <a:t>St. Martin 900</a:t>
            </a:r>
            <a:endParaRPr lang="en-US" sz="1200" spc="14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84146" y="2163929"/>
            <a:ext cx="1593304" cy="258532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St. </a:t>
            </a:r>
            <a:r>
              <a:rPr lang="en-US" sz="1200" spc="140" dirty="0" smtClean="0">
                <a:solidFill>
                  <a:srgbClr val="FFFFFF"/>
                </a:solidFill>
              </a:rPr>
              <a:t>Bernard 300</a:t>
            </a:r>
            <a:endParaRPr lang="en-US" sz="1200" spc="14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487696" y="889273"/>
            <a:ext cx="2820911" cy="2585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St. John 400</a:t>
            </a:r>
            <a:endParaRPr lang="en-US" sz="1200" spc="140" dirty="0">
              <a:solidFill>
                <a:srgbClr val="FFFFFF"/>
              </a:solidFill>
            </a:endParaRPr>
          </a:p>
        </p:txBody>
      </p:sp>
      <p:sp>
        <p:nvSpPr>
          <p:cNvPr id="2431" name="Freeform 521"/>
          <p:cNvSpPr>
            <a:spLocks/>
          </p:cNvSpPr>
          <p:nvPr/>
        </p:nvSpPr>
        <p:spPr bwMode="auto">
          <a:xfrm>
            <a:off x="5199322" y="5679644"/>
            <a:ext cx="1216839" cy="929073"/>
          </a:xfrm>
          <a:custGeom>
            <a:avLst/>
            <a:gdLst/>
            <a:ahLst/>
            <a:cxnLst>
              <a:cxn ang="0">
                <a:pos x="114" y="163"/>
              </a:cxn>
              <a:cxn ang="0">
                <a:pos x="28" y="326"/>
              </a:cxn>
              <a:cxn ang="0">
                <a:pos x="85" y="380"/>
              </a:cxn>
              <a:cxn ang="0">
                <a:pos x="0" y="489"/>
              </a:cxn>
              <a:cxn ang="0">
                <a:pos x="85" y="571"/>
              </a:cxn>
              <a:cxn ang="0">
                <a:pos x="200" y="571"/>
              </a:cxn>
              <a:cxn ang="0">
                <a:pos x="372" y="624"/>
              </a:cxn>
              <a:cxn ang="0">
                <a:pos x="429" y="678"/>
              </a:cxn>
              <a:cxn ang="0">
                <a:pos x="630" y="624"/>
              </a:cxn>
              <a:cxn ang="0">
                <a:pos x="716" y="489"/>
              </a:cxn>
              <a:cxn ang="0">
                <a:pos x="830" y="435"/>
              </a:cxn>
              <a:cxn ang="0">
                <a:pos x="888" y="516"/>
              </a:cxn>
              <a:cxn ang="0">
                <a:pos x="888" y="408"/>
              </a:cxn>
              <a:cxn ang="0">
                <a:pos x="486" y="0"/>
              </a:cxn>
              <a:cxn ang="0">
                <a:pos x="458" y="27"/>
              </a:cxn>
              <a:cxn ang="0">
                <a:pos x="401" y="27"/>
              </a:cxn>
              <a:cxn ang="0">
                <a:pos x="401" y="55"/>
              </a:cxn>
              <a:cxn ang="0">
                <a:pos x="286" y="55"/>
              </a:cxn>
              <a:cxn ang="0">
                <a:pos x="228" y="136"/>
              </a:cxn>
              <a:cxn ang="0">
                <a:pos x="114" y="163"/>
              </a:cxn>
            </a:cxnLst>
            <a:rect l="0" t="0" r="r" b="b"/>
            <a:pathLst>
              <a:path w="888" h="678">
                <a:moveTo>
                  <a:pt x="114" y="163"/>
                </a:moveTo>
                <a:lnTo>
                  <a:pt x="28" y="326"/>
                </a:lnTo>
                <a:lnTo>
                  <a:pt x="85" y="380"/>
                </a:lnTo>
                <a:lnTo>
                  <a:pt x="0" y="489"/>
                </a:lnTo>
                <a:lnTo>
                  <a:pt x="85" y="571"/>
                </a:lnTo>
                <a:lnTo>
                  <a:pt x="200" y="571"/>
                </a:lnTo>
                <a:lnTo>
                  <a:pt x="372" y="624"/>
                </a:lnTo>
                <a:lnTo>
                  <a:pt x="429" y="678"/>
                </a:lnTo>
                <a:lnTo>
                  <a:pt x="630" y="624"/>
                </a:lnTo>
                <a:lnTo>
                  <a:pt x="716" y="489"/>
                </a:lnTo>
                <a:lnTo>
                  <a:pt x="830" y="435"/>
                </a:lnTo>
                <a:lnTo>
                  <a:pt x="888" y="516"/>
                </a:lnTo>
                <a:lnTo>
                  <a:pt x="888" y="408"/>
                </a:lnTo>
                <a:lnTo>
                  <a:pt x="486" y="0"/>
                </a:lnTo>
                <a:lnTo>
                  <a:pt x="458" y="27"/>
                </a:lnTo>
                <a:lnTo>
                  <a:pt x="401" y="27"/>
                </a:lnTo>
                <a:lnTo>
                  <a:pt x="401" y="55"/>
                </a:lnTo>
                <a:lnTo>
                  <a:pt x="286" y="55"/>
                </a:lnTo>
                <a:lnTo>
                  <a:pt x="228" y="136"/>
                </a:lnTo>
                <a:lnTo>
                  <a:pt x="114" y="16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83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Box 549"/>
          <p:cNvSpPr txBox="1"/>
          <p:nvPr/>
        </p:nvSpPr>
        <p:spPr bwMode="auto">
          <a:xfrm>
            <a:off x="6457950" y="937882"/>
            <a:ext cx="2428875" cy="480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pc="140" dirty="0" smtClean="0">
                <a:solidFill>
                  <a:srgbClr val="FFFFFF"/>
                </a:solidFill>
              </a:rPr>
              <a:t>Balance - 5</a:t>
            </a:r>
            <a:endParaRPr lang="en-US" sz="2800" spc="140" dirty="0">
              <a:solidFill>
                <a:srgbClr val="FFFFFF"/>
              </a:solidFill>
            </a:endParaRPr>
          </a:p>
        </p:txBody>
      </p:sp>
      <p:grpSp>
        <p:nvGrpSpPr>
          <p:cNvPr id="551" name="Group 550"/>
          <p:cNvGrpSpPr/>
          <p:nvPr/>
        </p:nvGrpSpPr>
        <p:grpSpPr>
          <a:xfrm>
            <a:off x="760454" y="907022"/>
            <a:ext cx="7157291" cy="5755385"/>
            <a:chOff x="1507701" y="1040422"/>
            <a:chExt cx="7345670" cy="5687123"/>
          </a:xfrm>
          <a:noFill/>
        </p:grpSpPr>
        <p:grpSp>
          <p:nvGrpSpPr>
            <p:cNvPr id="552" name="Group 3"/>
            <p:cNvGrpSpPr>
              <a:grpSpLocks/>
            </p:cNvGrpSpPr>
            <p:nvPr/>
          </p:nvGrpSpPr>
          <p:grpSpPr bwMode="auto">
            <a:xfrm>
              <a:off x="2028825" y="1040422"/>
              <a:ext cx="811637" cy="1191251"/>
              <a:chOff x="152" y="196"/>
              <a:chExt cx="573" cy="841"/>
            </a:xfrm>
            <a:grpFill/>
          </p:grpSpPr>
          <p:sp>
            <p:nvSpPr>
              <p:cNvPr id="1082" name="Freeform 4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3" name="Freeform 5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3" name="Group 6"/>
            <p:cNvGrpSpPr>
              <a:grpSpLocks/>
            </p:cNvGrpSpPr>
            <p:nvPr/>
          </p:nvGrpSpPr>
          <p:grpSpPr bwMode="auto">
            <a:xfrm>
              <a:off x="2351780" y="1040422"/>
              <a:ext cx="569420" cy="1153006"/>
              <a:chOff x="380" y="196"/>
              <a:chExt cx="402" cy="814"/>
            </a:xfrm>
            <a:grpFill/>
          </p:grpSpPr>
          <p:sp>
            <p:nvSpPr>
              <p:cNvPr id="1080" name="Freeform 7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1" name="Freeform 8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4" name="Group 9"/>
            <p:cNvGrpSpPr>
              <a:grpSpLocks/>
            </p:cNvGrpSpPr>
            <p:nvPr/>
          </p:nvGrpSpPr>
          <p:grpSpPr bwMode="auto">
            <a:xfrm>
              <a:off x="2758307" y="1040422"/>
              <a:ext cx="488681" cy="923538"/>
              <a:chOff x="667" y="196"/>
              <a:chExt cx="345" cy="652"/>
            </a:xfrm>
            <a:grpFill/>
          </p:grpSpPr>
          <p:sp>
            <p:nvSpPr>
              <p:cNvPr id="1078" name="Freeform 10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9" name="Freeform 11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5" name="Group 12"/>
            <p:cNvGrpSpPr>
              <a:grpSpLocks/>
            </p:cNvGrpSpPr>
            <p:nvPr/>
          </p:nvGrpSpPr>
          <p:grpSpPr bwMode="auto">
            <a:xfrm>
              <a:off x="3126589" y="1040422"/>
              <a:ext cx="688404" cy="652993"/>
              <a:chOff x="927" y="196"/>
              <a:chExt cx="486" cy="461"/>
            </a:xfrm>
            <a:grpFill/>
          </p:grpSpPr>
          <p:sp>
            <p:nvSpPr>
              <p:cNvPr id="1076" name="Freeform 13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7" name="Freeform 14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6" name="Group 15"/>
            <p:cNvGrpSpPr>
              <a:grpSpLocks/>
            </p:cNvGrpSpPr>
            <p:nvPr/>
          </p:nvGrpSpPr>
          <p:grpSpPr bwMode="auto">
            <a:xfrm>
              <a:off x="3814992" y="1040422"/>
              <a:ext cx="851297" cy="652993"/>
              <a:chOff x="1413" y="196"/>
              <a:chExt cx="601" cy="461"/>
            </a:xfrm>
            <a:grpFill/>
          </p:grpSpPr>
          <p:sp>
            <p:nvSpPr>
              <p:cNvPr id="1074" name="Freeform 16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5" name="Freeform 17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7" name="Group 18"/>
            <p:cNvGrpSpPr>
              <a:grpSpLocks/>
            </p:cNvGrpSpPr>
            <p:nvPr/>
          </p:nvGrpSpPr>
          <p:grpSpPr bwMode="auto">
            <a:xfrm>
              <a:off x="4626629" y="1040422"/>
              <a:ext cx="852714" cy="728065"/>
              <a:chOff x="1986" y="196"/>
              <a:chExt cx="602" cy="514"/>
            </a:xfrm>
            <a:grpFill/>
          </p:grpSpPr>
          <p:sp>
            <p:nvSpPr>
              <p:cNvPr id="1072" name="Freeform 19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3" name="Freeform 20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8" name="Group 21"/>
            <p:cNvGrpSpPr>
              <a:grpSpLocks/>
            </p:cNvGrpSpPr>
            <p:nvPr/>
          </p:nvGrpSpPr>
          <p:grpSpPr bwMode="auto">
            <a:xfrm>
              <a:off x="5235710" y="1040422"/>
              <a:ext cx="449021" cy="652993"/>
              <a:chOff x="2416" y="196"/>
              <a:chExt cx="317" cy="461"/>
            </a:xfrm>
            <a:grpFill/>
          </p:grpSpPr>
          <p:sp>
            <p:nvSpPr>
              <p:cNvPr id="1070" name="Freeform 22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1" name="Freeform 23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9" name="Group 24"/>
            <p:cNvGrpSpPr>
              <a:grpSpLocks/>
            </p:cNvGrpSpPr>
            <p:nvPr/>
          </p:nvGrpSpPr>
          <p:grpSpPr bwMode="auto">
            <a:xfrm>
              <a:off x="5482176" y="1040422"/>
              <a:ext cx="526926" cy="691237"/>
              <a:chOff x="2590" y="196"/>
              <a:chExt cx="372" cy="488"/>
            </a:xfrm>
            <a:grpFill/>
          </p:grpSpPr>
          <p:sp>
            <p:nvSpPr>
              <p:cNvPr id="1068" name="Freeform 25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9" name="Freeform 26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0" name="Group 27"/>
            <p:cNvGrpSpPr>
              <a:grpSpLocks/>
            </p:cNvGrpSpPr>
            <p:nvPr/>
          </p:nvGrpSpPr>
          <p:grpSpPr bwMode="auto">
            <a:xfrm>
              <a:off x="2028825" y="2040449"/>
              <a:ext cx="932036" cy="691237"/>
              <a:chOff x="152" y="902"/>
              <a:chExt cx="658" cy="488"/>
            </a:xfrm>
            <a:grpFill/>
          </p:grpSpPr>
          <p:sp>
            <p:nvSpPr>
              <p:cNvPr id="1066" name="Freeform 28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7" name="Freeform 29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1" name="Group 30"/>
            <p:cNvGrpSpPr>
              <a:grpSpLocks/>
            </p:cNvGrpSpPr>
            <p:nvPr/>
          </p:nvGrpSpPr>
          <p:grpSpPr bwMode="auto">
            <a:xfrm>
              <a:off x="2635074" y="2193428"/>
              <a:ext cx="654409" cy="498597"/>
              <a:chOff x="580" y="1010"/>
              <a:chExt cx="462" cy="352"/>
            </a:xfrm>
            <a:grpFill/>
          </p:grpSpPr>
          <p:sp>
            <p:nvSpPr>
              <p:cNvPr id="1064" name="Freeform 31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5" name="Freeform 32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2" name="Group 33"/>
            <p:cNvGrpSpPr>
              <a:grpSpLocks/>
            </p:cNvGrpSpPr>
            <p:nvPr/>
          </p:nvGrpSpPr>
          <p:grpSpPr bwMode="auto">
            <a:xfrm>
              <a:off x="2881539" y="1693415"/>
              <a:ext cx="851298" cy="616164"/>
              <a:chOff x="754" y="657"/>
              <a:chExt cx="601" cy="435"/>
            </a:xfrm>
            <a:grpFill/>
          </p:grpSpPr>
          <p:sp>
            <p:nvSpPr>
              <p:cNvPr id="1062" name="Freeform 34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3" name="Freeform 35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3" name="Group 36"/>
            <p:cNvGrpSpPr>
              <a:grpSpLocks/>
            </p:cNvGrpSpPr>
            <p:nvPr/>
          </p:nvGrpSpPr>
          <p:grpSpPr bwMode="auto">
            <a:xfrm>
              <a:off x="3612437" y="1424286"/>
              <a:ext cx="609082" cy="460352"/>
              <a:chOff x="1270" y="467"/>
              <a:chExt cx="430" cy="325"/>
            </a:xfrm>
            <a:grpFill/>
          </p:grpSpPr>
          <p:sp>
            <p:nvSpPr>
              <p:cNvPr id="1060" name="Freeform 37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1" name="Freeform 38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4" name="Group 39"/>
            <p:cNvGrpSpPr>
              <a:grpSpLocks/>
            </p:cNvGrpSpPr>
            <p:nvPr/>
          </p:nvGrpSpPr>
          <p:grpSpPr bwMode="auto">
            <a:xfrm>
              <a:off x="3652098" y="1808148"/>
              <a:ext cx="694070" cy="501430"/>
              <a:chOff x="1298" y="738"/>
              <a:chExt cx="490" cy="354"/>
            </a:xfrm>
            <a:grpFill/>
          </p:grpSpPr>
          <p:sp>
            <p:nvSpPr>
              <p:cNvPr id="1058" name="Freeform 40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9" name="Freeform 41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5" name="Group 42"/>
            <p:cNvGrpSpPr>
              <a:grpSpLocks/>
            </p:cNvGrpSpPr>
            <p:nvPr/>
          </p:nvGrpSpPr>
          <p:grpSpPr bwMode="auto">
            <a:xfrm>
              <a:off x="4221518" y="1502191"/>
              <a:ext cx="648743" cy="614747"/>
              <a:chOff x="1700" y="522"/>
              <a:chExt cx="458" cy="434"/>
            </a:xfrm>
            <a:grpFill/>
          </p:grpSpPr>
          <p:sp>
            <p:nvSpPr>
              <p:cNvPr id="1056" name="Freeform 43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6" name="Group 45"/>
            <p:cNvGrpSpPr>
              <a:grpSpLocks/>
            </p:cNvGrpSpPr>
            <p:nvPr/>
          </p:nvGrpSpPr>
          <p:grpSpPr bwMode="auto">
            <a:xfrm>
              <a:off x="4343335" y="2115522"/>
              <a:ext cx="568004" cy="538258"/>
              <a:chOff x="1786" y="955"/>
              <a:chExt cx="401" cy="380"/>
            </a:xfrm>
            <a:grpFill/>
          </p:grpSpPr>
          <p:sp>
            <p:nvSpPr>
              <p:cNvPr id="1054" name="Freeform 46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5" name="Freeform 47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52" name="Freeform 49"/>
            <p:cNvSpPr>
              <a:spLocks/>
            </p:cNvSpPr>
            <p:nvPr/>
          </p:nvSpPr>
          <p:spPr bwMode="auto">
            <a:xfrm>
              <a:off x="4707368" y="1539019"/>
              <a:ext cx="771975" cy="770559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9" y="408"/>
                </a:cxn>
                <a:cxn ang="0">
                  <a:pos x="29" y="517"/>
                </a:cxn>
                <a:cxn ang="0">
                  <a:pos x="115" y="544"/>
                </a:cxn>
                <a:cxn ang="0">
                  <a:pos x="230" y="462"/>
                </a:cxn>
                <a:cxn ang="0">
                  <a:pos x="259" y="354"/>
                </a:cxn>
                <a:cxn ang="0">
                  <a:pos x="373" y="299"/>
                </a:cxn>
                <a:cxn ang="0">
                  <a:pos x="517" y="299"/>
                </a:cxn>
                <a:cxn ang="0">
                  <a:pos x="517" y="163"/>
                </a:cxn>
                <a:cxn ang="0">
                  <a:pos x="545" y="163"/>
                </a:cxn>
                <a:cxn ang="0">
                  <a:pos x="545" y="109"/>
                </a:cxn>
                <a:cxn ang="0">
                  <a:pos x="402" y="82"/>
                </a:cxn>
                <a:cxn ang="0">
                  <a:pos x="402" y="0"/>
                </a:cxn>
                <a:cxn ang="0">
                  <a:pos x="373" y="0"/>
                </a:cxn>
                <a:cxn ang="0">
                  <a:pos x="345" y="54"/>
                </a:cxn>
                <a:cxn ang="0">
                  <a:pos x="115" y="163"/>
                </a:cxn>
                <a:cxn ang="0">
                  <a:pos x="29" y="299"/>
                </a:cxn>
                <a:cxn ang="0">
                  <a:pos x="0" y="408"/>
                </a:cxn>
              </a:cxnLst>
              <a:rect l="0" t="0" r="r" b="b"/>
              <a:pathLst>
                <a:path w="545" h="544">
                  <a:moveTo>
                    <a:pt x="0" y="408"/>
                  </a:moveTo>
                  <a:lnTo>
                    <a:pt x="29" y="408"/>
                  </a:lnTo>
                  <a:lnTo>
                    <a:pt x="29" y="517"/>
                  </a:lnTo>
                  <a:lnTo>
                    <a:pt x="115" y="544"/>
                  </a:lnTo>
                  <a:lnTo>
                    <a:pt x="230" y="462"/>
                  </a:lnTo>
                  <a:lnTo>
                    <a:pt x="259" y="354"/>
                  </a:lnTo>
                  <a:lnTo>
                    <a:pt x="373" y="299"/>
                  </a:lnTo>
                  <a:lnTo>
                    <a:pt x="517" y="299"/>
                  </a:lnTo>
                  <a:lnTo>
                    <a:pt x="517" y="163"/>
                  </a:lnTo>
                  <a:lnTo>
                    <a:pt x="545" y="163"/>
                  </a:lnTo>
                  <a:lnTo>
                    <a:pt x="545" y="109"/>
                  </a:lnTo>
                  <a:lnTo>
                    <a:pt x="402" y="82"/>
                  </a:lnTo>
                  <a:lnTo>
                    <a:pt x="402" y="0"/>
                  </a:lnTo>
                  <a:lnTo>
                    <a:pt x="373" y="0"/>
                  </a:lnTo>
                  <a:lnTo>
                    <a:pt x="345" y="54"/>
                  </a:lnTo>
                  <a:lnTo>
                    <a:pt x="115" y="163"/>
                  </a:lnTo>
                  <a:lnTo>
                    <a:pt x="29" y="299"/>
                  </a:lnTo>
                  <a:lnTo>
                    <a:pt x="0" y="4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51" name="Freeform 53"/>
            <p:cNvSpPr>
              <a:spLocks/>
            </p:cNvSpPr>
            <p:nvPr/>
          </p:nvSpPr>
          <p:spPr bwMode="auto">
            <a:xfrm>
              <a:off x="5361776" y="1731659"/>
              <a:ext cx="849881" cy="50001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27"/>
                </a:cxn>
                <a:cxn ang="0">
                  <a:pos x="57" y="27"/>
                </a:cxn>
                <a:cxn ang="0">
                  <a:pos x="57" y="218"/>
                </a:cxn>
                <a:cxn ang="0">
                  <a:pos x="0" y="353"/>
                </a:cxn>
                <a:cxn ang="0">
                  <a:pos x="200" y="353"/>
                </a:cxn>
                <a:cxn ang="0">
                  <a:pos x="371" y="299"/>
                </a:cxn>
                <a:cxn ang="0">
                  <a:pos x="400" y="353"/>
                </a:cxn>
                <a:cxn ang="0">
                  <a:pos x="514" y="353"/>
                </a:cxn>
                <a:cxn ang="0">
                  <a:pos x="514" y="245"/>
                </a:cxn>
                <a:cxn ang="0">
                  <a:pos x="600" y="190"/>
                </a:cxn>
                <a:cxn ang="0">
                  <a:pos x="486" y="163"/>
                </a:cxn>
                <a:cxn ang="0">
                  <a:pos x="514" y="109"/>
                </a:cxn>
                <a:cxn ang="0">
                  <a:pos x="400" y="55"/>
                </a:cxn>
                <a:cxn ang="0">
                  <a:pos x="486" y="55"/>
                </a:cxn>
                <a:cxn ang="0">
                  <a:pos x="400" y="0"/>
                </a:cxn>
                <a:cxn ang="0">
                  <a:pos x="86" y="0"/>
                </a:cxn>
              </a:cxnLst>
              <a:rect l="0" t="0" r="r" b="b"/>
              <a:pathLst>
                <a:path w="600" h="353">
                  <a:moveTo>
                    <a:pt x="86" y="0"/>
                  </a:moveTo>
                  <a:lnTo>
                    <a:pt x="86" y="27"/>
                  </a:lnTo>
                  <a:lnTo>
                    <a:pt x="57" y="27"/>
                  </a:lnTo>
                  <a:lnTo>
                    <a:pt x="57" y="218"/>
                  </a:lnTo>
                  <a:lnTo>
                    <a:pt x="0" y="353"/>
                  </a:lnTo>
                  <a:lnTo>
                    <a:pt x="200" y="353"/>
                  </a:lnTo>
                  <a:lnTo>
                    <a:pt x="371" y="299"/>
                  </a:lnTo>
                  <a:lnTo>
                    <a:pt x="400" y="353"/>
                  </a:lnTo>
                  <a:lnTo>
                    <a:pt x="514" y="353"/>
                  </a:lnTo>
                  <a:lnTo>
                    <a:pt x="514" y="245"/>
                  </a:lnTo>
                  <a:lnTo>
                    <a:pt x="600" y="190"/>
                  </a:lnTo>
                  <a:lnTo>
                    <a:pt x="486" y="163"/>
                  </a:lnTo>
                  <a:lnTo>
                    <a:pt x="514" y="109"/>
                  </a:lnTo>
                  <a:lnTo>
                    <a:pt x="400" y="55"/>
                  </a:lnTo>
                  <a:lnTo>
                    <a:pt x="486" y="55"/>
                  </a:lnTo>
                  <a:lnTo>
                    <a:pt x="400" y="0"/>
                  </a:lnTo>
                  <a:lnTo>
                    <a:pt x="86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569" name="Group 54"/>
            <p:cNvGrpSpPr>
              <a:grpSpLocks/>
            </p:cNvGrpSpPr>
            <p:nvPr/>
          </p:nvGrpSpPr>
          <p:grpSpPr bwMode="auto">
            <a:xfrm>
              <a:off x="4829184" y="1962544"/>
              <a:ext cx="610498" cy="729481"/>
              <a:chOff x="2129" y="847"/>
              <a:chExt cx="431" cy="515"/>
            </a:xfrm>
            <a:grpFill/>
          </p:grpSpPr>
          <p:sp>
            <p:nvSpPr>
              <p:cNvPr id="1048" name="Freeform 55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9" name="Freeform 56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0" name="Group 57"/>
            <p:cNvGrpSpPr>
              <a:grpSpLocks/>
            </p:cNvGrpSpPr>
            <p:nvPr/>
          </p:nvGrpSpPr>
          <p:grpSpPr bwMode="auto">
            <a:xfrm>
              <a:off x="5319282" y="2155183"/>
              <a:ext cx="732314" cy="729481"/>
              <a:chOff x="2475" y="983"/>
              <a:chExt cx="517" cy="515"/>
            </a:xfrm>
            <a:grpFill/>
          </p:grpSpPr>
          <p:sp>
            <p:nvSpPr>
              <p:cNvPr id="1046" name="Freeform 58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7" name="Freeform 59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1" name="Group 60"/>
            <p:cNvGrpSpPr>
              <a:grpSpLocks/>
            </p:cNvGrpSpPr>
            <p:nvPr/>
          </p:nvGrpSpPr>
          <p:grpSpPr bwMode="auto">
            <a:xfrm>
              <a:off x="2841878" y="2309578"/>
              <a:ext cx="973114" cy="1189834"/>
              <a:chOff x="726" y="1092"/>
              <a:chExt cx="687" cy="840"/>
            </a:xfrm>
            <a:grpFill/>
          </p:grpSpPr>
          <p:sp>
            <p:nvSpPr>
              <p:cNvPr id="1044" name="Freeform 61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5" name="Freeform 62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2" name="Group 63"/>
            <p:cNvGrpSpPr>
              <a:grpSpLocks/>
            </p:cNvGrpSpPr>
            <p:nvPr/>
          </p:nvGrpSpPr>
          <p:grpSpPr bwMode="auto">
            <a:xfrm>
              <a:off x="3490621" y="2309578"/>
              <a:ext cx="855547" cy="652993"/>
              <a:chOff x="1184" y="1092"/>
              <a:chExt cx="604" cy="461"/>
            </a:xfrm>
            <a:grpFill/>
          </p:grpSpPr>
          <p:sp>
            <p:nvSpPr>
              <p:cNvPr id="1042" name="Freeform 64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3" name="Freeform 65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3" name="Group 66"/>
            <p:cNvGrpSpPr>
              <a:grpSpLocks/>
            </p:cNvGrpSpPr>
            <p:nvPr/>
          </p:nvGrpSpPr>
          <p:grpSpPr bwMode="auto">
            <a:xfrm>
              <a:off x="3490621" y="2845003"/>
              <a:ext cx="1015608" cy="579336"/>
              <a:chOff x="1184" y="1470"/>
              <a:chExt cx="717" cy="409"/>
            </a:xfrm>
            <a:grpFill/>
          </p:grpSpPr>
          <p:sp>
            <p:nvSpPr>
              <p:cNvPr id="1040" name="Freeform 67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1" name="Freeform 68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4" name="Group 69"/>
            <p:cNvGrpSpPr>
              <a:grpSpLocks/>
            </p:cNvGrpSpPr>
            <p:nvPr/>
          </p:nvGrpSpPr>
          <p:grpSpPr bwMode="auto">
            <a:xfrm>
              <a:off x="4261180" y="2653781"/>
              <a:ext cx="488682" cy="845631"/>
              <a:chOff x="1728" y="1335"/>
              <a:chExt cx="345" cy="597"/>
            </a:xfrm>
            <a:grpFill/>
          </p:grpSpPr>
          <p:sp>
            <p:nvSpPr>
              <p:cNvPr id="1038" name="Freeform 70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9" name="Freeform 71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5" name="Group 72"/>
            <p:cNvGrpSpPr>
              <a:grpSpLocks/>
            </p:cNvGrpSpPr>
            <p:nvPr/>
          </p:nvGrpSpPr>
          <p:grpSpPr bwMode="auto">
            <a:xfrm>
              <a:off x="4749862" y="2537630"/>
              <a:ext cx="610498" cy="1114761"/>
              <a:chOff x="2073" y="1253"/>
              <a:chExt cx="431" cy="787"/>
            </a:xfrm>
            <a:grpFill/>
          </p:grpSpPr>
          <p:sp>
            <p:nvSpPr>
              <p:cNvPr id="1036" name="Freeform 73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7" name="Freeform 74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6" name="Group 75"/>
            <p:cNvGrpSpPr>
              <a:grpSpLocks/>
            </p:cNvGrpSpPr>
            <p:nvPr/>
          </p:nvGrpSpPr>
          <p:grpSpPr bwMode="auto">
            <a:xfrm>
              <a:off x="4955249" y="2884664"/>
              <a:ext cx="648743" cy="1076516"/>
              <a:chOff x="2218" y="1498"/>
              <a:chExt cx="458" cy="760"/>
            </a:xfrm>
            <a:grpFill/>
          </p:grpSpPr>
          <p:sp>
            <p:nvSpPr>
              <p:cNvPr id="1034" name="Freeform 76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5" name="Freeform 77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7" name="Group 78"/>
            <p:cNvGrpSpPr>
              <a:grpSpLocks/>
            </p:cNvGrpSpPr>
            <p:nvPr/>
          </p:nvGrpSpPr>
          <p:grpSpPr bwMode="auto">
            <a:xfrm>
              <a:off x="2271042" y="2731686"/>
              <a:ext cx="854130" cy="960366"/>
              <a:chOff x="323" y="1390"/>
              <a:chExt cx="603" cy="678"/>
            </a:xfrm>
            <a:grpFill/>
          </p:grpSpPr>
          <p:sp>
            <p:nvSpPr>
              <p:cNvPr id="1032" name="Freeform 79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3" name="Freeform 80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8" name="Group 81"/>
            <p:cNvGrpSpPr>
              <a:grpSpLocks/>
            </p:cNvGrpSpPr>
            <p:nvPr/>
          </p:nvGrpSpPr>
          <p:grpSpPr bwMode="auto">
            <a:xfrm>
              <a:off x="2677568" y="3462584"/>
              <a:ext cx="1015608" cy="691237"/>
              <a:chOff x="610" y="1906"/>
              <a:chExt cx="717" cy="488"/>
            </a:xfrm>
            <a:grpFill/>
          </p:grpSpPr>
          <p:sp>
            <p:nvSpPr>
              <p:cNvPr id="1030" name="Freeform 82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1" name="Freeform 83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9" name="Group 84"/>
            <p:cNvGrpSpPr>
              <a:grpSpLocks/>
            </p:cNvGrpSpPr>
            <p:nvPr/>
          </p:nvGrpSpPr>
          <p:grpSpPr bwMode="auto">
            <a:xfrm>
              <a:off x="3490621" y="3231700"/>
              <a:ext cx="1136008" cy="883877"/>
              <a:chOff x="1184" y="1743"/>
              <a:chExt cx="802" cy="624"/>
            </a:xfrm>
            <a:grpFill/>
          </p:grpSpPr>
          <p:sp>
            <p:nvSpPr>
              <p:cNvPr id="1028" name="Freeform 85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9" name="Freeform 86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0" name="Group 87"/>
            <p:cNvGrpSpPr>
              <a:grpSpLocks/>
            </p:cNvGrpSpPr>
            <p:nvPr/>
          </p:nvGrpSpPr>
          <p:grpSpPr bwMode="auto">
            <a:xfrm>
              <a:off x="4385829" y="3499412"/>
              <a:ext cx="811637" cy="692654"/>
              <a:chOff x="1816" y="1932"/>
              <a:chExt cx="573" cy="489"/>
            </a:xfrm>
            <a:grpFill/>
          </p:grpSpPr>
          <p:sp>
            <p:nvSpPr>
              <p:cNvPr id="1026" name="Freeform 88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7" name="Freeform 89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1" name="Group 90"/>
            <p:cNvGrpSpPr>
              <a:grpSpLocks/>
            </p:cNvGrpSpPr>
            <p:nvPr/>
          </p:nvGrpSpPr>
          <p:grpSpPr bwMode="auto">
            <a:xfrm>
              <a:off x="2514674" y="4115576"/>
              <a:ext cx="1017024" cy="729481"/>
              <a:chOff x="495" y="2367"/>
              <a:chExt cx="718" cy="515"/>
            </a:xfrm>
            <a:grpFill/>
          </p:grpSpPr>
          <p:sp>
            <p:nvSpPr>
              <p:cNvPr id="1024" name="Freeform 91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5" name="Freeform 92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2" name="Group 93"/>
            <p:cNvGrpSpPr>
              <a:grpSpLocks/>
            </p:cNvGrpSpPr>
            <p:nvPr/>
          </p:nvGrpSpPr>
          <p:grpSpPr bwMode="auto">
            <a:xfrm>
              <a:off x="3326310" y="4115576"/>
              <a:ext cx="691237" cy="691237"/>
              <a:chOff x="1068" y="2367"/>
              <a:chExt cx="488" cy="488"/>
            </a:xfrm>
            <a:grpFill/>
          </p:grpSpPr>
          <p:sp>
            <p:nvSpPr>
              <p:cNvPr id="1022" name="Freeform 94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3" name="Freeform 95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3" name="Group 96"/>
            <p:cNvGrpSpPr>
              <a:grpSpLocks/>
            </p:cNvGrpSpPr>
            <p:nvPr/>
          </p:nvGrpSpPr>
          <p:grpSpPr bwMode="auto">
            <a:xfrm>
              <a:off x="3979303" y="3999426"/>
              <a:ext cx="609082" cy="730898"/>
              <a:chOff x="1529" y="2285"/>
              <a:chExt cx="430" cy="516"/>
            </a:xfrm>
            <a:grpFill/>
          </p:grpSpPr>
          <p:sp>
            <p:nvSpPr>
              <p:cNvPr id="1020" name="Freeform 97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1" name="Freeform 98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17" name="Freeform 104"/>
            <p:cNvSpPr>
              <a:spLocks/>
            </p:cNvSpPr>
            <p:nvPr/>
          </p:nvSpPr>
          <p:spPr bwMode="auto">
            <a:xfrm>
              <a:off x="4994910" y="3921520"/>
              <a:ext cx="740814" cy="769143"/>
            </a:xfrm>
            <a:custGeom>
              <a:avLst/>
              <a:gdLst/>
              <a:ahLst/>
              <a:cxnLst>
                <a:cxn ang="0">
                  <a:pos x="88" y="2"/>
                </a:cxn>
                <a:cxn ang="0">
                  <a:pos x="29" y="53"/>
                </a:cxn>
                <a:cxn ang="0">
                  <a:pos x="0" y="188"/>
                </a:cxn>
                <a:cxn ang="0">
                  <a:pos x="86" y="248"/>
                </a:cxn>
                <a:cxn ang="0">
                  <a:pos x="112" y="360"/>
                </a:cxn>
                <a:cxn ang="0">
                  <a:pos x="114" y="542"/>
                </a:cxn>
                <a:cxn ang="0">
                  <a:pos x="379" y="543"/>
                </a:cxn>
                <a:cxn ang="0">
                  <a:pos x="437" y="515"/>
                </a:cxn>
                <a:cxn ang="0">
                  <a:pos x="523" y="381"/>
                </a:cxn>
                <a:cxn ang="0">
                  <a:pos x="466" y="272"/>
                </a:cxn>
                <a:cxn ang="0">
                  <a:pos x="264" y="272"/>
                </a:cxn>
                <a:cxn ang="0">
                  <a:pos x="322" y="190"/>
                </a:cxn>
                <a:cxn ang="0">
                  <a:pos x="322" y="109"/>
                </a:cxn>
                <a:cxn ang="0">
                  <a:pos x="236" y="109"/>
                </a:cxn>
                <a:cxn ang="0">
                  <a:pos x="293" y="136"/>
                </a:cxn>
                <a:cxn ang="0">
                  <a:pos x="293" y="190"/>
                </a:cxn>
                <a:cxn ang="0">
                  <a:pos x="207" y="163"/>
                </a:cxn>
                <a:cxn ang="0">
                  <a:pos x="149" y="27"/>
                </a:cxn>
                <a:cxn ang="0">
                  <a:pos x="92" y="0"/>
                </a:cxn>
              </a:cxnLst>
              <a:rect l="0" t="0" r="r" b="b"/>
              <a:pathLst>
                <a:path w="523" h="543">
                  <a:moveTo>
                    <a:pt x="88" y="2"/>
                  </a:moveTo>
                  <a:lnTo>
                    <a:pt x="29" y="53"/>
                  </a:lnTo>
                  <a:lnTo>
                    <a:pt x="0" y="188"/>
                  </a:lnTo>
                  <a:lnTo>
                    <a:pt x="86" y="248"/>
                  </a:lnTo>
                  <a:lnTo>
                    <a:pt x="112" y="360"/>
                  </a:lnTo>
                  <a:lnTo>
                    <a:pt x="114" y="542"/>
                  </a:lnTo>
                  <a:lnTo>
                    <a:pt x="379" y="543"/>
                  </a:lnTo>
                  <a:lnTo>
                    <a:pt x="437" y="515"/>
                  </a:lnTo>
                  <a:lnTo>
                    <a:pt x="523" y="381"/>
                  </a:lnTo>
                  <a:lnTo>
                    <a:pt x="466" y="272"/>
                  </a:lnTo>
                  <a:lnTo>
                    <a:pt x="264" y="272"/>
                  </a:lnTo>
                  <a:lnTo>
                    <a:pt x="322" y="190"/>
                  </a:lnTo>
                  <a:lnTo>
                    <a:pt x="322" y="109"/>
                  </a:lnTo>
                  <a:lnTo>
                    <a:pt x="236" y="109"/>
                  </a:lnTo>
                  <a:lnTo>
                    <a:pt x="293" y="136"/>
                  </a:lnTo>
                  <a:lnTo>
                    <a:pt x="293" y="190"/>
                  </a:lnTo>
                  <a:lnTo>
                    <a:pt x="207" y="163"/>
                  </a:lnTo>
                  <a:lnTo>
                    <a:pt x="149" y="27"/>
                  </a:lnTo>
                  <a:lnTo>
                    <a:pt x="92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6" name="Freeform 107"/>
            <p:cNvSpPr>
              <a:spLocks/>
            </p:cNvSpPr>
            <p:nvPr/>
          </p:nvSpPr>
          <p:spPr bwMode="auto">
            <a:xfrm>
              <a:off x="5725808" y="3922937"/>
              <a:ext cx="648743" cy="539674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56" y="218"/>
                </a:cxn>
                <a:cxn ang="0">
                  <a:pos x="0" y="327"/>
                </a:cxn>
                <a:cxn ang="0">
                  <a:pos x="0" y="381"/>
                </a:cxn>
                <a:cxn ang="0">
                  <a:pos x="56" y="327"/>
                </a:cxn>
                <a:cxn ang="0">
                  <a:pos x="458" y="327"/>
                </a:cxn>
                <a:cxn ang="0">
                  <a:pos x="430" y="136"/>
                </a:cxn>
                <a:cxn ang="0">
                  <a:pos x="458" y="0"/>
                </a:cxn>
                <a:cxn ang="0">
                  <a:pos x="114" y="0"/>
                </a:cxn>
              </a:cxnLst>
              <a:rect l="0" t="0" r="r" b="b"/>
              <a:pathLst>
                <a:path w="458" h="381">
                  <a:moveTo>
                    <a:pt x="114" y="0"/>
                  </a:moveTo>
                  <a:lnTo>
                    <a:pt x="56" y="218"/>
                  </a:lnTo>
                  <a:lnTo>
                    <a:pt x="0" y="327"/>
                  </a:lnTo>
                  <a:lnTo>
                    <a:pt x="0" y="381"/>
                  </a:lnTo>
                  <a:lnTo>
                    <a:pt x="56" y="327"/>
                  </a:lnTo>
                  <a:lnTo>
                    <a:pt x="458" y="327"/>
                  </a:lnTo>
                  <a:lnTo>
                    <a:pt x="430" y="136"/>
                  </a:lnTo>
                  <a:lnTo>
                    <a:pt x="458" y="0"/>
                  </a:lnTo>
                  <a:lnTo>
                    <a:pt x="114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7" name="Freeform 110"/>
            <p:cNvSpPr>
              <a:spLocks/>
            </p:cNvSpPr>
            <p:nvPr/>
          </p:nvSpPr>
          <p:spPr bwMode="auto">
            <a:xfrm>
              <a:off x="6293813" y="3922937"/>
              <a:ext cx="446187" cy="53967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9" y="136"/>
                </a:cxn>
                <a:cxn ang="0">
                  <a:pos x="57" y="327"/>
                </a:cxn>
                <a:cxn ang="0">
                  <a:pos x="0" y="381"/>
                </a:cxn>
                <a:cxn ang="0">
                  <a:pos x="315" y="381"/>
                </a:cxn>
                <a:cxn ang="0">
                  <a:pos x="315" y="0"/>
                </a:cxn>
                <a:cxn ang="0">
                  <a:pos x="57" y="0"/>
                </a:cxn>
              </a:cxnLst>
              <a:rect l="0" t="0" r="r" b="b"/>
              <a:pathLst>
                <a:path w="315" h="381">
                  <a:moveTo>
                    <a:pt x="57" y="0"/>
                  </a:moveTo>
                  <a:lnTo>
                    <a:pt x="29" y="136"/>
                  </a:lnTo>
                  <a:lnTo>
                    <a:pt x="57" y="327"/>
                  </a:lnTo>
                  <a:lnTo>
                    <a:pt x="0" y="381"/>
                  </a:lnTo>
                  <a:lnTo>
                    <a:pt x="315" y="381"/>
                  </a:lnTo>
                  <a:lnTo>
                    <a:pt x="315" y="0"/>
                  </a:lnTo>
                  <a:lnTo>
                    <a:pt x="5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8" name="Freeform 113"/>
            <p:cNvSpPr>
              <a:spLocks/>
            </p:cNvSpPr>
            <p:nvPr/>
          </p:nvSpPr>
          <p:spPr bwMode="auto">
            <a:xfrm>
              <a:off x="6740000" y="3922937"/>
              <a:ext cx="446188" cy="10368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5"/>
                </a:cxn>
                <a:cxn ang="0">
                  <a:pos x="86" y="678"/>
                </a:cxn>
                <a:cxn ang="0">
                  <a:pos x="258" y="732"/>
                </a:cxn>
                <a:cxn ang="0">
                  <a:pos x="315" y="651"/>
                </a:cxn>
                <a:cxn ang="0">
                  <a:pos x="287" y="299"/>
                </a:cxn>
                <a:cxn ang="0">
                  <a:pos x="201" y="81"/>
                </a:cxn>
                <a:cxn ang="0">
                  <a:pos x="201" y="0"/>
                </a:cxn>
                <a:cxn ang="0">
                  <a:pos x="0" y="0"/>
                </a:cxn>
              </a:cxnLst>
              <a:rect l="0" t="0" r="r" b="b"/>
              <a:pathLst>
                <a:path w="315" h="732">
                  <a:moveTo>
                    <a:pt x="0" y="0"/>
                  </a:moveTo>
                  <a:lnTo>
                    <a:pt x="0" y="515"/>
                  </a:lnTo>
                  <a:lnTo>
                    <a:pt x="86" y="678"/>
                  </a:lnTo>
                  <a:lnTo>
                    <a:pt x="258" y="732"/>
                  </a:lnTo>
                  <a:lnTo>
                    <a:pt x="315" y="651"/>
                  </a:lnTo>
                  <a:lnTo>
                    <a:pt x="287" y="299"/>
                  </a:lnTo>
                  <a:lnTo>
                    <a:pt x="201" y="81"/>
                  </a:lnTo>
                  <a:lnTo>
                    <a:pt x="201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9" name="Freeform 116"/>
            <p:cNvSpPr>
              <a:spLocks/>
            </p:cNvSpPr>
            <p:nvPr/>
          </p:nvSpPr>
          <p:spPr bwMode="auto">
            <a:xfrm>
              <a:off x="7026126" y="3922937"/>
              <a:ext cx="811637" cy="463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85" y="300"/>
                </a:cxn>
                <a:cxn ang="0">
                  <a:pos x="343" y="327"/>
                </a:cxn>
                <a:cxn ang="0">
                  <a:pos x="458" y="327"/>
                </a:cxn>
                <a:cxn ang="0">
                  <a:pos x="573" y="0"/>
                </a:cxn>
                <a:cxn ang="0">
                  <a:pos x="0" y="0"/>
                </a:cxn>
              </a:cxnLst>
              <a:rect l="0" t="0" r="r" b="b"/>
              <a:pathLst>
                <a:path w="573" h="327">
                  <a:moveTo>
                    <a:pt x="0" y="0"/>
                  </a:moveTo>
                  <a:lnTo>
                    <a:pt x="0" y="82"/>
                  </a:lnTo>
                  <a:lnTo>
                    <a:pt x="85" y="300"/>
                  </a:lnTo>
                  <a:lnTo>
                    <a:pt x="343" y="327"/>
                  </a:lnTo>
                  <a:lnTo>
                    <a:pt x="458" y="327"/>
                  </a:lnTo>
                  <a:lnTo>
                    <a:pt x="573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0" name="Freeform 119"/>
            <p:cNvSpPr>
              <a:spLocks/>
            </p:cNvSpPr>
            <p:nvPr/>
          </p:nvSpPr>
          <p:spPr bwMode="auto">
            <a:xfrm>
              <a:off x="7145110" y="4346460"/>
              <a:ext cx="898041" cy="767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352"/>
                </a:cxn>
                <a:cxn ang="0">
                  <a:pos x="87" y="325"/>
                </a:cxn>
                <a:cxn ang="0">
                  <a:pos x="260" y="406"/>
                </a:cxn>
                <a:cxn ang="0">
                  <a:pos x="260" y="461"/>
                </a:cxn>
                <a:cxn ang="0">
                  <a:pos x="519" y="542"/>
                </a:cxn>
                <a:cxn ang="0">
                  <a:pos x="605" y="515"/>
                </a:cxn>
                <a:cxn ang="0">
                  <a:pos x="634" y="461"/>
                </a:cxn>
                <a:cxn ang="0">
                  <a:pos x="548" y="243"/>
                </a:cxn>
                <a:cxn ang="0">
                  <a:pos x="375" y="27"/>
                </a:cxn>
                <a:cxn ang="0">
                  <a:pos x="260" y="27"/>
                </a:cxn>
                <a:cxn ang="0">
                  <a:pos x="0" y="0"/>
                </a:cxn>
              </a:cxnLst>
              <a:rect l="0" t="0" r="r" b="b"/>
              <a:pathLst>
                <a:path w="634" h="542">
                  <a:moveTo>
                    <a:pt x="0" y="0"/>
                  </a:moveTo>
                  <a:lnTo>
                    <a:pt x="29" y="352"/>
                  </a:lnTo>
                  <a:lnTo>
                    <a:pt x="87" y="325"/>
                  </a:lnTo>
                  <a:lnTo>
                    <a:pt x="260" y="406"/>
                  </a:lnTo>
                  <a:lnTo>
                    <a:pt x="260" y="461"/>
                  </a:lnTo>
                  <a:lnTo>
                    <a:pt x="519" y="542"/>
                  </a:lnTo>
                  <a:lnTo>
                    <a:pt x="605" y="515"/>
                  </a:lnTo>
                  <a:lnTo>
                    <a:pt x="634" y="461"/>
                  </a:lnTo>
                  <a:lnTo>
                    <a:pt x="548" y="243"/>
                  </a:lnTo>
                  <a:lnTo>
                    <a:pt x="375" y="27"/>
                  </a:lnTo>
                  <a:lnTo>
                    <a:pt x="260" y="27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591" name="Group 120"/>
            <p:cNvGrpSpPr>
              <a:grpSpLocks/>
            </p:cNvGrpSpPr>
            <p:nvPr/>
          </p:nvGrpSpPr>
          <p:grpSpPr bwMode="auto">
            <a:xfrm>
              <a:off x="2475013" y="4692079"/>
              <a:ext cx="1136008" cy="692654"/>
              <a:chOff x="467" y="2774"/>
              <a:chExt cx="802" cy="489"/>
            </a:xfrm>
            <a:grpFill/>
          </p:grpSpPr>
          <p:sp>
            <p:nvSpPr>
              <p:cNvPr id="1014" name="Freeform 121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5" name="Freeform 122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2" name="Freeform 125"/>
            <p:cNvSpPr>
              <a:spLocks/>
            </p:cNvSpPr>
            <p:nvPr/>
          </p:nvSpPr>
          <p:spPr bwMode="auto">
            <a:xfrm>
              <a:off x="3326310" y="4730324"/>
              <a:ext cx="733731" cy="65440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09"/>
                </a:cxn>
                <a:cxn ang="0">
                  <a:pos x="86" y="109"/>
                </a:cxn>
                <a:cxn ang="0">
                  <a:pos x="86" y="245"/>
                </a:cxn>
                <a:cxn ang="0">
                  <a:pos x="115" y="245"/>
                </a:cxn>
                <a:cxn ang="0">
                  <a:pos x="115" y="326"/>
                </a:cxn>
                <a:cxn ang="0">
                  <a:pos x="201" y="326"/>
                </a:cxn>
                <a:cxn ang="0">
                  <a:pos x="201" y="408"/>
                </a:cxn>
                <a:cxn ang="0">
                  <a:pos x="115" y="408"/>
                </a:cxn>
                <a:cxn ang="0">
                  <a:pos x="115" y="462"/>
                </a:cxn>
                <a:cxn ang="0">
                  <a:pos x="374" y="462"/>
                </a:cxn>
                <a:cxn ang="0">
                  <a:pos x="489" y="408"/>
                </a:cxn>
                <a:cxn ang="0">
                  <a:pos x="518" y="299"/>
                </a:cxn>
                <a:cxn ang="0">
                  <a:pos x="460" y="272"/>
                </a:cxn>
                <a:cxn ang="0">
                  <a:pos x="460" y="109"/>
                </a:cxn>
                <a:cxn ang="0">
                  <a:pos x="489" y="54"/>
                </a:cxn>
                <a:cxn ang="0">
                  <a:pos x="460" y="0"/>
                </a:cxn>
                <a:cxn ang="0">
                  <a:pos x="345" y="0"/>
                </a:cxn>
                <a:cxn ang="0">
                  <a:pos x="345" y="54"/>
                </a:cxn>
                <a:cxn ang="0">
                  <a:pos x="0" y="54"/>
                </a:cxn>
              </a:cxnLst>
              <a:rect l="0" t="0" r="r" b="b"/>
              <a:pathLst>
                <a:path w="518" h="462">
                  <a:moveTo>
                    <a:pt x="0" y="54"/>
                  </a:moveTo>
                  <a:lnTo>
                    <a:pt x="0" y="109"/>
                  </a:lnTo>
                  <a:lnTo>
                    <a:pt x="86" y="109"/>
                  </a:lnTo>
                  <a:lnTo>
                    <a:pt x="86" y="245"/>
                  </a:lnTo>
                  <a:lnTo>
                    <a:pt x="115" y="245"/>
                  </a:lnTo>
                  <a:lnTo>
                    <a:pt x="115" y="326"/>
                  </a:lnTo>
                  <a:lnTo>
                    <a:pt x="201" y="326"/>
                  </a:lnTo>
                  <a:lnTo>
                    <a:pt x="201" y="408"/>
                  </a:lnTo>
                  <a:lnTo>
                    <a:pt x="115" y="408"/>
                  </a:lnTo>
                  <a:lnTo>
                    <a:pt x="115" y="462"/>
                  </a:lnTo>
                  <a:lnTo>
                    <a:pt x="374" y="462"/>
                  </a:lnTo>
                  <a:lnTo>
                    <a:pt x="489" y="408"/>
                  </a:lnTo>
                  <a:lnTo>
                    <a:pt x="518" y="299"/>
                  </a:lnTo>
                  <a:lnTo>
                    <a:pt x="460" y="272"/>
                  </a:lnTo>
                  <a:lnTo>
                    <a:pt x="460" y="109"/>
                  </a:lnTo>
                  <a:lnTo>
                    <a:pt x="489" y="54"/>
                  </a:lnTo>
                  <a:lnTo>
                    <a:pt x="460" y="0"/>
                  </a:lnTo>
                  <a:lnTo>
                    <a:pt x="345" y="0"/>
                  </a:lnTo>
                  <a:lnTo>
                    <a:pt x="345" y="54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593" name="Group 126"/>
            <p:cNvGrpSpPr>
              <a:grpSpLocks/>
            </p:cNvGrpSpPr>
            <p:nvPr/>
          </p:nvGrpSpPr>
          <p:grpSpPr bwMode="auto">
            <a:xfrm>
              <a:off x="3979303" y="4730324"/>
              <a:ext cx="647326" cy="616164"/>
              <a:chOff x="1529" y="2801"/>
              <a:chExt cx="457" cy="435"/>
            </a:xfrm>
            <a:grpFill/>
          </p:grpSpPr>
          <p:sp>
            <p:nvSpPr>
              <p:cNvPr id="1012" name="Freeform 127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3" name="Freeform 128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4" name="Group 129"/>
            <p:cNvGrpSpPr>
              <a:grpSpLocks/>
            </p:cNvGrpSpPr>
            <p:nvPr/>
          </p:nvGrpSpPr>
          <p:grpSpPr bwMode="auto">
            <a:xfrm>
              <a:off x="4465151" y="4845057"/>
              <a:ext cx="488682" cy="501430"/>
              <a:chOff x="1872" y="2882"/>
              <a:chExt cx="345" cy="354"/>
            </a:xfrm>
            <a:grpFill/>
          </p:grpSpPr>
          <p:sp>
            <p:nvSpPr>
              <p:cNvPr id="1010" name="Freeform 130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1" name="Freeform 131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5" name="Group 132"/>
            <p:cNvGrpSpPr>
              <a:grpSpLocks/>
            </p:cNvGrpSpPr>
            <p:nvPr/>
          </p:nvGrpSpPr>
          <p:grpSpPr bwMode="auto">
            <a:xfrm>
              <a:off x="5238543" y="4690663"/>
              <a:ext cx="895208" cy="654409"/>
              <a:chOff x="2418" y="2773"/>
              <a:chExt cx="632" cy="462"/>
            </a:xfrm>
            <a:grpFill/>
          </p:grpSpPr>
          <p:sp>
            <p:nvSpPr>
              <p:cNvPr id="1008" name="Freeform 133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9" name="Freeform 134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6" name="Group 135"/>
            <p:cNvGrpSpPr>
              <a:grpSpLocks/>
            </p:cNvGrpSpPr>
            <p:nvPr/>
          </p:nvGrpSpPr>
          <p:grpSpPr bwMode="auto">
            <a:xfrm>
              <a:off x="5521837" y="4461195"/>
              <a:ext cx="446188" cy="498597"/>
              <a:chOff x="2618" y="2611"/>
              <a:chExt cx="315" cy="352"/>
            </a:xfrm>
            <a:grpFill/>
          </p:grpSpPr>
          <p:sp>
            <p:nvSpPr>
              <p:cNvPr id="1006" name="Freeform 136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7" name="Freeform 137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7" name="Group 138"/>
            <p:cNvGrpSpPr>
              <a:grpSpLocks/>
            </p:cNvGrpSpPr>
            <p:nvPr/>
          </p:nvGrpSpPr>
          <p:grpSpPr bwMode="auto">
            <a:xfrm>
              <a:off x="5725808" y="4384705"/>
              <a:ext cx="648743" cy="575086"/>
              <a:chOff x="2762" y="2557"/>
              <a:chExt cx="458" cy="406"/>
            </a:xfrm>
            <a:grpFill/>
          </p:grpSpPr>
          <p:sp>
            <p:nvSpPr>
              <p:cNvPr id="1004" name="Freeform 139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5" name="Freeform 140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03" name="Freeform 146"/>
            <p:cNvSpPr>
              <a:spLocks/>
            </p:cNvSpPr>
            <p:nvPr/>
          </p:nvSpPr>
          <p:spPr bwMode="auto">
            <a:xfrm>
              <a:off x="6010519" y="4883303"/>
              <a:ext cx="650159" cy="423524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44" y="27"/>
                </a:cxn>
                <a:cxn ang="0">
                  <a:pos x="86" y="54"/>
                </a:cxn>
                <a:cxn ang="0">
                  <a:pos x="0" y="299"/>
                </a:cxn>
                <a:cxn ang="0">
                  <a:pos x="144" y="299"/>
                </a:cxn>
                <a:cxn ang="0">
                  <a:pos x="201" y="245"/>
                </a:cxn>
                <a:cxn ang="0">
                  <a:pos x="459" y="190"/>
                </a:cxn>
                <a:cxn ang="0">
                  <a:pos x="459" y="136"/>
                </a:cxn>
                <a:cxn ang="0">
                  <a:pos x="401" y="163"/>
                </a:cxn>
                <a:cxn ang="0">
                  <a:pos x="230" y="0"/>
                </a:cxn>
              </a:cxnLst>
              <a:rect l="0" t="0" r="r" b="b"/>
              <a:pathLst>
                <a:path w="459" h="299">
                  <a:moveTo>
                    <a:pt x="230" y="0"/>
                  </a:moveTo>
                  <a:lnTo>
                    <a:pt x="144" y="27"/>
                  </a:lnTo>
                  <a:lnTo>
                    <a:pt x="86" y="54"/>
                  </a:lnTo>
                  <a:lnTo>
                    <a:pt x="0" y="299"/>
                  </a:lnTo>
                  <a:lnTo>
                    <a:pt x="144" y="299"/>
                  </a:lnTo>
                  <a:lnTo>
                    <a:pt x="201" y="245"/>
                  </a:lnTo>
                  <a:lnTo>
                    <a:pt x="459" y="190"/>
                  </a:lnTo>
                  <a:lnTo>
                    <a:pt x="459" y="136"/>
                  </a:lnTo>
                  <a:lnTo>
                    <a:pt x="401" y="163"/>
                  </a:lnTo>
                  <a:lnTo>
                    <a:pt x="23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0" name="Freeform 148"/>
            <p:cNvSpPr>
              <a:spLocks/>
            </p:cNvSpPr>
            <p:nvPr/>
          </p:nvSpPr>
          <p:spPr bwMode="auto">
            <a:xfrm>
              <a:off x="6619600" y="4921547"/>
              <a:ext cx="485848" cy="617580"/>
            </a:xfrm>
            <a:custGeom>
              <a:avLst/>
              <a:gdLst/>
              <a:ahLst/>
              <a:cxnLst>
                <a:cxn ang="0">
                  <a:pos x="28" y="109"/>
                </a:cxn>
                <a:cxn ang="0">
                  <a:pos x="28" y="164"/>
                </a:cxn>
                <a:cxn ang="0">
                  <a:pos x="0" y="300"/>
                </a:cxn>
                <a:cxn ang="0">
                  <a:pos x="28" y="436"/>
                </a:cxn>
                <a:cxn ang="0">
                  <a:pos x="114" y="436"/>
                </a:cxn>
                <a:cxn ang="0">
                  <a:pos x="114" y="300"/>
                </a:cxn>
                <a:cxn ang="0">
                  <a:pos x="201" y="300"/>
                </a:cxn>
                <a:cxn ang="0">
                  <a:pos x="258" y="245"/>
                </a:cxn>
                <a:cxn ang="0">
                  <a:pos x="229" y="164"/>
                </a:cxn>
                <a:cxn ang="0">
                  <a:pos x="229" y="109"/>
                </a:cxn>
                <a:cxn ang="0">
                  <a:pos x="343" y="27"/>
                </a:cxn>
                <a:cxn ang="0">
                  <a:pos x="258" y="0"/>
                </a:cxn>
                <a:cxn ang="0">
                  <a:pos x="172" y="136"/>
                </a:cxn>
                <a:cxn ang="0">
                  <a:pos x="114" y="136"/>
                </a:cxn>
                <a:cxn ang="0">
                  <a:pos x="86" y="109"/>
                </a:cxn>
                <a:cxn ang="0">
                  <a:pos x="28" y="109"/>
                </a:cxn>
              </a:cxnLst>
              <a:rect l="0" t="0" r="r" b="b"/>
              <a:pathLst>
                <a:path w="343" h="436">
                  <a:moveTo>
                    <a:pt x="28" y="109"/>
                  </a:moveTo>
                  <a:lnTo>
                    <a:pt x="28" y="164"/>
                  </a:lnTo>
                  <a:lnTo>
                    <a:pt x="0" y="300"/>
                  </a:lnTo>
                  <a:lnTo>
                    <a:pt x="28" y="436"/>
                  </a:lnTo>
                  <a:lnTo>
                    <a:pt x="114" y="436"/>
                  </a:lnTo>
                  <a:lnTo>
                    <a:pt x="114" y="300"/>
                  </a:lnTo>
                  <a:lnTo>
                    <a:pt x="201" y="300"/>
                  </a:lnTo>
                  <a:lnTo>
                    <a:pt x="258" y="245"/>
                  </a:lnTo>
                  <a:lnTo>
                    <a:pt x="229" y="164"/>
                  </a:lnTo>
                  <a:lnTo>
                    <a:pt x="229" y="109"/>
                  </a:lnTo>
                  <a:lnTo>
                    <a:pt x="343" y="27"/>
                  </a:lnTo>
                  <a:lnTo>
                    <a:pt x="258" y="0"/>
                  </a:lnTo>
                  <a:lnTo>
                    <a:pt x="172" y="136"/>
                  </a:lnTo>
                  <a:lnTo>
                    <a:pt x="114" y="136"/>
                  </a:lnTo>
                  <a:lnTo>
                    <a:pt x="86" y="109"/>
                  </a:lnTo>
                  <a:lnTo>
                    <a:pt x="28" y="109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1" name="Freeform 152"/>
            <p:cNvSpPr>
              <a:spLocks/>
            </p:cNvSpPr>
            <p:nvPr/>
          </p:nvSpPr>
          <p:spPr bwMode="auto">
            <a:xfrm>
              <a:off x="6213636" y="5150453"/>
              <a:ext cx="449020" cy="38386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8" y="54"/>
                </a:cxn>
                <a:cxn ang="0">
                  <a:pos x="0" y="108"/>
                </a:cxn>
                <a:cxn ang="0">
                  <a:pos x="0" y="135"/>
                </a:cxn>
                <a:cxn ang="0">
                  <a:pos x="29" y="135"/>
                </a:cxn>
                <a:cxn ang="0">
                  <a:pos x="29" y="190"/>
                </a:cxn>
                <a:cxn ang="0">
                  <a:pos x="58" y="190"/>
                </a:cxn>
                <a:cxn ang="0">
                  <a:pos x="58" y="244"/>
                </a:cxn>
                <a:cxn ang="0">
                  <a:pos x="87" y="244"/>
                </a:cxn>
                <a:cxn ang="0">
                  <a:pos x="87" y="271"/>
                </a:cxn>
                <a:cxn ang="0">
                  <a:pos x="317" y="271"/>
                </a:cxn>
                <a:cxn ang="0">
                  <a:pos x="288" y="135"/>
                </a:cxn>
                <a:cxn ang="0">
                  <a:pos x="317" y="0"/>
                </a:cxn>
              </a:cxnLst>
              <a:rect l="0" t="0" r="r" b="b"/>
              <a:pathLst>
                <a:path w="317" h="271">
                  <a:moveTo>
                    <a:pt x="317" y="0"/>
                  </a:moveTo>
                  <a:lnTo>
                    <a:pt x="58" y="54"/>
                  </a:lnTo>
                  <a:lnTo>
                    <a:pt x="0" y="108"/>
                  </a:lnTo>
                  <a:lnTo>
                    <a:pt x="0" y="135"/>
                  </a:lnTo>
                  <a:lnTo>
                    <a:pt x="29" y="135"/>
                  </a:lnTo>
                  <a:lnTo>
                    <a:pt x="29" y="190"/>
                  </a:lnTo>
                  <a:lnTo>
                    <a:pt x="58" y="190"/>
                  </a:lnTo>
                  <a:lnTo>
                    <a:pt x="58" y="244"/>
                  </a:lnTo>
                  <a:lnTo>
                    <a:pt x="87" y="244"/>
                  </a:lnTo>
                  <a:lnTo>
                    <a:pt x="87" y="271"/>
                  </a:lnTo>
                  <a:lnTo>
                    <a:pt x="317" y="271"/>
                  </a:lnTo>
                  <a:lnTo>
                    <a:pt x="288" y="135"/>
                  </a:lnTo>
                  <a:lnTo>
                    <a:pt x="31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2" name="Freeform 155"/>
            <p:cNvSpPr>
              <a:spLocks/>
            </p:cNvSpPr>
            <p:nvPr/>
          </p:nvSpPr>
          <p:spPr bwMode="auto">
            <a:xfrm>
              <a:off x="2188886" y="5384733"/>
              <a:ext cx="1828661" cy="65157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216"/>
                </a:cxn>
                <a:cxn ang="0">
                  <a:pos x="115" y="351"/>
                </a:cxn>
                <a:cxn ang="0">
                  <a:pos x="230" y="297"/>
                </a:cxn>
                <a:cxn ang="0">
                  <a:pos x="689" y="243"/>
                </a:cxn>
                <a:cxn ang="0">
                  <a:pos x="1291" y="460"/>
                </a:cxn>
                <a:cxn ang="0">
                  <a:pos x="1291" y="0"/>
                </a:cxn>
                <a:cxn ang="0">
                  <a:pos x="230" y="0"/>
                </a:cxn>
              </a:cxnLst>
              <a:rect l="0" t="0" r="r" b="b"/>
              <a:pathLst>
                <a:path w="1291" h="460">
                  <a:moveTo>
                    <a:pt x="230" y="0"/>
                  </a:moveTo>
                  <a:lnTo>
                    <a:pt x="0" y="216"/>
                  </a:lnTo>
                  <a:lnTo>
                    <a:pt x="115" y="351"/>
                  </a:lnTo>
                  <a:lnTo>
                    <a:pt x="230" y="297"/>
                  </a:lnTo>
                  <a:lnTo>
                    <a:pt x="689" y="243"/>
                  </a:lnTo>
                  <a:lnTo>
                    <a:pt x="1291" y="460"/>
                  </a:lnTo>
                  <a:lnTo>
                    <a:pt x="1291" y="0"/>
                  </a:lnTo>
                  <a:lnTo>
                    <a:pt x="23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03" name="Group 156"/>
            <p:cNvGrpSpPr>
              <a:grpSpLocks/>
            </p:cNvGrpSpPr>
            <p:nvPr/>
          </p:nvGrpSpPr>
          <p:grpSpPr bwMode="auto">
            <a:xfrm>
              <a:off x="3854654" y="5230337"/>
              <a:ext cx="1015608" cy="882461"/>
              <a:chOff x="1441" y="3154"/>
              <a:chExt cx="717" cy="623"/>
            </a:xfrm>
            <a:grpFill/>
          </p:grpSpPr>
          <p:sp>
            <p:nvSpPr>
              <p:cNvPr id="1000" name="Freeform 157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1" name="Freeform 158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4" name="Freeform 161"/>
            <p:cNvSpPr>
              <a:spLocks/>
            </p:cNvSpPr>
            <p:nvPr/>
          </p:nvSpPr>
          <p:spPr bwMode="auto">
            <a:xfrm>
              <a:off x="4829184" y="5267165"/>
              <a:ext cx="1059519" cy="53825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29" y="55"/>
                </a:cxn>
                <a:cxn ang="0">
                  <a:pos x="0" y="109"/>
                </a:cxn>
                <a:cxn ang="0">
                  <a:pos x="29" y="271"/>
                </a:cxn>
                <a:cxn ang="0">
                  <a:pos x="173" y="271"/>
                </a:cxn>
                <a:cxn ang="0">
                  <a:pos x="115" y="380"/>
                </a:cxn>
                <a:cxn ang="0">
                  <a:pos x="288" y="271"/>
                </a:cxn>
                <a:cxn ang="0">
                  <a:pos x="346" y="164"/>
                </a:cxn>
                <a:cxn ang="0">
                  <a:pos x="490" y="137"/>
                </a:cxn>
                <a:cxn ang="0">
                  <a:pos x="690" y="137"/>
                </a:cxn>
                <a:cxn ang="0">
                  <a:pos x="748" y="55"/>
                </a:cxn>
                <a:cxn ang="0">
                  <a:pos x="690" y="28"/>
                </a:cxn>
                <a:cxn ang="0">
                  <a:pos x="490" y="28"/>
                </a:cxn>
                <a:cxn ang="0">
                  <a:pos x="461" y="82"/>
                </a:cxn>
                <a:cxn ang="0">
                  <a:pos x="374" y="55"/>
                </a:cxn>
                <a:cxn ang="0">
                  <a:pos x="317" y="0"/>
                </a:cxn>
                <a:cxn ang="0">
                  <a:pos x="230" y="0"/>
                </a:cxn>
                <a:cxn ang="0">
                  <a:pos x="173" y="55"/>
                </a:cxn>
                <a:cxn ang="0">
                  <a:pos x="58" y="28"/>
                </a:cxn>
              </a:cxnLst>
              <a:rect l="0" t="0" r="r" b="b"/>
              <a:pathLst>
                <a:path w="748" h="380">
                  <a:moveTo>
                    <a:pt x="58" y="28"/>
                  </a:moveTo>
                  <a:lnTo>
                    <a:pt x="29" y="55"/>
                  </a:lnTo>
                  <a:lnTo>
                    <a:pt x="0" y="109"/>
                  </a:lnTo>
                  <a:lnTo>
                    <a:pt x="29" y="271"/>
                  </a:lnTo>
                  <a:lnTo>
                    <a:pt x="173" y="271"/>
                  </a:lnTo>
                  <a:lnTo>
                    <a:pt x="115" y="380"/>
                  </a:lnTo>
                  <a:lnTo>
                    <a:pt x="288" y="271"/>
                  </a:lnTo>
                  <a:lnTo>
                    <a:pt x="346" y="164"/>
                  </a:lnTo>
                  <a:lnTo>
                    <a:pt x="490" y="137"/>
                  </a:lnTo>
                  <a:lnTo>
                    <a:pt x="690" y="137"/>
                  </a:lnTo>
                  <a:lnTo>
                    <a:pt x="748" y="55"/>
                  </a:lnTo>
                  <a:lnTo>
                    <a:pt x="690" y="28"/>
                  </a:lnTo>
                  <a:lnTo>
                    <a:pt x="490" y="28"/>
                  </a:lnTo>
                  <a:lnTo>
                    <a:pt x="461" y="82"/>
                  </a:lnTo>
                  <a:lnTo>
                    <a:pt x="374" y="55"/>
                  </a:lnTo>
                  <a:lnTo>
                    <a:pt x="317" y="0"/>
                  </a:lnTo>
                  <a:lnTo>
                    <a:pt x="230" y="0"/>
                  </a:lnTo>
                  <a:lnTo>
                    <a:pt x="173" y="55"/>
                  </a:lnTo>
                  <a:lnTo>
                    <a:pt x="58" y="2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05" name="Group 162"/>
            <p:cNvGrpSpPr>
              <a:grpSpLocks/>
            </p:cNvGrpSpPr>
            <p:nvPr/>
          </p:nvGrpSpPr>
          <p:grpSpPr bwMode="auto">
            <a:xfrm>
              <a:off x="4829184" y="5959819"/>
              <a:ext cx="407943" cy="232301"/>
              <a:chOff x="2129" y="3669"/>
              <a:chExt cx="288" cy="164"/>
            </a:xfrm>
            <a:grpFill/>
          </p:grpSpPr>
          <p:sp>
            <p:nvSpPr>
              <p:cNvPr id="998" name="Freeform 163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9" name="Freeform 164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6" name="Group 165"/>
            <p:cNvGrpSpPr>
              <a:grpSpLocks/>
            </p:cNvGrpSpPr>
            <p:nvPr/>
          </p:nvGrpSpPr>
          <p:grpSpPr bwMode="auto">
            <a:xfrm>
              <a:off x="4829184" y="4692079"/>
              <a:ext cx="855547" cy="692654"/>
              <a:chOff x="2129" y="2774"/>
              <a:chExt cx="604" cy="489"/>
            </a:xfrm>
            <a:grpFill/>
          </p:grpSpPr>
          <p:sp>
            <p:nvSpPr>
              <p:cNvPr id="996" name="Freeform 166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7" name="Freeform 167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5" name="Freeform 170"/>
            <p:cNvSpPr>
              <a:spLocks/>
            </p:cNvSpPr>
            <p:nvPr/>
          </p:nvSpPr>
          <p:spPr bwMode="auto">
            <a:xfrm>
              <a:off x="5805130" y="5308243"/>
              <a:ext cx="528343" cy="614747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0" y="108"/>
                </a:cxn>
                <a:cxn ang="0">
                  <a:pos x="86" y="216"/>
                </a:cxn>
                <a:cxn ang="0">
                  <a:pos x="172" y="243"/>
                </a:cxn>
                <a:cxn ang="0">
                  <a:pos x="172" y="351"/>
                </a:cxn>
                <a:cxn ang="0">
                  <a:pos x="203" y="434"/>
                </a:cxn>
                <a:cxn ang="0">
                  <a:pos x="262" y="352"/>
                </a:cxn>
                <a:cxn ang="0">
                  <a:pos x="344" y="189"/>
                </a:cxn>
                <a:cxn ang="0">
                  <a:pos x="373" y="189"/>
                </a:cxn>
                <a:cxn ang="0">
                  <a:pos x="373" y="135"/>
                </a:cxn>
                <a:cxn ang="0">
                  <a:pos x="344" y="135"/>
                </a:cxn>
                <a:cxn ang="0">
                  <a:pos x="344" y="81"/>
                </a:cxn>
                <a:cxn ang="0">
                  <a:pos x="316" y="81"/>
                </a:cxn>
                <a:cxn ang="0">
                  <a:pos x="316" y="27"/>
                </a:cxn>
                <a:cxn ang="0">
                  <a:pos x="287" y="27"/>
                </a:cxn>
                <a:cxn ang="0">
                  <a:pos x="287" y="0"/>
                </a:cxn>
                <a:cxn ang="0">
                  <a:pos x="144" y="0"/>
                </a:cxn>
                <a:cxn ang="0">
                  <a:pos x="58" y="27"/>
                </a:cxn>
              </a:cxnLst>
              <a:rect l="0" t="0" r="r" b="b"/>
              <a:pathLst>
                <a:path w="373" h="434">
                  <a:moveTo>
                    <a:pt x="58" y="27"/>
                  </a:moveTo>
                  <a:lnTo>
                    <a:pt x="0" y="108"/>
                  </a:lnTo>
                  <a:lnTo>
                    <a:pt x="86" y="216"/>
                  </a:lnTo>
                  <a:lnTo>
                    <a:pt x="172" y="243"/>
                  </a:lnTo>
                  <a:lnTo>
                    <a:pt x="172" y="351"/>
                  </a:lnTo>
                  <a:lnTo>
                    <a:pt x="203" y="434"/>
                  </a:lnTo>
                  <a:lnTo>
                    <a:pt x="262" y="352"/>
                  </a:lnTo>
                  <a:lnTo>
                    <a:pt x="344" y="189"/>
                  </a:lnTo>
                  <a:lnTo>
                    <a:pt x="373" y="189"/>
                  </a:lnTo>
                  <a:lnTo>
                    <a:pt x="373" y="135"/>
                  </a:lnTo>
                  <a:lnTo>
                    <a:pt x="344" y="135"/>
                  </a:lnTo>
                  <a:lnTo>
                    <a:pt x="344" y="81"/>
                  </a:lnTo>
                  <a:lnTo>
                    <a:pt x="316" y="81"/>
                  </a:lnTo>
                  <a:lnTo>
                    <a:pt x="316" y="27"/>
                  </a:lnTo>
                  <a:lnTo>
                    <a:pt x="287" y="27"/>
                  </a:lnTo>
                  <a:lnTo>
                    <a:pt x="287" y="0"/>
                  </a:lnTo>
                  <a:lnTo>
                    <a:pt x="144" y="0"/>
                  </a:lnTo>
                  <a:lnTo>
                    <a:pt x="58" y="27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08" name="Group 171"/>
            <p:cNvGrpSpPr>
              <a:grpSpLocks/>
            </p:cNvGrpSpPr>
            <p:nvPr/>
          </p:nvGrpSpPr>
          <p:grpSpPr bwMode="auto">
            <a:xfrm>
              <a:off x="5521837" y="5461222"/>
              <a:ext cx="529759" cy="344201"/>
              <a:chOff x="2618" y="3317"/>
              <a:chExt cx="374" cy="243"/>
            </a:xfrm>
            <a:grpFill/>
          </p:grpSpPr>
          <p:sp>
            <p:nvSpPr>
              <p:cNvPr id="992" name="Freeform 172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3" name="Freeform 173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9" name="Freeform 175"/>
            <p:cNvSpPr>
              <a:spLocks/>
            </p:cNvSpPr>
            <p:nvPr/>
          </p:nvSpPr>
          <p:spPr bwMode="auto">
            <a:xfrm>
              <a:off x="4993494" y="5461222"/>
              <a:ext cx="1096347" cy="730898"/>
            </a:xfrm>
            <a:custGeom>
              <a:avLst/>
              <a:gdLst/>
              <a:ahLst/>
              <a:cxnLst>
                <a:cxn ang="0">
                  <a:pos x="230" y="28"/>
                </a:cxn>
                <a:cxn ang="0">
                  <a:pos x="172" y="135"/>
                </a:cxn>
                <a:cxn ang="0">
                  <a:pos x="0" y="244"/>
                </a:cxn>
                <a:cxn ang="0">
                  <a:pos x="258" y="244"/>
                </a:cxn>
                <a:cxn ang="0">
                  <a:pos x="230" y="353"/>
                </a:cxn>
                <a:cxn ang="0">
                  <a:pos x="316" y="353"/>
                </a:cxn>
                <a:cxn ang="0">
                  <a:pos x="344" y="461"/>
                </a:cxn>
                <a:cxn ang="0">
                  <a:pos x="459" y="434"/>
                </a:cxn>
                <a:cxn ang="0">
                  <a:pos x="573" y="516"/>
                </a:cxn>
                <a:cxn ang="0">
                  <a:pos x="659" y="353"/>
                </a:cxn>
                <a:cxn ang="0">
                  <a:pos x="774" y="326"/>
                </a:cxn>
                <a:cxn ang="0">
                  <a:pos x="745" y="244"/>
                </a:cxn>
                <a:cxn ang="0">
                  <a:pos x="488" y="217"/>
                </a:cxn>
                <a:cxn ang="0">
                  <a:pos x="488" y="108"/>
                </a:cxn>
                <a:cxn ang="0">
                  <a:pos x="373" y="0"/>
                </a:cxn>
                <a:cxn ang="0">
                  <a:pos x="230" y="28"/>
                </a:cxn>
              </a:cxnLst>
              <a:rect l="0" t="0" r="r" b="b"/>
              <a:pathLst>
                <a:path w="774" h="516">
                  <a:moveTo>
                    <a:pt x="230" y="28"/>
                  </a:moveTo>
                  <a:lnTo>
                    <a:pt x="172" y="135"/>
                  </a:lnTo>
                  <a:lnTo>
                    <a:pt x="0" y="244"/>
                  </a:lnTo>
                  <a:lnTo>
                    <a:pt x="258" y="244"/>
                  </a:lnTo>
                  <a:lnTo>
                    <a:pt x="230" y="353"/>
                  </a:lnTo>
                  <a:lnTo>
                    <a:pt x="316" y="353"/>
                  </a:lnTo>
                  <a:lnTo>
                    <a:pt x="344" y="461"/>
                  </a:lnTo>
                  <a:lnTo>
                    <a:pt x="459" y="434"/>
                  </a:lnTo>
                  <a:lnTo>
                    <a:pt x="573" y="516"/>
                  </a:lnTo>
                  <a:lnTo>
                    <a:pt x="659" y="353"/>
                  </a:lnTo>
                  <a:lnTo>
                    <a:pt x="774" y="326"/>
                  </a:lnTo>
                  <a:lnTo>
                    <a:pt x="745" y="244"/>
                  </a:lnTo>
                  <a:lnTo>
                    <a:pt x="488" y="217"/>
                  </a:lnTo>
                  <a:lnTo>
                    <a:pt x="488" y="108"/>
                  </a:lnTo>
                  <a:lnTo>
                    <a:pt x="373" y="0"/>
                  </a:lnTo>
                  <a:lnTo>
                    <a:pt x="230" y="28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0" name="Freeform 181"/>
            <p:cNvSpPr>
              <a:spLocks/>
            </p:cNvSpPr>
            <p:nvPr/>
          </p:nvSpPr>
          <p:spPr bwMode="auto">
            <a:xfrm>
              <a:off x="6170579" y="5537711"/>
              <a:ext cx="1341396" cy="115158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6"/>
                </a:cxn>
                <a:cxn ang="0">
                  <a:pos x="86" y="26"/>
                </a:cxn>
                <a:cxn ang="0">
                  <a:pos x="0" y="189"/>
                </a:cxn>
                <a:cxn ang="0">
                  <a:pos x="115" y="189"/>
                </a:cxn>
                <a:cxn ang="0">
                  <a:pos x="115" y="162"/>
                </a:cxn>
                <a:cxn ang="0">
                  <a:pos x="173" y="162"/>
                </a:cxn>
                <a:cxn ang="0">
                  <a:pos x="201" y="135"/>
                </a:cxn>
                <a:cxn ang="0">
                  <a:pos x="603" y="542"/>
                </a:cxn>
                <a:cxn ang="0">
                  <a:pos x="603" y="651"/>
                </a:cxn>
                <a:cxn ang="0">
                  <a:pos x="660" y="597"/>
                </a:cxn>
                <a:cxn ang="0">
                  <a:pos x="746" y="813"/>
                </a:cxn>
                <a:cxn ang="0">
                  <a:pos x="890" y="706"/>
                </a:cxn>
                <a:cxn ang="0">
                  <a:pos x="890" y="624"/>
                </a:cxn>
                <a:cxn ang="0">
                  <a:pos x="947" y="461"/>
                </a:cxn>
                <a:cxn ang="0">
                  <a:pos x="832" y="407"/>
                </a:cxn>
                <a:cxn ang="0">
                  <a:pos x="775" y="325"/>
                </a:cxn>
                <a:cxn ang="0">
                  <a:pos x="804" y="298"/>
                </a:cxn>
                <a:cxn ang="0">
                  <a:pos x="804" y="216"/>
                </a:cxn>
                <a:cxn ang="0">
                  <a:pos x="746" y="189"/>
                </a:cxn>
                <a:cxn ang="0">
                  <a:pos x="603" y="189"/>
                </a:cxn>
                <a:cxn ang="0">
                  <a:pos x="603" y="135"/>
                </a:cxn>
                <a:cxn ang="0">
                  <a:pos x="517" y="107"/>
                </a:cxn>
                <a:cxn ang="0">
                  <a:pos x="489" y="26"/>
                </a:cxn>
                <a:cxn ang="0">
                  <a:pos x="431" y="0"/>
                </a:cxn>
                <a:cxn ang="0">
                  <a:pos x="115" y="0"/>
                </a:cxn>
              </a:cxnLst>
              <a:rect l="0" t="0" r="r" b="b"/>
              <a:pathLst>
                <a:path w="947" h="813">
                  <a:moveTo>
                    <a:pt x="115" y="0"/>
                  </a:moveTo>
                  <a:lnTo>
                    <a:pt x="115" y="26"/>
                  </a:lnTo>
                  <a:lnTo>
                    <a:pt x="86" y="26"/>
                  </a:lnTo>
                  <a:lnTo>
                    <a:pt x="0" y="189"/>
                  </a:lnTo>
                  <a:lnTo>
                    <a:pt x="115" y="189"/>
                  </a:lnTo>
                  <a:lnTo>
                    <a:pt x="115" y="162"/>
                  </a:lnTo>
                  <a:lnTo>
                    <a:pt x="173" y="162"/>
                  </a:lnTo>
                  <a:lnTo>
                    <a:pt x="201" y="135"/>
                  </a:lnTo>
                  <a:lnTo>
                    <a:pt x="603" y="542"/>
                  </a:lnTo>
                  <a:lnTo>
                    <a:pt x="603" y="651"/>
                  </a:lnTo>
                  <a:lnTo>
                    <a:pt x="660" y="597"/>
                  </a:lnTo>
                  <a:lnTo>
                    <a:pt x="746" y="813"/>
                  </a:lnTo>
                  <a:lnTo>
                    <a:pt x="890" y="706"/>
                  </a:lnTo>
                  <a:lnTo>
                    <a:pt x="890" y="624"/>
                  </a:lnTo>
                  <a:lnTo>
                    <a:pt x="947" y="461"/>
                  </a:lnTo>
                  <a:lnTo>
                    <a:pt x="832" y="407"/>
                  </a:lnTo>
                  <a:lnTo>
                    <a:pt x="775" y="325"/>
                  </a:lnTo>
                  <a:lnTo>
                    <a:pt x="804" y="298"/>
                  </a:lnTo>
                  <a:lnTo>
                    <a:pt x="804" y="216"/>
                  </a:lnTo>
                  <a:lnTo>
                    <a:pt x="746" y="189"/>
                  </a:lnTo>
                  <a:lnTo>
                    <a:pt x="603" y="189"/>
                  </a:lnTo>
                  <a:lnTo>
                    <a:pt x="603" y="135"/>
                  </a:lnTo>
                  <a:lnTo>
                    <a:pt x="517" y="107"/>
                  </a:lnTo>
                  <a:lnTo>
                    <a:pt x="489" y="26"/>
                  </a:lnTo>
                  <a:lnTo>
                    <a:pt x="431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6782494" y="5267165"/>
              <a:ext cx="487265" cy="5396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57" y="217"/>
                </a:cxn>
                <a:cxn ang="0">
                  <a:pos x="86" y="299"/>
                </a:cxn>
                <a:cxn ang="0">
                  <a:pos x="172" y="326"/>
                </a:cxn>
                <a:cxn ang="0">
                  <a:pos x="172" y="381"/>
                </a:cxn>
                <a:cxn ang="0">
                  <a:pos x="315" y="381"/>
                </a:cxn>
                <a:cxn ang="0">
                  <a:pos x="344" y="244"/>
                </a:cxn>
                <a:cxn ang="0">
                  <a:pos x="286" y="217"/>
                </a:cxn>
                <a:cxn ang="0">
                  <a:pos x="258" y="137"/>
                </a:cxn>
                <a:cxn ang="0">
                  <a:pos x="258" y="28"/>
                </a:cxn>
                <a:cxn ang="0">
                  <a:pos x="143" y="0"/>
                </a:cxn>
                <a:cxn ang="0">
                  <a:pos x="86" y="55"/>
                </a:cxn>
                <a:cxn ang="0">
                  <a:pos x="0" y="55"/>
                </a:cxn>
                <a:cxn ang="0">
                  <a:pos x="0" y="191"/>
                </a:cxn>
              </a:cxnLst>
              <a:rect l="0" t="0" r="r" b="b"/>
              <a:pathLst>
                <a:path w="344" h="381">
                  <a:moveTo>
                    <a:pt x="0" y="191"/>
                  </a:moveTo>
                  <a:lnTo>
                    <a:pt x="57" y="217"/>
                  </a:lnTo>
                  <a:lnTo>
                    <a:pt x="86" y="299"/>
                  </a:lnTo>
                  <a:lnTo>
                    <a:pt x="172" y="326"/>
                  </a:lnTo>
                  <a:lnTo>
                    <a:pt x="172" y="381"/>
                  </a:lnTo>
                  <a:lnTo>
                    <a:pt x="315" y="381"/>
                  </a:lnTo>
                  <a:lnTo>
                    <a:pt x="344" y="244"/>
                  </a:lnTo>
                  <a:lnTo>
                    <a:pt x="286" y="217"/>
                  </a:lnTo>
                  <a:lnTo>
                    <a:pt x="258" y="137"/>
                  </a:lnTo>
                  <a:lnTo>
                    <a:pt x="258" y="28"/>
                  </a:lnTo>
                  <a:lnTo>
                    <a:pt x="143" y="0"/>
                  </a:lnTo>
                  <a:lnTo>
                    <a:pt x="86" y="55"/>
                  </a:lnTo>
                  <a:lnTo>
                    <a:pt x="0" y="55"/>
                  </a:lnTo>
                  <a:lnTo>
                    <a:pt x="0" y="191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12" name="Group 189"/>
            <p:cNvGrpSpPr>
              <a:grpSpLocks/>
            </p:cNvGrpSpPr>
            <p:nvPr/>
          </p:nvGrpSpPr>
          <p:grpSpPr bwMode="auto">
            <a:xfrm>
              <a:off x="7309420" y="5114186"/>
              <a:ext cx="691237" cy="424941"/>
              <a:chOff x="3880" y="3072"/>
              <a:chExt cx="488" cy="300"/>
            </a:xfrm>
            <a:grpFill/>
          </p:grpSpPr>
          <p:sp>
            <p:nvSpPr>
              <p:cNvPr id="990" name="Freeform 190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1" name="Freeform 191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3" name="Freeform 194"/>
            <p:cNvSpPr>
              <a:spLocks/>
            </p:cNvSpPr>
            <p:nvPr/>
          </p:nvSpPr>
          <p:spPr bwMode="auto">
            <a:xfrm>
              <a:off x="7431236" y="5500883"/>
              <a:ext cx="1422135" cy="122666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134"/>
                </a:cxn>
                <a:cxn ang="0">
                  <a:pos x="86" y="297"/>
                </a:cxn>
                <a:cxn ang="0">
                  <a:pos x="115" y="460"/>
                </a:cxn>
                <a:cxn ang="0">
                  <a:pos x="230" y="433"/>
                </a:cxn>
                <a:cxn ang="0">
                  <a:pos x="287" y="596"/>
                </a:cxn>
                <a:cxn ang="0">
                  <a:pos x="602" y="677"/>
                </a:cxn>
                <a:cxn ang="0">
                  <a:pos x="660" y="812"/>
                </a:cxn>
                <a:cxn ang="0">
                  <a:pos x="746" y="839"/>
                </a:cxn>
                <a:cxn ang="0">
                  <a:pos x="918" y="866"/>
                </a:cxn>
                <a:cxn ang="0">
                  <a:pos x="1004" y="677"/>
                </a:cxn>
                <a:cxn ang="0">
                  <a:pos x="832" y="542"/>
                </a:cxn>
                <a:cxn ang="0">
                  <a:pos x="488" y="460"/>
                </a:cxn>
                <a:cxn ang="0">
                  <a:pos x="316" y="270"/>
                </a:cxn>
                <a:cxn ang="0">
                  <a:pos x="431" y="297"/>
                </a:cxn>
                <a:cxn ang="0">
                  <a:pos x="488" y="216"/>
                </a:cxn>
                <a:cxn ang="0">
                  <a:pos x="172" y="80"/>
                </a:cxn>
                <a:cxn ang="0">
                  <a:pos x="144" y="27"/>
                </a:cxn>
                <a:cxn ang="0">
                  <a:pos x="57" y="0"/>
                </a:cxn>
              </a:cxnLst>
              <a:rect l="0" t="0" r="r" b="b"/>
              <a:pathLst>
                <a:path w="1004" h="866">
                  <a:moveTo>
                    <a:pt x="57" y="0"/>
                  </a:moveTo>
                  <a:lnTo>
                    <a:pt x="0" y="134"/>
                  </a:lnTo>
                  <a:lnTo>
                    <a:pt x="86" y="297"/>
                  </a:lnTo>
                  <a:lnTo>
                    <a:pt x="115" y="460"/>
                  </a:lnTo>
                  <a:lnTo>
                    <a:pt x="230" y="433"/>
                  </a:lnTo>
                  <a:lnTo>
                    <a:pt x="287" y="596"/>
                  </a:lnTo>
                  <a:lnTo>
                    <a:pt x="602" y="677"/>
                  </a:lnTo>
                  <a:lnTo>
                    <a:pt x="660" y="812"/>
                  </a:lnTo>
                  <a:lnTo>
                    <a:pt x="746" y="839"/>
                  </a:lnTo>
                  <a:lnTo>
                    <a:pt x="918" y="866"/>
                  </a:lnTo>
                  <a:lnTo>
                    <a:pt x="1004" y="677"/>
                  </a:lnTo>
                  <a:lnTo>
                    <a:pt x="832" y="542"/>
                  </a:lnTo>
                  <a:lnTo>
                    <a:pt x="488" y="460"/>
                  </a:lnTo>
                  <a:lnTo>
                    <a:pt x="316" y="270"/>
                  </a:lnTo>
                  <a:lnTo>
                    <a:pt x="431" y="297"/>
                  </a:lnTo>
                  <a:lnTo>
                    <a:pt x="488" y="216"/>
                  </a:lnTo>
                  <a:lnTo>
                    <a:pt x="172" y="80"/>
                  </a:lnTo>
                  <a:lnTo>
                    <a:pt x="144" y="27"/>
                  </a:lnTo>
                  <a:lnTo>
                    <a:pt x="5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614" name="Group 195"/>
            <p:cNvGrpSpPr>
              <a:grpSpLocks/>
            </p:cNvGrpSpPr>
            <p:nvPr/>
          </p:nvGrpSpPr>
          <p:grpSpPr bwMode="auto">
            <a:xfrm>
              <a:off x="5125225" y="3884692"/>
              <a:ext cx="770559" cy="566588"/>
              <a:chOff x="2338" y="2204"/>
              <a:chExt cx="544" cy="400"/>
            </a:xfrm>
            <a:grpFill/>
          </p:grpSpPr>
          <p:sp>
            <p:nvSpPr>
              <p:cNvPr id="988" name="Freeform 196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9" name="Freeform 197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5" name="Freeform 200"/>
            <p:cNvSpPr>
              <a:spLocks/>
            </p:cNvSpPr>
            <p:nvPr/>
          </p:nvSpPr>
          <p:spPr bwMode="auto">
            <a:xfrm>
              <a:off x="7509143" y="5196342"/>
              <a:ext cx="886709" cy="602000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176" y="160"/>
                </a:cxn>
                <a:cxn ang="0">
                  <a:pos x="238" y="136"/>
                </a:cxn>
                <a:cxn ang="0">
                  <a:pos x="259" y="163"/>
                </a:cxn>
                <a:cxn ang="0">
                  <a:pos x="238" y="183"/>
                </a:cxn>
                <a:cxn ang="0">
                  <a:pos x="327" y="245"/>
                </a:cxn>
                <a:cxn ang="0">
                  <a:pos x="377" y="210"/>
                </a:cxn>
                <a:cxn ang="0">
                  <a:pos x="374" y="112"/>
                </a:cxn>
                <a:cxn ang="0">
                  <a:pos x="489" y="0"/>
                </a:cxn>
                <a:cxn ang="0">
                  <a:pos x="547" y="54"/>
                </a:cxn>
                <a:cxn ang="0">
                  <a:pos x="547" y="210"/>
                </a:cxn>
                <a:cxn ang="0">
                  <a:pos x="626" y="313"/>
                </a:cxn>
                <a:cxn ang="0">
                  <a:pos x="456" y="319"/>
                </a:cxn>
                <a:cxn ang="0">
                  <a:pos x="432" y="374"/>
                </a:cxn>
                <a:cxn ang="0">
                  <a:pos x="338" y="343"/>
                </a:cxn>
                <a:cxn ang="0">
                  <a:pos x="424" y="425"/>
                </a:cxn>
                <a:cxn ang="0">
                  <a:pos x="119" y="299"/>
                </a:cxn>
                <a:cxn ang="0">
                  <a:pos x="90" y="238"/>
                </a:cxn>
                <a:cxn ang="0">
                  <a:pos x="87" y="210"/>
                </a:cxn>
                <a:cxn ang="0">
                  <a:pos x="0" y="160"/>
                </a:cxn>
                <a:cxn ang="0">
                  <a:pos x="31" y="108"/>
                </a:cxn>
              </a:cxnLst>
              <a:rect l="0" t="0" r="r" b="b"/>
              <a:pathLst>
                <a:path w="626" h="425">
                  <a:moveTo>
                    <a:pt x="31" y="101"/>
                  </a:moveTo>
                  <a:lnTo>
                    <a:pt x="176" y="160"/>
                  </a:lnTo>
                  <a:lnTo>
                    <a:pt x="238" y="136"/>
                  </a:lnTo>
                  <a:lnTo>
                    <a:pt x="259" y="163"/>
                  </a:lnTo>
                  <a:lnTo>
                    <a:pt x="238" y="183"/>
                  </a:lnTo>
                  <a:lnTo>
                    <a:pt x="327" y="245"/>
                  </a:lnTo>
                  <a:lnTo>
                    <a:pt x="377" y="210"/>
                  </a:lnTo>
                  <a:lnTo>
                    <a:pt x="374" y="112"/>
                  </a:lnTo>
                  <a:lnTo>
                    <a:pt x="489" y="0"/>
                  </a:lnTo>
                  <a:lnTo>
                    <a:pt x="547" y="54"/>
                  </a:lnTo>
                  <a:lnTo>
                    <a:pt x="547" y="210"/>
                  </a:lnTo>
                  <a:lnTo>
                    <a:pt x="626" y="313"/>
                  </a:lnTo>
                  <a:lnTo>
                    <a:pt x="456" y="319"/>
                  </a:lnTo>
                  <a:lnTo>
                    <a:pt x="432" y="374"/>
                  </a:lnTo>
                  <a:lnTo>
                    <a:pt x="338" y="343"/>
                  </a:lnTo>
                  <a:lnTo>
                    <a:pt x="424" y="425"/>
                  </a:lnTo>
                  <a:lnTo>
                    <a:pt x="119" y="299"/>
                  </a:lnTo>
                  <a:lnTo>
                    <a:pt x="90" y="238"/>
                  </a:lnTo>
                  <a:lnTo>
                    <a:pt x="87" y="210"/>
                  </a:lnTo>
                  <a:lnTo>
                    <a:pt x="0" y="160"/>
                  </a:lnTo>
                  <a:lnTo>
                    <a:pt x="31" y="10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6" name="Rectangle 202"/>
            <p:cNvSpPr>
              <a:spLocks noChangeArrowheads="1"/>
            </p:cNvSpPr>
            <p:nvPr/>
          </p:nvSpPr>
          <p:spPr bwMode="auto">
            <a:xfrm>
              <a:off x="2442434" y="1302469"/>
              <a:ext cx="31258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BOSSIER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7" name="Rectangle 203"/>
            <p:cNvSpPr>
              <a:spLocks noChangeArrowheads="1"/>
            </p:cNvSpPr>
            <p:nvPr/>
          </p:nvSpPr>
          <p:spPr bwMode="auto">
            <a:xfrm>
              <a:off x="3229990" y="1244394"/>
              <a:ext cx="42775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CLAIBORNE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8" name="Rectangle 204"/>
            <p:cNvSpPr>
              <a:spLocks noChangeArrowheads="1"/>
            </p:cNvSpPr>
            <p:nvPr/>
          </p:nvSpPr>
          <p:spPr bwMode="auto">
            <a:xfrm>
              <a:off x="4164860" y="1296803"/>
              <a:ext cx="26158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UNION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9" name="Rectangle 205"/>
            <p:cNvSpPr>
              <a:spLocks noChangeArrowheads="1"/>
            </p:cNvSpPr>
            <p:nvPr/>
          </p:nvSpPr>
          <p:spPr bwMode="auto">
            <a:xfrm>
              <a:off x="4695972" y="1190661"/>
              <a:ext cx="643271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MOREHOUSE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20" name="Rectangle 206"/>
            <p:cNvSpPr>
              <a:spLocks noChangeArrowheads="1"/>
            </p:cNvSpPr>
            <p:nvPr/>
          </p:nvSpPr>
          <p:spPr bwMode="auto">
            <a:xfrm>
              <a:off x="5343362" y="1252892"/>
              <a:ext cx="2138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1" name="Rectangle 207"/>
            <p:cNvSpPr>
              <a:spLocks noChangeArrowheads="1"/>
            </p:cNvSpPr>
            <p:nvPr/>
          </p:nvSpPr>
          <p:spPr bwMode="auto">
            <a:xfrm>
              <a:off x="5669149" y="1252892"/>
              <a:ext cx="18426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2" name="Rectangle 208"/>
            <p:cNvSpPr>
              <a:spLocks noChangeArrowheads="1"/>
            </p:cNvSpPr>
            <p:nvPr/>
          </p:nvSpPr>
          <p:spPr bwMode="auto">
            <a:xfrm>
              <a:off x="2288039" y="2408731"/>
              <a:ext cx="30929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DESOTO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3" name="Rectangle 209"/>
            <p:cNvSpPr>
              <a:spLocks noChangeArrowheads="1"/>
            </p:cNvSpPr>
            <p:nvPr/>
          </p:nvSpPr>
          <p:spPr bwMode="auto">
            <a:xfrm>
              <a:off x="2902787" y="2330826"/>
              <a:ext cx="14971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4" name="Rectangle 210"/>
            <p:cNvSpPr>
              <a:spLocks noChangeArrowheads="1"/>
            </p:cNvSpPr>
            <p:nvPr/>
          </p:nvSpPr>
          <p:spPr bwMode="auto">
            <a:xfrm>
              <a:off x="2901769" y="2414397"/>
              <a:ext cx="21881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RIVER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5" name="Rectangle 211"/>
            <p:cNvSpPr>
              <a:spLocks noChangeArrowheads="1"/>
            </p:cNvSpPr>
            <p:nvPr/>
          </p:nvSpPr>
          <p:spPr bwMode="auto">
            <a:xfrm>
              <a:off x="3229990" y="2046115"/>
              <a:ext cx="37510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BIENVILLE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6" name="Rectangle 214"/>
            <p:cNvSpPr>
              <a:spLocks noChangeArrowheads="1"/>
            </p:cNvSpPr>
            <p:nvPr/>
          </p:nvSpPr>
          <p:spPr bwMode="auto">
            <a:xfrm>
              <a:off x="4285260" y="1888887"/>
              <a:ext cx="39978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OUACHITA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7" name="Rectangle 215"/>
            <p:cNvSpPr>
              <a:spLocks noChangeArrowheads="1"/>
            </p:cNvSpPr>
            <p:nvPr/>
          </p:nvSpPr>
          <p:spPr bwMode="auto">
            <a:xfrm>
              <a:off x="4883010" y="1869057"/>
              <a:ext cx="3866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RICHLAND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8" name="Rectangle 216"/>
            <p:cNvSpPr>
              <a:spLocks noChangeArrowheads="1"/>
            </p:cNvSpPr>
            <p:nvPr/>
          </p:nvSpPr>
          <p:spPr bwMode="auto">
            <a:xfrm>
              <a:off x="5586994" y="1927132"/>
              <a:ext cx="37345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MADISON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9" name="Rectangle 217"/>
            <p:cNvSpPr>
              <a:spLocks noChangeArrowheads="1"/>
            </p:cNvSpPr>
            <p:nvPr/>
          </p:nvSpPr>
          <p:spPr bwMode="auto">
            <a:xfrm>
              <a:off x="2560001" y="3034810"/>
              <a:ext cx="27145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SABINE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0" name="Rectangle 218"/>
            <p:cNvSpPr>
              <a:spLocks noChangeArrowheads="1"/>
            </p:cNvSpPr>
            <p:nvPr/>
          </p:nvSpPr>
          <p:spPr bwMode="auto">
            <a:xfrm>
              <a:off x="3324652" y="2388900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1" name="Rectangle 219"/>
            <p:cNvSpPr>
              <a:spLocks noChangeArrowheads="1"/>
            </p:cNvSpPr>
            <p:nvPr/>
          </p:nvSpPr>
          <p:spPr bwMode="auto">
            <a:xfrm>
              <a:off x="3326310" y="2472472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2" name="Rectangle 220"/>
            <p:cNvSpPr>
              <a:spLocks noChangeArrowheads="1"/>
            </p:cNvSpPr>
            <p:nvPr/>
          </p:nvSpPr>
          <p:spPr bwMode="auto">
            <a:xfrm>
              <a:off x="3329143" y="2554628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3" name="Rectangle 221"/>
            <p:cNvSpPr>
              <a:spLocks noChangeArrowheads="1"/>
            </p:cNvSpPr>
            <p:nvPr/>
          </p:nvSpPr>
          <p:spPr bwMode="auto">
            <a:xfrm>
              <a:off x="3324652" y="2636783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4" name="Rectangle 222"/>
            <p:cNvSpPr>
              <a:spLocks noChangeArrowheads="1"/>
            </p:cNvSpPr>
            <p:nvPr/>
          </p:nvSpPr>
          <p:spPr bwMode="auto">
            <a:xfrm>
              <a:off x="3324652" y="2720354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5" name="Rectangle 223"/>
            <p:cNvSpPr>
              <a:spLocks noChangeArrowheads="1"/>
            </p:cNvSpPr>
            <p:nvPr/>
          </p:nvSpPr>
          <p:spPr bwMode="auto">
            <a:xfrm>
              <a:off x="3341802" y="2802509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6" name="Rectangle 224"/>
            <p:cNvSpPr>
              <a:spLocks noChangeArrowheads="1"/>
            </p:cNvSpPr>
            <p:nvPr/>
          </p:nvSpPr>
          <p:spPr bwMode="auto">
            <a:xfrm>
              <a:off x="3329143" y="288608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7" name="Rectangle 225"/>
            <p:cNvSpPr>
              <a:spLocks noChangeArrowheads="1"/>
            </p:cNvSpPr>
            <p:nvPr/>
          </p:nvSpPr>
          <p:spPr bwMode="auto">
            <a:xfrm>
              <a:off x="3323477" y="296823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8" name="Rectangle 226"/>
            <p:cNvSpPr>
              <a:spLocks noChangeArrowheads="1"/>
            </p:cNvSpPr>
            <p:nvPr/>
          </p:nvSpPr>
          <p:spPr bwMode="auto">
            <a:xfrm>
              <a:off x="3324652" y="3050392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9" name="Rectangle 227"/>
            <p:cNvSpPr>
              <a:spLocks noChangeArrowheads="1"/>
            </p:cNvSpPr>
            <p:nvPr/>
          </p:nvSpPr>
          <p:spPr bwMode="auto">
            <a:xfrm>
              <a:off x="3324652" y="3133963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0" name="Rectangle 228"/>
            <p:cNvSpPr>
              <a:spLocks noChangeArrowheads="1"/>
            </p:cNvSpPr>
            <p:nvPr/>
          </p:nvSpPr>
          <p:spPr bwMode="auto">
            <a:xfrm>
              <a:off x="3327727" y="3217535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1" name="Rectangle 229"/>
            <p:cNvSpPr>
              <a:spLocks noChangeArrowheads="1"/>
            </p:cNvSpPr>
            <p:nvPr/>
          </p:nvSpPr>
          <p:spPr bwMode="auto">
            <a:xfrm>
              <a:off x="3327727" y="3301106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2" name="Rectangle 230"/>
            <p:cNvSpPr>
              <a:spLocks noChangeArrowheads="1"/>
            </p:cNvSpPr>
            <p:nvPr/>
          </p:nvSpPr>
          <p:spPr bwMode="auto">
            <a:xfrm>
              <a:off x="2952363" y="1142408"/>
              <a:ext cx="8226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3" name="Rectangle 231"/>
            <p:cNvSpPr>
              <a:spLocks noChangeArrowheads="1"/>
            </p:cNvSpPr>
            <p:nvPr/>
          </p:nvSpPr>
          <p:spPr bwMode="auto">
            <a:xfrm>
              <a:off x="2956612" y="1224563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4" name="Rectangle 232"/>
            <p:cNvSpPr>
              <a:spLocks noChangeArrowheads="1"/>
            </p:cNvSpPr>
            <p:nvPr/>
          </p:nvSpPr>
          <p:spPr bwMode="auto">
            <a:xfrm>
              <a:off x="2955196" y="1308135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5" name="Rectangle 233"/>
            <p:cNvSpPr>
              <a:spLocks noChangeArrowheads="1"/>
            </p:cNvSpPr>
            <p:nvPr/>
          </p:nvSpPr>
          <p:spPr bwMode="auto">
            <a:xfrm>
              <a:off x="2956612" y="1390290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6" name="Rectangle 234"/>
            <p:cNvSpPr>
              <a:spLocks noChangeArrowheads="1"/>
            </p:cNvSpPr>
            <p:nvPr/>
          </p:nvSpPr>
          <p:spPr bwMode="auto">
            <a:xfrm>
              <a:off x="2958028" y="147386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7" name="Rectangle 235"/>
            <p:cNvSpPr>
              <a:spLocks noChangeArrowheads="1"/>
            </p:cNvSpPr>
            <p:nvPr/>
          </p:nvSpPr>
          <p:spPr bwMode="auto">
            <a:xfrm>
              <a:off x="2956612" y="1557434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8" name="Rectangle 236"/>
            <p:cNvSpPr>
              <a:spLocks noChangeArrowheads="1"/>
            </p:cNvSpPr>
            <p:nvPr/>
          </p:nvSpPr>
          <p:spPr bwMode="auto">
            <a:xfrm>
              <a:off x="2955196" y="1639589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9" name="Rectangle 237"/>
            <p:cNvSpPr>
              <a:spLocks noChangeArrowheads="1"/>
            </p:cNvSpPr>
            <p:nvPr/>
          </p:nvSpPr>
          <p:spPr bwMode="auto">
            <a:xfrm>
              <a:off x="5425517" y="1405871"/>
              <a:ext cx="34055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CARROLL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0" name="Rectangle 238"/>
            <p:cNvSpPr>
              <a:spLocks noChangeArrowheads="1"/>
            </p:cNvSpPr>
            <p:nvPr/>
          </p:nvSpPr>
          <p:spPr bwMode="auto">
            <a:xfrm>
              <a:off x="3878733" y="2570208"/>
              <a:ext cx="2237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WINN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1" name="Rectangle 239"/>
            <p:cNvSpPr>
              <a:spLocks noChangeArrowheads="1"/>
            </p:cNvSpPr>
            <p:nvPr/>
          </p:nvSpPr>
          <p:spPr bwMode="auto">
            <a:xfrm>
              <a:off x="4405216" y="2330826"/>
              <a:ext cx="4030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CALDWELL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2" name="Rectangle 240"/>
            <p:cNvSpPr>
              <a:spLocks noChangeArrowheads="1"/>
            </p:cNvSpPr>
            <p:nvPr/>
          </p:nvSpPr>
          <p:spPr bwMode="auto">
            <a:xfrm>
              <a:off x="4953833" y="2320910"/>
              <a:ext cx="37345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FRANKLIN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3" name="Rectangle 241"/>
            <p:cNvSpPr>
              <a:spLocks noChangeArrowheads="1"/>
            </p:cNvSpPr>
            <p:nvPr/>
          </p:nvSpPr>
          <p:spPr bwMode="auto">
            <a:xfrm>
              <a:off x="5507672" y="2330826"/>
              <a:ext cx="28626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TENSAS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4" name="Rectangle 242"/>
            <p:cNvSpPr>
              <a:spLocks noChangeArrowheads="1"/>
            </p:cNvSpPr>
            <p:nvPr/>
          </p:nvSpPr>
          <p:spPr bwMode="auto">
            <a:xfrm>
              <a:off x="3887466" y="3082970"/>
              <a:ext cx="26323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GRANT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5" name="Rectangle 244"/>
            <p:cNvSpPr>
              <a:spLocks noChangeArrowheads="1"/>
            </p:cNvSpPr>
            <p:nvPr/>
          </p:nvSpPr>
          <p:spPr bwMode="auto">
            <a:xfrm>
              <a:off x="4802271" y="2745851"/>
              <a:ext cx="46888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CATAHOULA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6" name="Rectangle 245"/>
            <p:cNvSpPr>
              <a:spLocks noChangeArrowheads="1"/>
            </p:cNvSpPr>
            <p:nvPr/>
          </p:nvSpPr>
          <p:spPr bwMode="auto">
            <a:xfrm>
              <a:off x="5196049" y="2946989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7" name="Rectangle 246"/>
            <p:cNvSpPr>
              <a:spLocks noChangeArrowheads="1"/>
            </p:cNvSpPr>
            <p:nvPr/>
          </p:nvSpPr>
          <p:spPr bwMode="auto">
            <a:xfrm>
              <a:off x="5196049" y="3030561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8" name="Rectangle 247"/>
            <p:cNvSpPr>
              <a:spLocks noChangeArrowheads="1"/>
            </p:cNvSpPr>
            <p:nvPr/>
          </p:nvSpPr>
          <p:spPr bwMode="auto">
            <a:xfrm>
              <a:off x="5196049" y="3112716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9" name="Rectangle 248"/>
            <p:cNvSpPr>
              <a:spLocks noChangeArrowheads="1"/>
            </p:cNvSpPr>
            <p:nvPr/>
          </p:nvSpPr>
          <p:spPr bwMode="auto">
            <a:xfrm>
              <a:off x="5196049" y="3196288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0" name="Rectangle 249"/>
            <p:cNvSpPr>
              <a:spLocks noChangeArrowheads="1"/>
            </p:cNvSpPr>
            <p:nvPr/>
          </p:nvSpPr>
          <p:spPr bwMode="auto">
            <a:xfrm>
              <a:off x="5196049" y="3278443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1" name="Rectangle 250"/>
            <p:cNvSpPr>
              <a:spLocks noChangeArrowheads="1"/>
            </p:cNvSpPr>
            <p:nvPr/>
          </p:nvSpPr>
          <p:spPr bwMode="auto">
            <a:xfrm>
              <a:off x="5196049" y="3360598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2" name="Rectangle 251"/>
            <p:cNvSpPr>
              <a:spLocks noChangeArrowheads="1"/>
            </p:cNvSpPr>
            <p:nvPr/>
          </p:nvSpPr>
          <p:spPr bwMode="auto">
            <a:xfrm>
              <a:off x="5196049" y="3444170"/>
              <a:ext cx="5593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3" name="Rectangle 252"/>
            <p:cNvSpPr>
              <a:spLocks noChangeArrowheads="1"/>
            </p:cNvSpPr>
            <p:nvPr/>
          </p:nvSpPr>
          <p:spPr bwMode="auto">
            <a:xfrm>
              <a:off x="5215879" y="3526325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4" name="Rectangle 253"/>
            <p:cNvSpPr>
              <a:spLocks noChangeArrowheads="1"/>
            </p:cNvSpPr>
            <p:nvPr/>
          </p:nvSpPr>
          <p:spPr bwMode="auto">
            <a:xfrm>
              <a:off x="5196049" y="3611313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5" name="Rectangle 254"/>
            <p:cNvSpPr>
              <a:spLocks noChangeArrowheads="1"/>
            </p:cNvSpPr>
            <p:nvPr/>
          </p:nvSpPr>
          <p:spPr bwMode="auto">
            <a:xfrm>
              <a:off x="3035935" y="3777040"/>
              <a:ext cx="32574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VERNON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6" name="Rectangle 255"/>
            <p:cNvSpPr>
              <a:spLocks noChangeArrowheads="1"/>
            </p:cNvSpPr>
            <p:nvPr/>
          </p:nvSpPr>
          <p:spPr bwMode="auto">
            <a:xfrm>
              <a:off x="3899981" y="3716132"/>
              <a:ext cx="31587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RAPIDES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7" name="Rectangle 256"/>
            <p:cNvSpPr>
              <a:spLocks noChangeArrowheads="1"/>
            </p:cNvSpPr>
            <p:nvPr/>
          </p:nvSpPr>
          <p:spPr bwMode="auto">
            <a:xfrm>
              <a:off x="4603965" y="3815285"/>
              <a:ext cx="42117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AVOYELLES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8" name="Rectangle 257"/>
            <p:cNvSpPr>
              <a:spLocks noChangeArrowheads="1"/>
            </p:cNvSpPr>
            <p:nvPr/>
          </p:nvSpPr>
          <p:spPr bwMode="auto">
            <a:xfrm>
              <a:off x="2822047" y="4320964"/>
              <a:ext cx="5149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BEAUREGARD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9" name="Rectangle 258"/>
            <p:cNvSpPr>
              <a:spLocks noChangeArrowheads="1"/>
            </p:cNvSpPr>
            <p:nvPr/>
          </p:nvSpPr>
          <p:spPr bwMode="auto">
            <a:xfrm>
              <a:off x="3636517" y="4456945"/>
              <a:ext cx="23526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ALLEN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0" name="Rectangle 259"/>
            <p:cNvSpPr>
              <a:spLocks noChangeArrowheads="1"/>
            </p:cNvSpPr>
            <p:nvPr/>
          </p:nvSpPr>
          <p:spPr bwMode="auto">
            <a:xfrm>
              <a:off x="4043043" y="4274221"/>
              <a:ext cx="47710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EVANGELINE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1" name="Rectangle 260"/>
            <p:cNvSpPr>
              <a:spLocks noChangeArrowheads="1"/>
            </p:cNvSpPr>
            <p:nvPr/>
          </p:nvSpPr>
          <p:spPr bwMode="auto">
            <a:xfrm>
              <a:off x="4670539" y="4408785"/>
              <a:ext cx="22210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SAINT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2" name="Rectangle 261"/>
            <p:cNvSpPr>
              <a:spLocks noChangeArrowheads="1"/>
            </p:cNvSpPr>
            <p:nvPr/>
          </p:nvSpPr>
          <p:spPr bwMode="auto">
            <a:xfrm>
              <a:off x="4649292" y="4490940"/>
              <a:ext cx="30107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LANDRY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3" name="Rectangle 262"/>
            <p:cNvSpPr>
              <a:spLocks noChangeArrowheads="1"/>
            </p:cNvSpPr>
            <p:nvPr/>
          </p:nvSpPr>
          <p:spPr bwMode="auto">
            <a:xfrm>
              <a:off x="5230044" y="4398870"/>
              <a:ext cx="27968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POINTE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4" name="Rectangle 263"/>
            <p:cNvSpPr>
              <a:spLocks noChangeArrowheads="1"/>
            </p:cNvSpPr>
            <p:nvPr/>
          </p:nvSpPr>
          <p:spPr bwMode="auto">
            <a:xfrm>
              <a:off x="5230044" y="4482441"/>
              <a:ext cx="30600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COUPEE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5" name="Rectangle 264"/>
            <p:cNvSpPr>
              <a:spLocks noChangeArrowheads="1"/>
            </p:cNvSpPr>
            <p:nvPr/>
          </p:nvSpPr>
          <p:spPr bwMode="auto">
            <a:xfrm>
              <a:off x="5496340" y="3981011"/>
              <a:ext cx="1826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6" name="Rectangle 265"/>
            <p:cNvSpPr>
              <a:spLocks noChangeArrowheads="1"/>
            </p:cNvSpPr>
            <p:nvPr/>
          </p:nvSpPr>
          <p:spPr bwMode="auto">
            <a:xfrm>
              <a:off x="5496340" y="4050419"/>
              <a:ext cx="33232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FELICIANA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7" name="Rectangle 266"/>
            <p:cNvSpPr>
              <a:spLocks noChangeArrowheads="1"/>
            </p:cNvSpPr>
            <p:nvPr/>
          </p:nvSpPr>
          <p:spPr bwMode="auto">
            <a:xfrm>
              <a:off x="5991009" y="4006735"/>
              <a:ext cx="18426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8" name="Rectangle 267"/>
            <p:cNvSpPr>
              <a:spLocks noChangeArrowheads="1"/>
            </p:cNvSpPr>
            <p:nvPr/>
          </p:nvSpPr>
          <p:spPr bwMode="auto">
            <a:xfrm>
              <a:off x="5917126" y="4104792"/>
              <a:ext cx="3866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FELICIANA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9" name="Rectangle 270"/>
            <p:cNvSpPr>
              <a:spLocks noChangeArrowheads="1"/>
            </p:cNvSpPr>
            <p:nvPr/>
          </p:nvSpPr>
          <p:spPr bwMode="auto">
            <a:xfrm>
              <a:off x="6895811" y="4032004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0" name="Rectangle 271"/>
            <p:cNvSpPr>
              <a:spLocks noChangeArrowheads="1"/>
            </p:cNvSpPr>
            <p:nvPr/>
          </p:nvSpPr>
          <p:spPr bwMode="auto">
            <a:xfrm>
              <a:off x="6895811" y="4114159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1" name="Rectangle 272"/>
            <p:cNvSpPr>
              <a:spLocks noChangeArrowheads="1"/>
            </p:cNvSpPr>
            <p:nvPr/>
          </p:nvSpPr>
          <p:spPr bwMode="auto">
            <a:xfrm>
              <a:off x="6894139" y="4197732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2" name="Rectangle 273"/>
            <p:cNvSpPr>
              <a:spLocks noChangeArrowheads="1"/>
            </p:cNvSpPr>
            <p:nvPr/>
          </p:nvSpPr>
          <p:spPr bwMode="auto">
            <a:xfrm>
              <a:off x="6911303" y="4279887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3" name="Rectangle 274"/>
            <p:cNvSpPr>
              <a:spLocks noChangeArrowheads="1"/>
            </p:cNvSpPr>
            <p:nvPr/>
          </p:nvSpPr>
          <p:spPr bwMode="auto">
            <a:xfrm>
              <a:off x="6897228" y="4363458"/>
              <a:ext cx="4771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4" name="Rectangle 275"/>
            <p:cNvSpPr>
              <a:spLocks noChangeArrowheads="1"/>
            </p:cNvSpPr>
            <p:nvPr/>
          </p:nvSpPr>
          <p:spPr bwMode="auto">
            <a:xfrm>
              <a:off x="6895811" y="4445613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5" name="Rectangle 276"/>
            <p:cNvSpPr>
              <a:spLocks noChangeArrowheads="1"/>
            </p:cNvSpPr>
            <p:nvPr/>
          </p:nvSpPr>
          <p:spPr bwMode="auto">
            <a:xfrm>
              <a:off x="6895811" y="4529185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6" name="Rectangle 277"/>
            <p:cNvSpPr>
              <a:spLocks noChangeArrowheads="1"/>
            </p:cNvSpPr>
            <p:nvPr/>
          </p:nvSpPr>
          <p:spPr bwMode="auto">
            <a:xfrm>
              <a:off x="6894139" y="461275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7" name="Rectangle 278"/>
            <p:cNvSpPr>
              <a:spLocks noChangeArrowheads="1"/>
            </p:cNvSpPr>
            <p:nvPr/>
          </p:nvSpPr>
          <p:spPr bwMode="auto">
            <a:xfrm>
              <a:off x="6895811" y="4694912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9" name="Rectangle 280"/>
            <p:cNvSpPr>
              <a:spLocks noChangeArrowheads="1"/>
            </p:cNvSpPr>
            <p:nvPr/>
          </p:nvSpPr>
          <p:spPr bwMode="auto">
            <a:xfrm>
              <a:off x="3514701" y="4981038"/>
              <a:ext cx="41623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JEFFERSON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0" name="Rectangle 281"/>
            <p:cNvSpPr>
              <a:spLocks noChangeArrowheads="1"/>
            </p:cNvSpPr>
            <p:nvPr/>
          </p:nvSpPr>
          <p:spPr bwMode="auto">
            <a:xfrm>
              <a:off x="3632268" y="5063194"/>
              <a:ext cx="22703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DAVIS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1" name="Rectangle 282"/>
            <p:cNvSpPr>
              <a:spLocks noChangeArrowheads="1"/>
            </p:cNvSpPr>
            <p:nvPr/>
          </p:nvSpPr>
          <p:spPr bwMode="auto">
            <a:xfrm>
              <a:off x="4122366" y="4918714"/>
              <a:ext cx="28626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ACADIA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2" name="Rectangle 283"/>
            <p:cNvSpPr>
              <a:spLocks noChangeArrowheads="1"/>
            </p:cNvSpPr>
            <p:nvPr/>
          </p:nvSpPr>
          <p:spPr bwMode="auto">
            <a:xfrm>
              <a:off x="2955196" y="5520714"/>
              <a:ext cx="39484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CAMERON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3" name="Rectangle 284"/>
            <p:cNvSpPr>
              <a:spLocks noChangeArrowheads="1"/>
            </p:cNvSpPr>
            <p:nvPr/>
          </p:nvSpPr>
          <p:spPr bwMode="auto">
            <a:xfrm>
              <a:off x="4140780" y="5534878"/>
              <a:ext cx="43104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VERMILION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4" name="Rectangle 285"/>
            <p:cNvSpPr>
              <a:spLocks noChangeArrowheads="1"/>
            </p:cNvSpPr>
            <p:nvPr/>
          </p:nvSpPr>
          <p:spPr bwMode="auto">
            <a:xfrm>
              <a:off x="4967423" y="6036308"/>
              <a:ext cx="12503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VER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5" name="Rectangle 286"/>
            <p:cNvSpPr>
              <a:spLocks noChangeArrowheads="1"/>
            </p:cNvSpPr>
            <p:nvPr/>
          </p:nvSpPr>
          <p:spPr bwMode="auto">
            <a:xfrm rot="18420000">
              <a:off x="4517424" y="4998106"/>
              <a:ext cx="337390" cy="947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LAFAYETTE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6" name="Rectangle 287"/>
            <p:cNvSpPr>
              <a:spLocks noChangeArrowheads="1"/>
            </p:cNvSpPr>
            <p:nvPr/>
          </p:nvSpPr>
          <p:spPr bwMode="auto">
            <a:xfrm>
              <a:off x="5037404" y="4949876"/>
              <a:ext cx="22210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SAINT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7" name="Rectangle 288"/>
            <p:cNvSpPr>
              <a:spLocks noChangeArrowheads="1"/>
            </p:cNvSpPr>
            <p:nvPr/>
          </p:nvSpPr>
          <p:spPr bwMode="auto">
            <a:xfrm>
              <a:off x="5017574" y="5032031"/>
              <a:ext cx="30765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MARTIN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8" name="Rectangle 289"/>
            <p:cNvSpPr>
              <a:spLocks noChangeArrowheads="1"/>
            </p:cNvSpPr>
            <p:nvPr/>
          </p:nvSpPr>
          <p:spPr bwMode="auto">
            <a:xfrm>
              <a:off x="4980746" y="5415895"/>
              <a:ext cx="24184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IBERIA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9" name="Rectangle 292"/>
            <p:cNvSpPr>
              <a:spLocks noChangeArrowheads="1"/>
            </p:cNvSpPr>
            <p:nvPr/>
          </p:nvSpPr>
          <p:spPr bwMode="auto">
            <a:xfrm>
              <a:off x="5749889" y="5566041"/>
              <a:ext cx="11022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0" name="Rectangle 293"/>
            <p:cNvSpPr>
              <a:spLocks noChangeArrowheads="1"/>
            </p:cNvSpPr>
            <p:nvPr/>
          </p:nvSpPr>
          <p:spPr bwMode="auto">
            <a:xfrm>
              <a:off x="5748595" y="5648196"/>
              <a:ext cx="30765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MARTIN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1" name="Rectangle 294"/>
            <p:cNvSpPr>
              <a:spLocks noChangeArrowheads="1"/>
            </p:cNvSpPr>
            <p:nvPr/>
          </p:nvSpPr>
          <p:spPr bwMode="auto">
            <a:xfrm>
              <a:off x="7164696" y="4053252"/>
              <a:ext cx="53962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WASHINGTON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2" name="Rectangle 295"/>
            <p:cNvSpPr>
              <a:spLocks noChangeArrowheads="1"/>
            </p:cNvSpPr>
            <p:nvPr/>
          </p:nvSpPr>
          <p:spPr bwMode="auto">
            <a:xfrm>
              <a:off x="5902127" y="4513604"/>
              <a:ext cx="15793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3" name="Rectangle 296"/>
            <p:cNvSpPr>
              <a:spLocks noChangeArrowheads="1"/>
            </p:cNvSpPr>
            <p:nvPr/>
          </p:nvSpPr>
          <p:spPr bwMode="auto">
            <a:xfrm>
              <a:off x="5919865" y="4581594"/>
              <a:ext cx="23032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4" name="Rectangle 297"/>
            <p:cNvSpPr>
              <a:spLocks noChangeArrowheads="1"/>
            </p:cNvSpPr>
            <p:nvPr/>
          </p:nvSpPr>
          <p:spPr bwMode="auto">
            <a:xfrm>
              <a:off x="5935845" y="4651002"/>
              <a:ext cx="2336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ROUGE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5" name="Rectangle 301"/>
            <p:cNvSpPr>
              <a:spLocks noChangeArrowheads="1"/>
            </p:cNvSpPr>
            <p:nvPr/>
          </p:nvSpPr>
          <p:spPr bwMode="auto">
            <a:xfrm>
              <a:off x="5596910" y="5084441"/>
              <a:ext cx="3652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IBERVILLE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6" name="Rectangle 302"/>
            <p:cNvSpPr>
              <a:spLocks noChangeArrowheads="1"/>
            </p:cNvSpPr>
            <p:nvPr/>
          </p:nvSpPr>
          <p:spPr bwMode="auto">
            <a:xfrm>
              <a:off x="5626655" y="4619839"/>
              <a:ext cx="1826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7" name="Rectangle 303"/>
            <p:cNvSpPr>
              <a:spLocks noChangeArrowheads="1"/>
            </p:cNvSpPr>
            <p:nvPr/>
          </p:nvSpPr>
          <p:spPr bwMode="auto">
            <a:xfrm>
              <a:off x="5636571" y="4690663"/>
              <a:ext cx="23032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8" name="Rectangle 304"/>
            <p:cNvSpPr>
              <a:spLocks noChangeArrowheads="1"/>
            </p:cNvSpPr>
            <p:nvPr/>
          </p:nvSpPr>
          <p:spPr bwMode="auto">
            <a:xfrm>
              <a:off x="5652552" y="4758653"/>
              <a:ext cx="2336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ROUGE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9" name="Rectangle 305"/>
            <p:cNvSpPr>
              <a:spLocks noChangeArrowheads="1"/>
            </p:cNvSpPr>
            <p:nvPr/>
          </p:nvSpPr>
          <p:spPr bwMode="auto">
            <a:xfrm>
              <a:off x="6150750" y="5077358"/>
              <a:ext cx="37345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ASCENSION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0" name="Rectangle 307"/>
            <p:cNvSpPr>
              <a:spLocks noChangeArrowheads="1"/>
            </p:cNvSpPr>
            <p:nvPr/>
          </p:nvSpPr>
          <p:spPr bwMode="auto">
            <a:xfrm>
              <a:off x="6703172" y="5233170"/>
              <a:ext cx="20729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JOHN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11" name="Rectangle 310"/>
            <p:cNvSpPr>
              <a:spLocks noChangeArrowheads="1"/>
            </p:cNvSpPr>
            <p:nvPr/>
          </p:nvSpPr>
          <p:spPr bwMode="auto">
            <a:xfrm>
              <a:off x="6762663" y="5632614"/>
              <a:ext cx="3948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2" name="Rectangle 311"/>
            <p:cNvSpPr>
              <a:spLocks noChangeArrowheads="1"/>
            </p:cNvSpPr>
            <p:nvPr/>
          </p:nvSpPr>
          <p:spPr bwMode="auto">
            <a:xfrm>
              <a:off x="6802324" y="5714769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3" name="Rectangle 312"/>
            <p:cNvSpPr>
              <a:spLocks noChangeArrowheads="1"/>
            </p:cNvSpPr>
            <p:nvPr/>
          </p:nvSpPr>
          <p:spPr bwMode="auto">
            <a:xfrm>
              <a:off x="6877197" y="5798341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4" name="Rectangle 313"/>
            <p:cNvSpPr>
              <a:spLocks noChangeArrowheads="1"/>
            </p:cNvSpPr>
            <p:nvPr/>
          </p:nvSpPr>
          <p:spPr bwMode="auto">
            <a:xfrm>
              <a:off x="6916803" y="588049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5" name="Rectangle 314"/>
            <p:cNvSpPr>
              <a:spLocks noChangeArrowheads="1"/>
            </p:cNvSpPr>
            <p:nvPr/>
          </p:nvSpPr>
          <p:spPr bwMode="auto">
            <a:xfrm>
              <a:off x="6975134" y="5964068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6" name="Rectangle 315"/>
            <p:cNvSpPr>
              <a:spLocks noChangeArrowheads="1"/>
            </p:cNvSpPr>
            <p:nvPr/>
          </p:nvSpPr>
          <p:spPr bwMode="auto">
            <a:xfrm>
              <a:off x="7013136" y="6047640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7" name="Rectangle 316"/>
            <p:cNvSpPr>
              <a:spLocks noChangeArrowheads="1"/>
            </p:cNvSpPr>
            <p:nvPr/>
          </p:nvSpPr>
          <p:spPr bwMode="auto">
            <a:xfrm>
              <a:off x="7072628" y="6129795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8" name="Rectangle 317"/>
            <p:cNvSpPr>
              <a:spLocks noChangeArrowheads="1"/>
            </p:cNvSpPr>
            <p:nvPr/>
          </p:nvSpPr>
          <p:spPr bwMode="auto">
            <a:xfrm>
              <a:off x="7129286" y="6213366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9" name="Rectangle 318"/>
            <p:cNvSpPr>
              <a:spLocks noChangeArrowheads="1"/>
            </p:cNvSpPr>
            <p:nvPr/>
          </p:nvSpPr>
          <p:spPr bwMode="auto">
            <a:xfrm>
              <a:off x="7206018" y="6295522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0" name="Rectangle 320"/>
            <p:cNvSpPr>
              <a:spLocks noChangeArrowheads="1"/>
            </p:cNvSpPr>
            <p:nvPr/>
          </p:nvSpPr>
          <p:spPr bwMode="auto">
            <a:xfrm>
              <a:off x="7244263" y="5396064"/>
              <a:ext cx="2467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1" name="Rectangle 321"/>
            <p:cNvSpPr>
              <a:spLocks noChangeArrowheads="1"/>
            </p:cNvSpPr>
            <p:nvPr/>
          </p:nvSpPr>
          <p:spPr bwMode="auto">
            <a:xfrm>
              <a:off x="7258427" y="5464055"/>
              <a:ext cx="378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2" name="Rectangle 322"/>
            <p:cNvSpPr>
              <a:spLocks noChangeArrowheads="1"/>
            </p:cNvSpPr>
            <p:nvPr/>
          </p:nvSpPr>
          <p:spPr bwMode="auto">
            <a:xfrm>
              <a:off x="7299505" y="5533461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3" name="Rectangle 323"/>
            <p:cNvSpPr>
              <a:spLocks noChangeArrowheads="1"/>
            </p:cNvSpPr>
            <p:nvPr/>
          </p:nvSpPr>
          <p:spPr bwMode="auto">
            <a:xfrm>
              <a:off x="7315086" y="5601452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4" name="Rectangle 324"/>
            <p:cNvSpPr>
              <a:spLocks noChangeArrowheads="1"/>
            </p:cNvSpPr>
            <p:nvPr/>
          </p:nvSpPr>
          <p:spPr bwMode="auto">
            <a:xfrm>
              <a:off x="7323585" y="5669442"/>
              <a:ext cx="378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5" name="Rectangle 325"/>
            <p:cNvSpPr>
              <a:spLocks noChangeArrowheads="1"/>
            </p:cNvSpPr>
            <p:nvPr/>
          </p:nvSpPr>
          <p:spPr bwMode="auto">
            <a:xfrm>
              <a:off x="7346248" y="5738850"/>
              <a:ext cx="4277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6" name="Rectangle 326"/>
            <p:cNvSpPr>
              <a:spLocks noChangeArrowheads="1"/>
            </p:cNvSpPr>
            <p:nvPr/>
          </p:nvSpPr>
          <p:spPr bwMode="auto">
            <a:xfrm>
              <a:off x="7354747" y="5806840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7" name="Rectangle 327"/>
            <p:cNvSpPr>
              <a:spLocks noChangeArrowheads="1"/>
            </p:cNvSpPr>
            <p:nvPr/>
          </p:nvSpPr>
          <p:spPr bwMode="auto">
            <a:xfrm>
              <a:off x="7358782" y="5876247"/>
              <a:ext cx="5264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8" name="Rectangle 328"/>
            <p:cNvSpPr>
              <a:spLocks noChangeArrowheads="1"/>
            </p:cNvSpPr>
            <p:nvPr/>
          </p:nvSpPr>
          <p:spPr bwMode="auto">
            <a:xfrm>
              <a:off x="7370128" y="5944237"/>
              <a:ext cx="5100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9" name="Rectangle 329"/>
            <p:cNvSpPr>
              <a:spLocks noChangeArrowheads="1"/>
            </p:cNvSpPr>
            <p:nvPr/>
          </p:nvSpPr>
          <p:spPr bwMode="auto">
            <a:xfrm>
              <a:off x="7575716" y="5619866"/>
              <a:ext cx="4771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0" name="Rectangle 330"/>
            <p:cNvSpPr>
              <a:spLocks noChangeArrowheads="1"/>
            </p:cNvSpPr>
            <p:nvPr/>
          </p:nvSpPr>
          <p:spPr bwMode="auto">
            <a:xfrm>
              <a:off x="7635208" y="5703438"/>
              <a:ext cx="3948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1" name="Rectangle 331"/>
            <p:cNvSpPr>
              <a:spLocks noChangeArrowheads="1"/>
            </p:cNvSpPr>
            <p:nvPr/>
          </p:nvSpPr>
          <p:spPr bwMode="auto">
            <a:xfrm>
              <a:off x="7693041" y="5787010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2" name="Rectangle 332"/>
            <p:cNvSpPr>
              <a:spLocks noChangeArrowheads="1"/>
            </p:cNvSpPr>
            <p:nvPr/>
          </p:nvSpPr>
          <p:spPr bwMode="auto">
            <a:xfrm>
              <a:off x="7769517" y="5870581"/>
              <a:ext cx="6251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Q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3" name="Rectangle 333"/>
            <p:cNvSpPr>
              <a:spLocks noChangeArrowheads="1"/>
            </p:cNvSpPr>
            <p:nvPr/>
          </p:nvSpPr>
          <p:spPr bwMode="auto">
            <a:xfrm>
              <a:off x="7847678" y="5952736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4" name="Rectangle 334"/>
            <p:cNvSpPr>
              <a:spLocks noChangeArrowheads="1"/>
            </p:cNvSpPr>
            <p:nvPr/>
          </p:nvSpPr>
          <p:spPr bwMode="auto">
            <a:xfrm>
              <a:off x="7924168" y="603489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5" name="Rectangle 335"/>
            <p:cNvSpPr>
              <a:spLocks noChangeArrowheads="1"/>
            </p:cNvSpPr>
            <p:nvPr/>
          </p:nvSpPr>
          <p:spPr bwMode="auto">
            <a:xfrm>
              <a:off x="8000657" y="6118463"/>
              <a:ext cx="7896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6" name="Rectangle 336"/>
            <p:cNvSpPr>
              <a:spLocks noChangeArrowheads="1"/>
            </p:cNvSpPr>
            <p:nvPr/>
          </p:nvSpPr>
          <p:spPr bwMode="auto">
            <a:xfrm>
              <a:off x="8115391" y="6200619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7" name="Rectangle 337"/>
            <p:cNvSpPr>
              <a:spLocks noChangeArrowheads="1"/>
            </p:cNvSpPr>
            <p:nvPr/>
          </p:nvSpPr>
          <p:spPr bwMode="auto">
            <a:xfrm>
              <a:off x="8213127" y="6284190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8" name="Rectangle 338"/>
            <p:cNvSpPr>
              <a:spLocks noChangeArrowheads="1"/>
            </p:cNvSpPr>
            <p:nvPr/>
          </p:nvSpPr>
          <p:spPr bwMode="auto">
            <a:xfrm>
              <a:off x="8327862" y="6366345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9" name="Rectangle 339"/>
            <p:cNvSpPr>
              <a:spLocks noChangeArrowheads="1"/>
            </p:cNvSpPr>
            <p:nvPr/>
          </p:nvSpPr>
          <p:spPr bwMode="auto">
            <a:xfrm>
              <a:off x="8403859" y="6449917"/>
              <a:ext cx="10693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  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40" name="Rectangle 340"/>
            <p:cNvSpPr>
              <a:spLocks noChangeArrowheads="1"/>
            </p:cNvSpPr>
            <p:nvPr/>
          </p:nvSpPr>
          <p:spPr bwMode="auto">
            <a:xfrm>
              <a:off x="7773020" y="5548174"/>
              <a:ext cx="53962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SAINT  BERNARD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41" name="Rectangle 342"/>
            <p:cNvSpPr>
              <a:spLocks noChangeArrowheads="1"/>
            </p:cNvSpPr>
            <p:nvPr/>
          </p:nvSpPr>
          <p:spPr bwMode="auto">
            <a:xfrm>
              <a:off x="5872691" y="5439974"/>
              <a:ext cx="43926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ASSUMPTION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42" name="Rectangle 344"/>
            <p:cNvSpPr>
              <a:spLocks noChangeArrowheads="1"/>
            </p:cNvSpPr>
            <p:nvPr/>
          </p:nvSpPr>
          <p:spPr bwMode="auto">
            <a:xfrm>
              <a:off x="6323558" y="5366318"/>
              <a:ext cx="26981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JAM 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43" name="Group 345"/>
            <p:cNvGrpSpPr>
              <a:grpSpLocks/>
            </p:cNvGrpSpPr>
            <p:nvPr/>
          </p:nvGrpSpPr>
          <p:grpSpPr bwMode="auto">
            <a:xfrm>
              <a:off x="2028825" y="1040422"/>
              <a:ext cx="811637" cy="1191251"/>
              <a:chOff x="152" y="196"/>
              <a:chExt cx="573" cy="841"/>
            </a:xfrm>
            <a:grpFill/>
          </p:grpSpPr>
          <p:sp>
            <p:nvSpPr>
              <p:cNvPr id="986" name="Freeform 346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7" name="Freeform 347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4" name="Group 348"/>
            <p:cNvGrpSpPr>
              <a:grpSpLocks/>
            </p:cNvGrpSpPr>
            <p:nvPr/>
          </p:nvGrpSpPr>
          <p:grpSpPr bwMode="auto">
            <a:xfrm>
              <a:off x="2351780" y="1040422"/>
              <a:ext cx="569420" cy="1153006"/>
              <a:chOff x="380" y="196"/>
              <a:chExt cx="402" cy="814"/>
            </a:xfrm>
            <a:grpFill/>
          </p:grpSpPr>
          <p:sp>
            <p:nvSpPr>
              <p:cNvPr id="984" name="Freeform 349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5" name="Freeform 350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5" name="Group 351"/>
            <p:cNvGrpSpPr>
              <a:grpSpLocks/>
            </p:cNvGrpSpPr>
            <p:nvPr/>
          </p:nvGrpSpPr>
          <p:grpSpPr bwMode="auto">
            <a:xfrm>
              <a:off x="2758307" y="1040422"/>
              <a:ext cx="488681" cy="923538"/>
              <a:chOff x="667" y="196"/>
              <a:chExt cx="345" cy="652"/>
            </a:xfrm>
            <a:grpFill/>
          </p:grpSpPr>
          <p:sp>
            <p:nvSpPr>
              <p:cNvPr id="982" name="Freeform 352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3" name="Freeform 353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6" name="Group 354"/>
            <p:cNvGrpSpPr>
              <a:grpSpLocks/>
            </p:cNvGrpSpPr>
            <p:nvPr/>
          </p:nvGrpSpPr>
          <p:grpSpPr bwMode="auto">
            <a:xfrm>
              <a:off x="3126589" y="1040422"/>
              <a:ext cx="688404" cy="652993"/>
              <a:chOff x="927" y="196"/>
              <a:chExt cx="486" cy="461"/>
            </a:xfrm>
            <a:grpFill/>
          </p:grpSpPr>
          <p:sp>
            <p:nvSpPr>
              <p:cNvPr id="980" name="Freeform 355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1" name="Freeform 356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7" name="Group 357"/>
            <p:cNvGrpSpPr>
              <a:grpSpLocks/>
            </p:cNvGrpSpPr>
            <p:nvPr/>
          </p:nvGrpSpPr>
          <p:grpSpPr bwMode="auto">
            <a:xfrm>
              <a:off x="3814992" y="1040422"/>
              <a:ext cx="851297" cy="652993"/>
              <a:chOff x="1413" y="196"/>
              <a:chExt cx="601" cy="461"/>
            </a:xfrm>
            <a:grpFill/>
          </p:grpSpPr>
          <p:sp>
            <p:nvSpPr>
              <p:cNvPr id="978" name="Freeform 358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9" name="Freeform 359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8" name="Group 360"/>
            <p:cNvGrpSpPr>
              <a:grpSpLocks/>
            </p:cNvGrpSpPr>
            <p:nvPr/>
          </p:nvGrpSpPr>
          <p:grpSpPr bwMode="auto">
            <a:xfrm>
              <a:off x="4626629" y="1040422"/>
              <a:ext cx="852714" cy="728065"/>
              <a:chOff x="1986" y="196"/>
              <a:chExt cx="602" cy="514"/>
            </a:xfrm>
            <a:grpFill/>
          </p:grpSpPr>
          <p:sp>
            <p:nvSpPr>
              <p:cNvPr id="976" name="Freeform 361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7" name="Freeform 362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9" name="Group 363"/>
            <p:cNvGrpSpPr>
              <a:grpSpLocks/>
            </p:cNvGrpSpPr>
            <p:nvPr/>
          </p:nvGrpSpPr>
          <p:grpSpPr bwMode="auto">
            <a:xfrm>
              <a:off x="5235710" y="1040422"/>
              <a:ext cx="449021" cy="652993"/>
              <a:chOff x="2416" y="196"/>
              <a:chExt cx="317" cy="461"/>
            </a:xfrm>
            <a:grpFill/>
          </p:grpSpPr>
          <p:sp>
            <p:nvSpPr>
              <p:cNvPr id="974" name="Freeform 364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5" name="Freeform 365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0" name="Group 366"/>
            <p:cNvGrpSpPr>
              <a:grpSpLocks/>
            </p:cNvGrpSpPr>
            <p:nvPr/>
          </p:nvGrpSpPr>
          <p:grpSpPr bwMode="auto">
            <a:xfrm>
              <a:off x="5482176" y="1040422"/>
              <a:ext cx="526926" cy="691237"/>
              <a:chOff x="2590" y="196"/>
              <a:chExt cx="372" cy="488"/>
            </a:xfrm>
            <a:grpFill/>
          </p:grpSpPr>
          <p:sp>
            <p:nvSpPr>
              <p:cNvPr id="972" name="Freeform 367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3" name="Freeform 368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1" name="Group 369"/>
            <p:cNvGrpSpPr>
              <a:grpSpLocks/>
            </p:cNvGrpSpPr>
            <p:nvPr/>
          </p:nvGrpSpPr>
          <p:grpSpPr bwMode="auto">
            <a:xfrm>
              <a:off x="2028825" y="2040449"/>
              <a:ext cx="932036" cy="691237"/>
              <a:chOff x="152" y="902"/>
              <a:chExt cx="658" cy="488"/>
            </a:xfrm>
            <a:grpFill/>
          </p:grpSpPr>
          <p:sp>
            <p:nvSpPr>
              <p:cNvPr id="970" name="Freeform 370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1" name="Freeform 371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2" name="Group 372"/>
            <p:cNvGrpSpPr>
              <a:grpSpLocks/>
            </p:cNvGrpSpPr>
            <p:nvPr/>
          </p:nvGrpSpPr>
          <p:grpSpPr bwMode="auto">
            <a:xfrm>
              <a:off x="2635074" y="2193428"/>
              <a:ext cx="654409" cy="498597"/>
              <a:chOff x="580" y="1010"/>
              <a:chExt cx="462" cy="352"/>
            </a:xfrm>
            <a:grpFill/>
          </p:grpSpPr>
          <p:sp>
            <p:nvSpPr>
              <p:cNvPr id="968" name="Freeform 373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9" name="Freeform 374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3" name="Group 375"/>
            <p:cNvGrpSpPr>
              <a:grpSpLocks/>
            </p:cNvGrpSpPr>
            <p:nvPr/>
          </p:nvGrpSpPr>
          <p:grpSpPr bwMode="auto">
            <a:xfrm>
              <a:off x="2881539" y="1693415"/>
              <a:ext cx="851298" cy="616164"/>
              <a:chOff x="754" y="657"/>
              <a:chExt cx="601" cy="435"/>
            </a:xfrm>
            <a:grpFill/>
          </p:grpSpPr>
          <p:sp>
            <p:nvSpPr>
              <p:cNvPr id="966" name="Freeform 376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7" name="Freeform 377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4" name="Group 378"/>
            <p:cNvGrpSpPr>
              <a:grpSpLocks/>
            </p:cNvGrpSpPr>
            <p:nvPr/>
          </p:nvGrpSpPr>
          <p:grpSpPr bwMode="auto">
            <a:xfrm>
              <a:off x="3612437" y="1424286"/>
              <a:ext cx="609082" cy="460352"/>
              <a:chOff x="1270" y="467"/>
              <a:chExt cx="430" cy="325"/>
            </a:xfrm>
            <a:grpFill/>
          </p:grpSpPr>
          <p:sp>
            <p:nvSpPr>
              <p:cNvPr id="964" name="Freeform 379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5" name="Freeform 380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5" name="Group 381"/>
            <p:cNvGrpSpPr>
              <a:grpSpLocks/>
            </p:cNvGrpSpPr>
            <p:nvPr/>
          </p:nvGrpSpPr>
          <p:grpSpPr bwMode="auto">
            <a:xfrm>
              <a:off x="3652098" y="1808148"/>
              <a:ext cx="694070" cy="501430"/>
              <a:chOff x="1298" y="738"/>
              <a:chExt cx="490" cy="354"/>
            </a:xfrm>
            <a:grpFill/>
          </p:grpSpPr>
          <p:sp>
            <p:nvSpPr>
              <p:cNvPr id="962" name="Freeform 382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3" name="Freeform 383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6" name="Freeform 385"/>
            <p:cNvSpPr>
              <a:spLocks/>
            </p:cNvSpPr>
            <p:nvPr/>
          </p:nvSpPr>
          <p:spPr bwMode="auto">
            <a:xfrm>
              <a:off x="4221518" y="1495742"/>
              <a:ext cx="648743" cy="61474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325"/>
                </a:cxn>
                <a:cxn ang="0">
                  <a:pos x="86" y="406"/>
                </a:cxn>
                <a:cxn ang="0">
                  <a:pos x="86" y="434"/>
                </a:cxn>
                <a:cxn ang="0">
                  <a:pos x="343" y="434"/>
                </a:cxn>
                <a:cxn ang="0">
                  <a:pos x="372" y="325"/>
                </a:cxn>
                <a:cxn ang="0">
                  <a:pos x="458" y="189"/>
                </a:cxn>
                <a:cxn ang="0">
                  <a:pos x="430" y="53"/>
                </a:cxn>
                <a:cxn ang="0">
                  <a:pos x="401" y="26"/>
                </a:cxn>
                <a:cxn ang="0">
                  <a:pos x="343" y="26"/>
                </a:cxn>
                <a:cxn ang="0">
                  <a:pos x="315" y="0"/>
                </a:cxn>
                <a:cxn ang="0">
                  <a:pos x="115" y="135"/>
                </a:cxn>
                <a:cxn ang="0">
                  <a:pos x="0" y="135"/>
                </a:cxn>
              </a:cxnLst>
              <a:rect l="0" t="0" r="r" b="b"/>
              <a:pathLst>
                <a:path w="458" h="434">
                  <a:moveTo>
                    <a:pt x="0" y="135"/>
                  </a:moveTo>
                  <a:lnTo>
                    <a:pt x="0" y="325"/>
                  </a:lnTo>
                  <a:lnTo>
                    <a:pt x="86" y="406"/>
                  </a:lnTo>
                  <a:lnTo>
                    <a:pt x="86" y="434"/>
                  </a:lnTo>
                  <a:lnTo>
                    <a:pt x="343" y="434"/>
                  </a:lnTo>
                  <a:lnTo>
                    <a:pt x="372" y="325"/>
                  </a:lnTo>
                  <a:lnTo>
                    <a:pt x="458" y="189"/>
                  </a:lnTo>
                  <a:lnTo>
                    <a:pt x="430" y="53"/>
                  </a:lnTo>
                  <a:lnTo>
                    <a:pt x="401" y="26"/>
                  </a:lnTo>
                  <a:lnTo>
                    <a:pt x="343" y="26"/>
                  </a:lnTo>
                  <a:lnTo>
                    <a:pt x="315" y="0"/>
                  </a:lnTo>
                  <a:lnTo>
                    <a:pt x="115" y="135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57" name="Group 387"/>
            <p:cNvGrpSpPr>
              <a:grpSpLocks/>
            </p:cNvGrpSpPr>
            <p:nvPr/>
          </p:nvGrpSpPr>
          <p:grpSpPr bwMode="auto">
            <a:xfrm>
              <a:off x="4343335" y="2115522"/>
              <a:ext cx="568004" cy="538258"/>
              <a:chOff x="1786" y="955"/>
              <a:chExt cx="401" cy="380"/>
            </a:xfrm>
            <a:grpFill/>
          </p:grpSpPr>
          <p:sp>
            <p:nvSpPr>
              <p:cNvPr id="960" name="Freeform 388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1" name="Freeform 389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8" name="Group 390"/>
            <p:cNvGrpSpPr>
              <a:grpSpLocks/>
            </p:cNvGrpSpPr>
            <p:nvPr/>
          </p:nvGrpSpPr>
          <p:grpSpPr bwMode="auto">
            <a:xfrm>
              <a:off x="4707368" y="1539019"/>
              <a:ext cx="771975" cy="770559"/>
              <a:chOff x="2043" y="548"/>
              <a:chExt cx="545" cy="544"/>
            </a:xfrm>
            <a:grpFill/>
          </p:grpSpPr>
          <p:sp>
            <p:nvSpPr>
              <p:cNvPr id="958" name="Freeform 391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9" name="Freeform 392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9" name="Group 393"/>
            <p:cNvGrpSpPr>
              <a:grpSpLocks/>
            </p:cNvGrpSpPr>
            <p:nvPr/>
          </p:nvGrpSpPr>
          <p:grpSpPr bwMode="auto">
            <a:xfrm>
              <a:off x="5361776" y="1731659"/>
              <a:ext cx="849881" cy="500014"/>
              <a:chOff x="2505" y="684"/>
              <a:chExt cx="600" cy="353"/>
            </a:xfrm>
            <a:grpFill/>
          </p:grpSpPr>
          <p:sp>
            <p:nvSpPr>
              <p:cNvPr id="956" name="Freeform 394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7" name="Freeform 395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0" name="Group 396"/>
            <p:cNvGrpSpPr>
              <a:grpSpLocks/>
            </p:cNvGrpSpPr>
            <p:nvPr/>
          </p:nvGrpSpPr>
          <p:grpSpPr bwMode="auto">
            <a:xfrm>
              <a:off x="4829184" y="1962544"/>
              <a:ext cx="610498" cy="729481"/>
              <a:chOff x="2129" y="847"/>
              <a:chExt cx="431" cy="515"/>
            </a:xfrm>
            <a:grpFill/>
          </p:grpSpPr>
          <p:sp>
            <p:nvSpPr>
              <p:cNvPr id="954" name="Freeform 397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5" name="Freeform 398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1" name="Group 399"/>
            <p:cNvGrpSpPr>
              <a:grpSpLocks/>
            </p:cNvGrpSpPr>
            <p:nvPr/>
          </p:nvGrpSpPr>
          <p:grpSpPr bwMode="auto">
            <a:xfrm>
              <a:off x="5319282" y="2155183"/>
              <a:ext cx="732314" cy="729481"/>
              <a:chOff x="2475" y="983"/>
              <a:chExt cx="517" cy="515"/>
            </a:xfrm>
            <a:grpFill/>
          </p:grpSpPr>
          <p:sp>
            <p:nvSpPr>
              <p:cNvPr id="952" name="Freeform 400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3" name="Freeform 401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2" name="Group 402"/>
            <p:cNvGrpSpPr>
              <a:grpSpLocks/>
            </p:cNvGrpSpPr>
            <p:nvPr/>
          </p:nvGrpSpPr>
          <p:grpSpPr bwMode="auto">
            <a:xfrm>
              <a:off x="2841878" y="2309578"/>
              <a:ext cx="973114" cy="1189834"/>
              <a:chOff x="726" y="1092"/>
              <a:chExt cx="687" cy="840"/>
            </a:xfrm>
            <a:grpFill/>
          </p:grpSpPr>
          <p:sp>
            <p:nvSpPr>
              <p:cNvPr id="950" name="Freeform 403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1" name="Freeform 404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3" name="Group 405"/>
            <p:cNvGrpSpPr>
              <a:grpSpLocks/>
            </p:cNvGrpSpPr>
            <p:nvPr/>
          </p:nvGrpSpPr>
          <p:grpSpPr bwMode="auto">
            <a:xfrm>
              <a:off x="3490621" y="2309578"/>
              <a:ext cx="855547" cy="652993"/>
              <a:chOff x="1184" y="1092"/>
              <a:chExt cx="604" cy="461"/>
            </a:xfrm>
            <a:grpFill/>
          </p:grpSpPr>
          <p:sp>
            <p:nvSpPr>
              <p:cNvPr id="948" name="Freeform 406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9" name="Freeform 407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4" name="Group 408"/>
            <p:cNvGrpSpPr>
              <a:grpSpLocks/>
            </p:cNvGrpSpPr>
            <p:nvPr/>
          </p:nvGrpSpPr>
          <p:grpSpPr bwMode="auto">
            <a:xfrm>
              <a:off x="3490621" y="2845003"/>
              <a:ext cx="1015608" cy="579336"/>
              <a:chOff x="1184" y="1470"/>
              <a:chExt cx="717" cy="409"/>
            </a:xfrm>
            <a:grpFill/>
          </p:grpSpPr>
          <p:sp>
            <p:nvSpPr>
              <p:cNvPr id="946" name="Freeform 409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7" name="Freeform 410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5" name="Group 411"/>
            <p:cNvGrpSpPr>
              <a:grpSpLocks/>
            </p:cNvGrpSpPr>
            <p:nvPr/>
          </p:nvGrpSpPr>
          <p:grpSpPr bwMode="auto">
            <a:xfrm>
              <a:off x="4261180" y="2653781"/>
              <a:ext cx="488682" cy="845631"/>
              <a:chOff x="1728" y="1335"/>
              <a:chExt cx="345" cy="597"/>
            </a:xfrm>
            <a:grpFill/>
          </p:grpSpPr>
          <p:sp>
            <p:nvSpPr>
              <p:cNvPr id="944" name="Freeform 412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5" name="Freeform 413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42" name="Freeform 415"/>
            <p:cNvSpPr>
              <a:spLocks/>
            </p:cNvSpPr>
            <p:nvPr/>
          </p:nvSpPr>
          <p:spPr bwMode="auto">
            <a:xfrm>
              <a:off x="4749862" y="2537630"/>
              <a:ext cx="610498" cy="1114761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733"/>
                </a:cxn>
                <a:cxn ang="0">
                  <a:pos x="57" y="787"/>
                </a:cxn>
                <a:cxn ang="0">
                  <a:pos x="57" y="707"/>
                </a:cxn>
                <a:cxn ang="0">
                  <a:pos x="172" y="733"/>
                </a:cxn>
                <a:cxn ang="0">
                  <a:pos x="143" y="652"/>
                </a:cxn>
                <a:cxn ang="0">
                  <a:pos x="201" y="625"/>
                </a:cxn>
                <a:cxn ang="0">
                  <a:pos x="143" y="517"/>
                </a:cxn>
                <a:cxn ang="0">
                  <a:pos x="258" y="571"/>
                </a:cxn>
                <a:cxn ang="0">
                  <a:pos x="172" y="435"/>
                </a:cxn>
                <a:cxn ang="0">
                  <a:pos x="287" y="272"/>
                </a:cxn>
                <a:cxn ang="0">
                  <a:pos x="431" y="245"/>
                </a:cxn>
                <a:cxn ang="0">
                  <a:pos x="402" y="191"/>
                </a:cxn>
                <a:cxn ang="0">
                  <a:pos x="402" y="28"/>
                </a:cxn>
                <a:cxn ang="0">
                  <a:pos x="345" y="28"/>
                </a:cxn>
                <a:cxn ang="0">
                  <a:pos x="201" y="109"/>
                </a:cxn>
                <a:cxn ang="0">
                  <a:pos x="86" y="0"/>
                </a:cxn>
                <a:cxn ang="0">
                  <a:pos x="86" y="82"/>
                </a:cxn>
                <a:cxn ang="0">
                  <a:pos x="0" y="82"/>
                </a:cxn>
                <a:cxn ang="0">
                  <a:pos x="0" y="299"/>
                </a:cxn>
              </a:cxnLst>
              <a:rect l="0" t="0" r="r" b="b"/>
              <a:pathLst>
                <a:path w="431" h="787">
                  <a:moveTo>
                    <a:pt x="0" y="299"/>
                  </a:moveTo>
                  <a:lnTo>
                    <a:pt x="0" y="733"/>
                  </a:lnTo>
                  <a:lnTo>
                    <a:pt x="57" y="787"/>
                  </a:lnTo>
                  <a:lnTo>
                    <a:pt x="57" y="707"/>
                  </a:lnTo>
                  <a:lnTo>
                    <a:pt x="172" y="733"/>
                  </a:lnTo>
                  <a:lnTo>
                    <a:pt x="143" y="652"/>
                  </a:lnTo>
                  <a:lnTo>
                    <a:pt x="201" y="625"/>
                  </a:lnTo>
                  <a:lnTo>
                    <a:pt x="143" y="517"/>
                  </a:lnTo>
                  <a:lnTo>
                    <a:pt x="258" y="571"/>
                  </a:lnTo>
                  <a:lnTo>
                    <a:pt x="172" y="435"/>
                  </a:lnTo>
                  <a:lnTo>
                    <a:pt x="287" y="272"/>
                  </a:lnTo>
                  <a:lnTo>
                    <a:pt x="431" y="245"/>
                  </a:lnTo>
                  <a:lnTo>
                    <a:pt x="402" y="191"/>
                  </a:lnTo>
                  <a:lnTo>
                    <a:pt x="402" y="28"/>
                  </a:lnTo>
                  <a:lnTo>
                    <a:pt x="345" y="28"/>
                  </a:lnTo>
                  <a:lnTo>
                    <a:pt x="201" y="109"/>
                  </a:lnTo>
                  <a:lnTo>
                    <a:pt x="86" y="0"/>
                  </a:lnTo>
                  <a:lnTo>
                    <a:pt x="86" y="82"/>
                  </a:lnTo>
                  <a:lnTo>
                    <a:pt x="0" y="82"/>
                  </a:lnTo>
                  <a:lnTo>
                    <a:pt x="0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40" name="Freeform 418"/>
            <p:cNvSpPr>
              <a:spLocks/>
            </p:cNvSpPr>
            <p:nvPr/>
          </p:nvSpPr>
          <p:spPr bwMode="auto">
            <a:xfrm>
              <a:off x="4955249" y="2884664"/>
              <a:ext cx="648743" cy="1076516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143" y="27"/>
                </a:cxn>
                <a:cxn ang="0">
                  <a:pos x="28" y="190"/>
                </a:cxn>
                <a:cxn ang="0">
                  <a:pos x="114" y="326"/>
                </a:cxn>
                <a:cxn ang="0">
                  <a:pos x="0" y="272"/>
                </a:cxn>
                <a:cxn ang="0">
                  <a:pos x="57" y="380"/>
                </a:cxn>
                <a:cxn ang="0">
                  <a:pos x="0" y="408"/>
                </a:cxn>
                <a:cxn ang="0">
                  <a:pos x="28" y="488"/>
                </a:cxn>
                <a:cxn ang="0">
                  <a:pos x="172" y="570"/>
                </a:cxn>
                <a:cxn ang="0">
                  <a:pos x="143" y="706"/>
                </a:cxn>
                <a:cxn ang="0">
                  <a:pos x="229" y="760"/>
                </a:cxn>
                <a:cxn ang="0">
                  <a:pos x="286" y="706"/>
                </a:cxn>
                <a:cxn ang="0">
                  <a:pos x="229" y="624"/>
                </a:cxn>
                <a:cxn ang="0">
                  <a:pos x="258" y="570"/>
                </a:cxn>
                <a:cxn ang="0">
                  <a:pos x="200" y="488"/>
                </a:cxn>
                <a:cxn ang="0">
                  <a:pos x="286" y="488"/>
                </a:cxn>
                <a:cxn ang="0">
                  <a:pos x="344" y="435"/>
                </a:cxn>
                <a:cxn ang="0">
                  <a:pos x="258" y="353"/>
                </a:cxn>
                <a:cxn ang="0">
                  <a:pos x="372" y="380"/>
                </a:cxn>
                <a:cxn ang="0">
                  <a:pos x="315" y="217"/>
                </a:cxn>
                <a:cxn ang="0">
                  <a:pos x="401" y="190"/>
                </a:cxn>
                <a:cxn ang="0">
                  <a:pos x="315" y="135"/>
                </a:cxn>
                <a:cxn ang="0">
                  <a:pos x="430" y="135"/>
                </a:cxn>
                <a:cxn ang="0">
                  <a:pos x="458" y="0"/>
                </a:cxn>
                <a:cxn ang="0">
                  <a:pos x="286" y="0"/>
                </a:cxn>
              </a:cxnLst>
              <a:rect l="0" t="0" r="r" b="b"/>
              <a:pathLst>
                <a:path w="458" h="760">
                  <a:moveTo>
                    <a:pt x="286" y="0"/>
                  </a:moveTo>
                  <a:lnTo>
                    <a:pt x="143" y="27"/>
                  </a:lnTo>
                  <a:lnTo>
                    <a:pt x="28" y="190"/>
                  </a:lnTo>
                  <a:lnTo>
                    <a:pt x="114" y="326"/>
                  </a:lnTo>
                  <a:lnTo>
                    <a:pt x="0" y="272"/>
                  </a:lnTo>
                  <a:lnTo>
                    <a:pt x="57" y="380"/>
                  </a:lnTo>
                  <a:lnTo>
                    <a:pt x="0" y="408"/>
                  </a:lnTo>
                  <a:lnTo>
                    <a:pt x="28" y="488"/>
                  </a:lnTo>
                  <a:lnTo>
                    <a:pt x="172" y="570"/>
                  </a:lnTo>
                  <a:lnTo>
                    <a:pt x="143" y="706"/>
                  </a:lnTo>
                  <a:lnTo>
                    <a:pt x="229" y="760"/>
                  </a:lnTo>
                  <a:lnTo>
                    <a:pt x="286" y="706"/>
                  </a:lnTo>
                  <a:lnTo>
                    <a:pt x="229" y="624"/>
                  </a:lnTo>
                  <a:lnTo>
                    <a:pt x="258" y="570"/>
                  </a:lnTo>
                  <a:lnTo>
                    <a:pt x="200" y="488"/>
                  </a:lnTo>
                  <a:lnTo>
                    <a:pt x="286" y="488"/>
                  </a:lnTo>
                  <a:lnTo>
                    <a:pt x="344" y="435"/>
                  </a:lnTo>
                  <a:lnTo>
                    <a:pt x="258" y="353"/>
                  </a:lnTo>
                  <a:lnTo>
                    <a:pt x="372" y="380"/>
                  </a:lnTo>
                  <a:lnTo>
                    <a:pt x="315" y="217"/>
                  </a:lnTo>
                  <a:lnTo>
                    <a:pt x="401" y="190"/>
                  </a:lnTo>
                  <a:lnTo>
                    <a:pt x="315" y="135"/>
                  </a:lnTo>
                  <a:lnTo>
                    <a:pt x="430" y="135"/>
                  </a:lnTo>
                  <a:lnTo>
                    <a:pt x="458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68" name="Group 420"/>
            <p:cNvGrpSpPr>
              <a:grpSpLocks/>
            </p:cNvGrpSpPr>
            <p:nvPr/>
          </p:nvGrpSpPr>
          <p:grpSpPr bwMode="auto">
            <a:xfrm>
              <a:off x="2271042" y="2731686"/>
              <a:ext cx="854130" cy="960366"/>
              <a:chOff x="323" y="1390"/>
              <a:chExt cx="603" cy="678"/>
            </a:xfrm>
            <a:grpFill/>
          </p:grpSpPr>
          <p:sp>
            <p:nvSpPr>
              <p:cNvPr id="938" name="Freeform 421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9" name="Freeform 422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9" name="Group 423"/>
            <p:cNvGrpSpPr>
              <a:grpSpLocks/>
            </p:cNvGrpSpPr>
            <p:nvPr/>
          </p:nvGrpSpPr>
          <p:grpSpPr bwMode="auto">
            <a:xfrm>
              <a:off x="2677568" y="3462584"/>
              <a:ext cx="1015608" cy="691237"/>
              <a:chOff x="610" y="1906"/>
              <a:chExt cx="717" cy="488"/>
            </a:xfrm>
            <a:grpFill/>
          </p:grpSpPr>
          <p:sp>
            <p:nvSpPr>
              <p:cNvPr id="936" name="Freeform 424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7" name="Freeform 425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0" name="Group 426"/>
            <p:cNvGrpSpPr>
              <a:grpSpLocks/>
            </p:cNvGrpSpPr>
            <p:nvPr/>
          </p:nvGrpSpPr>
          <p:grpSpPr bwMode="auto">
            <a:xfrm>
              <a:off x="3490621" y="3231700"/>
              <a:ext cx="1136008" cy="883877"/>
              <a:chOff x="1184" y="1743"/>
              <a:chExt cx="802" cy="624"/>
            </a:xfrm>
            <a:grpFill/>
          </p:grpSpPr>
          <p:sp>
            <p:nvSpPr>
              <p:cNvPr id="934" name="Freeform 427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5" name="Freeform 428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2" name="Freeform 430"/>
            <p:cNvSpPr>
              <a:spLocks/>
            </p:cNvSpPr>
            <p:nvPr/>
          </p:nvSpPr>
          <p:spPr bwMode="auto">
            <a:xfrm>
              <a:off x="4385829" y="3499412"/>
              <a:ext cx="811637" cy="692654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42" y="28"/>
                </a:cxn>
                <a:cxn ang="0">
                  <a:pos x="57" y="28"/>
                </a:cxn>
                <a:cxn ang="0">
                  <a:pos x="57" y="380"/>
                </a:cxn>
                <a:cxn ang="0">
                  <a:pos x="0" y="380"/>
                </a:cxn>
                <a:cxn ang="0">
                  <a:pos x="0" y="407"/>
                </a:cxn>
                <a:cxn ang="0">
                  <a:pos x="57" y="461"/>
                </a:cxn>
                <a:cxn ang="0">
                  <a:pos x="57" y="489"/>
                </a:cxn>
                <a:cxn ang="0">
                  <a:pos x="430" y="489"/>
                </a:cxn>
                <a:cxn ang="0">
                  <a:pos x="458" y="352"/>
                </a:cxn>
                <a:cxn ang="0">
                  <a:pos x="548" y="273"/>
                </a:cxn>
                <a:cxn ang="0">
                  <a:pos x="573" y="135"/>
                </a:cxn>
                <a:cxn ang="0">
                  <a:pos x="430" y="54"/>
                </a:cxn>
                <a:cxn ang="0">
                  <a:pos x="315" y="28"/>
                </a:cxn>
                <a:cxn ang="0">
                  <a:pos x="315" y="108"/>
                </a:cxn>
                <a:cxn ang="0">
                  <a:pos x="257" y="54"/>
                </a:cxn>
                <a:cxn ang="0">
                  <a:pos x="257" y="0"/>
                </a:cxn>
                <a:cxn ang="0">
                  <a:pos x="171" y="0"/>
                </a:cxn>
              </a:cxnLst>
              <a:rect l="0" t="0" r="r" b="b"/>
              <a:pathLst>
                <a:path w="573" h="489">
                  <a:moveTo>
                    <a:pt x="171" y="0"/>
                  </a:moveTo>
                  <a:lnTo>
                    <a:pt x="142" y="28"/>
                  </a:lnTo>
                  <a:lnTo>
                    <a:pt x="57" y="28"/>
                  </a:lnTo>
                  <a:lnTo>
                    <a:pt x="57" y="380"/>
                  </a:lnTo>
                  <a:lnTo>
                    <a:pt x="0" y="380"/>
                  </a:lnTo>
                  <a:lnTo>
                    <a:pt x="0" y="407"/>
                  </a:lnTo>
                  <a:lnTo>
                    <a:pt x="57" y="461"/>
                  </a:lnTo>
                  <a:lnTo>
                    <a:pt x="57" y="489"/>
                  </a:lnTo>
                  <a:lnTo>
                    <a:pt x="430" y="489"/>
                  </a:lnTo>
                  <a:lnTo>
                    <a:pt x="458" y="352"/>
                  </a:lnTo>
                  <a:lnTo>
                    <a:pt x="548" y="273"/>
                  </a:lnTo>
                  <a:lnTo>
                    <a:pt x="573" y="135"/>
                  </a:lnTo>
                  <a:lnTo>
                    <a:pt x="430" y="54"/>
                  </a:lnTo>
                  <a:lnTo>
                    <a:pt x="315" y="28"/>
                  </a:lnTo>
                  <a:lnTo>
                    <a:pt x="315" y="108"/>
                  </a:lnTo>
                  <a:lnTo>
                    <a:pt x="257" y="54"/>
                  </a:lnTo>
                  <a:lnTo>
                    <a:pt x="257" y="0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2" name="Freeform 434"/>
            <p:cNvSpPr>
              <a:spLocks/>
            </p:cNvSpPr>
            <p:nvPr/>
          </p:nvSpPr>
          <p:spPr bwMode="auto">
            <a:xfrm>
              <a:off x="2514674" y="4115576"/>
              <a:ext cx="1017024" cy="729481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73" y="82"/>
                </a:cxn>
                <a:cxn ang="0">
                  <a:pos x="0" y="325"/>
                </a:cxn>
                <a:cxn ang="0">
                  <a:pos x="0" y="515"/>
                </a:cxn>
                <a:cxn ang="0">
                  <a:pos x="230" y="515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16" y="515"/>
                </a:cxn>
                <a:cxn ang="0">
                  <a:pos x="574" y="515"/>
                </a:cxn>
                <a:cxn ang="0">
                  <a:pos x="574" y="325"/>
                </a:cxn>
                <a:cxn ang="0">
                  <a:pos x="718" y="325"/>
                </a:cxn>
                <a:cxn ang="0">
                  <a:pos x="718" y="0"/>
                </a:cxn>
                <a:cxn ang="0">
                  <a:pos x="230" y="0"/>
                </a:cxn>
                <a:cxn ang="0">
                  <a:pos x="115" y="27"/>
                </a:cxn>
              </a:cxnLst>
              <a:rect l="0" t="0" r="r" b="b"/>
              <a:pathLst>
                <a:path w="718" h="515">
                  <a:moveTo>
                    <a:pt x="115" y="27"/>
                  </a:moveTo>
                  <a:lnTo>
                    <a:pt x="173" y="82"/>
                  </a:lnTo>
                  <a:lnTo>
                    <a:pt x="0" y="325"/>
                  </a:lnTo>
                  <a:lnTo>
                    <a:pt x="0" y="515"/>
                  </a:lnTo>
                  <a:lnTo>
                    <a:pt x="230" y="515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16" y="515"/>
                  </a:lnTo>
                  <a:lnTo>
                    <a:pt x="574" y="515"/>
                  </a:lnTo>
                  <a:lnTo>
                    <a:pt x="574" y="325"/>
                  </a:lnTo>
                  <a:lnTo>
                    <a:pt x="718" y="325"/>
                  </a:lnTo>
                  <a:lnTo>
                    <a:pt x="718" y="0"/>
                  </a:lnTo>
                  <a:lnTo>
                    <a:pt x="230" y="0"/>
                  </a:lnTo>
                  <a:lnTo>
                    <a:pt x="115" y="27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3" name="Freeform 437"/>
            <p:cNvSpPr>
              <a:spLocks/>
            </p:cNvSpPr>
            <p:nvPr/>
          </p:nvSpPr>
          <p:spPr bwMode="auto">
            <a:xfrm>
              <a:off x="3326310" y="4115576"/>
              <a:ext cx="691237" cy="691237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325"/>
                </a:cxn>
                <a:cxn ang="0">
                  <a:pos x="0" y="325"/>
                </a:cxn>
                <a:cxn ang="0">
                  <a:pos x="0" y="488"/>
                </a:cxn>
                <a:cxn ang="0">
                  <a:pos x="344" y="488"/>
                </a:cxn>
                <a:cxn ang="0">
                  <a:pos x="344" y="434"/>
                </a:cxn>
                <a:cxn ang="0">
                  <a:pos x="459" y="434"/>
                </a:cxn>
                <a:cxn ang="0">
                  <a:pos x="488" y="352"/>
                </a:cxn>
                <a:cxn ang="0">
                  <a:pos x="488" y="0"/>
                </a:cxn>
                <a:cxn ang="0">
                  <a:pos x="144" y="0"/>
                </a:cxn>
              </a:cxnLst>
              <a:rect l="0" t="0" r="r" b="b"/>
              <a:pathLst>
                <a:path w="488" h="488">
                  <a:moveTo>
                    <a:pt x="144" y="0"/>
                  </a:moveTo>
                  <a:lnTo>
                    <a:pt x="144" y="325"/>
                  </a:lnTo>
                  <a:lnTo>
                    <a:pt x="0" y="325"/>
                  </a:lnTo>
                  <a:lnTo>
                    <a:pt x="0" y="488"/>
                  </a:lnTo>
                  <a:lnTo>
                    <a:pt x="344" y="488"/>
                  </a:lnTo>
                  <a:lnTo>
                    <a:pt x="344" y="434"/>
                  </a:lnTo>
                  <a:lnTo>
                    <a:pt x="459" y="434"/>
                  </a:lnTo>
                  <a:lnTo>
                    <a:pt x="488" y="352"/>
                  </a:lnTo>
                  <a:lnTo>
                    <a:pt x="488" y="0"/>
                  </a:lnTo>
                  <a:lnTo>
                    <a:pt x="144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74" name="Group 438"/>
            <p:cNvGrpSpPr>
              <a:grpSpLocks/>
            </p:cNvGrpSpPr>
            <p:nvPr/>
          </p:nvGrpSpPr>
          <p:grpSpPr bwMode="auto">
            <a:xfrm>
              <a:off x="3979303" y="3999426"/>
              <a:ext cx="609082" cy="730898"/>
              <a:chOff x="1529" y="2285"/>
              <a:chExt cx="430" cy="516"/>
            </a:xfrm>
            <a:grpFill/>
          </p:grpSpPr>
          <p:sp>
            <p:nvSpPr>
              <p:cNvPr id="930" name="Freeform 439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1" name="Freeform 440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5" name="Group 441"/>
            <p:cNvGrpSpPr>
              <a:grpSpLocks/>
            </p:cNvGrpSpPr>
            <p:nvPr/>
          </p:nvGrpSpPr>
          <p:grpSpPr bwMode="auto">
            <a:xfrm>
              <a:off x="4183274" y="4192066"/>
              <a:ext cx="1093514" cy="808803"/>
              <a:chOff x="1673" y="2421"/>
              <a:chExt cx="772" cy="571"/>
            </a:xfrm>
            <a:grpFill/>
          </p:grpSpPr>
          <p:sp>
            <p:nvSpPr>
              <p:cNvPr id="928" name="Freeform 442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9" name="Freeform 443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6" name="Group 444"/>
            <p:cNvGrpSpPr>
              <a:grpSpLocks/>
            </p:cNvGrpSpPr>
            <p:nvPr/>
          </p:nvGrpSpPr>
          <p:grpSpPr bwMode="auto">
            <a:xfrm>
              <a:off x="4994910" y="3921520"/>
              <a:ext cx="740814" cy="769143"/>
              <a:chOff x="2246" y="2230"/>
              <a:chExt cx="523" cy="543"/>
            </a:xfrm>
            <a:grpFill/>
          </p:grpSpPr>
          <p:sp>
            <p:nvSpPr>
              <p:cNvPr id="926" name="Freeform 445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7" name="Freeform 446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7" name="Freeform 464"/>
            <p:cNvSpPr>
              <a:spLocks/>
            </p:cNvSpPr>
            <p:nvPr/>
          </p:nvSpPr>
          <p:spPr bwMode="auto">
            <a:xfrm>
              <a:off x="2475013" y="4692079"/>
              <a:ext cx="1136008" cy="692654"/>
            </a:xfrm>
            <a:custGeom>
              <a:avLst/>
              <a:gdLst/>
              <a:ahLst/>
              <a:cxnLst>
                <a:cxn ang="0">
                  <a:pos x="28" y="108"/>
                </a:cxn>
                <a:cxn ang="0">
                  <a:pos x="0" y="190"/>
                </a:cxn>
                <a:cxn ang="0">
                  <a:pos x="57" y="244"/>
                </a:cxn>
                <a:cxn ang="0">
                  <a:pos x="28" y="489"/>
                </a:cxn>
                <a:cxn ang="0">
                  <a:pos x="716" y="489"/>
                </a:cxn>
                <a:cxn ang="0">
                  <a:pos x="716" y="435"/>
                </a:cxn>
                <a:cxn ang="0">
                  <a:pos x="802" y="435"/>
                </a:cxn>
                <a:cxn ang="0">
                  <a:pos x="802" y="353"/>
                </a:cxn>
                <a:cxn ang="0">
                  <a:pos x="716" y="353"/>
                </a:cxn>
                <a:cxn ang="0">
                  <a:pos x="716" y="271"/>
                </a:cxn>
                <a:cxn ang="0">
                  <a:pos x="687" y="271"/>
                </a:cxn>
                <a:cxn ang="0">
                  <a:pos x="687" y="136"/>
                </a:cxn>
                <a:cxn ang="0">
                  <a:pos x="601" y="136"/>
                </a:cxn>
                <a:cxn ang="0">
                  <a:pos x="601" y="108"/>
                </a:cxn>
                <a:cxn ang="0">
                  <a:pos x="344" y="108"/>
                </a:cxn>
                <a:cxn ang="0">
                  <a:pos x="344" y="0"/>
                </a:cxn>
                <a:cxn ang="0">
                  <a:pos x="258" y="0"/>
                </a:cxn>
                <a:cxn ang="0">
                  <a:pos x="258" y="108"/>
                </a:cxn>
                <a:cxn ang="0">
                  <a:pos x="28" y="108"/>
                </a:cxn>
              </a:cxnLst>
              <a:rect l="0" t="0" r="r" b="b"/>
              <a:pathLst>
                <a:path w="802" h="489">
                  <a:moveTo>
                    <a:pt x="28" y="108"/>
                  </a:moveTo>
                  <a:lnTo>
                    <a:pt x="0" y="190"/>
                  </a:lnTo>
                  <a:lnTo>
                    <a:pt x="57" y="244"/>
                  </a:lnTo>
                  <a:lnTo>
                    <a:pt x="28" y="489"/>
                  </a:lnTo>
                  <a:lnTo>
                    <a:pt x="716" y="489"/>
                  </a:lnTo>
                  <a:lnTo>
                    <a:pt x="716" y="435"/>
                  </a:lnTo>
                  <a:lnTo>
                    <a:pt x="802" y="435"/>
                  </a:lnTo>
                  <a:lnTo>
                    <a:pt x="802" y="353"/>
                  </a:lnTo>
                  <a:lnTo>
                    <a:pt x="716" y="353"/>
                  </a:lnTo>
                  <a:lnTo>
                    <a:pt x="716" y="271"/>
                  </a:lnTo>
                  <a:lnTo>
                    <a:pt x="687" y="271"/>
                  </a:lnTo>
                  <a:lnTo>
                    <a:pt x="687" y="136"/>
                  </a:lnTo>
                  <a:lnTo>
                    <a:pt x="601" y="136"/>
                  </a:lnTo>
                  <a:lnTo>
                    <a:pt x="601" y="108"/>
                  </a:lnTo>
                  <a:lnTo>
                    <a:pt x="344" y="108"/>
                  </a:lnTo>
                  <a:lnTo>
                    <a:pt x="344" y="0"/>
                  </a:lnTo>
                  <a:lnTo>
                    <a:pt x="258" y="0"/>
                  </a:lnTo>
                  <a:lnTo>
                    <a:pt x="258" y="108"/>
                  </a:lnTo>
                  <a:lnTo>
                    <a:pt x="28" y="10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8" name="Freeform 467"/>
            <p:cNvSpPr>
              <a:spLocks/>
            </p:cNvSpPr>
            <p:nvPr/>
          </p:nvSpPr>
          <p:spPr bwMode="auto">
            <a:xfrm>
              <a:off x="3326310" y="4730324"/>
              <a:ext cx="733731" cy="65440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09"/>
                </a:cxn>
                <a:cxn ang="0">
                  <a:pos x="86" y="109"/>
                </a:cxn>
                <a:cxn ang="0">
                  <a:pos x="86" y="245"/>
                </a:cxn>
                <a:cxn ang="0">
                  <a:pos x="115" y="245"/>
                </a:cxn>
                <a:cxn ang="0">
                  <a:pos x="115" y="326"/>
                </a:cxn>
                <a:cxn ang="0">
                  <a:pos x="201" y="326"/>
                </a:cxn>
                <a:cxn ang="0">
                  <a:pos x="201" y="408"/>
                </a:cxn>
                <a:cxn ang="0">
                  <a:pos x="115" y="408"/>
                </a:cxn>
                <a:cxn ang="0">
                  <a:pos x="115" y="462"/>
                </a:cxn>
                <a:cxn ang="0">
                  <a:pos x="374" y="462"/>
                </a:cxn>
                <a:cxn ang="0">
                  <a:pos x="489" y="408"/>
                </a:cxn>
                <a:cxn ang="0">
                  <a:pos x="518" y="299"/>
                </a:cxn>
                <a:cxn ang="0">
                  <a:pos x="460" y="272"/>
                </a:cxn>
                <a:cxn ang="0">
                  <a:pos x="460" y="109"/>
                </a:cxn>
                <a:cxn ang="0">
                  <a:pos x="489" y="54"/>
                </a:cxn>
                <a:cxn ang="0">
                  <a:pos x="460" y="0"/>
                </a:cxn>
                <a:cxn ang="0">
                  <a:pos x="345" y="0"/>
                </a:cxn>
                <a:cxn ang="0">
                  <a:pos x="345" y="54"/>
                </a:cxn>
                <a:cxn ang="0">
                  <a:pos x="0" y="54"/>
                </a:cxn>
              </a:cxnLst>
              <a:rect l="0" t="0" r="r" b="b"/>
              <a:pathLst>
                <a:path w="518" h="462">
                  <a:moveTo>
                    <a:pt x="0" y="54"/>
                  </a:moveTo>
                  <a:lnTo>
                    <a:pt x="0" y="109"/>
                  </a:lnTo>
                  <a:lnTo>
                    <a:pt x="86" y="109"/>
                  </a:lnTo>
                  <a:lnTo>
                    <a:pt x="86" y="245"/>
                  </a:lnTo>
                  <a:lnTo>
                    <a:pt x="115" y="245"/>
                  </a:lnTo>
                  <a:lnTo>
                    <a:pt x="115" y="326"/>
                  </a:lnTo>
                  <a:lnTo>
                    <a:pt x="201" y="326"/>
                  </a:lnTo>
                  <a:lnTo>
                    <a:pt x="201" y="408"/>
                  </a:lnTo>
                  <a:lnTo>
                    <a:pt x="115" y="408"/>
                  </a:lnTo>
                  <a:lnTo>
                    <a:pt x="115" y="462"/>
                  </a:lnTo>
                  <a:lnTo>
                    <a:pt x="374" y="462"/>
                  </a:lnTo>
                  <a:lnTo>
                    <a:pt x="489" y="408"/>
                  </a:lnTo>
                  <a:lnTo>
                    <a:pt x="518" y="299"/>
                  </a:lnTo>
                  <a:lnTo>
                    <a:pt x="460" y="272"/>
                  </a:lnTo>
                  <a:lnTo>
                    <a:pt x="460" y="109"/>
                  </a:lnTo>
                  <a:lnTo>
                    <a:pt x="489" y="54"/>
                  </a:lnTo>
                  <a:lnTo>
                    <a:pt x="460" y="0"/>
                  </a:lnTo>
                  <a:lnTo>
                    <a:pt x="345" y="0"/>
                  </a:lnTo>
                  <a:lnTo>
                    <a:pt x="345" y="54"/>
                  </a:lnTo>
                  <a:lnTo>
                    <a:pt x="0" y="5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79" name="Group 468"/>
            <p:cNvGrpSpPr>
              <a:grpSpLocks/>
            </p:cNvGrpSpPr>
            <p:nvPr/>
          </p:nvGrpSpPr>
          <p:grpSpPr bwMode="auto">
            <a:xfrm>
              <a:off x="3979303" y="4730324"/>
              <a:ext cx="647326" cy="616164"/>
              <a:chOff x="1529" y="2801"/>
              <a:chExt cx="457" cy="435"/>
            </a:xfrm>
            <a:grpFill/>
          </p:grpSpPr>
          <p:sp>
            <p:nvSpPr>
              <p:cNvPr id="924" name="Freeform 469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5" name="Freeform 470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0" name="Group 471"/>
            <p:cNvGrpSpPr>
              <a:grpSpLocks/>
            </p:cNvGrpSpPr>
            <p:nvPr/>
          </p:nvGrpSpPr>
          <p:grpSpPr bwMode="auto">
            <a:xfrm>
              <a:off x="4465151" y="4845057"/>
              <a:ext cx="488682" cy="501430"/>
              <a:chOff x="1872" y="2882"/>
              <a:chExt cx="345" cy="354"/>
            </a:xfrm>
            <a:grpFill/>
          </p:grpSpPr>
          <p:sp>
            <p:nvSpPr>
              <p:cNvPr id="922" name="Freeform 472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3" name="Freeform 473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0" name="Freeform 475"/>
            <p:cNvSpPr>
              <a:spLocks/>
            </p:cNvSpPr>
            <p:nvPr/>
          </p:nvSpPr>
          <p:spPr bwMode="auto">
            <a:xfrm>
              <a:off x="5238543" y="4690663"/>
              <a:ext cx="895208" cy="6544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4"/>
                </a:cxn>
                <a:cxn ang="0">
                  <a:pos x="115" y="271"/>
                </a:cxn>
                <a:cxn ang="0">
                  <a:pos x="202" y="271"/>
                </a:cxn>
                <a:cxn ang="0">
                  <a:pos x="230" y="407"/>
                </a:cxn>
                <a:cxn ang="0">
                  <a:pos x="317" y="407"/>
                </a:cxn>
                <a:cxn ang="0">
                  <a:pos x="317" y="434"/>
                </a:cxn>
                <a:cxn ang="0">
                  <a:pos x="402" y="434"/>
                </a:cxn>
                <a:cxn ang="0">
                  <a:pos x="459" y="462"/>
                </a:cxn>
                <a:cxn ang="0">
                  <a:pos x="546" y="434"/>
                </a:cxn>
                <a:cxn ang="0">
                  <a:pos x="632" y="190"/>
                </a:cxn>
                <a:cxn ang="0">
                  <a:pos x="345" y="190"/>
                </a:cxn>
                <a:cxn ang="0">
                  <a:pos x="202" y="0"/>
                </a:cxn>
                <a:cxn ang="0">
                  <a:pos x="0" y="0"/>
                </a:cxn>
              </a:cxnLst>
              <a:rect l="0" t="0" r="r" b="b"/>
              <a:pathLst>
                <a:path w="632" h="462">
                  <a:moveTo>
                    <a:pt x="0" y="0"/>
                  </a:moveTo>
                  <a:lnTo>
                    <a:pt x="58" y="54"/>
                  </a:lnTo>
                  <a:lnTo>
                    <a:pt x="115" y="271"/>
                  </a:lnTo>
                  <a:lnTo>
                    <a:pt x="202" y="271"/>
                  </a:lnTo>
                  <a:lnTo>
                    <a:pt x="230" y="407"/>
                  </a:lnTo>
                  <a:lnTo>
                    <a:pt x="317" y="407"/>
                  </a:lnTo>
                  <a:lnTo>
                    <a:pt x="317" y="434"/>
                  </a:lnTo>
                  <a:lnTo>
                    <a:pt x="402" y="434"/>
                  </a:lnTo>
                  <a:lnTo>
                    <a:pt x="459" y="462"/>
                  </a:lnTo>
                  <a:lnTo>
                    <a:pt x="546" y="434"/>
                  </a:lnTo>
                  <a:lnTo>
                    <a:pt x="632" y="190"/>
                  </a:lnTo>
                  <a:lnTo>
                    <a:pt x="345" y="190"/>
                  </a:lnTo>
                  <a:lnTo>
                    <a:pt x="2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82" name="Group 477"/>
            <p:cNvGrpSpPr>
              <a:grpSpLocks/>
            </p:cNvGrpSpPr>
            <p:nvPr/>
          </p:nvGrpSpPr>
          <p:grpSpPr bwMode="auto">
            <a:xfrm>
              <a:off x="5521837" y="4461195"/>
              <a:ext cx="446188" cy="498597"/>
              <a:chOff x="2618" y="2611"/>
              <a:chExt cx="315" cy="352"/>
            </a:xfrm>
            <a:grpFill/>
          </p:grpSpPr>
          <p:sp>
            <p:nvSpPr>
              <p:cNvPr id="918" name="Freeform 478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9" name="Freeform 479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3" name="Group 480"/>
            <p:cNvGrpSpPr>
              <a:grpSpLocks/>
            </p:cNvGrpSpPr>
            <p:nvPr/>
          </p:nvGrpSpPr>
          <p:grpSpPr bwMode="auto">
            <a:xfrm>
              <a:off x="5725808" y="4384705"/>
              <a:ext cx="648743" cy="575086"/>
              <a:chOff x="2762" y="2557"/>
              <a:chExt cx="458" cy="406"/>
            </a:xfrm>
            <a:grpFill/>
          </p:grpSpPr>
          <p:sp>
            <p:nvSpPr>
              <p:cNvPr id="916" name="Freeform 481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7" name="Freeform 482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4" name="Group 486"/>
            <p:cNvGrpSpPr>
              <a:grpSpLocks/>
            </p:cNvGrpSpPr>
            <p:nvPr/>
          </p:nvGrpSpPr>
          <p:grpSpPr bwMode="auto">
            <a:xfrm>
              <a:off x="6010519" y="4883303"/>
              <a:ext cx="650159" cy="423524"/>
              <a:chOff x="2963" y="2909"/>
              <a:chExt cx="459" cy="299"/>
            </a:xfrm>
            <a:grpFill/>
          </p:grpSpPr>
          <p:sp>
            <p:nvSpPr>
              <p:cNvPr id="914" name="Freeform 487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5" name="Freeform 488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5" name="Freeform 497"/>
            <p:cNvSpPr>
              <a:spLocks/>
            </p:cNvSpPr>
            <p:nvPr/>
          </p:nvSpPr>
          <p:spPr bwMode="auto">
            <a:xfrm>
              <a:off x="2188886" y="5384733"/>
              <a:ext cx="1828661" cy="65157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216"/>
                </a:cxn>
                <a:cxn ang="0">
                  <a:pos x="115" y="351"/>
                </a:cxn>
                <a:cxn ang="0">
                  <a:pos x="230" y="297"/>
                </a:cxn>
                <a:cxn ang="0">
                  <a:pos x="689" y="243"/>
                </a:cxn>
                <a:cxn ang="0">
                  <a:pos x="1291" y="460"/>
                </a:cxn>
                <a:cxn ang="0">
                  <a:pos x="1291" y="0"/>
                </a:cxn>
                <a:cxn ang="0">
                  <a:pos x="230" y="0"/>
                </a:cxn>
              </a:cxnLst>
              <a:rect l="0" t="0" r="r" b="b"/>
              <a:pathLst>
                <a:path w="1291" h="460">
                  <a:moveTo>
                    <a:pt x="230" y="0"/>
                  </a:moveTo>
                  <a:lnTo>
                    <a:pt x="0" y="216"/>
                  </a:lnTo>
                  <a:lnTo>
                    <a:pt x="115" y="351"/>
                  </a:lnTo>
                  <a:lnTo>
                    <a:pt x="230" y="297"/>
                  </a:lnTo>
                  <a:lnTo>
                    <a:pt x="689" y="243"/>
                  </a:lnTo>
                  <a:lnTo>
                    <a:pt x="1291" y="460"/>
                  </a:lnTo>
                  <a:lnTo>
                    <a:pt x="1291" y="0"/>
                  </a:lnTo>
                  <a:lnTo>
                    <a:pt x="230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86" name="Group 498"/>
            <p:cNvGrpSpPr>
              <a:grpSpLocks/>
            </p:cNvGrpSpPr>
            <p:nvPr/>
          </p:nvGrpSpPr>
          <p:grpSpPr bwMode="auto">
            <a:xfrm>
              <a:off x="3854654" y="5230337"/>
              <a:ext cx="1015608" cy="882461"/>
              <a:chOff x="1441" y="3154"/>
              <a:chExt cx="717" cy="623"/>
            </a:xfrm>
            <a:grpFill/>
          </p:grpSpPr>
          <p:sp>
            <p:nvSpPr>
              <p:cNvPr id="912" name="Freeform 499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3" name="Freeform 500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7" name="Freeform 505"/>
            <p:cNvSpPr>
              <a:spLocks/>
            </p:cNvSpPr>
            <p:nvPr/>
          </p:nvSpPr>
          <p:spPr bwMode="auto">
            <a:xfrm>
              <a:off x="4829184" y="5959819"/>
              <a:ext cx="407943" cy="23230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202" y="164"/>
                </a:cxn>
                <a:cxn ang="0">
                  <a:pos x="288" y="54"/>
                </a:cxn>
                <a:cxn ang="0">
                  <a:pos x="87" y="0"/>
                </a:cxn>
                <a:cxn ang="0">
                  <a:pos x="29" y="0"/>
                </a:cxn>
              </a:cxnLst>
              <a:rect l="0" t="0" r="r" b="b"/>
              <a:pathLst>
                <a:path w="288" h="164">
                  <a:moveTo>
                    <a:pt x="29" y="0"/>
                  </a:moveTo>
                  <a:lnTo>
                    <a:pt x="0" y="54"/>
                  </a:lnTo>
                  <a:lnTo>
                    <a:pt x="202" y="164"/>
                  </a:lnTo>
                  <a:lnTo>
                    <a:pt x="288" y="54"/>
                  </a:lnTo>
                  <a:lnTo>
                    <a:pt x="8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9" name="Freeform 512"/>
            <p:cNvSpPr>
              <a:spLocks/>
            </p:cNvSpPr>
            <p:nvPr/>
          </p:nvSpPr>
          <p:spPr bwMode="auto">
            <a:xfrm>
              <a:off x="5805130" y="5308243"/>
              <a:ext cx="528343" cy="614747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0" y="108"/>
                </a:cxn>
                <a:cxn ang="0">
                  <a:pos x="86" y="216"/>
                </a:cxn>
                <a:cxn ang="0">
                  <a:pos x="172" y="243"/>
                </a:cxn>
                <a:cxn ang="0">
                  <a:pos x="172" y="351"/>
                </a:cxn>
                <a:cxn ang="0">
                  <a:pos x="203" y="434"/>
                </a:cxn>
                <a:cxn ang="0">
                  <a:pos x="262" y="352"/>
                </a:cxn>
                <a:cxn ang="0">
                  <a:pos x="344" y="189"/>
                </a:cxn>
                <a:cxn ang="0">
                  <a:pos x="373" y="189"/>
                </a:cxn>
                <a:cxn ang="0">
                  <a:pos x="373" y="135"/>
                </a:cxn>
                <a:cxn ang="0">
                  <a:pos x="344" y="135"/>
                </a:cxn>
                <a:cxn ang="0">
                  <a:pos x="344" y="81"/>
                </a:cxn>
                <a:cxn ang="0">
                  <a:pos x="316" y="81"/>
                </a:cxn>
                <a:cxn ang="0">
                  <a:pos x="316" y="27"/>
                </a:cxn>
                <a:cxn ang="0">
                  <a:pos x="287" y="27"/>
                </a:cxn>
                <a:cxn ang="0">
                  <a:pos x="287" y="0"/>
                </a:cxn>
                <a:cxn ang="0">
                  <a:pos x="144" y="0"/>
                </a:cxn>
                <a:cxn ang="0">
                  <a:pos x="58" y="27"/>
                </a:cxn>
              </a:cxnLst>
              <a:rect l="0" t="0" r="r" b="b"/>
              <a:pathLst>
                <a:path w="373" h="434">
                  <a:moveTo>
                    <a:pt x="58" y="27"/>
                  </a:moveTo>
                  <a:lnTo>
                    <a:pt x="0" y="108"/>
                  </a:lnTo>
                  <a:lnTo>
                    <a:pt x="86" y="216"/>
                  </a:lnTo>
                  <a:lnTo>
                    <a:pt x="172" y="243"/>
                  </a:lnTo>
                  <a:lnTo>
                    <a:pt x="172" y="351"/>
                  </a:lnTo>
                  <a:lnTo>
                    <a:pt x="203" y="434"/>
                  </a:lnTo>
                  <a:lnTo>
                    <a:pt x="262" y="352"/>
                  </a:lnTo>
                  <a:lnTo>
                    <a:pt x="344" y="189"/>
                  </a:lnTo>
                  <a:lnTo>
                    <a:pt x="373" y="189"/>
                  </a:lnTo>
                  <a:lnTo>
                    <a:pt x="373" y="135"/>
                  </a:lnTo>
                  <a:lnTo>
                    <a:pt x="344" y="135"/>
                  </a:lnTo>
                  <a:lnTo>
                    <a:pt x="344" y="81"/>
                  </a:lnTo>
                  <a:lnTo>
                    <a:pt x="316" y="81"/>
                  </a:lnTo>
                  <a:lnTo>
                    <a:pt x="316" y="27"/>
                  </a:lnTo>
                  <a:lnTo>
                    <a:pt x="287" y="27"/>
                  </a:lnTo>
                  <a:lnTo>
                    <a:pt x="287" y="0"/>
                  </a:lnTo>
                  <a:lnTo>
                    <a:pt x="144" y="0"/>
                  </a:lnTo>
                  <a:lnTo>
                    <a:pt x="58" y="27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4" name="Freeform 538"/>
            <p:cNvSpPr>
              <a:spLocks/>
            </p:cNvSpPr>
            <p:nvPr/>
          </p:nvSpPr>
          <p:spPr bwMode="auto">
            <a:xfrm>
              <a:off x="5125225" y="3884692"/>
              <a:ext cx="770559" cy="566588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11" y="53"/>
                </a:cxn>
                <a:cxn ang="0">
                  <a:pos x="29" y="0"/>
                </a:cxn>
                <a:cxn ang="0">
                  <a:pos x="0" y="27"/>
                </a:cxn>
                <a:cxn ang="0">
                  <a:pos x="57" y="54"/>
                </a:cxn>
                <a:cxn ang="0">
                  <a:pos x="115" y="190"/>
                </a:cxn>
                <a:cxn ang="0">
                  <a:pos x="201" y="218"/>
                </a:cxn>
                <a:cxn ang="0">
                  <a:pos x="201" y="163"/>
                </a:cxn>
                <a:cxn ang="0">
                  <a:pos x="143" y="136"/>
                </a:cxn>
                <a:cxn ang="0">
                  <a:pos x="229" y="136"/>
                </a:cxn>
                <a:cxn ang="0">
                  <a:pos x="229" y="218"/>
                </a:cxn>
                <a:cxn ang="0">
                  <a:pos x="172" y="300"/>
                </a:cxn>
                <a:cxn ang="0">
                  <a:pos x="373" y="300"/>
                </a:cxn>
                <a:cxn ang="0">
                  <a:pos x="423" y="400"/>
                </a:cxn>
                <a:cxn ang="0">
                  <a:pos x="430" y="354"/>
                </a:cxn>
                <a:cxn ang="0">
                  <a:pos x="487" y="245"/>
                </a:cxn>
                <a:cxn ang="0">
                  <a:pos x="544" y="27"/>
                </a:cxn>
                <a:cxn ang="0">
                  <a:pos x="143" y="27"/>
                </a:cxn>
                <a:cxn ang="0">
                  <a:pos x="136" y="24"/>
                </a:cxn>
              </a:cxnLst>
              <a:rect l="0" t="0" r="r" b="b"/>
              <a:pathLst>
                <a:path w="544" h="400">
                  <a:moveTo>
                    <a:pt x="136" y="24"/>
                  </a:moveTo>
                  <a:lnTo>
                    <a:pt x="111" y="53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57" y="54"/>
                  </a:lnTo>
                  <a:lnTo>
                    <a:pt x="115" y="190"/>
                  </a:lnTo>
                  <a:lnTo>
                    <a:pt x="201" y="218"/>
                  </a:lnTo>
                  <a:lnTo>
                    <a:pt x="201" y="163"/>
                  </a:lnTo>
                  <a:lnTo>
                    <a:pt x="143" y="136"/>
                  </a:lnTo>
                  <a:lnTo>
                    <a:pt x="229" y="136"/>
                  </a:lnTo>
                  <a:lnTo>
                    <a:pt x="229" y="218"/>
                  </a:lnTo>
                  <a:lnTo>
                    <a:pt x="172" y="300"/>
                  </a:lnTo>
                  <a:lnTo>
                    <a:pt x="373" y="300"/>
                  </a:lnTo>
                  <a:lnTo>
                    <a:pt x="423" y="400"/>
                  </a:lnTo>
                  <a:lnTo>
                    <a:pt x="430" y="354"/>
                  </a:lnTo>
                  <a:lnTo>
                    <a:pt x="487" y="245"/>
                  </a:lnTo>
                  <a:lnTo>
                    <a:pt x="544" y="27"/>
                  </a:lnTo>
                  <a:lnTo>
                    <a:pt x="143" y="27"/>
                  </a:lnTo>
                  <a:lnTo>
                    <a:pt x="13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2" name="Rectangle 543"/>
            <p:cNvSpPr>
              <a:spLocks noChangeArrowheads="1"/>
            </p:cNvSpPr>
            <p:nvPr/>
          </p:nvSpPr>
          <p:spPr bwMode="auto">
            <a:xfrm>
              <a:off x="2097110" y="1691200"/>
              <a:ext cx="355362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CADDO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93" name="Rectangle 544"/>
            <p:cNvSpPr>
              <a:spLocks noChangeArrowheads="1"/>
            </p:cNvSpPr>
            <p:nvPr/>
          </p:nvSpPr>
          <p:spPr bwMode="auto">
            <a:xfrm>
              <a:off x="2472548" y="1250877"/>
              <a:ext cx="31258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BOSSIER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4" name="Rectangle 545"/>
            <p:cNvSpPr>
              <a:spLocks noChangeArrowheads="1"/>
            </p:cNvSpPr>
            <p:nvPr/>
          </p:nvSpPr>
          <p:spPr bwMode="auto">
            <a:xfrm>
              <a:off x="3238489" y="1252892"/>
              <a:ext cx="42775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CLAIBORNE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5" name="Rectangle 546"/>
            <p:cNvSpPr>
              <a:spLocks noChangeArrowheads="1"/>
            </p:cNvSpPr>
            <p:nvPr/>
          </p:nvSpPr>
          <p:spPr bwMode="auto">
            <a:xfrm>
              <a:off x="4126166" y="1249910"/>
              <a:ext cx="26158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UNION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6" name="Rectangle 548"/>
            <p:cNvSpPr>
              <a:spLocks noChangeArrowheads="1"/>
            </p:cNvSpPr>
            <p:nvPr/>
          </p:nvSpPr>
          <p:spPr bwMode="auto">
            <a:xfrm>
              <a:off x="5343362" y="1252892"/>
              <a:ext cx="2138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7" name="Rectangle 549"/>
            <p:cNvSpPr>
              <a:spLocks noChangeArrowheads="1"/>
            </p:cNvSpPr>
            <p:nvPr/>
          </p:nvSpPr>
          <p:spPr bwMode="auto">
            <a:xfrm>
              <a:off x="5669149" y="1252892"/>
              <a:ext cx="18426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8" name="Rectangle 550"/>
            <p:cNvSpPr>
              <a:spLocks noChangeArrowheads="1"/>
            </p:cNvSpPr>
            <p:nvPr/>
          </p:nvSpPr>
          <p:spPr bwMode="auto">
            <a:xfrm>
              <a:off x="2387493" y="2474617"/>
              <a:ext cx="30929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DESOTO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9" name="Rectangle 551"/>
            <p:cNvSpPr>
              <a:spLocks noChangeArrowheads="1"/>
            </p:cNvSpPr>
            <p:nvPr/>
          </p:nvSpPr>
          <p:spPr bwMode="auto">
            <a:xfrm>
              <a:off x="2915685" y="2324376"/>
              <a:ext cx="14971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0" name="Rectangle 552"/>
            <p:cNvSpPr>
              <a:spLocks noChangeArrowheads="1"/>
            </p:cNvSpPr>
            <p:nvPr/>
          </p:nvSpPr>
          <p:spPr bwMode="auto">
            <a:xfrm>
              <a:off x="2901769" y="2414397"/>
              <a:ext cx="21881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RIVER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1" name="Rectangle 553"/>
            <p:cNvSpPr>
              <a:spLocks noChangeArrowheads="1"/>
            </p:cNvSpPr>
            <p:nvPr/>
          </p:nvSpPr>
          <p:spPr bwMode="auto">
            <a:xfrm>
              <a:off x="3221492" y="2021166"/>
              <a:ext cx="37510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BIENVILLE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2" name="Rectangle 554"/>
            <p:cNvSpPr>
              <a:spLocks noChangeArrowheads="1"/>
            </p:cNvSpPr>
            <p:nvPr/>
          </p:nvSpPr>
          <p:spPr bwMode="auto">
            <a:xfrm>
              <a:off x="3830049" y="2019429"/>
              <a:ext cx="34220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JACKSON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3" name="Rectangle 555"/>
            <p:cNvSpPr>
              <a:spLocks noChangeArrowheads="1"/>
            </p:cNvSpPr>
            <p:nvPr/>
          </p:nvSpPr>
          <p:spPr bwMode="auto">
            <a:xfrm>
              <a:off x="3685530" y="1626393"/>
              <a:ext cx="375104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</a:rPr>
                <a:t>LINCOLN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04" name="Rectangle 556"/>
            <p:cNvSpPr>
              <a:spLocks noChangeArrowheads="1"/>
            </p:cNvSpPr>
            <p:nvPr/>
          </p:nvSpPr>
          <p:spPr bwMode="auto">
            <a:xfrm>
              <a:off x="4312948" y="1820897"/>
              <a:ext cx="39978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OUACHITA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5" name="Rectangle 557"/>
            <p:cNvSpPr>
              <a:spLocks noChangeArrowheads="1"/>
            </p:cNvSpPr>
            <p:nvPr/>
          </p:nvSpPr>
          <p:spPr bwMode="auto">
            <a:xfrm>
              <a:off x="4967998" y="1809565"/>
              <a:ext cx="3866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RICHLAND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6" name="Rectangle 558"/>
            <p:cNvSpPr>
              <a:spLocks noChangeArrowheads="1"/>
            </p:cNvSpPr>
            <p:nvPr/>
          </p:nvSpPr>
          <p:spPr bwMode="auto">
            <a:xfrm>
              <a:off x="5588195" y="1958936"/>
              <a:ext cx="37345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MADISON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7" name="Rectangle 559"/>
            <p:cNvSpPr>
              <a:spLocks noChangeArrowheads="1"/>
            </p:cNvSpPr>
            <p:nvPr/>
          </p:nvSpPr>
          <p:spPr bwMode="auto">
            <a:xfrm>
              <a:off x="2637227" y="3233695"/>
              <a:ext cx="27145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SABINE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8" name="Rectangle 572"/>
            <p:cNvSpPr>
              <a:spLocks noChangeArrowheads="1"/>
            </p:cNvSpPr>
            <p:nvPr/>
          </p:nvSpPr>
          <p:spPr bwMode="auto">
            <a:xfrm>
              <a:off x="2945914" y="1142408"/>
              <a:ext cx="8226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9" name="Rectangle 573"/>
            <p:cNvSpPr>
              <a:spLocks noChangeArrowheads="1"/>
            </p:cNvSpPr>
            <p:nvPr/>
          </p:nvSpPr>
          <p:spPr bwMode="auto">
            <a:xfrm>
              <a:off x="2956612" y="1224563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0" name="Rectangle 574"/>
            <p:cNvSpPr>
              <a:spLocks noChangeArrowheads="1"/>
            </p:cNvSpPr>
            <p:nvPr/>
          </p:nvSpPr>
          <p:spPr bwMode="auto">
            <a:xfrm>
              <a:off x="2955196" y="1308135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1" name="Rectangle 575"/>
            <p:cNvSpPr>
              <a:spLocks noChangeArrowheads="1"/>
            </p:cNvSpPr>
            <p:nvPr/>
          </p:nvSpPr>
          <p:spPr bwMode="auto">
            <a:xfrm>
              <a:off x="2956612" y="1390290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2" name="Rectangle 576"/>
            <p:cNvSpPr>
              <a:spLocks noChangeArrowheads="1"/>
            </p:cNvSpPr>
            <p:nvPr/>
          </p:nvSpPr>
          <p:spPr bwMode="auto">
            <a:xfrm>
              <a:off x="2958028" y="147386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3" name="Rectangle 577"/>
            <p:cNvSpPr>
              <a:spLocks noChangeArrowheads="1"/>
            </p:cNvSpPr>
            <p:nvPr/>
          </p:nvSpPr>
          <p:spPr bwMode="auto">
            <a:xfrm>
              <a:off x="2956612" y="1557434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4" name="Rectangle 578"/>
            <p:cNvSpPr>
              <a:spLocks noChangeArrowheads="1"/>
            </p:cNvSpPr>
            <p:nvPr/>
          </p:nvSpPr>
          <p:spPr bwMode="auto">
            <a:xfrm>
              <a:off x="2955196" y="1639589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5" name="Rectangle 580"/>
            <p:cNvSpPr>
              <a:spLocks noChangeArrowheads="1"/>
            </p:cNvSpPr>
            <p:nvPr/>
          </p:nvSpPr>
          <p:spPr bwMode="auto">
            <a:xfrm>
              <a:off x="3878733" y="2570208"/>
              <a:ext cx="2237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WINN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6" name="Rectangle 581"/>
            <p:cNvSpPr>
              <a:spLocks noChangeArrowheads="1"/>
            </p:cNvSpPr>
            <p:nvPr/>
          </p:nvSpPr>
          <p:spPr bwMode="auto">
            <a:xfrm>
              <a:off x="4396717" y="2381818"/>
              <a:ext cx="4030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CALDWELL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7" name="Rectangle 582"/>
            <p:cNvSpPr>
              <a:spLocks noChangeArrowheads="1"/>
            </p:cNvSpPr>
            <p:nvPr/>
          </p:nvSpPr>
          <p:spPr bwMode="auto">
            <a:xfrm>
              <a:off x="4987828" y="2371903"/>
              <a:ext cx="37345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FRANKLIN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8" name="Rectangle 583"/>
            <p:cNvSpPr>
              <a:spLocks noChangeArrowheads="1"/>
            </p:cNvSpPr>
            <p:nvPr/>
          </p:nvSpPr>
          <p:spPr bwMode="auto">
            <a:xfrm>
              <a:off x="5507672" y="2373320"/>
              <a:ext cx="28626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TENSAS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9" name="Rectangle 584"/>
            <p:cNvSpPr>
              <a:spLocks noChangeArrowheads="1"/>
            </p:cNvSpPr>
            <p:nvPr/>
          </p:nvSpPr>
          <p:spPr bwMode="auto">
            <a:xfrm>
              <a:off x="3953706" y="3102317"/>
              <a:ext cx="26323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GRANT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0" name="Rectangle 585"/>
            <p:cNvSpPr>
              <a:spLocks noChangeArrowheads="1"/>
            </p:cNvSpPr>
            <p:nvPr/>
          </p:nvSpPr>
          <p:spPr bwMode="auto">
            <a:xfrm>
              <a:off x="4322675" y="3003793"/>
              <a:ext cx="398137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LASALLE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21" name="Rectangle 586"/>
            <p:cNvSpPr>
              <a:spLocks noChangeArrowheads="1"/>
            </p:cNvSpPr>
            <p:nvPr/>
          </p:nvSpPr>
          <p:spPr bwMode="auto">
            <a:xfrm>
              <a:off x="4802271" y="2745851"/>
              <a:ext cx="46888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CATAHOULA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2" name="Rectangle 587"/>
            <p:cNvSpPr>
              <a:spLocks noChangeArrowheads="1"/>
            </p:cNvSpPr>
            <p:nvPr/>
          </p:nvSpPr>
          <p:spPr bwMode="auto">
            <a:xfrm>
              <a:off x="5196049" y="2946989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3" name="Rectangle 588"/>
            <p:cNvSpPr>
              <a:spLocks noChangeArrowheads="1"/>
            </p:cNvSpPr>
            <p:nvPr/>
          </p:nvSpPr>
          <p:spPr bwMode="auto">
            <a:xfrm>
              <a:off x="5196049" y="3030561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4" name="Rectangle 589"/>
            <p:cNvSpPr>
              <a:spLocks noChangeArrowheads="1"/>
            </p:cNvSpPr>
            <p:nvPr/>
          </p:nvSpPr>
          <p:spPr bwMode="auto">
            <a:xfrm>
              <a:off x="5196049" y="3112716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5" name="Rectangle 590"/>
            <p:cNvSpPr>
              <a:spLocks noChangeArrowheads="1"/>
            </p:cNvSpPr>
            <p:nvPr/>
          </p:nvSpPr>
          <p:spPr bwMode="auto">
            <a:xfrm>
              <a:off x="5196049" y="3196288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6" name="Rectangle 591"/>
            <p:cNvSpPr>
              <a:spLocks noChangeArrowheads="1"/>
            </p:cNvSpPr>
            <p:nvPr/>
          </p:nvSpPr>
          <p:spPr bwMode="auto">
            <a:xfrm>
              <a:off x="5196049" y="3278443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7" name="Rectangle 592"/>
            <p:cNvSpPr>
              <a:spLocks noChangeArrowheads="1"/>
            </p:cNvSpPr>
            <p:nvPr/>
          </p:nvSpPr>
          <p:spPr bwMode="auto">
            <a:xfrm>
              <a:off x="5196049" y="3360598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8" name="Rectangle 593"/>
            <p:cNvSpPr>
              <a:spLocks noChangeArrowheads="1"/>
            </p:cNvSpPr>
            <p:nvPr/>
          </p:nvSpPr>
          <p:spPr bwMode="auto">
            <a:xfrm>
              <a:off x="5196049" y="3444170"/>
              <a:ext cx="5593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9" name="Rectangle 594"/>
            <p:cNvSpPr>
              <a:spLocks noChangeArrowheads="1"/>
            </p:cNvSpPr>
            <p:nvPr/>
          </p:nvSpPr>
          <p:spPr bwMode="auto">
            <a:xfrm>
              <a:off x="5215879" y="3526325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0" name="Rectangle 595"/>
            <p:cNvSpPr>
              <a:spLocks noChangeArrowheads="1"/>
            </p:cNvSpPr>
            <p:nvPr/>
          </p:nvSpPr>
          <p:spPr bwMode="auto">
            <a:xfrm>
              <a:off x="5196049" y="3611313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1" name="Rectangle 596"/>
            <p:cNvSpPr>
              <a:spLocks noChangeArrowheads="1"/>
            </p:cNvSpPr>
            <p:nvPr/>
          </p:nvSpPr>
          <p:spPr bwMode="auto">
            <a:xfrm>
              <a:off x="3035935" y="3777040"/>
              <a:ext cx="32574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VERNON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2" name="Rectangle 597"/>
            <p:cNvSpPr>
              <a:spLocks noChangeArrowheads="1"/>
            </p:cNvSpPr>
            <p:nvPr/>
          </p:nvSpPr>
          <p:spPr bwMode="auto">
            <a:xfrm>
              <a:off x="3870653" y="3697308"/>
              <a:ext cx="452428" cy="1520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RAPIDES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33" name="Rectangle 598"/>
            <p:cNvSpPr>
              <a:spLocks noChangeArrowheads="1"/>
            </p:cNvSpPr>
            <p:nvPr/>
          </p:nvSpPr>
          <p:spPr bwMode="auto">
            <a:xfrm>
              <a:off x="4603965" y="3815285"/>
              <a:ext cx="42117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AVOYELLES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4" name="Rectangle 599"/>
            <p:cNvSpPr>
              <a:spLocks noChangeArrowheads="1"/>
            </p:cNvSpPr>
            <p:nvPr/>
          </p:nvSpPr>
          <p:spPr bwMode="auto">
            <a:xfrm>
              <a:off x="2822047" y="4354959"/>
              <a:ext cx="5149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BEAUREGARD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5" name="Rectangle 600"/>
            <p:cNvSpPr>
              <a:spLocks noChangeArrowheads="1"/>
            </p:cNvSpPr>
            <p:nvPr/>
          </p:nvSpPr>
          <p:spPr bwMode="auto">
            <a:xfrm>
              <a:off x="3636517" y="4456945"/>
              <a:ext cx="23526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ALLEN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6" name="Rectangle 601"/>
            <p:cNvSpPr>
              <a:spLocks noChangeArrowheads="1"/>
            </p:cNvSpPr>
            <p:nvPr/>
          </p:nvSpPr>
          <p:spPr bwMode="auto">
            <a:xfrm>
              <a:off x="4068540" y="4350710"/>
              <a:ext cx="47710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EVANGELINE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7" name="Rectangle 602"/>
            <p:cNvSpPr>
              <a:spLocks noChangeArrowheads="1"/>
            </p:cNvSpPr>
            <p:nvPr/>
          </p:nvSpPr>
          <p:spPr bwMode="auto">
            <a:xfrm>
              <a:off x="4813089" y="4402336"/>
              <a:ext cx="11022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8" name="Rectangle 603"/>
            <p:cNvSpPr>
              <a:spLocks noChangeArrowheads="1"/>
            </p:cNvSpPr>
            <p:nvPr/>
          </p:nvSpPr>
          <p:spPr bwMode="auto">
            <a:xfrm>
              <a:off x="4700285" y="4490940"/>
              <a:ext cx="30107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LANDRY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9" name="Rectangle 604"/>
            <p:cNvSpPr>
              <a:spLocks noChangeArrowheads="1"/>
            </p:cNvSpPr>
            <p:nvPr/>
          </p:nvSpPr>
          <p:spPr bwMode="auto">
            <a:xfrm>
              <a:off x="5230044" y="4398870"/>
              <a:ext cx="27968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POINTE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0" name="Rectangle 605"/>
            <p:cNvSpPr>
              <a:spLocks noChangeArrowheads="1"/>
            </p:cNvSpPr>
            <p:nvPr/>
          </p:nvSpPr>
          <p:spPr bwMode="auto">
            <a:xfrm>
              <a:off x="5222093" y="4490392"/>
              <a:ext cx="30600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COUPEE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1" name="Rectangle 606"/>
            <p:cNvSpPr>
              <a:spLocks noChangeArrowheads="1"/>
            </p:cNvSpPr>
            <p:nvPr/>
          </p:nvSpPr>
          <p:spPr bwMode="auto">
            <a:xfrm>
              <a:off x="5496340" y="3981011"/>
              <a:ext cx="2138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WEST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42" name="Rectangle 610"/>
            <p:cNvSpPr>
              <a:spLocks noChangeArrowheads="1"/>
            </p:cNvSpPr>
            <p:nvPr/>
          </p:nvSpPr>
          <p:spPr bwMode="auto">
            <a:xfrm>
              <a:off x="6495406" y="4004022"/>
              <a:ext cx="8719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3" name="Rectangle 611"/>
            <p:cNvSpPr>
              <a:spLocks noChangeArrowheads="1"/>
            </p:cNvSpPr>
            <p:nvPr/>
          </p:nvSpPr>
          <p:spPr bwMode="auto">
            <a:xfrm>
              <a:off x="6401314" y="4102079"/>
              <a:ext cx="297780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HELENA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4" name="Rectangle 615"/>
            <p:cNvSpPr>
              <a:spLocks noChangeArrowheads="1"/>
            </p:cNvSpPr>
            <p:nvPr/>
          </p:nvSpPr>
          <p:spPr bwMode="auto">
            <a:xfrm>
              <a:off x="6911303" y="4279887"/>
              <a:ext cx="230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5" name="Rectangle 617"/>
            <p:cNvSpPr>
              <a:spLocks noChangeArrowheads="1"/>
            </p:cNvSpPr>
            <p:nvPr/>
          </p:nvSpPr>
          <p:spPr bwMode="auto">
            <a:xfrm>
              <a:off x="6895811" y="4445613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6" name="Rectangle 618"/>
            <p:cNvSpPr>
              <a:spLocks noChangeArrowheads="1"/>
            </p:cNvSpPr>
            <p:nvPr/>
          </p:nvSpPr>
          <p:spPr bwMode="auto">
            <a:xfrm>
              <a:off x="6895811" y="4529185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7" name="Rectangle 619"/>
            <p:cNvSpPr>
              <a:spLocks noChangeArrowheads="1"/>
            </p:cNvSpPr>
            <p:nvPr/>
          </p:nvSpPr>
          <p:spPr bwMode="auto">
            <a:xfrm>
              <a:off x="6894139" y="461275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8" name="Rectangle 621"/>
            <p:cNvSpPr>
              <a:spLocks noChangeArrowheads="1"/>
            </p:cNvSpPr>
            <p:nvPr/>
          </p:nvSpPr>
          <p:spPr bwMode="auto">
            <a:xfrm>
              <a:off x="1647048" y="4979497"/>
              <a:ext cx="711317" cy="2128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Calcasieu</a:t>
              </a:r>
              <a:endPara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9" name="Rectangle 622"/>
            <p:cNvSpPr>
              <a:spLocks noChangeArrowheads="1"/>
            </p:cNvSpPr>
            <p:nvPr/>
          </p:nvSpPr>
          <p:spPr bwMode="auto">
            <a:xfrm>
              <a:off x="3514701" y="4968140"/>
              <a:ext cx="41623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JEFFERSON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0" name="Rectangle 623"/>
            <p:cNvSpPr>
              <a:spLocks noChangeArrowheads="1"/>
            </p:cNvSpPr>
            <p:nvPr/>
          </p:nvSpPr>
          <p:spPr bwMode="auto">
            <a:xfrm>
              <a:off x="3632268" y="5063194"/>
              <a:ext cx="22703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DAVIS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1" name="Rectangle 624"/>
            <p:cNvSpPr>
              <a:spLocks noChangeArrowheads="1"/>
            </p:cNvSpPr>
            <p:nvPr/>
          </p:nvSpPr>
          <p:spPr bwMode="auto">
            <a:xfrm>
              <a:off x="4122366" y="4969707"/>
              <a:ext cx="28626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ACADIA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2" name="Rectangle 625"/>
            <p:cNvSpPr>
              <a:spLocks noChangeArrowheads="1"/>
            </p:cNvSpPr>
            <p:nvPr/>
          </p:nvSpPr>
          <p:spPr bwMode="auto">
            <a:xfrm>
              <a:off x="1507701" y="5421560"/>
              <a:ext cx="690390" cy="2128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Cameron</a:t>
              </a:r>
              <a:endPara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3" name="Rectangle 626"/>
            <p:cNvSpPr>
              <a:spLocks noChangeArrowheads="1"/>
            </p:cNvSpPr>
            <p:nvPr/>
          </p:nvSpPr>
          <p:spPr bwMode="auto">
            <a:xfrm>
              <a:off x="4208771" y="5577372"/>
              <a:ext cx="43104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VERMILION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5" name="Rectangle 628"/>
            <p:cNvSpPr>
              <a:spLocks noChangeArrowheads="1"/>
            </p:cNvSpPr>
            <p:nvPr/>
          </p:nvSpPr>
          <p:spPr bwMode="auto">
            <a:xfrm>
              <a:off x="5086469" y="4949876"/>
              <a:ext cx="11022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6" name="Rectangle 629"/>
            <p:cNvSpPr>
              <a:spLocks noChangeArrowheads="1"/>
            </p:cNvSpPr>
            <p:nvPr/>
          </p:nvSpPr>
          <p:spPr bwMode="auto">
            <a:xfrm>
              <a:off x="5017574" y="5038481"/>
              <a:ext cx="30765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MARTIN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7" name="Rectangle 631"/>
            <p:cNvSpPr>
              <a:spLocks noChangeArrowheads="1"/>
            </p:cNvSpPr>
            <p:nvPr/>
          </p:nvSpPr>
          <p:spPr bwMode="auto">
            <a:xfrm>
              <a:off x="5506480" y="5751597"/>
              <a:ext cx="11022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8" name="Rectangle 632"/>
            <p:cNvSpPr>
              <a:spLocks noChangeArrowheads="1"/>
            </p:cNvSpPr>
            <p:nvPr/>
          </p:nvSpPr>
          <p:spPr bwMode="auto">
            <a:xfrm>
              <a:off x="5477246" y="5856436"/>
              <a:ext cx="22539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MARY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9" name="Rectangle 633"/>
            <p:cNvSpPr>
              <a:spLocks noChangeArrowheads="1"/>
            </p:cNvSpPr>
            <p:nvPr/>
          </p:nvSpPr>
          <p:spPr bwMode="auto">
            <a:xfrm>
              <a:off x="5749889" y="5566041"/>
              <a:ext cx="11022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0" name="Rectangle 634"/>
            <p:cNvSpPr>
              <a:spLocks noChangeArrowheads="1"/>
            </p:cNvSpPr>
            <p:nvPr/>
          </p:nvSpPr>
          <p:spPr bwMode="auto">
            <a:xfrm>
              <a:off x="5732693" y="5648196"/>
              <a:ext cx="30765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MARTIN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1" name="Rectangle 636"/>
            <p:cNvSpPr>
              <a:spLocks noChangeArrowheads="1"/>
            </p:cNvSpPr>
            <p:nvPr/>
          </p:nvSpPr>
          <p:spPr bwMode="auto">
            <a:xfrm>
              <a:off x="5940821" y="4494257"/>
              <a:ext cx="15793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EAST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2" name="Rectangle 637"/>
            <p:cNvSpPr>
              <a:spLocks noChangeArrowheads="1"/>
            </p:cNvSpPr>
            <p:nvPr/>
          </p:nvSpPr>
          <p:spPr bwMode="auto">
            <a:xfrm>
              <a:off x="5929538" y="4571920"/>
              <a:ext cx="23032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3" name="Rectangle 638"/>
            <p:cNvSpPr>
              <a:spLocks noChangeArrowheads="1"/>
            </p:cNvSpPr>
            <p:nvPr/>
          </p:nvSpPr>
          <p:spPr bwMode="auto">
            <a:xfrm>
              <a:off x="5935845" y="4651002"/>
              <a:ext cx="2336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ROUGE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4" name="Rectangle 640"/>
            <p:cNvSpPr>
              <a:spLocks noChangeArrowheads="1"/>
            </p:cNvSpPr>
            <p:nvPr/>
          </p:nvSpPr>
          <p:spPr bwMode="auto">
            <a:xfrm>
              <a:off x="7487790" y="4567681"/>
              <a:ext cx="8719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5" name="Rectangle 641"/>
            <p:cNvSpPr>
              <a:spLocks noChangeArrowheads="1"/>
            </p:cNvSpPr>
            <p:nvPr/>
          </p:nvSpPr>
          <p:spPr bwMode="auto">
            <a:xfrm>
              <a:off x="7360413" y="4669443"/>
              <a:ext cx="41129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TAMMANY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6" name="Rectangle 642"/>
            <p:cNvSpPr>
              <a:spLocks noChangeArrowheads="1"/>
            </p:cNvSpPr>
            <p:nvPr/>
          </p:nvSpPr>
          <p:spPr bwMode="auto">
            <a:xfrm>
              <a:off x="5606584" y="5074767"/>
              <a:ext cx="36523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IBERVILLE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7" name="Rectangle 643"/>
            <p:cNvSpPr>
              <a:spLocks noChangeArrowheads="1"/>
            </p:cNvSpPr>
            <p:nvPr/>
          </p:nvSpPr>
          <p:spPr bwMode="auto">
            <a:xfrm>
              <a:off x="5626655" y="4619839"/>
              <a:ext cx="1826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8" name="Rectangle 644"/>
            <p:cNvSpPr>
              <a:spLocks noChangeArrowheads="1"/>
            </p:cNvSpPr>
            <p:nvPr/>
          </p:nvSpPr>
          <p:spPr bwMode="auto">
            <a:xfrm>
              <a:off x="5636571" y="4690663"/>
              <a:ext cx="23032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BATON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9" name="Rectangle 647"/>
            <p:cNvSpPr>
              <a:spLocks noChangeArrowheads="1"/>
            </p:cNvSpPr>
            <p:nvPr/>
          </p:nvSpPr>
          <p:spPr bwMode="auto">
            <a:xfrm>
              <a:off x="6753102" y="5148032"/>
              <a:ext cx="11022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70" name="Rectangle 649"/>
            <p:cNvSpPr>
              <a:spLocks noChangeArrowheads="1"/>
            </p:cNvSpPr>
            <p:nvPr/>
          </p:nvSpPr>
          <p:spPr bwMode="auto">
            <a:xfrm>
              <a:off x="6942765" y="5416530"/>
              <a:ext cx="8719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71" name="Rectangle 651"/>
            <p:cNvSpPr>
              <a:spLocks noChangeArrowheads="1"/>
            </p:cNvSpPr>
            <p:nvPr/>
          </p:nvSpPr>
          <p:spPr bwMode="auto">
            <a:xfrm>
              <a:off x="6762663" y="5632614"/>
              <a:ext cx="3948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2" name="Rectangle 652"/>
            <p:cNvSpPr>
              <a:spLocks noChangeArrowheads="1"/>
            </p:cNvSpPr>
            <p:nvPr/>
          </p:nvSpPr>
          <p:spPr bwMode="auto">
            <a:xfrm>
              <a:off x="6802324" y="5714769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3" name="Rectangle 653"/>
            <p:cNvSpPr>
              <a:spLocks noChangeArrowheads="1"/>
            </p:cNvSpPr>
            <p:nvPr/>
          </p:nvSpPr>
          <p:spPr bwMode="auto">
            <a:xfrm>
              <a:off x="6877197" y="5798341"/>
              <a:ext cx="4277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4" name="Rectangle 654"/>
            <p:cNvSpPr>
              <a:spLocks noChangeArrowheads="1"/>
            </p:cNvSpPr>
            <p:nvPr/>
          </p:nvSpPr>
          <p:spPr bwMode="auto">
            <a:xfrm>
              <a:off x="6916803" y="5880497"/>
              <a:ext cx="6087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5" name="Rectangle 655"/>
            <p:cNvSpPr>
              <a:spLocks noChangeArrowheads="1"/>
            </p:cNvSpPr>
            <p:nvPr/>
          </p:nvSpPr>
          <p:spPr bwMode="auto">
            <a:xfrm>
              <a:off x="6975134" y="5964068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6" name="Rectangle 656"/>
            <p:cNvSpPr>
              <a:spLocks noChangeArrowheads="1"/>
            </p:cNvSpPr>
            <p:nvPr/>
          </p:nvSpPr>
          <p:spPr bwMode="auto">
            <a:xfrm>
              <a:off x="7013136" y="6047640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7" name="Rectangle 657"/>
            <p:cNvSpPr>
              <a:spLocks noChangeArrowheads="1"/>
            </p:cNvSpPr>
            <p:nvPr/>
          </p:nvSpPr>
          <p:spPr bwMode="auto">
            <a:xfrm>
              <a:off x="7072628" y="6129795"/>
              <a:ext cx="4935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8" name="Rectangle 658"/>
            <p:cNvSpPr>
              <a:spLocks noChangeArrowheads="1"/>
            </p:cNvSpPr>
            <p:nvPr/>
          </p:nvSpPr>
          <p:spPr bwMode="auto">
            <a:xfrm>
              <a:off x="7129286" y="6213366"/>
              <a:ext cx="57583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9" name="Rectangle 659"/>
            <p:cNvSpPr>
              <a:spLocks noChangeArrowheads="1"/>
            </p:cNvSpPr>
            <p:nvPr/>
          </p:nvSpPr>
          <p:spPr bwMode="auto">
            <a:xfrm>
              <a:off x="7206018" y="6295522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0" name="Rectangle 661"/>
            <p:cNvSpPr>
              <a:spLocks noChangeArrowheads="1"/>
            </p:cNvSpPr>
            <p:nvPr/>
          </p:nvSpPr>
          <p:spPr bwMode="auto">
            <a:xfrm>
              <a:off x="7244263" y="5396064"/>
              <a:ext cx="2467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1" name="Rectangle 662"/>
            <p:cNvSpPr>
              <a:spLocks noChangeArrowheads="1"/>
            </p:cNvSpPr>
            <p:nvPr/>
          </p:nvSpPr>
          <p:spPr bwMode="auto">
            <a:xfrm>
              <a:off x="7258427" y="5464055"/>
              <a:ext cx="378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2" name="Rectangle 663"/>
            <p:cNvSpPr>
              <a:spLocks noChangeArrowheads="1"/>
            </p:cNvSpPr>
            <p:nvPr/>
          </p:nvSpPr>
          <p:spPr bwMode="auto">
            <a:xfrm>
              <a:off x="7299505" y="5533461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3" name="Rectangle 664"/>
            <p:cNvSpPr>
              <a:spLocks noChangeArrowheads="1"/>
            </p:cNvSpPr>
            <p:nvPr/>
          </p:nvSpPr>
          <p:spPr bwMode="auto">
            <a:xfrm>
              <a:off x="7315086" y="5601452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4" name="Rectangle 665"/>
            <p:cNvSpPr>
              <a:spLocks noChangeArrowheads="1"/>
            </p:cNvSpPr>
            <p:nvPr/>
          </p:nvSpPr>
          <p:spPr bwMode="auto">
            <a:xfrm>
              <a:off x="7323585" y="5669442"/>
              <a:ext cx="3784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5" name="Rectangle 666"/>
            <p:cNvSpPr>
              <a:spLocks noChangeArrowheads="1"/>
            </p:cNvSpPr>
            <p:nvPr/>
          </p:nvSpPr>
          <p:spPr bwMode="auto">
            <a:xfrm>
              <a:off x="7346248" y="5738850"/>
              <a:ext cx="4277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6" name="Rectangle 667"/>
            <p:cNvSpPr>
              <a:spLocks noChangeArrowheads="1"/>
            </p:cNvSpPr>
            <p:nvPr/>
          </p:nvSpPr>
          <p:spPr bwMode="auto">
            <a:xfrm>
              <a:off x="7354747" y="5806840"/>
              <a:ext cx="361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7" name="Rectangle 668"/>
            <p:cNvSpPr>
              <a:spLocks noChangeArrowheads="1"/>
            </p:cNvSpPr>
            <p:nvPr/>
          </p:nvSpPr>
          <p:spPr bwMode="auto">
            <a:xfrm>
              <a:off x="7358782" y="5876247"/>
              <a:ext cx="5264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8" name="Rectangle 669"/>
            <p:cNvSpPr>
              <a:spLocks noChangeArrowheads="1"/>
            </p:cNvSpPr>
            <p:nvPr/>
          </p:nvSpPr>
          <p:spPr bwMode="auto">
            <a:xfrm>
              <a:off x="7370128" y="5944237"/>
              <a:ext cx="5100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9" name="Rectangle 670"/>
            <p:cNvSpPr>
              <a:spLocks noChangeArrowheads="1"/>
            </p:cNvSpPr>
            <p:nvPr/>
          </p:nvSpPr>
          <p:spPr bwMode="auto">
            <a:xfrm>
              <a:off x="7575716" y="5619866"/>
              <a:ext cx="47712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0" name="Rectangle 671"/>
            <p:cNvSpPr>
              <a:spLocks noChangeArrowheads="1"/>
            </p:cNvSpPr>
            <p:nvPr/>
          </p:nvSpPr>
          <p:spPr bwMode="auto">
            <a:xfrm>
              <a:off x="7635208" y="5703438"/>
              <a:ext cx="39485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1" name="Rectangle 672"/>
            <p:cNvSpPr>
              <a:spLocks noChangeArrowheads="1"/>
            </p:cNvSpPr>
            <p:nvPr/>
          </p:nvSpPr>
          <p:spPr bwMode="auto">
            <a:xfrm>
              <a:off x="7693041" y="5787010"/>
              <a:ext cx="52646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2" name="Rectangle 673"/>
            <p:cNvSpPr>
              <a:spLocks noChangeArrowheads="1"/>
            </p:cNvSpPr>
            <p:nvPr/>
          </p:nvSpPr>
          <p:spPr bwMode="auto">
            <a:xfrm>
              <a:off x="7769517" y="5870581"/>
              <a:ext cx="6251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Q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3" name="Rectangle 674"/>
            <p:cNvSpPr>
              <a:spLocks noChangeArrowheads="1"/>
            </p:cNvSpPr>
            <p:nvPr/>
          </p:nvSpPr>
          <p:spPr bwMode="auto">
            <a:xfrm>
              <a:off x="7847678" y="5952736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4" name="Rectangle 675"/>
            <p:cNvSpPr>
              <a:spLocks noChangeArrowheads="1"/>
            </p:cNvSpPr>
            <p:nvPr/>
          </p:nvSpPr>
          <p:spPr bwMode="auto">
            <a:xfrm>
              <a:off x="7924168" y="6034891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5" name="Rectangle 676"/>
            <p:cNvSpPr>
              <a:spLocks noChangeArrowheads="1"/>
            </p:cNvSpPr>
            <p:nvPr/>
          </p:nvSpPr>
          <p:spPr bwMode="auto">
            <a:xfrm>
              <a:off x="8000657" y="6118463"/>
              <a:ext cx="7896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6" name="Rectangle 677"/>
            <p:cNvSpPr>
              <a:spLocks noChangeArrowheads="1"/>
            </p:cNvSpPr>
            <p:nvPr/>
          </p:nvSpPr>
          <p:spPr bwMode="auto">
            <a:xfrm>
              <a:off x="8115391" y="6200619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I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7" name="Rectangle 678"/>
            <p:cNvSpPr>
              <a:spLocks noChangeArrowheads="1"/>
            </p:cNvSpPr>
            <p:nvPr/>
          </p:nvSpPr>
          <p:spPr bwMode="auto">
            <a:xfrm>
              <a:off x="8213127" y="6284190"/>
              <a:ext cx="59227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8" name="Rectangle 679"/>
            <p:cNvSpPr>
              <a:spLocks noChangeArrowheads="1"/>
            </p:cNvSpPr>
            <p:nvPr/>
          </p:nvSpPr>
          <p:spPr bwMode="auto">
            <a:xfrm>
              <a:off x="8327862" y="6366345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9" name="Rectangle 680"/>
            <p:cNvSpPr>
              <a:spLocks noChangeArrowheads="1"/>
            </p:cNvSpPr>
            <p:nvPr/>
          </p:nvSpPr>
          <p:spPr bwMode="auto">
            <a:xfrm>
              <a:off x="8403859" y="6449917"/>
              <a:ext cx="106938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  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0" name="Rectangle 688"/>
            <p:cNvSpPr>
              <a:spLocks noChangeArrowheads="1"/>
            </p:cNvSpPr>
            <p:nvPr/>
          </p:nvSpPr>
          <p:spPr bwMode="auto">
            <a:xfrm>
              <a:off x="6901477" y="3958348"/>
              <a:ext cx="44421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1" name="Rectangle 684"/>
            <p:cNvSpPr>
              <a:spLocks noChangeArrowheads="1"/>
            </p:cNvSpPr>
            <p:nvPr/>
          </p:nvSpPr>
          <p:spPr bwMode="auto">
            <a:xfrm>
              <a:off x="6413547" y="5258664"/>
              <a:ext cx="110229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2" name="Rectangle 660"/>
            <p:cNvSpPr>
              <a:spLocks noChangeArrowheads="1"/>
            </p:cNvSpPr>
            <p:nvPr/>
          </p:nvSpPr>
          <p:spPr bwMode="auto">
            <a:xfrm>
              <a:off x="6078918" y="6250572"/>
              <a:ext cx="50507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TERREBONNE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3" name="Freeform 188"/>
            <p:cNvSpPr>
              <a:spLocks/>
            </p:cNvSpPr>
            <p:nvPr/>
          </p:nvSpPr>
          <p:spPr bwMode="auto">
            <a:xfrm>
              <a:off x="7145110" y="5308243"/>
              <a:ext cx="449021" cy="883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8"/>
                </a:cxn>
                <a:cxn ang="0">
                  <a:pos x="29" y="189"/>
                </a:cxn>
                <a:cxn ang="0">
                  <a:pos x="87" y="216"/>
                </a:cxn>
                <a:cxn ang="0">
                  <a:pos x="58" y="352"/>
                </a:cxn>
                <a:cxn ang="0">
                  <a:pos x="115" y="379"/>
                </a:cxn>
                <a:cxn ang="0">
                  <a:pos x="115" y="461"/>
                </a:cxn>
                <a:cxn ang="0">
                  <a:pos x="87" y="488"/>
                </a:cxn>
                <a:cxn ang="0">
                  <a:pos x="144" y="569"/>
                </a:cxn>
                <a:cxn ang="0">
                  <a:pos x="259" y="624"/>
                </a:cxn>
                <a:cxn ang="0">
                  <a:pos x="317" y="597"/>
                </a:cxn>
                <a:cxn ang="0">
                  <a:pos x="288" y="434"/>
                </a:cxn>
                <a:cxn ang="0">
                  <a:pos x="202" y="270"/>
                </a:cxn>
                <a:cxn ang="0">
                  <a:pos x="259" y="136"/>
                </a:cxn>
                <a:cxn ang="0">
                  <a:pos x="202" y="108"/>
                </a:cxn>
                <a:cxn ang="0">
                  <a:pos x="173" y="136"/>
                </a:cxn>
                <a:cxn ang="0">
                  <a:pos x="115" y="136"/>
                </a:cxn>
                <a:cxn ang="0">
                  <a:pos x="144" y="27"/>
                </a:cxn>
                <a:cxn ang="0">
                  <a:pos x="0" y="0"/>
                </a:cxn>
              </a:cxnLst>
              <a:rect l="0" t="0" r="r" b="b"/>
              <a:pathLst>
                <a:path w="317" h="624">
                  <a:moveTo>
                    <a:pt x="0" y="0"/>
                  </a:moveTo>
                  <a:lnTo>
                    <a:pt x="0" y="108"/>
                  </a:lnTo>
                  <a:lnTo>
                    <a:pt x="29" y="189"/>
                  </a:lnTo>
                  <a:lnTo>
                    <a:pt x="87" y="216"/>
                  </a:lnTo>
                  <a:lnTo>
                    <a:pt x="58" y="352"/>
                  </a:lnTo>
                  <a:lnTo>
                    <a:pt x="115" y="379"/>
                  </a:lnTo>
                  <a:lnTo>
                    <a:pt x="115" y="461"/>
                  </a:lnTo>
                  <a:lnTo>
                    <a:pt x="87" y="488"/>
                  </a:lnTo>
                  <a:lnTo>
                    <a:pt x="144" y="569"/>
                  </a:lnTo>
                  <a:lnTo>
                    <a:pt x="259" y="624"/>
                  </a:lnTo>
                  <a:lnTo>
                    <a:pt x="317" y="597"/>
                  </a:lnTo>
                  <a:lnTo>
                    <a:pt x="288" y="434"/>
                  </a:lnTo>
                  <a:lnTo>
                    <a:pt x="202" y="270"/>
                  </a:lnTo>
                  <a:lnTo>
                    <a:pt x="259" y="136"/>
                  </a:lnTo>
                  <a:lnTo>
                    <a:pt x="202" y="108"/>
                  </a:lnTo>
                  <a:lnTo>
                    <a:pt x="173" y="136"/>
                  </a:lnTo>
                  <a:lnTo>
                    <a:pt x="115" y="136"/>
                  </a:lnTo>
                  <a:lnTo>
                    <a:pt x="144" y="27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24" name="Rectangle 341"/>
          <p:cNvSpPr>
            <a:spLocks noChangeArrowheads="1"/>
          </p:cNvSpPr>
          <p:nvPr/>
        </p:nvSpPr>
        <p:spPr bwMode="auto">
          <a:xfrm>
            <a:off x="6107059" y="4920126"/>
            <a:ext cx="5770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Orleans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25" name="Rectangle 341"/>
          <p:cNvSpPr>
            <a:spLocks noChangeArrowheads="1"/>
          </p:cNvSpPr>
          <p:nvPr/>
        </p:nvSpPr>
        <p:spPr bwMode="auto">
          <a:xfrm>
            <a:off x="6473554" y="6145887"/>
            <a:ext cx="6730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Jefferson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26" name="Rectangle 627"/>
          <p:cNvSpPr>
            <a:spLocks noChangeArrowheads="1"/>
          </p:cNvSpPr>
          <p:nvPr/>
        </p:nvSpPr>
        <p:spPr bwMode="auto">
          <a:xfrm>
            <a:off x="3361785" y="5265115"/>
            <a:ext cx="5838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Lafayette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27" name="Rectangle 1626"/>
          <p:cNvSpPr/>
          <p:nvPr/>
        </p:nvSpPr>
        <p:spPr>
          <a:xfrm>
            <a:off x="0" y="0"/>
            <a:ext cx="9144000" cy="6697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" name="TextBox 1627"/>
          <p:cNvSpPr txBox="1"/>
          <p:nvPr/>
        </p:nvSpPr>
        <p:spPr bwMode="auto">
          <a:xfrm>
            <a:off x="-9525" y="20158"/>
            <a:ext cx="9144000" cy="646331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140" dirty="0" smtClean="0">
                <a:solidFill>
                  <a:schemeClr val="bg1"/>
                </a:solidFill>
              </a:rPr>
              <a:t>Evacuating </a:t>
            </a:r>
            <a:r>
              <a:rPr lang="en-US" sz="4000" spc="140" dirty="0" smtClean="0">
                <a:solidFill>
                  <a:schemeClr val="bg1"/>
                </a:solidFill>
              </a:rPr>
              <a:t>Parishes</a:t>
            </a:r>
            <a:endParaRPr lang="en-US" sz="4000" spc="140" dirty="0">
              <a:solidFill>
                <a:schemeClr val="bg1"/>
              </a:solidFill>
            </a:endParaRPr>
          </a:p>
        </p:txBody>
      </p:sp>
      <p:sp>
        <p:nvSpPr>
          <p:cNvPr id="1629" name="Freeform 521"/>
          <p:cNvSpPr>
            <a:spLocks/>
          </p:cNvSpPr>
          <p:nvPr/>
        </p:nvSpPr>
        <p:spPr bwMode="auto">
          <a:xfrm>
            <a:off x="4922875" y="5658382"/>
            <a:ext cx="1216839" cy="929073"/>
          </a:xfrm>
          <a:custGeom>
            <a:avLst/>
            <a:gdLst/>
            <a:ahLst/>
            <a:cxnLst>
              <a:cxn ang="0">
                <a:pos x="114" y="163"/>
              </a:cxn>
              <a:cxn ang="0">
                <a:pos x="28" y="326"/>
              </a:cxn>
              <a:cxn ang="0">
                <a:pos x="85" y="380"/>
              </a:cxn>
              <a:cxn ang="0">
                <a:pos x="0" y="489"/>
              </a:cxn>
              <a:cxn ang="0">
                <a:pos x="85" y="571"/>
              </a:cxn>
              <a:cxn ang="0">
                <a:pos x="200" y="571"/>
              </a:cxn>
              <a:cxn ang="0">
                <a:pos x="372" y="624"/>
              </a:cxn>
              <a:cxn ang="0">
                <a:pos x="429" y="678"/>
              </a:cxn>
              <a:cxn ang="0">
                <a:pos x="630" y="624"/>
              </a:cxn>
              <a:cxn ang="0">
                <a:pos x="716" y="489"/>
              </a:cxn>
              <a:cxn ang="0">
                <a:pos x="830" y="435"/>
              </a:cxn>
              <a:cxn ang="0">
                <a:pos x="888" y="516"/>
              </a:cxn>
              <a:cxn ang="0">
                <a:pos x="888" y="408"/>
              </a:cxn>
              <a:cxn ang="0">
                <a:pos x="486" y="0"/>
              </a:cxn>
              <a:cxn ang="0">
                <a:pos x="458" y="27"/>
              </a:cxn>
              <a:cxn ang="0">
                <a:pos x="401" y="27"/>
              </a:cxn>
              <a:cxn ang="0">
                <a:pos x="401" y="55"/>
              </a:cxn>
              <a:cxn ang="0">
                <a:pos x="286" y="55"/>
              </a:cxn>
              <a:cxn ang="0">
                <a:pos x="228" y="136"/>
              </a:cxn>
              <a:cxn ang="0">
                <a:pos x="114" y="163"/>
              </a:cxn>
            </a:cxnLst>
            <a:rect l="0" t="0" r="r" b="b"/>
            <a:pathLst>
              <a:path w="888" h="678">
                <a:moveTo>
                  <a:pt x="114" y="163"/>
                </a:moveTo>
                <a:lnTo>
                  <a:pt x="28" y="326"/>
                </a:lnTo>
                <a:lnTo>
                  <a:pt x="85" y="380"/>
                </a:lnTo>
                <a:lnTo>
                  <a:pt x="0" y="489"/>
                </a:lnTo>
                <a:lnTo>
                  <a:pt x="85" y="571"/>
                </a:lnTo>
                <a:lnTo>
                  <a:pt x="200" y="571"/>
                </a:lnTo>
                <a:lnTo>
                  <a:pt x="372" y="624"/>
                </a:lnTo>
                <a:lnTo>
                  <a:pt x="429" y="678"/>
                </a:lnTo>
                <a:lnTo>
                  <a:pt x="630" y="624"/>
                </a:lnTo>
                <a:lnTo>
                  <a:pt x="716" y="489"/>
                </a:lnTo>
                <a:lnTo>
                  <a:pt x="830" y="435"/>
                </a:lnTo>
                <a:lnTo>
                  <a:pt x="888" y="516"/>
                </a:lnTo>
                <a:lnTo>
                  <a:pt x="888" y="408"/>
                </a:lnTo>
                <a:lnTo>
                  <a:pt x="486" y="0"/>
                </a:lnTo>
                <a:lnTo>
                  <a:pt x="458" y="27"/>
                </a:lnTo>
                <a:lnTo>
                  <a:pt x="401" y="27"/>
                </a:lnTo>
                <a:lnTo>
                  <a:pt x="401" y="55"/>
                </a:lnTo>
                <a:lnTo>
                  <a:pt x="286" y="55"/>
                </a:lnTo>
                <a:lnTo>
                  <a:pt x="228" y="136"/>
                </a:lnTo>
                <a:lnTo>
                  <a:pt x="114" y="16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7758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0B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t="13188" r="6236" b="12752"/>
          <a:stretch/>
        </p:blipFill>
        <p:spPr bwMode="auto">
          <a:xfrm>
            <a:off x="1122624" y="105484"/>
            <a:ext cx="7152238" cy="608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149170"/>
            <a:ext cx="9144000" cy="7094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Focus on the black dot in the </a:t>
            </a:r>
            <a:r>
              <a:rPr lang="en-US" sz="2500" spc="-150" dirty="0" smtClean="0">
                <a:solidFill>
                  <a:schemeClr val="bg1"/>
                </a:solidFill>
              </a:rPr>
              <a:t>center</a:t>
            </a:r>
            <a:r>
              <a:rPr lang="en-US" sz="2500" dirty="0" smtClean="0">
                <a:solidFill>
                  <a:schemeClr val="bg1"/>
                </a:solidFill>
              </a:rPr>
              <a:t> of the screen, rock back &amp; forth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57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1029"/>
          <p:cNvGrpSpPr/>
          <p:nvPr/>
        </p:nvGrpSpPr>
        <p:grpSpPr>
          <a:xfrm>
            <a:off x="1468236" y="816865"/>
            <a:ext cx="6649534" cy="5755385"/>
            <a:chOff x="2028825" y="1040422"/>
            <a:chExt cx="6824546" cy="5687123"/>
          </a:xfrm>
          <a:noFill/>
        </p:grpSpPr>
        <p:grpSp>
          <p:nvGrpSpPr>
            <p:cNvPr id="1031" name="Group 3"/>
            <p:cNvGrpSpPr>
              <a:grpSpLocks/>
            </p:cNvGrpSpPr>
            <p:nvPr/>
          </p:nvGrpSpPr>
          <p:grpSpPr bwMode="auto">
            <a:xfrm>
              <a:off x="2028825" y="1040422"/>
              <a:ext cx="811637" cy="1191251"/>
              <a:chOff x="152" y="196"/>
              <a:chExt cx="573" cy="841"/>
            </a:xfrm>
            <a:grpFill/>
          </p:grpSpPr>
          <p:sp>
            <p:nvSpPr>
              <p:cNvPr id="2437" name="Freeform 4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38" name="Freeform 5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9" name="Group 6"/>
            <p:cNvGrpSpPr>
              <a:grpSpLocks/>
            </p:cNvGrpSpPr>
            <p:nvPr/>
          </p:nvGrpSpPr>
          <p:grpSpPr bwMode="auto">
            <a:xfrm>
              <a:off x="2351780" y="1040422"/>
              <a:ext cx="569420" cy="1153006"/>
              <a:chOff x="380" y="196"/>
              <a:chExt cx="402" cy="814"/>
            </a:xfrm>
            <a:grpFill/>
          </p:grpSpPr>
          <p:sp>
            <p:nvSpPr>
              <p:cNvPr id="2435" name="Freeform 7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36" name="Freeform 8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0" name="Group 9"/>
            <p:cNvGrpSpPr>
              <a:grpSpLocks/>
            </p:cNvGrpSpPr>
            <p:nvPr/>
          </p:nvGrpSpPr>
          <p:grpSpPr bwMode="auto">
            <a:xfrm>
              <a:off x="2758307" y="1040422"/>
              <a:ext cx="488681" cy="923538"/>
              <a:chOff x="667" y="196"/>
              <a:chExt cx="345" cy="652"/>
            </a:xfrm>
            <a:grpFill/>
          </p:grpSpPr>
          <p:sp>
            <p:nvSpPr>
              <p:cNvPr id="2433" name="Freeform 10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34" name="Freeform 11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6" name="Group 12"/>
            <p:cNvGrpSpPr>
              <a:grpSpLocks/>
            </p:cNvGrpSpPr>
            <p:nvPr/>
          </p:nvGrpSpPr>
          <p:grpSpPr bwMode="auto">
            <a:xfrm>
              <a:off x="3126589" y="1040422"/>
              <a:ext cx="688404" cy="652993"/>
              <a:chOff x="927" y="196"/>
              <a:chExt cx="486" cy="461"/>
            </a:xfrm>
            <a:grpFill/>
          </p:grpSpPr>
          <p:sp>
            <p:nvSpPr>
              <p:cNvPr id="2431" name="Freeform 13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32" name="Freeform 14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8" name="Group 15"/>
            <p:cNvGrpSpPr>
              <a:grpSpLocks/>
            </p:cNvGrpSpPr>
            <p:nvPr/>
          </p:nvGrpSpPr>
          <p:grpSpPr bwMode="auto">
            <a:xfrm>
              <a:off x="3814992" y="1040422"/>
              <a:ext cx="851297" cy="652993"/>
              <a:chOff x="1413" y="196"/>
              <a:chExt cx="601" cy="461"/>
            </a:xfrm>
            <a:grpFill/>
          </p:grpSpPr>
          <p:sp>
            <p:nvSpPr>
              <p:cNvPr id="2429" name="Freeform 16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30" name="Freeform 17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9" name="Group 18"/>
            <p:cNvGrpSpPr>
              <a:grpSpLocks/>
            </p:cNvGrpSpPr>
            <p:nvPr/>
          </p:nvGrpSpPr>
          <p:grpSpPr bwMode="auto">
            <a:xfrm>
              <a:off x="4626629" y="1040422"/>
              <a:ext cx="852714" cy="728065"/>
              <a:chOff x="1986" y="196"/>
              <a:chExt cx="602" cy="514"/>
            </a:xfrm>
            <a:grpFill/>
          </p:grpSpPr>
          <p:sp>
            <p:nvSpPr>
              <p:cNvPr id="2427" name="Freeform 19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8" name="Freeform 20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59" name="Group 21"/>
            <p:cNvGrpSpPr>
              <a:grpSpLocks/>
            </p:cNvGrpSpPr>
            <p:nvPr/>
          </p:nvGrpSpPr>
          <p:grpSpPr bwMode="auto">
            <a:xfrm>
              <a:off x="5235710" y="1040422"/>
              <a:ext cx="449021" cy="652993"/>
              <a:chOff x="2416" y="196"/>
              <a:chExt cx="317" cy="461"/>
            </a:xfrm>
            <a:grpFill/>
          </p:grpSpPr>
          <p:sp>
            <p:nvSpPr>
              <p:cNvPr id="2425" name="Freeform 22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6" name="Freeform 23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83" name="Group 24"/>
            <p:cNvGrpSpPr>
              <a:grpSpLocks/>
            </p:cNvGrpSpPr>
            <p:nvPr/>
          </p:nvGrpSpPr>
          <p:grpSpPr bwMode="auto">
            <a:xfrm>
              <a:off x="5482176" y="1040422"/>
              <a:ext cx="526926" cy="691237"/>
              <a:chOff x="2590" y="196"/>
              <a:chExt cx="372" cy="488"/>
            </a:xfrm>
            <a:grpFill/>
          </p:grpSpPr>
          <p:sp>
            <p:nvSpPr>
              <p:cNvPr id="2423" name="Freeform 25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4" name="Freeform 26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4" name="Group 27"/>
            <p:cNvGrpSpPr>
              <a:grpSpLocks/>
            </p:cNvGrpSpPr>
            <p:nvPr/>
          </p:nvGrpSpPr>
          <p:grpSpPr bwMode="auto">
            <a:xfrm>
              <a:off x="2028825" y="2040449"/>
              <a:ext cx="932036" cy="691237"/>
              <a:chOff x="152" y="902"/>
              <a:chExt cx="658" cy="488"/>
            </a:xfrm>
            <a:grpFill/>
          </p:grpSpPr>
          <p:sp>
            <p:nvSpPr>
              <p:cNvPr id="2421" name="Freeform 28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2" name="Freeform 29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5" name="Group 30"/>
            <p:cNvGrpSpPr>
              <a:grpSpLocks/>
            </p:cNvGrpSpPr>
            <p:nvPr/>
          </p:nvGrpSpPr>
          <p:grpSpPr bwMode="auto">
            <a:xfrm>
              <a:off x="2635074" y="2193428"/>
              <a:ext cx="654409" cy="498597"/>
              <a:chOff x="580" y="1010"/>
              <a:chExt cx="462" cy="352"/>
            </a:xfrm>
            <a:grpFill/>
          </p:grpSpPr>
          <p:sp>
            <p:nvSpPr>
              <p:cNvPr id="2419" name="Freeform 31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0" name="Freeform 32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9" name="Group 33"/>
            <p:cNvGrpSpPr>
              <a:grpSpLocks/>
            </p:cNvGrpSpPr>
            <p:nvPr/>
          </p:nvGrpSpPr>
          <p:grpSpPr bwMode="auto">
            <a:xfrm>
              <a:off x="2881539" y="1693415"/>
              <a:ext cx="851298" cy="616164"/>
              <a:chOff x="754" y="657"/>
              <a:chExt cx="601" cy="435"/>
            </a:xfrm>
            <a:grpFill/>
          </p:grpSpPr>
          <p:sp>
            <p:nvSpPr>
              <p:cNvPr id="2417" name="Freeform 34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8" name="Freeform 35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0" name="Group 36"/>
            <p:cNvGrpSpPr>
              <a:grpSpLocks/>
            </p:cNvGrpSpPr>
            <p:nvPr/>
          </p:nvGrpSpPr>
          <p:grpSpPr bwMode="auto">
            <a:xfrm>
              <a:off x="3612437" y="1424286"/>
              <a:ext cx="609082" cy="460352"/>
              <a:chOff x="1270" y="467"/>
              <a:chExt cx="430" cy="325"/>
            </a:xfrm>
            <a:grpFill/>
          </p:grpSpPr>
          <p:sp>
            <p:nvSpPr>
              <p:cNvPr id="2415" name="Freeform 37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" name="Freeform 38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1" name="Group 39"/>
            <p:cNvGrpSpPr>
              <a:grpSpLocks/>
            </p:cNvGrpSpPr>
            <p:nvPr/>
          </p:nvGrpSpPr>
          <p:grpSpPr bwMode="auto">
            <a:xfrm>
              <a:off x="3652098" y="1808148"/>
              <a:ext cx="694070" cy="501430"/>
              <a:chOff x="1298" y="738"/>
              <a:chExt cx="490" cy="354"/>
            </a:xfrm>
            <a:grpFill/>
          </p:grpSpPr>
          <p:sp>
            <p:nvSpPr>
              <p:cNvPr id="2413" name="Freeform 40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4" name="Freeform 41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2" name="Group 42"/>
            <p:cNvGrpSpPr>
              <a:grpSpLocks/>
            </p:cNvGrpSpPr>
            <p:nvPr/>
          </p:nvGrpSpPr>
          <p:grpSpPr bwMode="auto">
            <a:xfrm>
              <a:off x="4221518" y="1502191"/>
              <a:ext cx="648743" cy="614747"/>
              <a:chOff x="1700" y="522"/>
              <a:chExt cx="458" cy="434"/>
            </a:xfrm>
            <a:grpFill/>
          </p:grpSpPr>
          <p:sp>
            <p:nvSpPr>
              <p:cNvPr id="2411" name="Freeform 43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2" name="Freeform 44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3" name="Group 45"/>
            <p:cNvGrpSpPr>
              <a:grpSpLocks/>
            </p:cNvGrpSpPr>
            <p:nvPr/>
          </p:nvGrpSpPr>
          <p:grpSpPr bwMode="auto">
            <a:xfrm>
              <a:off x="4343335" y="2115522"/>
              <a:ext cx="568004" cy="538258"/>
              <a:chOff x="1786" y="955"/>
              <a:chExt cx="401" cy="380"/>
            </a:xfrm>
            <a:grpFill/>
          </p:grpSpPr>
          <p:sp>
            <p:nvSpPr>
              <p:cNvPr id="2409" name="Freeform 46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0" name="Freeform 47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4" name="Group 48"/>
            <p:cNvGrpSpPr>
              <a:grpSpLocks/>
            </p:cNvGrpSpPr>
            <p:nvPr/>
          </p:nvGrpSpPr>
          <p:grpSpPr bwMode="auto">
            <a:xfrm>
              <a:off x="4707368" y="1539019"/>
              <a:ext cx="771975" cy="770559"/>
              <a:chOff x="2043" y="548"/>
              <a:chExt cx="545" cy="544"/>
            </a:xfrm>
            <a:grpFill/>
          </p:grpSpPr>
          <p:sp>
            <p:nvSpPr>
              <p:cNvPr id="2407" name="Freeform 49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8" name="Freeform 50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5" name="Group 51"/>
            <p:cNvGrpSpPr>
              <a:grpSpLocks/>
            </p:cNvGrpSpPr>
            <p:nvPr/>
          </p:nvGrpSpPr>
          <p:grpSpPr bwMode="auto">
            <a:xfrm>
              <a:off x="5361776" y="1731659"/>
              <a:ext cx="849881" cy="500014"/>
              <a:chOff x="2505" y="684"/>
              <a:chExt cx="600" cy="353"/>
            </a:xfrm>
            <a:grpFill/>
          </p:grpSpPr>
          <p:sp>
            <p:nvSpPr>
              <p:cNvPr id="2405" name="Freeform 52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6" name="Freeform 53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1" name="Group 54"/>
            <p:cNvGrpSpPr>
              <a:grpSpLocks/>
            </p:cNvGrpSpPr>
            <p:nvPr/>
          </p:nvGrpSpPr>
          <p:grpSpPr bwMode="auto">
            <a:xfrm>
              <a:off x="4829184" y="1962544"/>
              <a:ext cx="610498" cy="729481"/>
              <a:chOff x="2129" y="847"/>
              <a:chExt cx="431" cy="515"/>
            </a:xfrm>
            <a:grpFill/>
          </p:grpSpPr>
          <p:sp>
            <p:nvSpPr>
              <p:cNvPr id="2403" name="Freeform 55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4" name="Freeform 56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3" name="Group 57"/>
            <p:cNvGrpSpPr>
              <a:grpSpLocks/>
            </p:cNvGrpSpPr>
            <p:nvPr/>
          </p:nvGrpSpPr>
          <p:grpSpPr bwMode="auto">
            <a:xfrm>
              <a:off x="5319282" y="2155183"/>
              <a:ext cx="732314" cy="729481"/>
              <a:chOff x="2475" y="983"/>
              <a:chExt cx="517" cy="515"/>
            </a:xfrm>
            <a:grpFill/>
          </p:grpSpPr>
          <p:sp>
            <p:nvSpPr>
              <p:cNvPr id="2401" name="Freeform 58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2" name="Freeform 59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4" name="Group 60"/>
            <p:cNvGrpSpPr>
              <a:grpSpLocks/>
            </p:cNvGrpSpPr>
            <p:nvPr/>
          </p:nvGrpSpPr>
          <p:grpSpPr bwMode="auto">
            <a:xfrm>
              <a:off x="2841878" y="2309578"/>
              <a:ext cx="973114" cy="1189834"/>
              <a:chOff x="726" y="1092"/>
              <a:chExt cx="687" cy="840"/>
            </a:xfrm>
            <a:grpFill/>
          </p:grpSpPr>
          <p:sp>
            <p:nvSpPr>
              <p:cNvPr id="2399" name="Freeform 61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0" name="Freeform 62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5" name="Group 63"/>
            <p:cNvGrpSpPr>
              <a:grpSpLocks/>
            </p:cNvGrpSpPr>
            <p:nvPr/>
          </p:nvGrpSpPr>
          <p:grpSpPr bwMode="auto">
            <a:xfrm>
              <a:off x="3490621" y="2309578"/>
              <a:ext cx="855547" cy="652993"/>
              <a:chOff x="1184" y="1092"/>
              <a:chExt cx="604" cy="461"/>
            </a:xfrm>
            <a:grpFill/>
          </p:grpSpPr>
          <p:sp>
            <p:nvSpPr>
              <p:cNvPr id="2397" name="Freeform 64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8" name="Freeform 65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7" name="Group 66"/>
            <p:cNvGrpSpPr>
              <a:grpSpLocks/>
            </p:cNvGrpSpPr>
            <p:nvPr/>
          </p:nvGrpSpPr>
          <p:grpSpPr bwMode="auto">
            <a:xfrm>
              <a:off x="3490621" y="2845003"/>
              <a:ext cx="1015608" cy="579336"/>
              <a:chOff x="1184" y="1470"/>
              <a:chExt cx="717" cy="409"/>
            </a:xfrm>
            <a:grpFill/>
          </p:grpSpPr>
          <p:sp>
            <p:nvSpPr>
              <p:cNvPr id="2395" name="Freeform 67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6" name="Freeform 68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8" name="Group 69"/>
            <p:cNvGrpSpPr>
              <a:grpSpLocks/>
            </p:cNvGrpSpPr>
            <p:nvPr/>
          </p:nvGrpSpPr>
          <p:grpSpPr bwMode="auto">
            <a:xfrm>
              <a:off x="4261180" y="2653781"/>
              <a:ext cx="488682" cy="845631"/>
              <a:chOff x="1728" y="1335"/>
              <a:chExt cx="345" cy="597"/>
            </a:xfrm>
            <a:grpFill/>
          </p:grpSpPr>
          <p:sp>
            <p:nvSpPr>
              <p:cNvPr id="2393" name="Freeform 70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4" name="Freeform 71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2" name="Group 72"/>
            <p:cNvGrpSpPr>
              <a:grpSpLocks/>
            </p:cNvGrpSpPr>
            <p:nvPr/>
          </p:nvGrpSpPr>
          <p:grpSpPr bwMode="auto">
            <a:xfrm>
              <a:off x="4749862" y="2537630"/>
              <a:ext cx="610498" cy="1114761"/>
              <a:chOff x="2073" y="1253"/>
              <a:chExt cx="431" cy="787"/>
            </a:xfrm>
            <a:grpFill/>
          </p:grpSpPr>
          <p:sp>
            <p:nvSpPr>
              <p:cNvPr id="2391" name="Freeform 73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2" name="Freeform 74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3" name="Group 75"/>
            <p:cNvGrpSpPr>
              <a:grpSpLocks/>
            </p:cNvGrpSpPr>
            <p:nvPr/>
          </p:nvGrpSpPr>
          <p:grpSpPr bwMode="auto">
            <a:xfrm>
              <a:off x="4955249" y="2884664"/>
              <a:ext cx="648743" cy="1076516"/>
              <a:chOff x="2218" y="1498"/>
              <a:chExt cx="458" cy="760"/>
            </a:xfrm>
            <a:grpFill/>
          </p:grpSpPr>
          <p:sp>
            <p:nvSpPr>
              <p:cNvPr id="2389" name="Freeform 76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0" name="Freeform 77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4" name="Group 78"/>
            <p:cNvGrpSpPr>
              <a:grpSpLocks/>
            </p:cNvGrpSpPr>
            <p:nvPr/>
          </p:nvGrpSpPr>
          <p:grpSpPr bwMode="auto">
            <a:xfrm>
              <a:off x="2271042" y="2731686"/>
              <a:ext cx="854130" cy="960366"/>
              <a:chOff x="323" y="1390"/>
              <a:chExt cx="603" cy="678"/>
            </a:xfrm>
            <a:grpFill/>
          </p:grpSpPr>
          <p:sp>
            <p:nvSpPr>
              <p:cNvPr id="2387" name="Freeform 79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8" name="Freeform 80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5" name="Group 81"/>
            <p:cNvGrpSpPr>
              <a:grpSpLocks/>
            </p:cNvGrpSpPr>
            <p:nvPr/>
          </p:nvGrpSpPr>
          <p:grpSpPr bwMode="auto">
            <a:xfrm>
              <a:off x="2677568" y="3462584"/>
              <a:ext cx="1015608" cy="691237"/>
              <a:chOff x="610" y="1906"/>
              <a:chExt cx="717" cy="488"/>
            </a:xfrm>
            <a:grpFill/>
          </p:grpSpPr>
          <p:sp>
            <p:nvSpPr>
              <p:cNvPr id="2385" name="Freeform 82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6" name="Freeform 83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6" name="Group 84"/>
            <p:cNvGrpSpPr>
              <a:grpSpLocks/>
            </p:cNvGrpSpPr>
            <p:nvPr/>
          </p:nvGrpSpPr>
          <p:grpSpPr bwMode="auto">
            <a:xfrm>
              <a:off x="3490621" y="3231700"/>
              <a:ext cx="1136008" cy="883877"/>
              <a:chOff x="1184" y="1743"/>
              <a:chExt cx="802" cy="624"/>
            </a:xfrm>
            <a:grpFill/>
          </p:grpSpPr>
          <p:sp>
            <p:nvSpPr>
              <p:cNvPr id="2383" name="Freeform 85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4" name="Freeform 86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7" name="Group 87"/>
            <p:cNvGrpSpPr>
              <a:grpSpLocks/>
            </p:cNvGrpSpPr>
            <p:nvPr/>
          </p:nvGrpSpPr>
          <p:grpSpPr bwMode="auto">
            <a:xfrm>
              <a:off x="4385829" y="3499412"/>
              <a:ext cx="811637" cy="692654"/>
              <a:chOff x="1816" y="1932"/>
              <a:chExt cx="573" cy="489"/>
            </a:xfrm>
            <a:grpFill/>
          </p:grpSpPr>
          <p:sp>
            <p:nvSpPr>
              <p:cNvPr id="2381" name="Freeform 88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2" name="Freeform 89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8" name="Group 90"/>
            <p:cNvGrpSpPr>
              <a:grpSpLocks/>
            </p:cNvGrpSpPr>
            <p:nvPr/>
          </p:nvGrpSpPr>
          <p:grpSpPr bwMode="auto">
            <a:xfrm>
              <a:off x="2514674" y="4115576"/>
              <a:ext cx="1017024" cy="729481"/>
              <a:chOff x="495" y="2367"/>
              <a:chExt cx="718" cy="515"/>
            </a:xfrm>
            <a:grpFill/>
          </p:grpSpPr>
          <p:sp>
            <p:nvSpPr>
              <p:cNvPr id="2379" name="Freeform 91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0" name="Freeform 92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50" name="Group 93"/>
            <p:cNvGrpSpPr>
              <a:grpSpLocks/>
            </p:cNvGrpSpPr>
            <p:nvPr/>
          </p:nvGrpSpPr>
          <p:grpSpPr bwMode="auto">
            <a:xfrm>
              <a:off x="3326310" y="4115576"/>
              <a:ext cx="691237" cy="691237"/>
              <a:chOff x="1068" y="2367"/>
              <a:chExt cx="488" cy="488"/>
            </a:xfrm>
            <a:grpFill/>
          </p:grpSpPr>
          <p:sp>
            <p:nvSpPr>
              <p:cNvPr id="2377" name="Freeform 94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8" name="Freeform 95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68" name="Group 96"/>
            <p:cNvGrpSpPr>
              <a:grpSpLocks/>
            </p:cNvGrpSpPr>
            <p:nvPr/>
          </p:nvGrpSpPr>
          <p:grpSpPr bwMode="auto">
            <a:xfrm>
              <a:off x="3979303" y="3999426"/>
              <a:ext cx="609082" cy="730898"/>
              <a:chOff x="1529" y="2285"/>
              <a:chExt cx="430" cy="516"/>
            </a:xfrm>
            <a:grpFill/>
          </p:grpSpPr>
          <p:sp>
            <p:nvSpPr>
              <p:cNvPr id="2375" name="Freeform 97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6" name="Freeform 98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69" name="Group 99"/>
            <p:cNvGrpSpPr>
              <a:grpSpLocks/>
            </p:cNvGrpSpPr>
            <p:nvPr/>
          </p:nvGrpSpPr>
          <p:grpSpPr bwMode="auto">
            <a:xfrm>
              <a:off x="4183274" y="4192066"/>
              <a:ext cx="1093514" cy="808803"/>
              <a:chOff x="1673" y="2421"/>
              <a:chExt cx="772" cy="571"/>
            </a:xfrm>
            <a:grpFill/>
          </p:grpSpPr>
          <p:sp>
            <p:nvSpPr>
              <p:cNvPr id="2373" name="Freeform 100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4" name="Freeform 101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70" name="Group 102"/>
            <p:cNvGrpSpPr>
              <a:grpSpLocks/>
            </p:cNvGrpSpPr>
            <p:nvPr/>
          </p:nvGrpSpPr>
          <p:grpSpPr bwMode="auto">
            <a:xfrm>
              <a:off x="4994910" y="3921520"/>
              <a:ext cx="740814" cy="769143"/>
              <a:chOff x="2246" y="2230"/>
              <a:chExt cx="523" cy="543"/>
            </a:xfrm>
            <a:grpFill/>
          </p:grpSpPr>
          <p:sp>
            <p:nvSpPr>
              <p:cNvPr id="2371" name="Freeform 103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2" name="Freeform 104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71" name="Freeform 107"/>
            <p:cNvSpPr>
              <a:spLocks/>
            </p:cNvSpPr>
            <p:nvPr/>
          </p:nvSpPr>
          <p:spPr bwMode="auto">
            <a:xfrm>
              <a:off x="5725808" y="3922937"/>
              <a:ext cx="648743" cy="539674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56" y="218"/>
                </a:cxn>
                <a:cxn ang="0">
                  <a:pos x="0" y="327"/>
                </a:cxn>
                <a:cxn ang="0">
                  <a:pos x="0" y="381"/>
                </a:cxn>
                <a:cxn ang="0">
                  <a:pos x="56" y="327"/>
                </a:cxn>
                <a:cxn ang="0">
                  <a:pos x="458" y="327"/>
                </a:cxn>
                <a:cxn ang="0">
                  <a:pos x="430" y="136"/>
                </a:cxn>
                <a:cxn ang="0">
                  <a:pos x="458" y="0"/>
                </a:cxn>
                <a:cxn ang="0">
                  <a:pos x="114" y="0"/>
                </a:cxn>
              </a:cxnLst>
              <a:rect l="0" t="0" r="r" b="b"/>
              <a:pathLst>
                <a:path w="458" h="381">
                  <a:moveTo>
                    <a:pt x="114" y="0"/>
                  </a:moveTo>
                  <a:lnTo>
                    <a:pt x="56" y="218"/>
                  </a:lnTo>
                  <a:lnTo>
                    <a:pt x="0" y="327"/>
                  </a:lnTo>
                  <a:lnTo>
                    <a:pt x="0" y="381"/>
                  </a:lnTo>
                  <a:lnTo>
                    <a:pt x="56" y="327"/>
                  </a:lnTo>
                  <a:lnTo>
                    <a:pt x="458" y="327"/>
                  </a:lnTo>
                  <a:lnTo>
                    <a:pt x="430" y="136"/>
                  </a:lnTo>
                  <a:lnTo>
                    <a:pt x="458" y="0"/>
                  </a:lnTo>
                  <a:lnTo>
                    <a:pt x="114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2" name="Freeform 110"/>
            <p:cNvSpPr>
              <a:spLocks/>
            </p:cNvSpPr>
            <p:nvPr/>
          </p:nvSpPr>
          <p:spPr bwMode="auto">
            <a:xfrm>
              <a:off x="6293813" y="3922937"/>
              <a:ext cx="446187" cy="53967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9" y="136"/>
                </a:cxn>
                <a:cxn ang="0">
                  <a:pos x="57" y="327"/>
                </a:cxn>
                <a:cxn ang="0">
                  <a:pos x="0" y="381"/>
                </a:cxn>
                <a:cxn ang="0">
                  <a:pos x="315" y="381"/>
                </a:cxn>
                <a:cxn ang="0">
                  <a:pos x="315" y="0"/>
                </a:cxn>
                <a:cxn ang="0">
                  <a:pos x="57" y="0"/>
                </a:cxn>
              </a:cxnLst>
              <a:rect l="0" t="0" r="r" b="b"/>
              <a:pathLst>
                <a:path w="315" h="381">
                  <a:moveTo>
                    <a:pt x="57" y="0"/>
                  </a:moveTo>
                  <a:lnTo>
                    <a:pt x="29" y="136"/>
                  </a:lnTo>
                  <a:lnTo>
                    <a:pt x="57" y="327"/>
                  </a:lnTo>
                  <a:lnTo>
                    <a:pt x="0" y="381"/>
                  </a:lnTo>
                  <a:lnTo>
                    <a:pt x="315" y="381"/>
                  </a:lnTo>
                  <a:lnTo>
                    <a:pt x="315" y="0"/>
                  </a:lnTo>
                  <a:lnTo>
                    <a:pt x="5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3" name="Freeform 113"/>
            <p:cNvSpPr>
              <a:spLocks/>
            </p:cNvSpPr>
            <p:nvPr/>
          </p:nvSpPr>
          <p:spPr bwMode="auto">
            <a:xfrm>
              <a:off x="6740000" y="3922937"/>
              <a:ext cx="446188" cy="10368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5"/>
                </a:cxn>
                <a:cxn ang="0">
                  <a:pos x="86" y="678"/>
                </a:cxn>
                <a:cxn ang="0">
                  <a:pos x="258" y="732"/>
                </a:cxn>
                <a:cxn ang="0">
                  <a:pos x="315" y="651"/>
                </a:cxn>
                <a:cxn ang="0">
                  <a:pos x="287" y="299"/>
                </a:cxn>
                <a:cxn ang="0">
                  <a:pos x="201" y="81"/>
                </a:cxn>
                <a:cxn ang="0">
                  <a:pos x="201" y="0"/>
                </a:cxn>
                <a:cxn ang="0">
                  <a:pos x="0" y="0"/>
                </a:cxn>
              </a:cxnLst>
              <a:rect l="0" t="0" r="r" b="b"/>
              <a:pathLst>
                <a:path w="315" h="732">
                  <a:moveTo>
                    <a:pt x="0" y="0"/>
                  </a:moveTo>
                  <a:lnTo>
                    <a:pt x="0" y="515"/>
                  </a:lnTo>
                  <a:lnTo>
                    <a:pt x="86" y="678"/>
                  </a:lnTo>
                  <a:lnTo>
                    <a:pt x="258" y="732"/>
                  </a:lnTo>
                  <a:lnTo>
                    <a:pt x="315" y="651"/>
                  </a:lnTo>
                  <a:lnTo>
                    <a:pt x="287" y="299"/>
                  </a:lnTo>
                  <a:lnTo>
                    <a:pt x="201" y="81"/>
                  </a:lnTo>
                  <a:lnTo>
                    <a:pt x="201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4" name="Freeform 116"/>
            <p:cNvSpPr>
              <a:spLocks/>
            </p:cNvSpPr>
            <p:nvPr/>
          </p:nvSpPr>
          <p:spPr bwMode="auto">
            <a:xfrm>
              <a:off x="7026126" y="3922937"/>
              <a:ext cx="811637" cy="463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85" y="300"/>
                </a:cxn>
                <a:cxn ang="0">
                  <a:pos x="343" y="327"/>
                </a:cxn>
                <a:cxn ang="0">
                  <a:pos x="458" y="327"/>
                </a:cxn>
                <a:cxn ang="0">
                  <a:pos x="573" y="0"/>
                </a:cxn>
                <a:cxn ang="0">
                  <a:pos x="0" y="0"/>
                </a:cxn>
              </a:cxnLst>
              <a:rect l="0" t="0" r="r" b="b"/>
              <a:pathLst>
                <a:path w="573" h="327">
                  <a:moveTo>
                    <a:pt x="0" y="0"/>
                  </a:moveTo>
                  <a:lnTo>
                    <a:pt x="0" y="82"/>
                  </a:lnTo>
                  <a:lnTo>
                    <a:pt x="85" y="300"/>
                  </a:lnTo>
                  <a:lnTo>
                    <a:pt x="343" y="327"/>
                  </a:lnTo>
                  <a:lnTo>
                    <a:pt x="458" y="327"/>
                  </a:lnTo>
                  <a:lnTo>
                    <a:pt x="573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5" name="Freeform 119"/>
            <p:cNvSpPr>
              <a:spLocks/>
            </p:cNvSpPr>
            <p:nvPr/>
          </p:nvSpPr>
          <p:spPr bwMode="auto">
            <a:xfrm>
              <a:off x="7145110" y="4346460"/>
              <a:ext cx="898041" cy="767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352"/>
                </a:cxn>
                <a:cxn ang="0">
                  <a:pos x="87" y="325"/>
                </a:cxn>
                <a:cxn ang="0">
                  <a:pos x="260" y="406"/>
                </a:cxn>
                <a:cxn ang="0">
                  <a:pos x="260" y="461"/>
                </a:cxn>
                <a:cxn ang="0">
                  <a:pos x="519" y="542"/>
                </a:cxn>
                <a:cxn ang="0">
                  <a:pos x="605" y="515"/>
                </a:cxn>
                <a:cxn ang="0">
                  <a:pos x="634" y="461"/>
                </a:cxn>
                <a:cxn ang="0">
                  <a:pos x="548" y="243"/>
                </a:cxn>
                <a:cxn ang="0">
                  <a:pos x="375" y="27"/>
                </a:cxn>
                <a:cxn ang="0">
                  <a:pos x="260" y="27"/>
                </a:cxn>
                <a:cxn ang="0">
                  <a:pos x="0" y="0"/>
                </a:cxn>
              </a:cxnLst>
              <a:rect l="0" t="0" r="r" b="b"/>
              <a:pathLst>
                <a:path w="634" h="542">
                  <a:moveTo>
                    <a:pt x="0" y="0"/>
                  </a:moveTo>
                  <a:lnTo>
                    <a:pt x="29" y="352"/>
                  </a:lnTo>
                  <a:lnTo>
                    <a:pt x="87" y="325"/>
                  </a:lnTo>
                  <a:lnTo>
                    <a:pt x="260" y="406"/>
                  </a:lnTo>
                  <a:lnTo>
                    <a:pt x="260" y="461"/>
                  </a:lnTo>
                  <a:lnTo>
                    <a:pt x="519" y="542"/>
                  </a:lnTo>
                  <a:lnTo>
                    <a:pt x="605" y="515"/>
                  </a:lnTo>
                  <a:lnTo>
                    <a:pt x="634" y="461"/>
                  </a:lnTo>
                  <a:lnTo>
                    <a:pt x="548" y="243"/>
                  </a:lnTo>
                  <a:lnTo>
                    <a:pt x="375" y="27"/>
                  </a:lnTo>
                  <a:lnTo>
                    <a:pt x="260" y="27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176" name="Group 120"/>
            <p:cNvGrpSpPr>
              <a:grpSpLocks/>
            </p:cNvGrpSpPr>
            <p:nvPr/>
          </p:nvGrpSpPr>
          <p:grpSpPr bwMode="auto">
            <a:xfrm>
              <a:off x="2475013" y="4692079"/>
              <a:ext cx="1136008" cy="692654"/>
              <a:chOff x="467" y="2774"/>
              <a:chExt cx="802" cy="489"/>
            </a:xfrm>
            <a:grpFill/>
          </p:grpSpPr>
          <p:sp>
            <p:nvSpPr>
              <p:cNvPr id="2369" name="Freeform 121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0" name="Freeform 122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77" name="Freeform 125"/>
            <p:cNvSpPr>
              <a:spLocks/>
            </p:cNvSpPr>
            <p:nvPr/>
          </p:nvSpPr>
          <p:spPr bwMode="auto">
            <a:xfrm>
              <a:off x="3326310" y="4730324"/>
              <a:ext cx="733731" cy="65440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09"/>
                </a:cxn>
                <a:cxn ang="0">
                  <a:pos x="86" y="109"/>
                </a:cxn>
                <a:cxn ang="0">
                  <a:pos x="86" y="245"/>
                </a:cxn>
                <a:cxn ang="0">
                  <a:pos x="115" y="245"/>
                </a:cxn>
                <a:cxn ang="0">
                  <a:pos x="115" y="326"/>
                </a:cxn>
                <a:cxn ang="0">
                  <a:pos x="201" y="326"/>
                </a:cxn>
                <a:cxn ang="0">
                  <a:pos x="201" y="408"/>
                </a:cxn>
                <a:cxn ang="0">
                  <a:pos x="115" y="408"/>
                </a:cxn>
                <a:cxn ang="0">
                  <a:pos x="115" y="462"/>
                </a:cxn>
                <a:cxn ang="0">
                  <a:pos x="374" y="462"/>
                </a:cxn>
                <a:cxn ang="0">
                  <a:pos x="489" y="408"/>
                </a:cxn>
                <a:cxn ang="0">
                  <a:pos x="518" y="299"/>
                </a:cxn>
                <a:cxn ang="0">
                  <a:pos x="460" y="272"/>
                </a:cxn>
                <a:cxn ang="0">
                  <a:pos x="460" y="109"/>
                </a:cxn>
                <a:cxn ang="0">
                  <a:pos x="489" y="54"/>
                </a:cxn>
                <a:cxn ang="0">
                  <a:pos x="460" y="0"/>
                </a:cxn>
                <a:cxn ang="0">
                  <a:pos x="345" y="0"/>
                </a:cxn>
                <a:cxn ang="0">
                  <a:pos x="345" y="54"/>
                </a:cxn>
                <a:cxn ang="0">
                  <a:pos x="0" y="54"/>
                </a:cxn>
              </a:cxnLst>
              <a:rect l="0" t="0" r="r" b="b"/>
              <a:pathLst>
                <a:path w="518" h="462">
                  <a:moveTo>
                    <a:pt x="0" y="54"/>
                  </a:moveTo>
                  <a:lnTo>
                    <a:pt x="0" y="109"/>
                  </a:lnTo>
                  <a:lnTo>
                    <a:pt x="86" y="109"/>
                  </a:lnTo>
                  <a:lnTo>
                    <a:pt x="86" y="245"/>
                  </a:lnTo>
                  <a:lnTo>
                    <a:pt x="115" y="245"/>
                  </a:lnTo>
                  <a:lnTo>
                    <a:pt x="115" y="326"/>
                  </a:lnTo>
                  <a:lnTo>
                    <a:pt x="201" y="326"/>
                  </a:lnTo>
                  <a:lnTo>
                    <a:pt x="201" y="408"/>
                  </a:lnTo>
                  <a:lnTo>
                    <a:pt x="115" y="408"/>
                  </a:lnTo>
                  <a:lnTo>
                    <a:pt x="115" y="462"/>
                  </a:lnTo>
                  <a:lnTo>
                    <a:pt x="374" y="462"/>
                  </a:lnTo>
                  <a:lnTo>
                    <a:pt x="489" y="408"/>
                  </a:lnTo>
                  <a:lnTo>
                    <a:pt x="518" y="299"/>
                  </a:lnTo>
                  <a:lnTo>
                    <a:pt x="460" y="272"/>
                  </a:lnTo>
                  <a:lnTo>
                    <a:pt x="460" y="109"/>
                  </a:lnTo>
                  <a:lnTo>
                    <a:pt x="489" y="54"/>
                  </a:lnTo>
                  <a:lnTo>
                    <a:pt x="460" y="0"/>
                  </a:lnTo>
                  <a:lnTo>
                    <a:pt x="345" y="0"/>
                  </a:lnTo>
                  <a:lnTo>
                    <a:pt x="345" y="54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178" name="Group 126"/>
            <p:cNvGrpSpPr>
              <a:grpSpLocks/>
            </p:cNvGrpSpPr>
            <p:nvPr/>
          </p:nvGrpSpPr>
          <p:grpSpPr bwMode="auto">
            <a:xfrm>
              <a:off x="3979303" y="4730324"/>
              <a:ext cx="647326" cy="616164"/>
              <a:chOff x="1529" y="2801"/>
              <a:chExt cx="457" cy="435"/>
            </a:xfrm>
            <a:grpFill/>
          </p:grpSpPr>
          <p:sp>
            <p:nvSpPr>
              <p:cNvPr id="2367" name="Freeform 127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8" name="Freeform 128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79" name="Group 129"/>
            <p:cNvGrpSpPr>
              <a:grpSpLocks/>
            </p:cNvGrpSpPr>
            <p:nvPr/>
          </p:nvGrpSpPr>
          <p:grpSpPr bwMode="auto">
            <a:xfrm>
              <a:off x="4465151" y="4845057"/>
              <a:ext cx="488682" cy="501430"/>
              <a:chOff x="1872" y="2882"/>
              <a:chExt cx="345" cy="354"/>
            </a:xfrm>
            <a:grpFill/>
          </p:grpSpPr>
          <p:sp>
            <p:nvSpPr>
              <p:cNvPr id="2365" name="Freeform 130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6" name="Freeform 131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6" name="Group 132"/>
            <p:cNvGrpSpPr>
              <a:grpSpLocks/>
            </p:cNvGrpSpPr>
            <p:nvPr/>
          </p:nvGrpSpPr>
          <p:grpSpPr bwMode="auto">
            <a:xfrm>
              <a:off x="5238543" y="4690663"/>
              <a:ext cx="895208" cy="654409"/>
              <a:chOff x="2418" y="2773"/>
              <a:chExt cx="632" cy="462"/>
            </a:xfrm>
            <a:grpFill/>
          </p:grpSpPr>
          <p:sp>
            <p:nvSpPr>
              <p:cNvPr id="2363" name="Freeform 133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4" name="Freeform 134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7" name="Group 135"/>
            <p:cNvGrpSpPr>
              <a:grpSpLocks/>
            </p:cNvGrpSpPr>
            <p:nvPr/>
          </p:nvGrpSpPr>
          <p:grpSpPr bwMode="auto">
            <a:xfrm>
              <a:off x="5521837" y="4461195"/>
              <a:ext cx="446188" cy="498597"/>
              <a:chOff x="2618" y="2611"/>
              <a:chExt cx="315" cy="352"/>
            </a:xfrm>
            <a:grpFill/>
          </p:grpSpPr>
          <p:sp>
            <p:nvSpPr>
              <p:cNvPr id="2361" name="Freeform 136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2" name="Freeform 137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20" name="Group 138"/>
            <p:cNvGrpSpPr>
              <a:grpSpLocks/>
            </p:cNvGrpSpPr>
            <p:nvPr/>
          </p:nvGrpSpPr>
          <p:grpSpPr bwMode="auto">
            <a:xfrm>
              <a:off x="5725808" y="4384705"/>
              <a:ext cx="648743" cy="575086"/>
              <a:chOff x="2762" y="2557"/>
              <a:chExt cx="458" cy="406"/>
            </a:xfrm>
            <a:grpFill/>
          </p:grpSpPr>
          <p:sp>
            <p:nvSpPr>
              <p:cNvPr id="2359" name="Freeform 139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0" name="Freeform 140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21" name="Freeform 143"/>
            <p:cNvSpPr>
              <a:spLocks/>
            </p:cNvSpPr>
            <p:nvPr/>
          </p:nvSpPr>
          <p:spPr bwMode="auto">
            <a:xfrm>
              <a:off x="6170579" y="4469146"/>
              <a:ext cx="694070" cy="652992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81"/>
                </a:cxn>
                <a:cxn ang="0">
                  <a:pos x="29" y="189"/>
                </a:cxn>
                <a:cxn ang="0">
                  <a:pos x="115" y="298"/>
                </a:cxn>
                <a:cxn ang="0">
                  <a:pos x="288" y="461"/>
                </a:cxn>
                <a:cxn ang="0">
                  <a:pos x="346" y="434"/>
                </a:cxn>
                <a:cxn ang="0">
                  <a:pos x="403" y="434"/>
                </a:cxn>
                <a:cxn ang="0">
                  <a:pos x="403" y="352"/>
                </a:cxn>
                <a:cxn ang="0">
                  <a:pos x="490" y="298"/>
                </a:cxn>
                <a:cxn ang="0">
                  <a:pos x="403" y="135"/>
                </a:cxn>
                <a:cxn ang="0">
                  <a:pos x="403" y="0"/>
                </a:cxn>
                <a:cxn ang="0">
                  <a:pos x="87" y="0"/>
                </a:cxn>
              </a:cxnLst>
              <a:rect l="0" t="0" r="r" b="b"/>
              <a:pathLst>
                <a:path w="490" h="461">
                  <a:moveTo>
                    <a:pt x="87" y="0"/>
                  </a:moveTo>
                  <a:lnTo>
                    <a:pt x="0" y="81"/>
                  </a:lnTo>
                  <a:lnTo>
                    <a:pt x="29" y="189"/>
                  </a:lnTo>
                  <a:lnTo>
                    <a:pt x="115" y="298"/>
                  </a:lnTo>
                  <a:lnTo>
                    <a:pt x="288" y="461"/>
                  </a:lnTo>
                  <a:lnTo>
                    <a:pt x="346" y="434"/>
                  </a:lnTo>
                  <a:lnTo>
                    <a:pt x="403" y="434"/>
                  </a:lnTo>
                  <a:lnTo>
                    <a:pt x="403" y="352"/>
                  </a:lnTo>
                  <a:lnTo>
                    <a:pt x="490" y="298"/>
                  </a:lnTo>
                  <a:lnTo>
                    <a:pt x="403" y="135"/>
                  </a:lnTo>
                  <a:lnTo>
                    <a:pt x="403" y="0"/>
                  </a:lnTo>
                  <a:lnTo>
                    <a:pt x="8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222" name="Group 144"/>
            <p:cNvGrpSpPr>
              <a:grpSpLocks/>
            </p:cNvGrpSpPr>
            <p:nvPr/>
          </p:nvGrpSpPr>
          <p:grpSpPr bwMode="auto">
            <a:xfrm>
              <a:off x="6010519" y="4883303"/>
              <a:ext cx="650159" cy="423524"/>
              <a:chOff x="2963" y="2909"/>
              <a:chExt cx="459" cy="299"/>
            </a:xfrm>
            <a:grpFill/>
          </p:grpSpPr>
          <p:sp>
            <p:nvSpPr>
              <p:cNvPr id="2357" name="Freeform 145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8" name="Freeform 146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24" name="Freeform 148"/>
            <p:cNvSpPr>
              <a:spLocks/>
            </p:cNvSpPr>
            <p:nvPr/>
          </p:nvSpPr>
          <p:spPr bwMode="auto">
            <a:xfrm>
              <a:off x="6619600" y="4921547"/>
              <a:ext cx="485848" cy="617580"/>
            </a:xfrm>
            <a:custGeom>
              <a:avLst/>
              <a:gdLst/>
              <a:ahLst/>
              <a:cxnLst>
                <a:cxn ang="0">
                  <a:pos x="28" y="109"/>
                </a:cxn>
                <a:cxn ang="0">
                  <a:pos x="28" y="164"/>
                </a:cxn>
                <a:cxn ang="0">
                  <a:pos x="0" y="300"/>
                </a:cxn>
                <a:cxn ang="0">
                  <a:pos x="28" y="436"/>
                </a:cxn>
                <a:cxn ang="0">
                  <a:pos x="114" y="436"/>
                </a:cxn>
                <a:cxn ang="0">
                  <a:pos x="114" y="300"/>
                </a:cxn>
                <a:cxn ang="0">
                  <a:pos x="201" y="300"/>
                </a:cxn>
                <a:cxn ang="0">
                  <a:pos x="258" y="245"/>
                </a:cxn>
                <a:cxn ang="0">
                  <a:pos x="229" y="164"/>
                </a:cxn>
                <a:cxn ang="0">
                  <a:pos x="229" y="109"/>
                </a:cxn>
                <a:cxn ang="0">
                  <a:pos x="343" y="27"/>
                </a:cxn>
                <a:cxn ang="0">
                  <a:pos x="258" y="0"/>
                </a:cxn>
                <a:cxn ang="0">
                  <a:pos x="172" y="136"/>
                </a:cxn>
                <a:cxn ang="0">
                  <a:pos x="114" y="136"/>
                </a:cxn>
                <a:cxn ang="0">
                  <a:pos x="86" y="109"/>
                </a:cxn>
                <a:cxn ang="0">
                  <a:pos x="28" y="109"/>
                </a:cxn>
              </a:cxnLst>
              <a:rect l="0" t="0" r="r" b="b"/>
              <a:pathLst>
                <a:path w="343" h="436">
                  <a:moveTo>
                    <a:pt x="28" y="109"/>
                  </a:moveTo>
                  <a:lnTo>
                    <a:pt x="28" y="164"/>
                  </a:lnTo>
                  <a:lnTo>
                    <a:pt x="0" y="300"/>
                  </a:lnTo>
                  <a:lnTo>
                    <a:pt x="28" y="436"/>
                  </a:lnTo>
                  <a:lnTo>
                    <a:pt x="114" y="436"/>
                  </a:lnTo>
                  <a:lnTo>
                    <a:pt x="114" y="300"/>
                  </a:lnTo>
                  <a:lnTo>
                    <a:pt x="201" y="300"/>
                  </a:lnTo>
                  <a:lnTo>
                    <a:pt x="258" y="245"/>
                  </a:lnTo>
                  <a:lnTo>
                    <a:pt x="229" y="164"/>
                  </a:lnTo>
                  <a:lnTo>
                    <a:pt x="229" y="109"/>
                  </a:lnTo>
                  <a:lnTo>
                    <a:pt x="343" y="27"/>
                  </a:lnTo>
                  <a:lnTo>
                    <a:pt x="258" y="0"/>
                  </a:lnTo>
                  <a:lnTo>
                    <a:pt x="172" y="136"/>
                  </a:lnTo>
                  <a:lnTo>
                    <a:pt x="114" y="136"/>
                  </a:lnTo>
                  <a:lnTo>
                    <a:pt x="86" y="109"/>
                  </a:lnTo>
                  <a:lnTo>
                    <a:pt x="28" y="109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8" name="Freeform 152"/>
            <p:cNvSpPr>
              <a:spLocks/>
            </p:cNvSpPr>
            <p:nvPr/>
          </p:nvSpPr>
          <p:spPr bwMode="auto">
            <a:xfrm>
              <a:off x="6213636" y="5150453"/>
              <a:ext cx="449020" cy="38386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8" y="54"/>
                </a:cxn>
                <a:cxn ang="0">
                  <a:pos x="0" y="108"/>
                </a:cxn>
                <a:cxn ang="0">
                  <a:pos x="0" y="135"/>
                </a:cxn>
                <a:cxn ang="0">
                  <a:pos x="29" y="135"/>
                </a:cxn>
                <a:cxn ang="0">
                  <a:pos x="29" y="190"/>
                </a:cxn>
                <a:cxn ang="0">
                  <a:pos x="58" y="190"/>
                </a:cxn>
                <a:cxn ang="0">
                  <a:pos x="58" y="244"/>
                </a:cxn>
                <a:cxn ang="0">
                  <a:pos x="87" y="244"/>
                </a:cxn>
                <a:cxn ang="0">
                  <a:pos x="87" y="271"/>
                </a:cxn>
                <a:cxn ang="0">
                  <a:pos x="317" y="271"/>
                </a:cxn>
                <a:cxn ang="0">
                  <a:pos x="288" y="135"/>
                </a:cxn>
                <a:cxn ang="0">
                  <a:pos x="317" y="0"/>
                </a:cxn>
              </a:cxnLst>
              <a:rect l="0" t="0" r="r" b="b"/>
              <a:pathLst>
                <a:path w="317" h="271">
                  <a:moveTo>
                    <a:pt x="317" y="0"/>
                  </a:moveTo>
                  <a:lnTo>
                    <a:pt x="58" y="54"/>
                  </a:lnTo>
                  <a:lnTo>
                    <a:pt x="0" y="108"/>
                  </a:lnTo>
                  <a:lnTo>
                    <a:pt x="0" y="135"/>
                  </a:lnTo>
                  <a:lnTo>
                    <a:pt x="29" y="135"/>
                  </a:lnTo>
                  <a:lnTo>
                    <a:pt x="29" y="190"/>
                  </a:lnTo>
                  <a:lnTo>
                    <a:pt x="58" y="190"/>
                  </a:lnTo>
                  <a:lnTo>
                    <a:pt x="58" y="244"/>
                  </a:lnTo>
                  <a:lnTo>
                    <a:pt x="87" y="244"/>
                  </a:lnTo>
                  <a:lnTo>
                    <a:pt x="87" y="271"/>
                  </a:lnTo>
                  <a:lnTo>
                    <a:pt x="317" y="271"/>
                  </a:lnTo>
                  <a:lnTo>
                    <a:pt x="288" y="135"/>
                  </a:lnTo>
                  <a:lnTo>
                    <a:pt x="31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8" name="Freeform 155"/>
            <p:cNvSpPr>
              <a:spLocks/>
            </p:cNvSpPr>
            <p:nvPr/>
          </p:nvSpPr>
          <p:spPr bwMode="auto">
            <a:xfrm>
              <a:off x="2188886" y="5384733"/>
              <a:ext cx="1828661" cy="65157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216"/>
                </a:cxn>
                <a:cxn ang="0">
                  <a:pos x="115" y="351"/>
                </a:cxn>
                <a:cxn ang="0">
                  <a:pos x="230" y="297"/>
                </a:cxn>
                <a:cxn ang="0">
                  <a:pos x="689" y="243"/>
                </a:cxn>
                <a:cxn ang="0">
                  <a:pos x="1291" y="460"/>
                </a:cxn>
                <a:cxn ang="0">
                  <a:pos x="1291" y="0"/>
                </a:cxn>
                <a:cxn ang="0">
                  <a:pos x="230" y="0"/>
                </a:cxn>
              </a:cxnLst>
              <a:rect l="0" t="0" r="r" b="b"/>
              <a:pathLst>
                <a:path w="1291" h="460">
                  <a:moveTo>
                    <a:pt x="230" y="0"/>
                  </a:moveTo>
                  <a:lnTo>
                    <a:pt x="0" y="216"/>
                  </a:lnTo>
                  <a:lnTo>
                    <a:pt x="115" y="351"/>
                  </a:lnTo>
                  <a:lnTo>
                    <a:pt x="230" y="297"/>
                  </a:lnTo>
                  <a:lnTo>
                    <a:pt x="689" y="243"/>
                  </a:lnTo>
                  <a:lnTo>
                    <a:pt x="1291" y="460"/>
                  </a:lnTo>
                  <a:lnTo>
                    <a:pt x="1291" y="0"/>
                  </a:lnTo>
                  <a:lnTo>
                    <a:pt x="23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243" name="Group 156"/>
            <p:cNvGrpSpPr>
              <a:grpSpLocks/>
            </p:cNvGrpSpPr>
            <p:nvPr/>
          </p:nvGrpSpPr>
          <p:grpSpPr bwMode="auto">
            <a:xfrm>
              <a:off x="3854654" y="5230337"/>
              <a:ext cx="1015608" cy="882461"/>
              <a:chOff x="1441" y="3154"/>
              <a:chExt cx="717" cy="623"/>
            </a:xfrm>
            <a:grpFill/>
          </p:grpSpPr>
          <p:sp>
            <p:nvSpPr>
              <p:cNvPr id="2355" name="Freeform 157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6" name="Freeform 158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47" name="Freeform 161"/>
            <p:cNvSpPr>
              <a:spLocks/>
            </p:cNvSpPr>
            <p:nvPr/>
          </p:nvSpPr>
          <p:spPr bwMode="auto">
            <a:xfrm>
              <a:off x="4829184" y="5267165"/>
              <a:ext cx="1059519" cy="53825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29" y="55"/>
                </a:cxn>
                <a:cxn ang="0">
                  <a:pos x="0" y="109"/>
                </a:cxn>
                <a:cxn ang="0">
                  <a:pos x="29" y="271"/>
                </a:cxn>
                <a:cxn ang="0">
                  <a:pos x="173" y="271"/>
                </a:cxn>
                <a:cxn ang="0">
                  <a:pos x="115" y="380"/>
                </a:cxn>
                <a:cxn ang="0">
                  <a:pos x="288" y="271"/>
                </a:cxn>
                <a:cxn ang="0">
                  <a:pos x="346" y="164"/>
                </a:cxn>
                <a:cxn ang="0">
                  <a:pos x="490" y="137"/>
                </a:cxn>
                <a:cxn ang="0">
                  <a:pos x="690" y="137"/>
                </a:cxn>
                <a:cxn ang="0">
                  <a:pos x="748" y="55"/>
                </a:cxn>
                <a:cxn ang="0">
                  <a:pos x="690" y="28"/>
                </a:cxn>
                <a:cxn ang="0">
                  <a:pos x="490" y="28"/>
                </a:cxn>
                <a:cxn ang="0">
                  <a:pos x="461" y="82"/>
                </a:cxn>
                <a:cxn ang="0">
                  <a:pos x="374" y="55"/>
                </a:cxn>
                <a:cxn ang="0">
                  <a:pos x="317" y="0"/>
                </a:cxn>
                <a:cxn ang="0">
                  <a:pos x="230" y="0"/>
                </a:cxn>
                <a:cxn ang="0">
                  <a:pos x="173" y="55"/>
                </a:cxn>
                <a:cxn ang="0">
                  <a:pos x="58" y="28"/>
                </a:cxn>
              </a:cxnLst>
              <a:rect l="0" t="0" r="r" b="b"/>
              <a:pathLst>
                <a:path w="748" h="380">
                  <a:moveTo>
                    <a:pt x="58" y="28"/>
                  </a:moveTo>
                  <a:lnTo>
                    <a:pt x="29" y="55"/>
                  </a:lnTo>
                  <a:lnTo>
                    <a:pt x="0" y="109"/>
                  </a:lnTo>
                  <a:lnTo>
                    <a:pt x="29" y="271"/>
                  </a:lnTo>
                  <a:lnTo>
                    <a:pt x="173" y="271"/>
                  </a:lnTo>
                  <a:lnTo>
                    <a:pt x="115" y="380"/>
                  </a:lnTo>
                  <a:lnTo>
                    <a:pt x="288" y="271"/>
                  </a:lnTo>
                  <a:lnTo>
                    <a:pt x="346" y="164"/>
                  </a:lnTo>
                  <a:lnTo>
                    <a:pt x="490" y="137"/>
                  </a:lnTo>
                  <a:lnTo>
                    <a:pt x="690" y="137"/>
                  </a:lnTo>
                  <a:lnTo>
                    <a:pt x="748" y="55"/>
                  </a:lnTo>
                  <a:lnTo>
                    <a:pt x="690" y="28"/>
                  </a:lnTo>
                  <a:lnTo>
                    <a:pt x="490" y="28"/>
                  </a:lnTo>
                  <a:lnTo>
                    <a:pt x="461" y="82"/>
                  </a:lnTo>
                  <a:lnTo>
                    <a:pt x="374" y="55"/>
                  </a:lnTo>
                  <a:lnTo>
                    <a:pt x="317" y="0"/>
                  </a:lnTo>
                  <a:lnTo>
                    <a:pt x="230" y="0"/>
                  </a:lnTo>
                  <a:lnTo>
                    <a:pt x="173" y="55"/>
                  </a:lnTo>
                  <a:lnTo>
                    <a:pt x="58" y="2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256" name="Group 162"/>
            <p:cNvGrpSpPr>
              <a:grpSpLocks/>
            </p:cNvGrpSpPr>
            <p:nvPr/>
          </p:nvGrpSpPr>
          <p:grpSpPr bwMode="auto">
            <a:xfrm>
              <a:off x="4829184" y="5959819"/>
              <a:ext cx="407943" cy="232301"/>
              <a:chOff x="2129" y="3669"/>
              <a:chExt cx="288" cy="164"/>
            </a:xfrm>
            <a:grpFill/>
          </p:grpSpPr>
          <p:sp>
            <p:nvSpPr>
              <p:cNvPr id="2353" name="Freeform 163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4" name="Freeform 164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89" name="Group 165"/>
            <p:cNvGrpSpPr>
              <a:grpSpLocks/>
            </p:cNvGrpSpPr>
            <p:nvPr/>
          </p:nvGrpSpPr>
          <p:grpSpPr bwMode="auto">
            <a:xfrm>
              <a:off x="4829184" y="4692079"/>
              <a:ext cx="855547" cy="692654"/>
              <a:chOff x="2129" y="2774"/>
              <a:chExt cx="604" cy="489"/>
            </a:xfrm>
            <a:grpFill/>
          </p:grpSpPr>
          <p:sp>
            <p:nvSpPr>
              <p:cNvPr id="2351" name="Freeform 166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2" name="Freeform 167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4" name="Group 168"/>
            <p:cNvGrpSpPr>
              <a:grpSpLocks/>
            </p:cNvGrpSpPr>
            <p:nvPr/>
          </p:nvGrpSpPr>
          <p:grpSpPr bwMode="auto">
            <a:xfrm>
              <a:off x="5805130" y="5308243"/>
              <a:ext cx="528343" cy="614747"/>
              <a:chOff x="2818" y="3209"/>
              <a:chExt cx="373" cy="434"/>
            </a:xfrm>
            <a:grpFill/>
          </p:grpSpPr>
          <p:sp>
            <p:nvSpPr>
              <p:cNvPr id="2349" name="Freeform 169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0" name="Freeform 170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6" name="Group 171"/>
            <p:cNvGrpSpPr>
              <a:grpSpLocks/>
            </p:cNvGrpSpPr>
            <p:nvPr/>
          </p:nvGrpSpPr>
          <p:grpSpPr bwMode="auto">
            <a:xfrm>
              <a:off x="5521837" y="5461222"/>
              <a:ext cx="529759" cy="344201"/>
              <a:chOff x="2618" y="3317"/>
              <a:chExt cx="374" cy="243"/>
            </a:xfrm>
            <a:grpFill/>
          </p:grpSpPr>
          <p:sp>
            <p:nvSpPr>
              <p:cNvPr id="2347" name="Freeform 172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8" name="Freeform 173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97" name="Freeform 175"/>
            <p:cNvSpPr>
              <a:spLocks/>
            </p:cNvSpPr>
            <p:nvPr/>
          </p:nvSpPr>
          <p:spPr bwMode="auto">
            <a:xfrm>
              <a:off x="4993494" y="5461222"/>
              <a:ext cx="1096347" cy="730898"/>
            </a:xfrm>
            <a:custGeom>
              <a:avLst/>
              <a:gdLst/>
              <a:ahLst/>
              <a:cxnLst>
                <a:cxn ang="0">
                  <a:pos x="230" y="28"/>
                </a:cxn>
                <a:cxn ang="0">
                  <a:pos x="172" y="135"/>
                </a:cxn>
                <a:cxn ang="0">
                  <a:pos x="0" y="244"/>
                </a:cxn>
                <a:cxn ang="0">
                  <a:pos x="258" y="244"/>
                </a:cxn>
                <a:cxn ang="0">
                  <a:pos x="230" y="353"/>
                </a:cxn>
                <a:cxn ang="0">
                  <a:pos x="316" y="353"/>
                </a:cxn>
                <a:cxn ang="0">
                  <a:pos x="344" y="461"/>
                </a:cxn>
                <a:cxn ang="0">
                  <a:pos x="459" y="434"/>
                </a:cxn>
                <a:cxn ang="0">
                  <a:pos x="573" y="516"/>
                </a:cxn>
                <a:cxn ang="0">
                  <a:pos x="659" y="353"/>
                </a:cxn>
                <a:cxn ang="0">
                  <a:pos x="774" y="326"/>
                </a:cxn>
                <a:cxn ang="0">
                  <a:pos x="745" y="244"/>
                </a:cxn>
                <a:cxn ang="0">
                  <a:pos x="488" y="217"/>
                </a:cxn>
                <a:cxn ang="0">
                  <a:pos x="488" y="108"/>
                </a:cxn>
                <a:cxn ang="0">
                  <a:pos x="373" y="0"/>
                </a:cxn>
                <a:cxn ang="0">
                  <a:pos x="230" y="28"/>
                </a:cxn>
              </a:cxnLst>
              <a:rect l="0" t="0" r="r" b="b"/>
              <a:pathLst>
                <a:path w="774" h="516">
                  <a:moveTo>
                    <a:pt x="230" y="28"/>
                  </a:moveTo>
                  <a:lnTo>
                    <a:pt x="172" y="135"/>
                  </a:lnTo>
                  <a:lnTo>
                    <a:pt x="0" y="244"/>
                  </a:lnTo>
                  <a:lnTo>
                    <a:pt x="258" y="244"/>
                  </a:lnTo>
                  <a:lnTo>
                    <a:pt x="230" y="353"/>
                  </a:lnTo>
                  <a:lnTo>
                    <a:pt x="316" y="353"/>
                  </a:lnTo>
                  <a:lnTo>
                    <a:pt x="344" y="461"/>
                  </a:lnTo>
                  <a:lnTo>
                    <a:pt x="459" y="434"/>
                  </a:lnTo>
                  <a:lnTo>
                    <a:pt x="573" y="516"/>
                  </a:lnTo>
                  <a:lnTo>
                    <a:pt x="659" y="353"/>
                  </a:lnTo>
                  <a:lnTo>
                    <a:pt x="774" y="326"/>
                  </a:lnTo>
                  <a:lnTo>
                    <a:pt x="745" y="244"/>
                  </a:lnTo>
                  <a:lnTo>
                    <a:pt x="488" y="217"/>
                  </a:lnTo>
                  <a:lnTo>
                    <a:pt x="488" y="108"/>
                  </a:lnTo>
                  <a:lnTo>
                    <a:pt x="373" y="0"/>
                  </a:lnTo>
                  <a:lnTo>
                    <a:pt x="230" y="28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00" name="Freeform 181"/>
            <p:cNvSpPr>
              <a:spLocks/>
            </p:cNvSpPr>
            <p:nvPr/>
          </p:nvSpPr>
          <p:spPr bwMode="auto">
            <a:xfrm>
              <a:off x="6170579" y="5537711"/>
              <a:ext cx="1341396" cy="115158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6"/>
                </a:cxn>
                <a:cxn ang="0">
                  <a:pos x="86" y="26"/>
                </a:cxn>
                <a:cxn ang="0">
                  <a:pos x="0" y="189"/>
                </a:cxn>
                <a:cxn ang="0">
                  <a:pos x="115" y="189"/>
                </a:cxn>
                <a:cxn ang="0">
                  <a:pos x="115" y="162"/>
                </a:cxn>
                <a:cxn ang="0">
                  <a:pos x="173" y="162"/>
                </a:cxn>
                <a:cxn ang="0">
                  <a:pos x="201" y="135"/>
                </a:cxn>
                <a:cxn ang="0">
                  <a:pos x="603" y="542"/>
                </a:cxn>
                <a:cxn ang="0">
                  <a:pos x="603" y="651"/>
                </a:cxn>
                <a:cxn ang="0">
                  <a:pos x="660" y="597"/>
                </a:cxn>
                <a:cxn ang="0">
                  <a:pos x="746" y="813"/>
                </a:cxn>
                <a:cxn ang="0">
                  <a:pos x="890" y="706"/>
                </a:cxn>
                <a:cxn ang="0">
                  <a:pos x="890" y="624"/>
                </a:cxn>
                <a:cxn ang="0">
                  <a:pos x="947" y="461"/>
                </a:cxn>
                <a:cxn ang="0">
                  <a:pos x="832" y="407"/>
                </a:cxn>
                <a:cxn ang="0">
                  <a:pos x="775" y="325"/>
                </a:cxn>
                <a:cxn ang="0">
                  <a:pos x="804" y="298"/>
                </a:cxn>
                <a:cxn ang="0">
                  <a:pos x="804" y="216"/>
                </a:cxn>
                <a:cxn ang="0">
                  <a:pos x="746" y="189"/>
                </a:cxn>
                <a:cxn ang="0">
                  <a:pos x="603" y="189"/>
                </a:cxn>
                <a:cxn ang="0">
                  <a:pos x="603" y="135"/>
                </a:cxn>
                <a:cxn ang="0">
                  <a:pos x="517" y="107"/>
                </a:cxn>
                <a:cxn ang="0">
                  <a:pos x="489" y="26"/>
                </a:cxn>
                <a:cxn ang="0">
                  <a:pos x="431" y="0"/>
                </a:cxn>
                <a:cxn ang="0">
                  <a:pos x="115" y="0"/>
                </a:cxn>
              </a:cxnLst>
              <a:rect l="0" t="0" r="r" b="b"/>
              <a:pathLst>
                <a:path w="947" h="813">
                  <a:moveTo>
                    <a:pt x="115" y="0"/>
                  </a:moveTo>
                  <a:lnTo>
                    <a:pt x="115" y="26"/>
                  </a:lnTo>
                  <a:lnTo>
                    <a:pt x="86" y="26"/>
                  </a:lnTo>
                  <a:lnTo>
                    <a:pt x="0" y="189"/>
                  </a:lnTo>
                  <a:lnTo>
                    <a:pt x="115" y="189"/>
                  </a:lnTo>
                  <a:lnTo>
                    <a:pt x="115" y="162"/>
                  </a:lnTo>
                  <a:lnTo>
                    <a:pt x="173" y="162"/>
                  </a:lnTo>
                  <a:lnTo>
                    <a:pt x="201" y="135"/>
                  </a:lnTo>
                  <a:lnTo>
                    <a:pt x="603" y="542"/>
                  </a:lnTo>
                  <a:lnTo>
                    <a:pt x="603" y="651"/>
                  </a:lnTo>
                  <a:lnTo>
                    <a:pt x="660" y="597"/>
                  </a:lnTo>
                  <a:lnTo>
                    <a:pt x="746" y="813"/>
                  </a:lnTo>
                  <a:lnTo>
                    <a:pt x="890" y="706"/>
                  </a:lnTo>
                  <a:lnTo>
                    <a:pt x="890" y="624"/>
                  </a:lnTo>
                  <a:lnTo>
                    <a:pt x="947" y="461"/>
                  </a:lnTo>
                  <a:lnTo>
                    <a:pt x="832" y="407"/>
                  </a:lnTo>
                  <a:lnTo>
                    <a:pt x="775" y="325"/>
                  </a:lnTo>
                  <a:lnTo>
                    <a:pt x="804" y="298"/>
                  </a:lnTo>
                  <a:lnTo>
                    <a:pt x="804" y="216"/>
                  </a:lnTo>
                  <a:lnTo>
                    <a:pt x="746" y="189"/>
                  </a:lnTo>
                  <a:lnTo>
                    <a:pt x="603" y="189"/>
                  </a:lnTo>
                  <a:lnTo>
                    <a:pt x="603" y="135"/>
                  </a:lnTo>
                  <a:lnTo>
                    <a:pt x="517" y="107"/>
                  </a:lnTo>
                  <a:lnTo>
                    <a:pt x="489" y="26"/>
                  </a:lnTo>
                  <a:lnTo>
                    <a:pt x="431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01" name="Freeform 185"/>
            <p:cNvSpPr>
              <a:spLocks/>
            </p:cNvSpPr>
            <p:nvPr/>
          </p:nvSpPr>
          <p:spPr bwMode="auto">
            <a:xfrm>
              <a:off x="6782494" y="5267165"/>
              <a:ext cx="487265" cy="5396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57" y="217"/>
                </a:cxn>
                <a:cxn ang="0">
                  <a:pos x="86" y="299"/>
                </a:cxn>
                <a:cxn ang="0">
                  <a:pos x="172" y="326"/>
                </a:cxn>
                <a:cxn ang="0">
                  <a:pos x="172" y="381"/>
                </a:cxn>
                <a:cxn ang="0">
                  <a:pos x="315" y="381"/>
                </a:cxn>
                <a:cxn ang="0">
                  <a:pos x="344" y="244"/>
                </a:cxn>
                <a:cxn ang="0">
                  <a:pos x="286" y="217"/>
                </a:cxn>
                <a:cxn ang="0">
                  <a:pos x="258" y="137"/>
                </a:cxn>
                <a:cxn ang="0">
                  <a:pos x="258" y="28"/>
                </a:cxn>
                <a:cxn ang="0">
                  <a:pos x="143" y="0"/>
                </a:cxn>
                <a:cxn ang="0">
                  <a:pos x="86" y="55"/>
                </a:cxn>
                <a:cxn ang="0">
                  <a:pos x="0" y="55"/>
                </a:cxn>
                <a:cxn ang="0">
                  <a:pos x="0" y="191"/>
                </a:cxn>
              </a:cxnLst>
              <a:rect l="0" t="0" r="r" b="b"/>
              <a:pathLst>
                <a:path w="344" h="381">
                  <a:moveTo>
                    <a:pt x="0" y="191"/>
                  </a:moveTo>
                  <a:lnTo>
                    <a:pt x="57" y="217"/>
                  </a:lnTo>
                  <a:lnTo>
                    <a:pt x="86" y="299"/>
                  </a:lnTo>
                  <a:lnTo>
                    <a:pt x="172" y="326"/>
                  </a:lnTo>
                  <a:lnTo>
                    <a:pt x="172" y="381"/>
                  </a:lnTo>
                  <a:lnTo>
                    <a:pt x="315" y="381"/>
                  </a:lnTo>
                  <a:lnTo>
                    <a:pt x="344" y="244"/>
                  </a:lnTo>
                  <a:lnTo>
                    <a:pt x="286" y="217"/>
                  </a:lnTo>
                  <a:lnTo>
                    <a:pt x="258" y="137"/>
                  </a:lnTo>
                  <a:lnTo>
                    <a:pt x="258" y="28"/>
                  </a:lnTo>
                  <a:lnTo>
                    <a:pt x="143" y="0"/>
                  </a:lnTo>
                  <a:lnTo>
                    <a:pt x="86" y="55"/>
                  </a:lnTo>
                  <a:lnTo>
                    <a:pt x="0" y="55"/>
                  </a:lnTo>
                  <a:lnTo>
                    <a:pt x="0" y="191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302" name="Group 189"/>
            <p:cNvGrpSpPr>
              <a:grpSpLocks/>
            </p:cNvGrpSpPr>
            <p:nvPr/>
          </p:nvGrpSpPr>
          <p:grpSpPr bwMode="auto">
            <a:xfrm>
              <a:off x="7309420" y="5114186"/>
              <a:ext cx="691237" cy="424941"/>
              <a:chOff x="3880" y="3072"/>
              <a:chExt cx="488" cy="300"/>
            </a:xfrm>
            <a:grpFill/>
          </p:grpSpPr>
          <p:sp>
            <p:nvSpPr>
              <p:cNvPr id="2345" name="Freeform 190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6" name="Freeform 191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03" name="Freeform 194"/>
            <p:cNvSpPr>
              <a:spLocks/>
            </p:cNvSpPr>
            <p:nvPr/>
          </p:nvSpPr>
          <p:spPr bwMode="auto">
            <a:xfrm>
              <a:off x="7431236" y="5500883"/>
              <a:ext cx="1422135" cy="122666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134"/>
                </a:cxn>
                <a:cxn ang="0">
                  <a:pos x="86" y="297"/>
                </a:cxn>
                <a:cxn ang="0">
                  <a:pos x="115" y="460"/>
                </a:cxn>
                <a:cxn ang="0">
                  <a:pos x="230" y="433"/>
                </a:cxn>
                <a:cxn ang="0">
                  <a:pos x="287" y="596"/>
                </a:cxn>
                <a:cxn ang="0">
                  <a:pos x="602" y="677"/>
                </a:cxn>
                <a:cxn ang="0">
                  <a:pos x="660" y="812"/>
                </a:cxn>
                <a:cxn ang="0">
                  <a:pos x="746" y="839"/>
                </a:cxn>
                <a:cxn ang="0">
                  <a:pos x="918" y="866"/>
                </a:cxn>
                <a:cxn ang="0">
                  <a:pos x="1004" y="677"/>
                </a:cxn>
                <a:cxn ang="0">
                  <a:pos x="832" y="542"/>
                </a:cxn>
                <a:cxn ang="0">
                  <a:pos x="488" y="460"/>
                </a:cxn>
                <a:cxn ang="0">
                  <a:pos x="316" y="270"/>
                </a:cxn>
                <a:cxn ang="0">
                  <a:pos x="431" y="297"/>
                </a:cxn>
                <a:cxn ang="0">
                  <a:pos x="488" y="216"/>
                </a:cxn>
                <a:cxn ang="0">
                  <a:pos x="172" y="80"/>
                </a:cxn>
                <a:cxn ang="0">
                  <a:pos x="144" y="27"/>
                </a:cxn>
                <a:cxn ang="0">
                  <a:pos x="57" y="0"/>
                </a:cxn>
              </a:cxnLst>
              <a:rect l="0" t="0" r="r" b="b"/>
              <a:pathLst>
                <a:path w="1004" h="866">
                  <a:moveTo>
                    <a:pt x="57" y="0"/>
                  </a:moveTo>
                  <a:lnTo>
                    <a:pt x="0" y="134"/>
                  </a:lnTo>
                  <a:lnTo>
                    <a:pt x="86" y="297"/>
                  </a:lnTo>
                  <a:lnTo>
                    <a:pt x="115" y="460"/>
                  </a:lnTo>
                  <a:lnTo>
                    <a:pt x="230" y="433"/>
                  </a:lnTo>
                  <a:lnTo>
                    <a:pt x="287" y="596"/>
                  </a:lnTo>
                  <a:lnTo>
                    <a:pt x="602" y="677"/>
                  </a:lnTo>
                  <a:lnTo>
                    <a:pt x="660" y="812"/>
                  </a:lnTo>
                  <a:lnTo>
                    <a:pt x="746" y="839"/>
                  </a:lnTo>
                  <a:lnTo>
                    <a:pt x="918" y="866"/>
                  </a:lnTo>
                  <a:lnTo>
                    <a:pt x="1004" y="677"/>
                  </a:lnTo>
                  <a:lnTo>
                    <a:pt x="832" y="542"/>
                  </a:lnTo>
                  <a:lnTo>
                    <a:pt x="488" y="460"/>
                  </a:lnTo>
                  <a:lnTo>
                    <a:pt x="316" y="270"/>
                  </a:lnTo>
                  <a:lnTo>
                    <a:pt x="431" y="297"/>
                  </a:lnTo>
                  <a:lnTo>
                    <a:pt x="488" y="216"/>
                  </a:lnTo>
                  <a:lnTo>
                    <a:pt x="172" y="80"/>
                  </a:lnTo>
                  <a:lnTo>
                    <a:pt x="144" y="27"/>
                  </a:lnTo>
                  <a:lnTo>
                    <a:pt x="5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304" name="Group 195"/>
            <p:cNvGrpSpPr>
              <a:grpSpLocks/>
            </p:cNvGrpSpPr>
            <p:nvPr/>
          </p:nvGrpSpPr>
          <p:grpSpPr bwMode="auto">
            <a:xfrm>
              <a:off x="5125225" y="3884692"/>
              <a:ext cx="770559" cy="566588"/>
              <a:chOff x="2338" y="2204"/>
              <a:chExt cx="544" cy="400"/>
            </a:xfrm>
            <a:grpFill/>
          </p:grpSpPr>
          <p:sp>
            <p:nvSpPr>
              <p:cNvPr id="2343" name="Freeform 196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4" name="Freeform 197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05" name="Freeform 200"/>
            <p:cNvSpPr>
              <a:spLocks/>
            </p:cNvSpPr>
            <p:nvPr/>
          </p:nvSpPr>
          <p:spPr bwMode="auto">
            <a:xfrm>
              <a:off x="7509143" y="5196342"/>
              <a:ext cx="886709" cy="602000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176" y="160"/>
                </a:cxn>
                <a:cxn ang="0">
                  <a:pos x="238" y="136"/>
                </a:cxn>
                <a:cxn ang="0">
                  <a:pos x="259" y="163"/>
                </a:cxn>
                <a:cxn ang="0">
                  <a:pos x="238" y="183"/>
                </a:cxn>
                <a:cxn ang="0">
                  <a:pos x="327" y="245"/>
                </a:cxn>
                <a:cxn ang="0">
                  <a:pos x="377" y="210"/>
                </a:cxn>
                <a:cxn ang="0">
                  <a:pos x="374" y="112"/>
                </a:cxn>
                <a:cxn ang="0">
                  <a:pos x="489" y="0"/>
                </a:cxn>
                <a:cxn ang="0">
                  <a:pos x="547" y="54"/>
                </a:cxn>
                <a:cxn ang="0">
                  <a:pos x="547" y="210"/>
                </a:cxn>
                <a:cxn ang="0">
                  <a:pos x="626" y="313"/>
                </a:cxn>
                <a:cxn ang="0">
                  <a:pos x="456" y="319"/>
                </a:cxn>
                <a:cxn ang="0">
                  <a:pos x="432" y="374"/>
                </a:cxn>
                <a:cxn ang="0">
                  <a:pos x="338" y="343"/>
                </a:cxn>
                <a:cxn ang="0">
                  <a:pos x="424" y="425"/>
                </a:cxn>
                <a:cxn ang="0">
                  <a:pos x="119" y="299"/>
                </a:cxn>
                <a:cxn ang="0">
                  <a:pos x="90" y="238"/>
                </a:cxn>
                <a:cxn ang="0">
                  <a:pos x="87" y="210"/>
                </a:cxn>
                <a:cxn ang="0">
                  <a:pos x="0" y="160"/>
                </a:cxn>
                <a:cxn ang="0">
                  <a:pos x="31" y="108"/>
                </a:cxn>
              </a:cxnLst>
              <a:rect l="0" t="0" r="r" b="b"/>
              <a:pathLst>
                <a:path w="626" h="425">
                  <a:moveTo>
                    <a:pt x="31" y="101"/>
                  </a:moveTo>
                  <a:lnTo>
                    <a:pt x="176" y="160"/>
                  </a:lnTo>
                  <a:lnTo>
                    <a:pt x="238" y="136"/>
                  </a:lnTo>
                  <a:lnTo>
                    <a:pt x="259" y="163"/>
                  </a:lnTo>
                  <a:lnTo>
                    <a:pt x="238" y="183"/>
                  </a:lnTo>
                  <a:lnTo>
                    <a:pt x="327" y="245"/>
                  </a:lnTo>
                  <a:lnTo>
                    <a:pt x="377" y="210"/>
                  </a:lnTo>
                  <a:lnTo>
                    <a:pt x="374" y="112"/>
                  </a:lnTo>
                  <a:lnTo>
                    <a:pt x="489" y="0"/>
                  </a:lnTo>
                  <a:lnTo>
                    <a:pt x="547" y="54"/>
                  </a:lnTo>
                  <a:lnTo>
                    <a:pt x="547" y="210"/>
                  </a:lnTo>
                  <a:lnTo>
                    <a:pt x="626" y="313"/>
                  </a:lnTo>
                  <a:lnTo>
                    <a:pt x="456" y="319"/>
                  </a:lnTo>
                  <a:lnTo>
                    <a:pt x="432" y="374"/>
                  </a:lnTo>
                  <a:lnTo>
                    <a:pt x="338" y="343"/>
                  </a:lnTo>
                  <a:lnTo>
                    <a:pt x="424" y="425"/>
                  </a:lnTo>
                  <a:lnTo>
                    <a:pt x="119" y="299"/>
                  </a:lnTo>
                  <a:lnTo>
                    <a:pt x="90" y="238"/>
                  </a:lnTo>
                  <a:lnTo>
                    <a:pt x="87" y="210"/>
                  </a:lnTo>
                  <a:lnTo>
                    <a:pt x="0" y="160"/>
                  </a:lnTo>
                  <a:lnTo>
                    <a:pt x="31" y="10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07" name="Rectangle 202"/>
            <p:cNvSpPr>
              <a:spLocks noChangeArrowheads="1"/>
            </p:cNvSpPr>
            <p:nvPr/>
          </p:nvSpPr>
          <p:spPr bwMode="auto">
            <a:xfrm>
              <a:off x="2442434" y="1302469"/>
              <a:ext cx="33739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BOSSIER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08" name="Rectangle 203"/>
            <p:cNvSpPr>
              <a:spLocks noChangeArrowheads="1"/>
            </p:cNvSpPr>
            <p:nvPr/>
          </p:nvSpPr>
          <p:spPr bwMode="auto">
            <a:xfrm>
              <a:off x="3229990" y="1244394"/>
              <a:ext cx="44035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CLAIBORNE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09" name="Rectangle 204"/>
            <p:cNvSpPr>
              <a:spLocks noChangeArrowheads="1"/>
            </p:cNvSpPr>
            <p:nvPr/>
          </p:nvSpPr>
          <p:spPr bwMode="auto">
            <a:xfrm>
              <a:off x="4164860" y="1296803"/>
              <a:ext cx="24551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UNION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10" name="Rectangle 205"/>
            <p:cNvSpPr>
              <a:spLocks noChangeArrowheads="1"/>
            </p:cNvSpPr>
            <p:nvPr/>
          </p:nvSpPr>
          <p:spPr bwMode="auto">
            <a:xfrm>
              <a:off x="4695972" y="1190661"/>
              <a:ext cx="569237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</a:rPr>
                <a:t>MOREHOUSE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11" name="Rectangle 206"/>
            <p:cNvSpPr>
              <a:spLocks noChangeArrowheads="1"/>
            </p:cNvSpPr>
            <p:nvPr/>
          </p:nvSpPr>
          <p:spPr bwMode="auto">
            <a:xfrm>
              <a:off x="5343362" y="1252892"/>
              <a:ext cx="21859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12" name="Rectangle 207"/>
            <p:cNvSpPr>
              <a:spLocks noChangeArrowheads="1"/>
            </p:cNvSpPr>
            <p:nvPr/>
          </p:nvSpPr>
          <p:spPr bwMode="auto">
            <a:xfrm>
              <a:off x="5669149" y="1252892"/>
              <a:ext cx="19799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13" name="Rectangle 208"/>
            <p:cNvSpPr>
              <a:spLocks noChangeArrowheads="1"/>
            </p:cNvSpPr>
            <p:nvPr/>
          </p:nvSpPr>
          <p:spPr bwMode="auto">
            <a:xfrm>
              <a:off x="2288039" y="2408731"/>
              <a:ext cx="31996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DESOTO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21" name="Rectangle 209"/>
            <p:cNvSpPr>
              <a:spLocks noChangeArrowheads="1"/>
            </p:cNvSpPr>
            <p:nvPr/>
          </p:nvSpPr>
          <p:spPr bwMode="auto">
            <a:xfrm>
              <a:off x="2902787" y="2330826"/>
              <a:ext cx="16156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22" name="Rectangle 210"/>
            <p:cNvSpPr>
              <a:spLocks noChangeArrowheads="1"/>
            </p:cNvSpPr>
            <p:nvPr/>
          </p:nvSpPr>
          <p:spPr bwMode="auto">
            <a:xfrm>
              <a:off x="2901769" y="2414397"/>
              <a:ext cx="23284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RIVER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23" name="Rectangle 211"/>
            <p:cNvSpPr>
              <a:spLocks noChangeArrowheads="1"/>
            </p:cNvSpPr>
            <p:nvPr/>
          </p:nvSpPr>
          <p:spPr bwMode="auto">
            <a:xfrm>
              <a:off x="3229990" y="2046115"/>
              <a:ext cx="38491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BIENVILLE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29" name="Rectangle 214"/>
            <p:cNvSpPr>
              <a:spLocks noChangeArrowheads="1"/>
            </p:cNvSpPr>
            <p:nvPr/>
          </p:nvSpPr>
          <p:spPr bwMode="auto">
            <a:xfrm>
              <a:off x="4285260" y="1888887"/>
              <a:ext cx="39283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OUACHITA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30" name="Rectangle 215"/>
            <p:cNvSpPr>
              <a:spLocks noChangeArrowheads="1"/>
            </p:cNvSpPr>
            <p:nvPr/>
          </p:nvSpPr>
          <p:spPr bwMode="auto">
            <a:xfrm>
              <a:off x="4883010" y="1869057"/>
              <a:ext cx="39124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RICHLAND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31" name="Rectangle 216"/>
            <p:cNvSpPr>
              <a:spLocks noChangeArrowheads="1"/>
            </p:cNvSpPr>
            <p:nvPr/>
          </p:nvSpPr>
          <p:spPr bwMode="auto">
            <a:xfrm>
              <a:off x="5586994" y="1927132"/>
              <a:ext cx="35481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MADISON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34" name="Rectangle 217"/>
            <p:cNvSpPr>
              <a:spLocks noChangeArrowheads="1"/>
            </p:cNvSpPr>
            <p:nvPr/>
          </p:nvSpPr>
          <p:spPr bwMode="auto">
            <a:xfrm>
              <a:off x="2560001" y="3034810"/>
              <a:ext cx="27878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SABINE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35" name="Rectangle 218"/>
            <p:cNvSpPr>
              <a:spLocks noChangeArrowheads="1"/>
            </p:cNvSpPr>
            <p:nvPr/>
          </p:nvSpPr>
          <p:spPr bwMode="auto">
            <a:xfrm>
              <a:off x="3324652" y="238890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46" name="Rectangle 219"/>
            <p:cNvSpPr>
              <a:spLocks noChangeArrowheads="1"/>
            </p:cNvSpPr>
            <p:nvPr/>
          </p:nvSpPr>
          <p:spPr bwMode="auto">
            <a:xfrm>
              <a:off x="3326310" y="2472472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48" name="Rectangle 220"/>
            <p:cNvSpPr>
              <a:spLocks noChangeArrowheads="1"/>
            </p:cNvSpPr>
            <p:nvPr/>
          </p:nvSpPr>
          <p:spPr bwMode="auto">
            <a:xfrm>
              <a:off x="3329143" y="2554628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50" name="Rectangle 221"/>
            <p:cNvSpPr>
              <a:spLocks noChangeArrowheads="1"/>
            </p:cNvSpPr>
            <p:nvPr/>
          </p:nvSpPr>
          <p:spPr bwMode="auto">
            <a:xfrm>
              <a:off x="3324652" y="2636783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51" name="Rectangle 222"/>
            <p:cNvSpPr>
              <a:spLocks noChangeArrowheads="1"/>
            </p:cNvSpPr>
            <p:nvPr/>
          </p:nvSpPr>
          <p:spPr bwMode="auto">
            <a:xfrm>
              <a:off x="3324652" y="2720354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52" name="Rectangle 223"/>
            <p:cNvSpPr>
              <a:spLocks noChangeArrowheads="1"/>
            </p:cNvSpPr>
            <p:nvPr/>
          </p:nvSpPr>
          <p:spPr bwMode="auto">
            <a:xfrm>
              <a:off x="3341802" y="2802509"/>
              <a:ext cx="205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53" name="Rectangle 224"/>
            <p:cNvSpPr>
              <a:spLocks noChangeArrowheads="1"/>
            </p:cNvSpPr>
            <p:nvPr/>
          </p:nvSpPr>
          <p:spPr bwMode="auto">
            <a:xfrm>
              <a:off x="3329143" y="2886081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54" name="Rectangle 225"/>
            <p:cNvSpPr>
              <a:spLocks noChangeArrowheads="1"/>
            </p:cNvSpPr>
            <p:nvPr/>
          </p:nvSpPr>
          <p:spPr bwMode="auto">
            <a:xfrm>
              <a:off x="3323477" y="2968237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55" name="Rectangle 226"/>
            <p:cNvSpPr>
              <a:spLocks noChangeArrowheads="1"/>
            </p:cNvSpPr>
            <p:nvPr/>
          </p:nvSpPr>
          <p:spPr bwMode="auto">
            <a:xfrm>
              <a:off x="3324652" y="3050392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56" name="Rectangle 227"/>
            <p:cNvSpPr>
              <a:spLocks noChangeArrowheads="1"/>
            </p:cNvSpPr>
            <p:nvPr/>
          </p:nvSpPr>
          <p:spPr bwMode="auto">
            <a:xfrm>
              <a:off x="3324652" y="3133963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57" name="Rectangle 228"/>
            <p:cNvSpPr>
              <a:spLocks noChangeArrowheads="1"/>
            </p:cNvSpPr>
            <p:nvPr/>
          </p:nvSpPr>
          <p:spPr bwMode="auto">
            <a:xfrm>
              <a:off x="3327727" y="3217535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58" name="Rectangle 229"/>
            <p:cNvSpPr>
              <a:spLocks noChangeArrowheads="1"/>
            </p:cNvSpPr>
            <p:nvPr/>
          </p:nvSpPr>
          <p:spPr bwMode="auto">
            <a:xfrm>
              <a:off x="3327727" y="3301106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59" name="Rectangle 230"/>
            <p:cNvSpPr>
              <a:spLocks noChangeArrowheads="1"/>
            </p:cNvSpPr>
            <p:nvPr/>
          </p:nvSpPr>
          <p:spPr bwMode="auto">
            <a:xfrm>
              <a:off x="2952363" y="1142408"/>
              <a:ext cx="7128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66" name="Rectangle 231"/>
            <p:cNvSpPr>
              <a:spLocks noChangeArrowheads="1"/>
            </p:cNvSpPr>
            <p:nvPr/>
          </p:nvSpPr>
          <p:spPr bwMode="auto">
            <a:xfrm>
              <a:off x="2956612" y="1224563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68" name="Rectangle 232"/>
            <p:cNvSpPr>
              <a:spLocks noChangeArrowheads="1"/>
            </p:cNvSpPr>
            <p:nvPr/>
          </p:nvSpPr>
          <p:spPr bwMode="auto">
            <a:xfrm>
              <a:off x="2955196" y="1308135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26" name="Rectangle 233"/>
            <p:cNvSpPr>
              <a:spLocks noChangeArrowheads="1"/>
            </p:cNvSpPr>
            <p:nvPr/>
          </p:nvSpPr>
          <p:spPr bwMode="auto">
            <a:xfrm>
              <a:off x="2956612" y="1390290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0" name="Rectangle 234"/>
            <p:cNvSpPr>
              <a:spLocks noChangeArrowheads="1"/>
            </p:cNvSpPr>
            <p:nvPr/>
          </p:nvSpPr>
          <p:spPr bwMode="auto">
            <a:xfrm>
              <a:off x="2958028" y="1473861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4" name="Rectangle 235"/>
            <p:cNvSpPr>
              <a:spLocks noChangeArrowheads="1"/>
            </p:cNvSpPr>
            <p:nvPr/>
          </p:nvSpPr>
          <p:spPr bwMode="auto">
            <a:xfrm>
              <a:off x="2956612" y="1557434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6" name="Rectangle 236"/>
            <p:cNvSpPr>
              <a:spLocks noChangeArrowheads="1"/>
            </p:cNvSpPr>
            <p:nvPr/>
          </p:nvSpPr>
          <p:spPr bwMode="auto">
            <a:xfrm>
              <a:off x="2955196" y="1639589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9" name="Rectangle 237"/>
            <p:cNvSpPr>
              <a:spLocks noChangeArrowheads="1"/>
            </p:cNvSpPr>
            <p:nvPr/>
          </p:nvSpPr>
          <p:spPr bwMode="auto">
            <a:xfrm>
              <a:off x="5425517" y="1405871"/>
              <a:ext cx="36115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CARROLL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40" name="Rectangle 238"/>
            <p:cNvSpPr>
              <a:spLocks noChangeArrowheads="1"/>
            </p:cNvSpPr>
            <p:nvPr/>
          </p:nvSpPr>
          <p:spPr bwMode="auto">
            <a:xfrm>
              <a:off x="3878733" y="2570208"/>
              <a:ext cx="20275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WINN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41" name="Rectangle 239"/>
            <p:cNvSpPr>
              <a:spLocks noChangeArrowheads="1"/>
            </p:cNvSpPr>
            <p:nvPr/>
          </p:nvSpPr>
          <p:spPr bwMode="auto">
            <a:xfrm>
              <a:off x="4405216" y="2330826"/>
              <a:ext cx="41183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CALDWELL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43" name="Rectangle 240"/>
            <p:cNvSpPr>
              <a:spLocks noChangeArrowheads="1"/>
            </p:cNvSpPr>
            <p:nvPr/>
          </p:nvSpPr>
          <p:spPr bwMode="auto">
            <a:xfrm>
              <a:off x="4953833" y="2320910"/>
              <a:ext cx="37699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FRANKLIN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52" name="Rectangle 241"/>
            <p:cNvSpPr>
              <a:spLocks noChangeArrowheads="1"/>
            </p:cNvSpPr>
            <p:nvPr/>
          </p:nvSpPr>
          <p:spPr bwMode="auto">
            <a:xfrm>
              <a:off x="5507672" y="2330826"/>
              <a:ext cx="30412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TENSAS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56" name="Rectangle 242"/>
            <p:cNvSpPr>
              <a:spLocks noChangeArrowheads="1"/>
            </p:cNvSpPr>
            <p:nvPr/>
          </p:nvSpPr>
          <p:spPr bwMode="auto">
            <a:xfrm>
              <a:off x="3887466" y="3082970"/>
              <a:ext cx="26611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GRANT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61" name="Rectangle 244"/>
            <p:cNvSpPr>
              <a:spLocks noChangeArrowheads="1"/>
            </p:cNvSpPr>
            <p:nvPr/>
          </p:nvSpPr>
          <p:spPr bwMode="auto">
            <a:xfrm>
              <a:off x="4802271" y="2745851"/>
              <a:ext cx="4656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CATAHOULA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64" name="Rectangle 245"/>
            <p:cNvSpPr>
              <a:spLocks noChangeArrowheads="1"/>
            </p:cNvSpPr>
            <p:nvPr/>
          </p:nvSpPr>
          <p:spPr bwMode="auto">
            <a:xfrm>
              <a:off x="5196049" y="2946989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76" name="Rectangle 246"/>
            <p:cNvSpPr>
              <a:spLocks noChangeArrowheads="1"/>
            </p:cNvSpPr>
            <p:nvPr/>
          </p:nvSpPr>
          <p:spPr bwMode="auto">
            <a:xfrm>
              <a:off x="5196049" y="3030561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80" name="Rectangle 247"/>
            <p:cNvSpPr>
              <a:spLocks noChangeArrowheads="1"/>
            </p:cNvSpPr>
            <p:nvPr/>
          </p:nvSpPr>
          <p:spPr bwMode="auto">
            <a:xfrm>
              <a:off x="5196049" y="3112716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82" name="Rectangle 248"/>
            <p:cNvSpPr>
              <a:spLocks noChangeArrowheads="1"/>
            </p:cNvSpPr>
            <p:nvPr/>
          </p:nvSpPr>
          <p:spPr bwMode="auto">
            <a:xfrm>
              <a:off x="5196049" y="3196288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84" name="Rectangle 249"/>
            <p:cNvSpPr>
              <a:spLocks noChangeArrowheads="1"/>
            </p:cNvSpPr>
            <p:nvPr/>
          </p:nvSpPr>
          <p:spPr bwMode="auto">
            <a:xfrm>
              <a:off x="5196049" y="3278443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86" name="Rectangle 250"/>
            <p:cNvSpPr>
              <a:spLocks noChangeArrowheads="1"/>
            </p:cNvSpPr>
            <p:nvPr/>
          </p:nvSpPr>
          <p:spPr bwMode="auto">
            <a:xfrm>
              <a:off x="5196049" y="3360598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88" name="Rectangle 251"/>
            <p:cNvSpPr>
              <a:spLocks noChangeArrowheads="1"/>
            </p:cNvSpPr>
            <p:nvPr/>
          </p:nvSpPr>
          <p:spPr bwMode="auto">
            <a:xfrm>
              <a:off x="5196049" y="344417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76" name="Rectangle 252"/>
            <p:cNvSpPr>
              <a:spLocks noChangeArrowheads="1"/>
            </p:cNvSpPr>
            <p:nvPr/>
          </p:nvSpPr>
          <p:spPr bwMode="auto">
            <a:xfrm>
              <a:off x="5215879" y="3526325"/>
              <a:ext cx="205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82" name="Rectangle 253"/>
            <p:cNvSpPr>
              <a:spLocks noChangeArrowheads="1"/>
            </p:cNvSpPr>
            <p:nvPr/>
          </p:nvSpPr>
          <p:spPr bwMode="auto">
            <a:xfrm>
              <a:off x="5196049" y="3611313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11" name="Rectangle 254"/>
            <p:cNvSpPr>
              <a:spLocks noChangeArrowheads="1"/>
            </p:cNvSpPr>
            <p:nvPr/>
          </p:nvSpPr>
          <p:spPr bwMode="auto">
            <a:xfrm>
              <a:off x="3035935" y="3777040"/>
              <a:ext cx="32630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VERNON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24" name="Rectangle 255"/>
            <p:cNvSpPr>
              <a:spLocks noChangeArrowheads="1"/>
            </p:cNvSpPr>
            <p:nvPr/>
          </p:nvSpPr>
          <p:spPr bwMode="auto">
            <a:xfrm>
              <a:off x="3899981" y="3716132"/>
              <a:ext cx="33422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RAPIDES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53" name="Rectangle 256"/>
            <p:cNvSpPr>
              <a:spLocks noChangeArrowheads="1"/>
            </p:cNvSpPr>
            <p:nvPr/>
          </p:nvSpPr>
          <p:spPr bwMode="auto">
            <a:xfrm>
              <a:off x="4603965" y="3815285"/>
              <a:ext cx="44826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AVOYELLES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90" name="Rectangle 257"/>
            <p:cNvSpPr>
              <a:spLocks noChangeArrowheads="1"/>
            </p:cNvSpPr>
            <p:nvPr/>
          </p:nvSpPr>
          <p:spPr bwMode="auto">
            <a:xfrm>
              <a:off x="2822047" y="4320964"/>
              <a:ext cx="53380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BEAUREGARD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91" name="Rectangle 258"/>
            <p:cNvSpPr>
              <a:spLocks noChangeArrowheads="1"/>
            </p:cNvSpPr>
            <p:nvPr/>
          </p:nvSpPr>
          <p:spPr bwMode="auto">
            <a:xfrm>
              <a:off x="3636517" y="4456945"/>
              <a:ext cx="24235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ALLEN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48" name="Rectangle 259"/>
            <p:cNvSpPr>
              <a:spLocks noChangeArrowheads="1"/>
            </p:cNvSpPr>
            <p:nvPr/>
          </p:nvSpPr>
          <p:spPr bwMode="auto">
            <a:xfrm>
              <a:off x="4043043" y="4274221"/>
              <a:ext cx="48628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EVANGELINE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49" name="Rectangle 260"/>
            <p:cNvSpPr>
              <a:spLocks noChangeArrowheads="1"/>
            </p:cNvSpPr>
            <p:nvPr/>
          </p:nvSpPr>
          <p:spPr bwMode="auto">
            <a:xfrm>
              <a:off x="4670539" y="4408785"/>
              <a:ext cx="22334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SAINT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21" name="Rectangle 261"/>
            <p:cNvSpPr>
              <a:spLocks noChangeArrowheads="1"/>
            </p:cNvSpPr>
            <p:nvPr/>
          </p:nvSpPr>
          <p:spPr bwMode="auto">
            <a:xfrm>
              <a:off x="4649292" y="4490940"/>
              <a:ext cx="31046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LANDRY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78" name="Rectangle 262"/>
            <p:cNvSpPr>
              <a:spLocks noChangeArrowheads="1"/>
            </p:cNvSpPr>
            <p:nvPr/>
          </p:nvSpPr>
          <p:spPr bwMode="auto">
            <a:xfrm>
              <a:off x="5230044" y="4398870"/>
              <a:ext cx="28195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POINTE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79" name="Rectangle 263"/>
            <p:cNvSpPr>
              <a:spLocks noChangeArrowheads="1"/>
            </p:cNvSpPr>
            <p:nvPr/>
          </p:nvSpPr>
          <p:spPr bwMode="auto">
            <a:xfrm>
              <a:off x="5230044" y="4482441"/>
              <a:ext cx="32155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COUPEE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90" name="Rectangle 264"/>
            <p:cNvSpPr>
              <a:spLocks noChangeArrowheads="1"/>
            </p:cNvSpPr>
            <p:nvPr/>
          </p:nvSpPr>
          <p:spPr bwMode="auto">
            <a:xfrm>
              <a:off x="5496340" y="3981011"/>
              <a:ext cx="183743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WEST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91" name="Rectangle 265"/>
            <p:cNvSpPr>
              <a:spLocks noChangeArrowheads="1"/>
            </p:cNvSpPr>
            <p:nvPr/>
          </p:nvSpPr>
          <p:spPr bwMode="auto">
            <a:xfrm>
              <a:off x="5496340" y="4050419"/>
              <a:ext cx="327886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FELICIANA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30" name="Rectangle 266"/>
            <p:cNvSpPr>
              <a:spLocks noChangeArrowheads="1"/>
            </p:cNvSpPr>
            <p:nvPr/>
          </p:nvSpPr>
          <p:spPr bwMode="auto">
            <a:xfrm>
              <a:off x="5991009" y="4006735"/>
              <a:ext cx="19799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31" name="Rectangle 267"/>
            <p:cNvSpPr>
              <a:spLocks noChangeArrowheads="1"/>
            </p:cNvSpPr>
            <p:nvPr/>
          </p:nvSpPr>
          <p:spPr bwMode="auto">
            <a:xfrm>
              <a:off x="5917126" y="4104792"/>
              <a:ext cx="39283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FELICIANA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32" name="Rectangle 270"/>
            <p:cNvSpPr>
              <a:spLocks noChangeArrowheads="1"/>
            </p:cNvSpPr>
            <p:nvPr/>
          </p:nvSpPr>
          <p:spPr bwMode="auto">
            <a:xfrm>
              <a:off x="6895811" y="4032004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33" name="Rectangle 271"/>
            <p:cNvSpPr>
              <a:spLocks noChangeArrowheads="1"/>
            </p:cNvSpPr>
            <p:nvPr/>
          </p:nvSpPr>
          <p:spPr bwMode="auto">
            <a:xfrm>
              <a:off x="6895811" y="4114159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34" name="Rectangle 272"/>
            <p:cNvSpPr>
              <a:spLocks noChangeArrowheads="1"/>
            </p:cNvSpPr>
            <p:nvPr/>
          </p:nvSpPr>
          <p:spPr bwMode="auto">
            <a:xfrm>
              <a:off x="6894139" y="4197732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35" name="Rectangle 273"/>
            <p:cNvSpPr>
              <a:spLocks noChangeArrowheads="1"/>
            </p:cNvSpPr>
            <p:nvPr/>
          </p:nvSpPr>
          <p:spPr bwMode="auto">
            <a:xfrm>
              <a:off x="6911303" y="4279887"/>
              <a:ext cx="205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36" name="Rectangle 274"/>
            <p:cNvSpPr>
              <a:spLocks noChangeArrowheads="1"/>
            </p:cNvSpPr>
            <p:nvPr/>
          </p:nvSpPr>
          <p:spPr bwMode="auto">
            <a:xfrm>
              <a:off x="6897228" y="4363458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37" name="Rectangle 275"/>
            <p:cNvSpPr>
              <a:spLocks noChangeArrowheads="1"/>
            </p:cNvSpPr>
            <p:nvPr/>
          </p:nvSpPr>
          <p:spPr bwMode="auto">
            <a:xfrm>
              <a:off x="6895811" y="4445613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38" name="Rectangle 276"/>
            <p:cNvSpPr>
              <a:spLocks noChangeArrowheads="1"/>
            </p:cNvSpPr>
            <p:nvPr/>
          </p:nvSpPr>
          <p:spPr bwMode="auto">
            <a:xfrm>
              <a:off x="6895811" y="4529185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39" name="Rectangle 277"/>
            <p:cNvSpPr>
              <a:spLocks noChangeArrowheads="1"/>
            </p:cNvSpPr>
            <p:nvPr/>
          </p:nvSpPr>
          <p:spPr bwMode="auto">
            <a:xfrm>
              <a:off x="6894139" y="4612757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40" name="Rectangle 278"/>
            <p:cNvSpPr>
              <a:spLocks noChangeArrowheads="1"/>
            </p:cNvSpPr>
            <p:nvPr/>
          </p:nvSpPr>
          <p:spPr bwMode="auto">
            <a:xfrm>
              <a:off x="6895811" y="4694912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41" name="Rectangle 279"/>
            <p:cNvSpPr>
              <a:spLocks noChangeArrowheads="1"/>
            </p:cNvSpPr>
            <p:nvPr/>
          </p:nvSpPr>
          <p:spPr bwMode="auto">
            <a:xfrm>
              <a:off x="2768222" y="4998036"/>
              <a:ext cx="43243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CALCASIEU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42" name="Rectangle 280"/>
            <p:cNvSpPr>
              <a:spLocks noChangeArrowheads="1"/>
            </p:cNvSpPr>
            <p:nvPr/>
          </p:nvSpPr>
          <p:spPr bwMode="auto">
            <a:xfrm>
              <a:off x="3514701" y="4981038"/>
              <a:ext cx="4514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JEFFERSON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43" name="Rectangle 281"/>
            <p:cNvSpPr>
              <a:spLocks noChangeArrowheads="1"/>
            </p:cNvSpPr>
            <p:nvPr/>
          </p:nvSpPr>
          <p:spPr bwMode="auto">
            <a:xfrm>
              <a:off x="3632268" y="5063194"/>
              <a:ext cx="2280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DAVIS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44" name="Rectangle 282"/>
            <p:cNvSpPr>
              <a:spLocks noChangeArrowheads="1"/>
            </p:cNvSpPr>
            <p:nvPr/>
          </p:nvSpPr>
          <p:spPr bwMode="auto">
            <a:xfrm>
              <a:off x="4122366" y="4918714"/>
              <a:ext cx="28353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ACADIA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45" name="Rectangle 283"/>
            <p:cNvSpPr>
              <a:spLocks noChangeArrowheads="1"/>
            </p:cNvSpPr>
            <p:nvPr/>
          </p:nvSpPr>
          <p:spPr bwMode="auto">
            <a:xfrm>
              <a:off x="2955196" y="5520714"/>
              <a:ext cx="38966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CAMERON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46" name="Rectangle 284"/>
            <p:cNvSpPr>
              <a:spLocks noChangeArrowheads="1"/>
            </p:cNvSpPr>
            <p:nvPr/>
          </p:nvSpPr>
          <p:spPr bwMode="auto">
            <a:xfrm>
              <a:off x="4140780" y="5534878"/>
              <a:ext cx="41817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VERMILION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47" name="Rectangle 285"/>
            <p:cNvSpPr>
              <a:spLocks noChangeArrowheads="1"/>
            </p:cNvSpPr>
            <p:nvPr/>
          </p:nvSpPr>
          <p:spPr bwMode="auto">
            <a:xfrm>
              <a:off x="4967423" y="6036308"/>
              <a:ext cx="131472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48" name="Rectangle 286"/>
            <p:cNvSpPr>
              <a:spLocks noChangeArrowheads="1"/>
            </p:cNvSpPr>
            <p:nvPr/>
          </p:nvSpPr>
          <p:spPr bwMode="auto">
            <a:xfrm rot="18420000">
              <a:off x="4504752" y="5007472"/>
              <a:ext cx="362734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LAFAYETTE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49" name="Rectangle 287"/>
            <p:cNvSpPr>
              <a:spLocks noChangeArrowheads="1"/>
            </p:cNvSpPr>
            <p:nvPr/>
          </p:nvSpPr>
          <p:spPr bwMode="auto">
            <a:xfrm>
              <a:off x="5037404" y="4949876"/>
              <a:ext cx="22334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SAINT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50" name="Rectangle 288"/>
            <p:cNvSpPr>
              <a:spLocks noChangeArrowheads="1"/>
            </p:cNvSpPr>
            <p:nvPr/>
          </p:nvSpPr>
          <p:spPr bwMode="auto">
            <a:xfrm>
              <a:off x="5017574" y="5032031"/>
              <a:ext cx="29145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MARTIN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51" name="Rectangle 289"/>
            <p:cNvSpPr>
              <a:spLocks noChangeArrowheads="1"/>
            </p:cNvSpPr>
            <p:nvPr/>
          </p:nvSpPr>
          <p:spPr bwMode="auto">
            <a:xfrm>
              <a:off x="4980746" y="5415895"/>
              <a:ext cx="24868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IBERIA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52" name="Rectangle 292"/>
            <p:cNvSpPr>
              <a:spLocks noChangeArrowheads="1"/>
            </p:cNvSpPr>
            <p:nvPr/>
          </p:nvSpPr>
          <p:spPr bwMode="auto">
            <a:xfrm>
              <a:off x="5749889" y="5566041"/>
              <a:ext cx="11721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53" name="Rectangle 293"/>
            <p:cNvSpPr>
              <a:spLocks noChangeArrowheads="1"/>
            </p:cNvSpPr>
            <p:nvPr/>
          </p:nvSpPr>
          <p:spPr bwMode="auto">
            <a:xfrm>
              <a:off x="5748595" y="5648196"/>
              <a:ext cx="29145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MARTIN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54" name="Rectangle 294"/>
            <p:cNvSpPr>
              <a:spLocks noChangeArrowheads="1"/>
            </p:cNvSpPr>
            <p:nvPr/>
          </p:nvSpPr>
          <p:spPr bwMode="auto">
            <a:xfrm>
              <a:off x="7164696" y="4053252"/>
              <a:ext cx="5227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WASHINGTON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55" name="Rectangle 295"/>
            <p:cNvSpPr>
              <a:spLocks noChangeArrowheads="1"/>
            </p:cNvSpPr>
            <p:nvPr/>
          </p:nvSpPr>
          <p:spPr bwMode="auto">
            <a:xfrm>
              <a:off x="5902127" y="4513604"/>
              <a:ext cx="16632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56" name="Rectangle 296"/>
            <p:cNvSpPr>
              <a:spLocks noChangeArrowheads="1"/>
            </p:cNvSpPr>
            <p:nvPr/>
          </p:nvSpPr>
          <p:spPr bwMode="auto">
            <a:xfrm>
              <a:off x="5919865" y="4581594"/>
              <a:ext cx="21859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BATON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57" name="Rectangle 297"/>
            <p:cNvSpPr>
              <a:spLocks noChangeArrowheads="1"/>
            </p:cNvSpPr>
            <p:nvPr/>
          </p:nvSpPr>
          <p:spPr bwMode="auto">
            <a:xfrm>
              <a:off x="5935845" y="4651002"/>
              <a:ext cx="23284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ROUGE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58" name="Rectangle 301"/>
            <p:cNvSpPr>
              <a:spLocks noChangeArrowheads="1"/>
            </p:cNvSpPr>
            <p:nvPr/>
          </p:nvSpPr>
          <p:spPr bwMode="auto">
            <a:xfrm>
              <a:off x="5596910" y="5084441"/>
              <a:ext cx="38491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IBERVILLE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59" name="Rectangle 302"/>
            <p:cNvSpPr>
              <a:spLocks noChangeArrowheads="1"/>
            </p:cNvSpPr>
            <p:nvPr/>
          </p:nvSpPr>
          <p:spPr bwMode="auto">
            <a:xfrm>
              <a:off x="5626655" y="4619839"/>
              <a:ext cx="183743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WEST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60" name="Rectangle 303"/>
            <p:cNvSpPr>
              <a:spLocks noChangeArrowheads="1"/>
            </p:cNvSpPr>
            <p:nvPr/>
          </p:nvSpPr>
          <p:spPr bwMode="auto">
            <a:xfrm>
              <a:off x="5636571" y="4690663"/>
              <a:ext cx="21859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BATON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61" name="Rectangle 304"/>
            <p:cNvSpPr>
              <a:spLocks noChangeArrowheads="1"/>
            </p:cNvSpPr>
            <p:nvPr/>
          </p:nvSpPr>
          <p:spPr bwMode="auto">
            <a:xfrm>
              <a:off x="5652552" y="4758653"/>
              <a:ext cx="23284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ROUGE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62" name="Rectangle 305"/>
            <p:cNvSpPr>
              <a:spLocks noChangeArrowheads="1"/>
            </p:cNvSpPr>
            <p:nvPr/>
          </p:nvSpPr>
          <p:spPr bwMode="auto">
            <a:xfrm>
              <a:off x="6150749" y="5077358"/>
              <a:ext cx="375406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ASCENSION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63" name="Rectangle 307"/>
            <p:cNvSpPr>
              <a:spLocks noChangeArrowheads="1"/>
            </p:cNvSpPr>
            <p:nvPr/>
          </p:nvSpPr>
          <p:spPr bwMode="auto">
            <a:xfrm>
              <a:off x="6703172" y="5233170"/>
              <a:ext cx="209994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JOHN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4" name="Rectangle 310"/>
            <p:cNvSpPr>
              <a:spLocks noChangeArrowheads="1"/>
            </p:cNvSpPr>
            <p:nvPr/>
          </p:nvSpPr>
          <p:spPr bwMode="auto">
            <a:xfrm>
              <a:off x="6762663" y="5632614"/>
              <a:ext cx="4276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65" name="Rectangle 311"/>
            <p:cNvSpPr>
              <a:spLocks noChangeArrowheads="1"/>
            </p:cNvSpPr>
            <p:nvPr/>
          </p:nvSpPr>
          <p:spPr bwMode="auto">
            <a:xfrm>
              <a:off x="6802324" y="5714769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66" name="Rectangle 312"/>
            <p:cNvSpPr>
              <a:spLocks noChangeArrowheads="1"/>
            </p:cNvSpPr>
            <p:nvPr/>
          </p:nvSpPr>
          <p:spPr bwMode="auto">
            <a:xfrm>
              <a:off x="6877197" y="5798341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67" name="Rectangle 313"/>
            <p:cNvSpPr>
              <a:spLocks noChangeArrowheads="1"/>
            </p:cNvSpPr>
            <p:nvPr/>
          </p:nvSpPr>
          <p:spPr bwMode="auto">
            <a:xfrm>
              <a:off x="6916803" y="5880497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68" name="Rectangle 314"/>
            <p:cNvSpPr>
              <a:spLocks noChangeArrowheads="1"/>
            </p:cNvSpPr>
            <p:nvPr/>
          </p:nvSpPr>
          <p:spPr bwMode="auto">
            <a:xfrm>
              <a:off x="6975134" y="5964068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69" name="Rectangle 315"/>
            <p:cNvSpPr>
              <a:spLocks noChangeArrowheads="1"/>
            </p:cNvSpPr>
            <p:nvPr/>
          </p:nvSpPr>
          <p:spPr bwMode="auto">
            <a:xfrm>
              <a:off x="7013136" y="604764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70" name="Rectangle 316"/>
            <p:cNvSpPr>
              <a:spLocks noChangeArrowheads="1"/>
            </p:cNvSpPr>
            <p:nvPr/>
          </p:nvSpPr>
          <p:spPr bwMode="auto">
            <a:xfrm>
              <a:off x="7072628" y="6129795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71" name="Rectangle 317"/>
            <p:cNvSpPr>
              <a:spLocks noChangeArrowheads="1"/>
            </p:cNvSpPr>
            <p:nvPr/>
          </p:nvSpPr>
          <p:spPr bwMode="auto">
            <a:xfrm>
              <a:off x="7129286" y="6213366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72" name="Rectangle 318"/>
            <p:cNvSpPr>
              <a:spLocks noChangeArrowheads="1"/>
            </p:cNvSpPr>
            <p:nvPr/>
          </p:nvSpPr>
          <p:spPr bwMode="auto">
            <a:xfrm>
              <a:off x="7206018" y="6295522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73" name="Rectangle 320"/>
            <p:cNvSpPr>
              <a:spLocks noChangeArrowheads="1"/>
            </p:cNvSpPr>
            <p:nvPr/>
          </p:nvSpPr>
          <p:spPr bwMode="auto">
            <a:xfrm>
              <a:off x="7244263" y="5396064"/>
              <a:ext cx="3168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74" name="Rectangle 321"/>
            <p:cNvSpPr>
              <a:spLocks noChangeArrowheads="1"/>
            </p:cNvSpPr>
            <p:nvPr/>
          </p:nvSpPr>
          <p:spPr bwMode="auto">
            <a:xfrm>
              <a:off x="7258427" y="5464055"/>
              <a:ext cx="42769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75" name="Rectangle 322"/>
            <p:cNvSpPr>
              <a:spLocks noChangeArrowheads="1"/>
            </p:cNvSpPr>
            <p:nvPr/>
          </p:nvSpPr>
          <p:spPr bwMode="auto">
            <a:xfrm>
              <a:off x="7299505" y="5533461"/>
              <a:ext cx="38016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76" name="Rectangle 323"/>
            <p:cNvSpPr>
              <a:spLocks noChangeArrowheads="1"/>
            </p:cNvSpPr>
            <p:nvPr/>
          </p:nvSpPr>
          <p:spPr bwMode="auto">
            <a:xfrm>
              <a:off x="7315086" y="5601452"/>
              <a:ext cx="38016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77" name="Rectangle 324"/>
            <p:cNvSpPr>
              <a:spLocks noChangeArrowheads="1"/>
            </p:cNvSpPr>
            <p:nvPr/>
          </p:nvSpPr>
          <p:spPr bwMode="auto">
            <a:xfrm>
              <a:off x="7323585" y="5669442"/>
              <a:ext cx="42769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78" name="Rectangle 325"/>
            <p:cNvSpPr>
              <a:spLocks noChangeArrowheads="1"/>
            </p:cNvSpPr>
            <p:nvPr/>
          </p:nvSpPr>
          <p:spPr bwMode="auto">
            <a:xfrm>
              <a:off x="7346248" y="5738850"/>
              <a:ext cx="4593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79" name="Rectangle 326"/>
            <p:cNvSpPr>
              <a:spLocks noChangeArrowheads="1"/>
            </p:cNvSpPr>
            <p:nvPr/>
          </p:nvSpPr>
          <p:spPr bwMode="auto">
            <a:xfrm>
              <a:off x="7354747" y="5806840"/>
              <a:ext cx="42769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80" name="Rectangle 327"/>
            <p:cNvSpPr>
              <a:spLocks noChangeArrowheads="1"/>
            </p:cNvSpPr>
            <p:nvPr/>
          </p:nvSpPr>
          <p:spPr bwMode="auto">
            <a:xfrm>
              <a:off x="7358782" y="5876247"/>
              <a:ext cx="49105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81" name="Rectangle 328"/>
            <p:cNvSpPr>
              <a:spLocks noChangeArrowheads="1"/>
            </p:cNvSpPr>
            <p:nvPr/>
          </p:nvSpPr>
          <p:spPr bwMode="auto">
            <a:xfrm>
              <a:off x="7370128" y="5944237"/>
              <a:ext cx="4593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82" name="Rectangle 329"/>
            <p:cNvSpPr>
              <a:spLocks noChangeArrowheads="1"/>
            </p:cNvSpPr>
            <p:nvPr/>
          </p:nvSpPr>
          <p:spPr bwMode="auto">
            <a:xfrm>
              <a:off x="7575716" y="5619866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83" name="Rectangle 330"/>
            <p:cNvSpPr>
              <a:spLocks noChangeArrowheads="1"/>
            </p:cNvSpPr>
            <p:nvPr/>
          </p:nvSpPr>
          <p:spPr bwMode="auto">
            <a:xfrm>
              <a:off x="7635208" y="5703438"/>
              <a:ext cx="4276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84" name="Rectangle 331"/>
            <p:cNvSpPr>
              <a:spLocks noChangeArrowheads="1"/>
            </p:cNvSpPr>
            <p:nvPr/>
          </p:nvSpPr>
          <p:spPr bwMode="auto">
            <a:xfrm>
              <a:off x="7693041" y="5787010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85" name="Rectangle 332"/>
            <p:cNvSpPr>
              <a:spLocks noChangeArrowheads="1"/>
            </p:cNvSpPr>
            <p:nvPr/>
          </p:nvSpPr>
          <p:spPr bwMode="auto">
            <a:xfrm>
              <a:off x="7769517" y="5870581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Q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86" name="Rectangle 333"/>
            <p:cNvSpPr>
              <a:spLocks noChangeArrowheads="1"/>
            </p:cNvSpPr>
            <p:nvPr/>
          </p:nvSpPr>
          <p:spPr bwMode="auto">
            <a:xfrm>
              <a:off x="7847678" y="5952736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87" name="Rectangle 334"/>
            <p:cNvSpPr>
              <a:spLocks noChangeArrowheads="1"/>
            </p:cNvSpPr>
            <p:nvPr/>
          </p:nvSpPr>
          <p:spPr bwMode="auto">
            <a:xfrm>
              <a:off x="7924168" y="6034891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88" name="Rectangle 335"/>
            <p:cNvSpPr>
              <a:spLocks noChangeArrowheads="1"/>
            </p:cNvSpPr>
            <p:nvPr/>
          </p:nvSpPr>
          <p:spPr bwMode="auto">
            <a:xfrm>
              <a:off x="8000657" y="6118463"/>
              <a:ext cx="6336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89" name="Rectangle 336"/>
            <p:cNvSpPr>
              <a:spLocks noChangeArrowheads="1"/>
            </p:cNvSpPr>
            <p:nvPr/>
          </p:nvSpPr>
          <p:spPr bwMode="auto">
            <a:xfrm>
              <a:off x="8115391" y="6200619"/>
              <a:ext cx="4118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90" name="Rectangle 337"/>
            <p:cNvSpPr>
              <a:spLocks noChangeArrowheads="1"/>
            </p:cNvSpPr>
            <p:nvPr/>
          </p:nvSpPr>
          <p:spPr bwMode="auto">
            <a:xfrm>
              <a:off x="8213127" y="628419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91" name="Rectangle 338"/>
            <p:cNvSpPr>
              <a:spLocks noChangeArrowheads="1"/>
            </p:cNvSpPr>
            <p:nvPr/>
          </p:nvSpPr>
          <p:spPr bwMode="auto">
            <a:xfrm>
              <a:off x="8327862" y="6366345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92" name="Rectangle 339"/>
            <p:cNvSpPr>
              <a:spLocks noChangeArrowheads="1"/>
            </p:cNvSpPr>
            <p:nvPr/>
          </p:nvSpPr>
          <p:spPr bwMode="auto">
            <a:xfrm>
              <a:off x="8403859" y="6449917"/>
              <a:ext cx="11246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  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93" name="Rectangle 340"/>
            <p:cNvSpPr>
              <a:spLocks noChangeArrowheads="1"/>
            </p:cNvSpPr>
            <p:nvPr/>
          </p:nvSpPr>
          <p:spPr bwMode="auto">
            <a:xfrm>
              <a:off x="7773020" y="5548174"/>
              <a:ext cx="533805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SAINT  BERNARD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95" name="Rectangle 342"/>
            <p:cNvSpPr>
              <a:spLocks noChangeArrowheads="1"/>
            </p:cNvSpPr>
            <p:nvPr/>
          </p:nvSpPr>
          <p:spPr bwMode="auto">
            <a:xfrm>
              <a:off x="5872691" y="5439974"/>
              <a:ext cx="419758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ASSUMPTION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96" name="Rectangle 344"/>
            <p:cNvSpPr>
              <a:spLocks noChangeArrowheads="1"/>
            </p:cNvSpPr>
            <p:nvPr/>
          </p:nvSpPr>
          <p:spPr bwMode="auto">
            <a:xfrm>
              <a:off x="6323558" y="5366318"/>
              <a:ext cx="27403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JAM 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097" name="Group 345"/>
            <p:cNvGrpSpPr>
              <a:grpSpLocks/>
            </p:cNvGrpSpPr>
            <p:nvPr/>
          </p:nvGrpSpPr>
          <p:grpSpPr bwMode="auto">
            <a:xfrm>
              <a:off x="2028825" y="1040422"/>
              <a:ext cx="811637" cy="1191251"/>
              <a:chOff x="152" y="196"/>
              <a:chExt cx="573" cy="841"/>
            </a:xfrm>
            <a:grpFill/>
          </p:grpSpPr>
          <p:sp>
            <p:nvSpPr>
              <p:cNvPr id="2341" name="Freeform 346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2" name="Freeform 347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8" name="Group 348"/>
            <p:cNvGrpSpPr>
              <a:grpSpLocks/>
            </p:cNvGrpSpPr>
            <p:nvPr/>
          </p:nvGrpSpPr>
          <p:grpSpPr bwMode="auto">
            <a:xfrm>
              <a:off x="2351780" y="1040422"/>
              <a:ext cx="569420" cy="1153006"/>
              <a:chOff x="380" y="196"/>
              <a:chExt cx="402" cy="814"/>
            </a:xfrm>
            <a:grpFill/>
          </p:grpSpPr>
          <p:sp>
            <p:nvSpPr>
              <p:cNvPr id="2339" name="Freeform 349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0" name="Freeform 350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9" name="Group 351"/>
            <p:cNvGrpSpPr>
              <a:grpSpLocks/>
            </p:cNvGrpSpPr>
            <p:nvPr/>
          </p:nvGrpSpPr>
          <p:grpSpPr bwMode="auto">
            <a:xfrm>
              <a:off x="2758307" y="1040422"/>
              <a:ext cx="488681" cy="923538"/>
              <a:chOff x="667" y="196"/>
              <a:chExt cx="345" cy="652"/>
            </a:xfrm>
            <a:grpFill/>
          </p:grpSpPr>
          <p:sp>
            <p:nvSpPr>
              <p:cNvPr id="2337" name="Freeform 352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8" name="Freeform 353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0" name="Group 354"/>
            <p:cNvGrpSpPr>
              <a:grpSpLocks/>
            </p:cNvGrpSpPr>
            <p:nvPr/>
          </p:nvGrpSpPr>
          <p:grpSpPr bwMode="auto">
            <a:xfrm>
              <a:off x="3126589" y="1040422"/>
              <a:ext cx="688404" cy="652993"/>
              <a:chOff x="927" y="196"/>
              <a:chExt cx="486" cy="461"/>
            </a:xfrm>
            <a:grpFill/>
          </p:grpSpPr>
          <p:sp>
            <p:nvSpPr>
              <p:cNvPr id="2335" name="Freeform 355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6" name="Freeform 356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1" name="Group 357"/>
            <p:cNvGrpSpPr>
              <a:grpSpLocks/>
            </p:cNvGrpSpPr>
            <p:nvPr/>
          </p:nvGrpSpPr>
          <p:grpSpPr bwMode="auto">
            <a:xfrm>
              <a:off x="3814992" y="1040422"/>
              <a:ext cx="851297" cy="652993"/>
              <a:chOff x="1413" y="196"/>
              <a:chExt cx="601" cy="461"/>
            </a:xfrm>
            <a:grpFill/>
          </p:grpSpPr>
          <p:sp>
            <p:nvSpPr>
              <p:cNvPr id="2333" name="Freeform 358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4" name="Freeform 359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2" name="Group 360"/>
            <p:cNvGrpSpPr>
              <a:grpSpLocks/>
            </p:cNvGrpSpPr>
            <p:nvPr/>
          </p:nvGrpSpPr>
          <p:grpSpPr bwMode="auto">
            <a:xfrm>
              <a:off x="4626629" y="1040422"/>
              <a:ext cx="852714" cy="728065"/>
              <a:chOff x="1986" y="196"/>
              <a:chExt cx="602" cy="514"/>
            </a:xfrm>
            <a:grpFill/>
          </p:grpSpPr>
          <p:sp>
            <p:nvSpPr>
              <p:cNvPr id="2331" name="Freeform 361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2" name="Freeform 362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3" name="Group 363"/>
            <p:cNvGrpSpPr>
              <a:grpSpLocks/>
            </p:cNvGrpSpPr>
            <p:nvPr/>
          </p:nvGrpSpPr>
          <p:grpSpPr bwMode="auto">
            <a:xfrm>
              <a:off x="5235710" y="1040422"/>
              <a:ext cx="449021" cy="652993"/>
              <a:chOff x="2416" y="196"/>
              <a:chExt cx="317" cy="461"/>
            </a:xfrm>
            <a:grpFill/>
          </p:grpSpPr>
          <p:sp>
            <p:nvSpPr>
              <p:cNvPr id="2329" name="Freeform 364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0" name="Freeform 365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4" name="Group 366"/>
            <p:cNvGrpSpPr>
              <a:grpSpLocks/>
            </p:cNvGrpSpPr>
            <p:nvPr/>
          </p:nvGrpSpPr>
          <p:grpSpPr bwMode="auto">
            <a:xfrm>
              <a:off x="5482176" y="1040422"/>
              <a:ext cx="526926" cy="691237"/>
              <a:chOff x="2590" y="196"/>
              <a:chExt cx="372" cy="488"/>
            </a:xfrm>
            <a:grpFill/>
          </p:grpSpPr>
          <p:sp>
            <p:nvSpPr>
              <p:cNvPr id="2327" name="Freeform 367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8" name="Freeform 368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5" name="Group 369"/>
            <p:cNvGrpSpPr>
              <a:grpSpLocks/>
            </p:cNvGrpSpPr>
            <p:nvPr/>
          </p:nvGrpSpPr>
          <p:grpSpPr bwMode="auto">
            <a:xfrm>
              <a:off x="2028825" y="2040449"/>
              <a:ext cx="932036" cy="691237"/>
              <a:chOff x="152" y="902"/>
              <a:chExt cx="658" cy="488"/>
            </a:xfrm>
            <a:grpFill/>
          </p:grpSpPr>
          <p:sp>
            <p:nvSpPr>
              <p:cNvPr id="2325" name="Freeform 370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6" name="Freeform 371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6" name="Group 372"/>
            <p:cNvGrpSpPr>
              <a:grpSpLocks/>
            </p:cNvGrpSpPr>
            <p:nvPr/>
          </p:nvGrpSpPr>
          <p:grpSpPr bwMode="auto">
            <a:xfrm>
              <a:off x="2635074" y="2193428"/>
              <a:ext cx="654409" cy="498597"/>
              <a:chOff x="580" y="1010"/>
              <a:chExt cx="462" cy="352"/>
            </a:xfrm>
            <a:grpFill/>
          </p:grpSpPr>
          <p:sp>
            <p:nvSpPr>
              <p:cNvPr id="2323" name="Freeform 373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4" name="Freeform 374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7" name="Group 375"/>
            <p:cNvGrpSpPr>
              <a:grpSpLocks/>
            </p:cNvGrpSpPr>
            <p:nvPr/>
          </p:nvGrpSpPr>
          <p:grpSpPr bwMode="auto">
            <a:xfrm>
              <a:off x="2881539" y="1693415"/>
              <a:ext cx="851298" cy="616164"/>
              <a:chOff x="754" y="657"/>
              <a:chExt cx="601" cy="435"/>
            </a:xfrm>
            <a:grpFill/>
          </p:grpSpPr>
          <p:sp>
            <p:nvSpPr>
              <p:cNvPr id="2321" name="Freeform 376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2" name="Freeform 377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8" name="Group 378"/>
            <p:cNvGrpSpPr>
              <a:grpSpLocks/>
            </p:cNvGrpSpPr>
            <p:nvPr/>
          </p:nvGrpSpPr>
          <p:grpSpPr bwMode="auto">
            <a:xfrm>
              <a:off x="3612437" y="1424286"/>
              <a:ext cx="609082" cy="460352"/>
              <a:chOff x="1270" y="467"/>
              <a:chExt cx="430" cy="325"/>
            </a:xfrm>
            <a:grpFill/>
          </p:grpSpPr>
          <p:sp>
            <p:nvSpPr>
              <p:cNvPr id="2319" name="Freeform 379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0" name="Freeform 380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9" name="Group 381"/>
            <p:cNvGrpSpPr>
              <a:grpSpLocks/>
            </p:cNvGrpSpPr>
            <p:nvPr/>
          </p:nvGrpSpPr>
          <p:grpSpPr bwMode="auto">
            <a:xfrm>
              <a:off x="3652098" y="1808148"/>
              <a:ext cx="694070" cy="501430"/>
              <a:chOff x="1298" y="738"/>
              <a:chExt cx="490" cy="354"/>
            </a:xfrm>
            <a:grpFill/>
          </p:grpSpPr>
          <p:sp>
            <p:nvSpPr>
              <p:cNvPr id="2317" name="Freeform 382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8" name="Freeform 383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10" name="Freeform 385"/>
            <p:cNvSpPr>
              <a:spLocks/>
            </p:cNvSpPr>
            <p:nvPr/>
          </p:nvSpPr>
          <p:spPr bwMode="auto">
            <a:xfrm>
              <a:off x="4221518" y="1495742"/>
              <a:ext cx="648743" cy="61474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325"/>
                </a:cxn>
                <a:cxn ang="0">
                  <a:pos x="86" y="406"/>
                </a:cxn>
                <a:cxn ang="0">
                  <a:pos x="86" y="434"/>
                </a:cxn>
                <a:cxn ang="0">
                  <a:pos x="343" y="434"/>
                </a:cxn>
                <a:cxn ang="0">
                  <a:pos x="372" y="325"/>
                </a:cxn>
                <a:cxn ang="0">
                  <a:pos x="458" y="189"/>
                </a:cxn>
                <a:cxn ang="0">
                  <a:pos x="430" y="53"/>
                </a:cxn>
                <a:cxn ang="0">
                  <a:pos x="401" y="26"/>
                </a:cxn>
                <a:cxn ang="0">
                  <a:pos x="343" y="26"/>
                </a:cxn>
                <a:cxn ang="0">
                  <a:pos x="315" y="0"/>
                </a:cxn>
                <a:cxn ang="0">
                  <a:pos x="115" y="135"/>
                </a:cxn>
                <a:cxn ang="0">
                  <a:pos x="0" y="135"/>
                </a:cxn>
              </a:cxnLst>
              <a:rect l="0" t="0" r="r" b="b"/>
              <a:pathLst>
                <a:path w="458" h="434">
                  <a:moveTo>
                    <a:pt x="0" y="135"/>
                  </a:moveTo>
                  <a:lnTo>
                    <a:pt x="0" y="325"/>
                  </a:lnTo>
                  <a:lnTo>
                    <a:pt x="86" y="406"/>
                  </a:lnTo>
                  <a:lnTo>
                    <a:pt x="86" y="434"/>
                  </a:lnTo>
                  <a:lnTo>
                    <a:pt x="343" y="434"/>
                  </a:lnTo>
                  <a:lnTo>
                    <a:pt x="372" y="325"/>
                  </a:lnTo>
                  <a:lnTo>
                    <a:pt x="458" y="189"/>
                  </a:lnTo>
                  <a:lnTo>
                    <a:pt x="430" y="53"/>
                  </a:lnTo>
                  <a:lnTo>
                    <a:pt x="401" y="26"/>
                  </a:lnTo>
                  <a:lnTo>
                    <a:pt x="343" y="26"/>
                  </a:lnTo>
                  <a:lnTo>
                    <a:pt x="315" y="0"/>
                  </a:lnTo>
                  <a:lnTo>
                    <a:pt x="115" y="135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111" name="Group 387"/>
            <p:cNvGrpSpPr>
              <a:grpSpLocks/>
            </p:cNvGrpSpPr>
            <p:nvPr/>
          </p:nvGrpSpPr>
          <p:grpSpPr bwMode="auto">
            <a:xfrm>
              <a:off x="4343335" y="2115522"/>
              <a:ext cx="568004" cy="538258"/>
              <a:chOff x="1786" y="955"/>
              <a:chExt cx="401" cy="380"/>
            </a:xfrm>
            <a:grpFill/>
          </p:grpSpPr>
          <p:sp>
            <p:nvSpPr>
              <p:cNvPr id="2315" name="Freeform 388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6" name="Freeform 389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2" name="Group 390"/>
            <p:cNvGrpSpPr>
              <a:grpSpLocks/>
            </p:cNvGrpSpPr>
            <p:nvPr/>
          </p:nvGrpSpPr>
          <p:grpSpPr bwMode="auto">
            <a:xfrm>
              <a:off x="4707368" y="1539019"/>
              <a:ext cx="771975" cy="770559"/>
              <a:chOff x="2043" y="548"/>
              <a:chExt cx="545" cy="544"/>
            </a:xfrm>
            <a:grpFill/>
          </p:grpSpPr>
          <p:sp>
            <p:nvSpPr>
              <p:cNvPr id="2313" name="Freeform 391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4" name="Freeform 392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3" name="Group 393"/>
            <p:cNvGrpSpPr>
              <a:grpSpLocks/>
            </p:cNvGrpSpPr>
            <p:nvPr/>
          </p:nvGrpSpPr>
          <p:grpSpPr bwMode="auto">
            <a:xfrm>
              <a:off x="5361776" y="1731659"/>
              <a:ext cx="849881" cy="500014"/>
              <a:chOff x="2505" y="684"/>
              <a:chExt cx="600" cy="353"/>
            </a:xfrm>
            <a:grpFill/>
          </p:grpSpPr>
          <p:sp>
            <p:nvSpPr>
              <p:cNvPr id="2311" name="Freeform 394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2" name="Freeform 395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4" name="Group 396"/>
            <p:cNvGrpSpPr>
              <a:grpSpLocks/>
            </p:cNvGrpSpPr>
            <p:nvPr/>
          </p:nvGrpSpPr>
          <p:grpSpPr bwMode="auto">
            <a:xfrm>
              <a:off x="4829184" y="1962544"/>
              <a:ext cx="610498" cy="729481"/>
              <a:chOff x="2129" y="847"/>
              <a:chExt cx="431" cy="515"/>
            </a:xfrm>
            <a:grpFill/>
          </p:grpSpPr>
          <p:sp>
            <p:nvSpPr>
              <p:cNvPr id="2309" name="Freeform 397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0" name="Freeform 398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5" name="Group 399"/>
            <p:cNvGrpSpPr>
              <a:grpSpLocks/>
            </p:cNvGrpSpPr>
            <p:nvPr/>
          </p:nvGrpSpPr>
          <p:grpSpPr bwMode="auto">
            <a:xfrm>
              <a:off x="5319282" y="2155183"/>
              <a:ext cx="732314" cy="729481"/>
              <a:chOff x="2475" y="983"/>
              <a:chExt cx="517" cy="515"/>
            </a:xfrm>
            <a:grpFill/>
          </p:grpSpPr>
          <p:sp>
            <p:nvSpPr>
              <p:cNvPr id="2307" name="Freeform 400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8" name="Freeform 401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6" name="Group 402"/>
            <p:cNvGrpSpPr>
              <a:grpSpLocks/>
            </p:cNvGrpSpPr>
            <p:nvPr/>
          </p:nvGrpSpPr>
          <p:grpSpPr bwMode="auto">
            <a:xfrm>
              <a:off x="2841878" y="2309578"/>
              <a:ext cx="973114" cy="1189834"/>
              <a:chOff x="726" y="1092"/>
              <a:chExt cx="687" cy="840"/>
            </a:xfrm>
            <a:grpFill/>
          </p:grpSpPr>
          <p:sp>
            <p:nvSpPr>
              <p:cNvPr id="2305" name="Freeform 403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6" name="Freeform 404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7" name="Group 405"/>
            <p:cNvGrpSpPr>
              <a:grpSpLocks/>
            </p:cNvGrpSpPr>
            <p:nvPr/>
          </p:nvGrpSpPr>
          <p:grpSpPr bwMode="auto">
            <a:xfrm>
              <a:off x="3490621" y="2309578"/>
              <a:ext cx="855547" cy="652993"/>
              <a:chOff x="1184" y="1092"/>
              <a:chExt cx="604" cy="461"/>
            </a:xfrm>
            <a:grpFill/>
          </p:grpSpPr>
          <p:sp>
            <p:nvSpPr>
              <p:cNvPr id="2303" name="Freeform 406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4" name="Freeform 407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8" name="Group 408"/>
            <p:cNvGrpSpPr>
              <a:grpSpLocks/>
            </p:cNvGrpSpPr>
            <p:nvPr/>
          </p:nvGrpSpPr>
          <p:grpSpPr bwMode="auto">
            <a:xfrm>
              <a:off x="3490621" y="2845003"/>
              <a:ext cx="1015608" cy="579336"/>
              <a:chOff x="1184" y="1470"/>
              <a:chExt cx="717" cy="409"/>
            </a:xfrm>
            <a:grpFill/>
          </p:grpSpPr>
          <p:sp>
            <p:nvSpPr>
              <p:cNvPr id="2301" name="Freeform 409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2" name="Freeform 410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9" name="Group 411"/>
            <p:cNvGrpSpPr>
              <a:grpSpLocks/>
            </p:cNvGrpSpPr>
            <p:nvPr/>
          </p:nvGrpSpPr>
          <p:grpSpPr bwMode="auto">
            <a:xfrm>
              <a:off x="4261180" y="2653781"/>
              <a:ext cx="488682" cy="845631"/>
              <a:chOff x="1728" y="1335"/>
              <a:chExt cx="345" cy="597"/>
            </a:xfrm>
            <a:grpFill/>
          </p:grpSpPr>
          <p:sp>
            <p:nvSpPr>
              <p:cNvPr id="2299" name="Freeform 412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0" name="Freeform 413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0" name="Group 414"/>
            <p:cNvGrpSpPr>
              <a:grpSpLocks/>
            </p:cNvGrpSpPr>
            <p:nvPr/>
          </p:nvGrpSpPr>
          <p:grpSpPr bwMode="auto">
            <a:xfrm>
              <a:off x="4749862" y="2537630"/>
              <a:ext cx="610498" cy="1114761"/>
              <a:chOff x="2073" y="1253"/>
              <a:chExt cx="431" cy="787"/>
            </a:xfrm>
            <a:grpFill/>
          </p:grpSpPr>
          <p:sp>
            <p:nvSpPr>
              <p:cNvPr id="2297" name="Freeform 415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8" name="Freeform 416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1" name="Group 417"/>
            <p:cNvGrpSpPr>
              <a:grpSpLocks/>
            </p:cNvGrpSpPr>
            <p:nvPr/>
          </p:nvGrpSpPr>
          <p:grpSpPr bwMode="auto">
            <a:xfrm>
              <a:off x="4955249" y="2884664"/>
              <a:ext cx="648743" cy="1076516"/>
              <a:chOff x="2218" y="1498"/>
              <a:chExt cx="458" cy="760"/>
            </a:xfrm>
            <a:grpFill/>
          </p:grpSpPr>
          <p:sp>
            <p:nvSpPr>
              <p:cNvPr id="2295" name="Freeform 418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6" name="Freeform 419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2" name="Group 420"/>
            <p:cNvGrpSpPr>
              <a:grpSpLocks/>
            </p:cNvGrpSpPr>
            <p:nvPr/>
          </p:nvGrpSpPr>
          <p:grpSpPr bwMode="auto">
            <a:xfrm>
              <a:off x="2271042" y="2731686"/>
              <a:ext cx="854130" cy="960366"/>
              <a:chOff x="323" y="1390"/>
              <a:chExt cx="603" cy="678"/>
            </a:xfrm>
            <a:grpFill/>
          </p:grpSpPr>
          <p:sp>
            <p:nvSpPr>
              <p:cNvPr id="2293" name="Freeform 421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4" name="Freeform 422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3" name="Group 423"/>
            <p:cNvGrpSpPr>
              <a:grpSpLocks/>
            </p:cNvGrpSpPr>
            <p:nvPr/>
          </p:nvGrpSpPr>
          <p:grpSpPr bwMode="auto">
            <a:xfrm>
              <a:off x="2677568" y="3462584"/>
              <a:ext cx="1015608" cy="691237"/>
              <a:chOff x="610" y="1906"/>
              <a:chExt cx="717" cy="488"/>
            </a:xfrm>
            <a:grpFill/>
          </p:grpSpPr>
          <p:sp>
            <p:nvSpPr>
              <p:cNvPr id="2291" name="Freeform 424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2" name="Freeform 425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4" name="Group 426"/>
            <p:cNvGrpSpPr>
              <a:grpSpLocks/>
            </p:cNvGrpSpPr>
            <p:nvPr/>
          </p:nvGrpSpPr>
          <p:grpSpPr bwMode="auto">
            <a:xfrm>
              <a:off x="3490621" y="3231700"/>
              <a:ext cx="1136008" cy="883877"/>
              <a:chOff x="1184" y="1743"/>
              <a:chExt cx="802" cy="624"/>
            </a:xfrm>
            <a:grpFill/>
          </p:grpSpPr>
          <p:sp>
            <p:nvSpPr>
              <p:cNvPr id="2289" name="Freeform 427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0" name="Freeform 428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5" name="Group 429"/>
            <p:cNvGrpSpPr>
              <a:grpSpLocks/>
            </p:cNvGrpSpPr>
            <p:nvPr/>
          </p:nvGrpSpPr>
          <p:grpSpPr bwMode="auto">
            <a:xfrm>
              <a:off x="4385829" y="3499412"/>
              <a:ext cx="811637" cy="692654"/>
              <a:chOff x="1816" y="1932"/>
              <a:chExt cx="573" cy="489"/>
            </a:xfrm>
            <a:grpFill/>
          </p:grpSpPr>
          <p:sp>
            <p:nvSpPr>
              <p:cNvPr id="2287" name="Freeform 430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8" name="Freeform 431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26" name="Freeform 434"/>
            <p:cNvSpPr>
              <a:spLocks/>
            </p:cNvSpPr>
            <p:nvPr/>
          </p:nvSpPr>
          <p:spPr bwMode="auto">
            <a:xfrm>
              <a:off x="2514674" y="4115576"/>
              <a:ext cx="1017024" cy="729481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73" y="82"/>
                </a:cxn>
                <a:cxn ang="0">
                  <a:pos x="0" y="325"/>
                </a:cxn>
                <a:cxn ang="0">
                  <a:pos x="0" y="515"/>
                </a:cxn>
                <a:cxn ang="0">
                  <a:pos x="230" y="515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16" y="515"/>
                </a:cxn>
                <a:cxn ang="0">
                  <a:pos x="574" y="515"/>
                </a:cxn>
                <a:cxn ang="0">
                  <a:pos x="574" y="325"/>
                </a:cxn>
                <a:cxn ang="0">
                  <a:pos x="718" y="325"/>
                </a:cxn>
                <a:cxn ang="0">
                  <a:pos x="718" y="0"/>
                </a:cxn>
                <a:cxn ang="0">
                  <a:pos x="230" y="0"/>
                </a:cxn>
                <a:cxn ang="0">
                  <a:pos x="115" y="27"/>
                </a:cxn>
              </a:cxnLst>
              <a:rect l="0" t="0" r="r" b="b"/>
              <a:pathLst>
                <a:path w="718" h="515">
                  <a:moveTo>
                    <a:pt x="115" y="27"/>
                  </a:moveTo>
                  <a:lnTo>
                    <a:pt x="173" y="82"/>
                  </a:lnTo>
                  <a:lnTo>
                    <a:pt x="0" y="325"/>
                  </a:lnTo>
                  <a:lnTo>
                    <a:pt x="0" y="515"/>
                  </a:lnTo>
                  <a:lnTo>
                    <a:pt x="230" y="515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16" y="515"/>
                  </a:lnTo>
                  <a:lnTo>
                    <a:pt x="574" y="515"/>
                  </a:lnTo>
                  <a:lnTo>
                    <a:pt x="574" y="325"/>
                  </a:lnTo>
                  <a:lnTo>
                    <a:pt x="718" y="325"/>
                  </a:lnTo>
                  <a:lnTo>
                    <a:pt x="718" y="0"/>
                  </a:lnTo>
                  <a:lnTo>
                    <a:pt x="230" y="0"/>
                  </a:lnTo>
                  <a:lnTo>
                    <a:pt x="115" y="27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27" name="Freeform 437"/>
            <p:cNvSpPr>
              <a:spLocks/>
            </p:cNvSpPr>
            <p:nvPr/>
          </p:nvSpPr>
          <p:spPr bwMode="auto">
            <a:xfrm>
              <a:off x="3326310" y="4115576"/>
              <a:ext cx="691237" cy="691237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325"/>
                </a:cxn>
                <a:cxn ang="0">
                  <a:pos x="0" y="325"/>
                </a:cxn>
                <a:cxn ang="0">
                  <a:pos x="0" y="488"/>
                </a:cxn>
                <a:cxn ang="0">
                  <a:pos x="344" y="488"/>
                </a:cxn>
                <a:cxn ang="0">
                  <a:pos x="344" y="434"/>
                </a:cxn>
                <a:cxn ang="0">
                  <a:pos x="459" y="434"/>
                </a:cxn>
                <a:cxn ang="0">
                  <a:pos x="488" y="352"/>
                </a:cxn>
                <a:cxn ang="0">
                  <a:pos x="488" y="0"/>
                </a:cxn>
                <a:cxn ang="0">
                  <a:pos x="144" y="0"/>
                </a:cxn>
              </a:cxnLst>
              <a:rect l="0" t="0" r="r" b="b"/>
              <a:pathLst>
                <a:path w="488" h="488">
                  <a:moveTo>
                    <a:pt x="144" y="0"/>
                  </a:moveTo>
                  <a:lnTo>
                    <a:pt x="144" y="325"/>
                  </a:lnTo>
                  <a:lnTo>
                    <a:pt x="0" y="325"/>
                  </a:lnTo>
                  <a:lnTo>
                    <a:pt x="0" y="488"/>
                  </a:lnTo>
                  <a:lnTo>
                    <a:pt x="344" y="488"/>
                  </a:lnTo>
                  <a:lnTo>
                    <a:pt x="344" y="434"/>
                  </a:lnTo>
                  <a:lnTo>
                    <a:pt x="459" y="434"/>
                  </a:lnTo>
                  <a:lnTo>
                    <a:pt x="488" y="352"/>
                  </a:lnTo>
                  <a:lnTo>
                    <a:pt x="488" y="0"/>
                  </a:lnTo>
                  <a:lnTo>
                    <a:pt x="144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128" name="Group 438"/>
            <p:cNvGrpSpPr>
              <a:grpSpLocks/>
            </p:cNvGrpSpPr>
            <p:nvPr/>
          </p:nvGrpSpPr>
          <p:grpSpPr bwMode="auto">
            <a:xfrm>
              <a:off x="3979303" y="3999426"/>
              <a:ext cx="609082" cy="730898"/>
              <a:chOff x="1529" y="2285"/>
              <a:chExt cx="430" cy="516"/>
            </a:xfrm>
            <a:grpFill/>
          </p:grpSpPr>
          <p:sp>
            <p:nvSpPr>
              <p:cNvPr id="2285" name="Freeform 439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6" name="Freeform 440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9" name="Group 441"/>
            <p:cNvGrpSpPr>
              <a:grpSpLocks/>
            </p:cNvGrpSpPr>
            <p:nvPr/>
          </p:nvGrpSpPr>
          <p:grpSpPr bwMode="auto">
            <a:xfrm>
              <a:off x="4183274" y="4192066"/>
              <a:ext cx="1093514" cy="808803"/>
              <a:chOff x="1673" y="2421"/>
              <a:chExt cx="772" cy="571"/>
            </a:xfrm>
            <a:grpFill/>
          </p:grpSpPr>
          <p:sp>
            <p:nvSpPr>
              <p:cNvPr id="2283" name="Freeform 442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4" name="Freeform 443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0" name="Group 444"/>
            <p:cNvGrpSpPr>
              <a:grpSpLocks/>
            </p:cNvGrpSpPr>
            <p:nvPr/>
          </p:nvGrpSpPr>
          <p:grpSpPr bwMode="auto">
            <a:xfrm>
              <a:off x="4994910" y="3921520"/>
              <a:ext cx="740814" cy="769143"/>
              <a:chOff x="2246" y="2230"/>
              <a:chExt cx="523" cy="543"/>
            </a:xfrm>
            <a:grpFill/>
          </p:grpSpPr>
          <p:sp>
            <p:nvSpPr>
              <p:cNvPr id="2281" name="Freeform 445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2" name="Freeform 446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31" name="Freeform 464"/>
            <p:cNvSpPr>
              <a:spLocks/>
            </p:cNvSpPr>
            <p:nvPr/>
          </p:nvSpPr>
          <p:spPr bwMode="auto">
            <a:xfrm>
              <a:off x="2475013" y="4692079"/>
              <a:ext cx="1136008" cy="692654"/>
            </a:xfrm>
            <a:custGeom>
              <a:avLst/>
              <a:gdLst/>
              <a:ahLst/>
              <a:cxnLst>
                <a:cxn ang="0">
                  <a:pos x="28" y="108"/>
                </a:cxn>
                <a:cxn ang="0">
                  <a:pos x="0" y="190"/>
                </a:cxn>
                <a:cxn ang="0">
                  <a:pos x="57" y="244"/>
                </a:cxn>
                <a:cxn ang="0">
                  <a:pos x="28" y="489"/>
                </a:cxn>
                <a:cxn ang="0">
                  <a:pos x="716" y="489"/>
                </a:cxn>
                <a:cxn ang="0">
                  <a:pos x="716" y="435"/>
                </a:cxn>
                <a:cxn ang="0">
                  <a:pos x="802" y="435"/>
                </a:cxn>
                <a:cxn ang="0">
                  <a:pos x="802" y="353"/>
                </a:cxn>
                <a:cxn ang="0">
                  <a:pos x="716" y="353"/>
                </a:cxn>
                <a:cxn ang="0">
                  <a:pos x="716" y="271"/>
                </a:cxn>
                <a:cxn ang="0">
                  <a:pos x="687" y="271"/>
                </a:cxn>
                <a:cxn ang="0">
                  <a:pos x="687" y="136"/>
                </a:cxn>
                <a:cxn ang="0">
                  <a:pos x="601" y="136"/>
                </a:cxn>
                <a:cxn ang="0">
                  <a:pos x="601" y="108"/>
                </a:cxn>
                <a:cxn ang="0">
                  <a:pos x="344" y="108"/>
                </a:cxn>
                <a:cxn ang="0">
                  <a:pos x="344" y="0"/>
                </a:cxn>
                <a:cxn ang="0">
                  <a:pos x="258" y="0"/>
                </a:cxn>
                <a:cxn ang="0">
                  <a:pos x="258" y="108"/>
                </a:cxn>
                <a:cxn ang="0">
                  <a:pos x="28" y="108"/>
                </a:cxn>
              </a:cxnLst>
              <a:rect l="0" t="0" r="r" b="b"/>
              <a:pathLst>
                <a:path w="802" h="489">
                  <a:moveTo>
                    <a:pt x="28" y="108"/>
                  </a:moveTo>
                  <a:lnTo>
                    <a:pt x="0" y="190"/>
                  </a:lnTo>
                  <a:lnTo>
                    <a:pt x="57" y="244"/>
                  </a:lnTo>
                  <a:lnTo>
                    <a:pt x="28" y="489"/>
                  </a:lnTo>
                  <a:lnTo>
                    <a:pt x="716" y="489"/>
                  </a:lnTo>
                  <a:lnTo>
                    <a:pt x="716" y="435"/>
                  </a:lnTo>
                  <a:lnTo>
                    <a:pt x="802" y="435"/>
                  </a:lnTo>
                  <a:lnTo>
                    <a:pt x="802" y="353"/>
                  </a:lnTo>
                  <a:lnTo>
                    <a:pt x="716" y="353"/>
                  </a:lnTo>
                  <a:lnTo>
                    <a:pt x="716" y="271"/>
                  </a:lnTo>
                  <a:lnTo>
                    <a:pt x="687" y="271"/>
                  </a:lnTo>
                  <a:lnTo>
                    <a:pt x="687" y="136"/>
                  </a:lnTo>
                  <a:lnTo>
                    <a:pt x="601" y="136"/>
                  </a:lnTo>
                  <a:lnTo>
                    <a:pt x="601" y="108"/>
                  </a:lnTo>
                  <a:lnTo>
                    <a:pt x="344" y="108"/>
                  </a:lnTo>
                  <a:lnTo>
                    <a:pt x="344" y="0"/>
                  </a:lnTo>
                  <a:lnTo>
                    <a:pt x="258" y="0"/>
                  </a:lnTo>
                  <a:lnTo>
                    <a:pt x="258" y="108"/>
                  </a:lnTo>
                  <a:lnTo>
                    <a:pt x="28" y="10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32" name="Freeform 467"/>
            <p:cNvSpPr>
              <a:spLocks/>
            </p:cNvSpPr>
            <p:nvPr/>
          </p:nvSpPr>
          <p:spPr bwMode="auto">
            <a:xfrm>
              <a:off x="3326310" y="4730324"/>
              <a:ext cx="733731" cy="65440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09"/>
                </a:cxn>
                <a:cxn ang="0">
                  <a:pos x="86" y="109"/>
                </a:cxn>
                <a:cxn ang="0">
                  <a:pos x="86" y="245"/>
                </a:cxn>
                <a:cxn ang="0">
                  <a:pos x="115" y="245"/>
                </a:cxn>
                <a:cxn ang="0">
                  <a:pos x="115" y="326"/>
                </a:cxn>
                <a:cxn ang="0">
                  <a:pos x="201" y="326"/>
                </a:cxn>
                <a:cxn ang="0">
                  <a:pos x="201" y="408"/>
                </a:cxn>
                <a:cxn ang="0">
                  <a:pos x="115" y="408"/>
                </a:cxn>
                <a:cxn ang="0">
                  <a:pos x="115" y="462"/>
                </a:cxn>
                <a:cxn ang="0">
                  <a:pos x="374" y="462"/>
                </a:cxn>
                <a:cxn ang="0">
                  <a:pos x="489" y="408"/>
                </a:cxn>
                <a:cxn ang="0">
                  <a:pos x="518" y="299"/>
                </a:cxn>
                <a:cxn ang="0">
                  <a:pos x="460" y="272"/>
                </a:cxn>
                <a:cxn ang="0">
                  <a:pos x="460" y="109"/>
                </a:cxn>
                <a:cxn ang="0">
                  <a:pos x="489" y="54"/>
                </a:cxn>
                <a:cxn ang="0">
                  <a:pos x="460" y="0"/>
                </a:cxn>
                <a:cxn ang="0">
                  <a:pos x="345" y="0"/>
                </a:cxn>
                <a:cxn ang="0">
                  <a:pos x="345" y="54"/>
                </a:cxn>
                <a:cxn ang="0">
                  <a:pos x="0" y="54"/>
                </a:cxn>
              </a:cxnLst>
              <a:rect l="0" t="0" r="r" b="b"/>
              <a:pathLst>
                <a:path w="518" h="462">
                  <a:moveTo>
                    <a:pt x="0" y="54"/>
                  </a:moveTo>
                  <a:lnTo>
                    <a:pt x="0" y="109"/>
                  </a:lnTo>
                  <a:lnTo>
                    <a:pt x="86" y="109"/>
                  </a:lnTo>
                  <a:lnTo>
                    <a:pt x="86" y="245"/>
                  </a:lnTo>
                  <a:lnTo>
                    <a:pt x="115" y="245"/>
                  </a:lnTo>
                  <a:lnTo>
                    <a:pt x="115" y="326"/>
                  </a:lnTo>
                  <a:lnTo>
                    <a:pt x="201" y="326"/>
                  </a:lnTo>
                  <a:lnTo>
                    <a:pt x="201" y="408"/>
                  </a:lnTo>
                  <a:lnTo>
                    <a:pt x="115" y="408"/>
                  </a:lnTo>
                  <a:lnTo>
                    <a:pt x="115" y="462"/>
                  </a:lnTo>
                  <a:lnTo>
                    <a:pt x="374" y="462"/>
                  </a:lnTo>
                  <a:lnTo>
                    <a:pt x="489" y="408"/>
                  </a:lnTo>
                  <a:lnTo>
                    <a:pt x="518" y="299"/>
                  </a:lnTo>
                  <a:lnTo>
                    <a:pt x="460" y="272"/>
                  </a:lnTo>
                  <a:lnTo>
                    <a:pt x="460" y="109"/>
                  </a:lnTo>
                  <a:lnTo>
                    <a:pt x="489" y="54"/>
                  </a:lnTo>
                  <a:lnTo>
                    <a:pt x="460" y="0"/>
                  </a:lnTo>
                  <a:lnTo>
                    <a:pt x="345" y="0"/>
                  </a:lnTo>
                  <a:lnTo>
                    <a:pt x="345" y="54"/>
                  </a:lnTo>
                  <a:lnTo>
                    <a:pt x="0" y="5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133" name="Group 468"/>
            <p:cNvGrpSpPr>
              <a:grpSpLocks/>
            </p:cNvGrpSpPr>
            <p:nvPr/>
          </p:nvGrpSpPr>
          <p:grpSpPr bwMode="auto">
            <a:xfrm>
              <a:off x="3979303" y="4730324"/>
              <a:ext cx="647326" cy="616164"/>
              <a:chOff x="1529" y="2801"/>
              <a:chExt cx="457" cy="435"/>
            </a:xfrm>
            <a:grpFill/>
          </p:grpSpPr>
          <p:sp>
            <p:nvSpPr>
              <p:cNvPr id="2279" name="Freeform 469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0" name="Freeform 470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4" name="Group 471"/>
            <p:cNvGrpSpPr>
              <a:grpSpLocks/>
            </p:cNvGrpSpPr>
            <p:nvPr/>
          </p:nvGrpSpPr>
          <p:grpSpPr bwMode="auto">
            <a:xfrm>
              <a:off x="4465151" y="4845057"/>
              <a:ext cx="488682" cy="501430"/>
              <a:chOff x="1872" y="2882"/>
              <a:chExt cx="345" cy="354"/>
            </a:xfrm>
            <a:grpFill/>
          </p:grpSpPr>
          <p:sp>
            <p:nvSpPr>
              <p:cNvPr id="2277" name="Freeform 472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8" name="Freeform 473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5" name="Group 474"/>
            <p:cNvGrpSpPr>
              <a:grpSpLocks/>
            </p:cNvGrpSpPr>
            <p:nvPr/>
          </p:nvGrpSpPr>
          <p:grpSpPr bwMode="auto">
            <a:xfrm>
              <a:off x="5238543" y="4690663"/>
              <a:ext cx="895208" cy="654409"/>
              <a:chOff x="2418" y="2773"/>
              <a:chExt cx="632" cy="462"/>
            </a:xfrm>
            <a:grpFill/>
          </p:grpSpPr>
          <p:sp>
            <p:nvSpPr>
              <p:cNvPr id="2275" name="Freeform 475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6" name="Freeform 476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6" name="Group 477"/>
            <p:cNvGrpSpPr>
              <a:grpSpLocks/>
            </p:cNvGrpSpPr>
            <p:nvPr/>
          </p:nvGrpSpPr>
          <p:grpSpPr bwMode="auto">
            <a:xfrm>
              <a:off x="5521837" y="4461195"/>
              <a:ext cx="446188" cy="498597"/>
              <a:chOff x="2618" y="2611"/>
              <a:chExt cx="315" cy="352"/>
            </a:xfrm>
            <a:grpFill/>
          </p:grpSpPr>
          <p:sp>
            <p:nvSpPr>
              <p:cNvPr id="2273" name="Freeform 478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4" name="Freeform 479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7" name="Group 480"/>
            <p:cNvGrpSpPr>
              <a:grpSpLocks/>
            </p:cNvGrpSpPr>
            <p:nvPr/>
          </p:nvGrpSpPr>
          <p:grpSpPr bwMode="auto">
            <a:xfrm>
              <a:off x="5725808" y="4384705"/>
              <a:ext cx="648743" cy="575086"/>
              <a:chOff x="2762" y="2557"/>
              <a:chExt cx="458" cy="406"/>
            </a:xfrm>
            <a:grpFill/>
          </p:grpSpPr>
          <p:sp>
            <p:nvSpPr>
              <p:cNvPr id="2271" name="Freeform 481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2" name="Freeform 482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8" name="Group 486"/>
            <p:cNvGrpSpPr>
              <a:grpSpLocks/>
            </p:cNvGrpSpPr>
            <p:nvPr/>
          </p:nvGrpSpPr>
          <p:grpSpPr bwMode="auto">
            <a:xfrm>
              <a:off x="6010519" y="4883303"/>
              <a:ext cx="650159" cy="423524"/>
              <a:chOff x="2963" y="2909"/>
              <a:chExt cx="459" cy="299"/>
            </a:xfrm>
            <a:grpFill/>
          </p:grpSpPr>
          <p:sp>
            <p:nvSpPr>
              <p:cNvPr id="2269" name="Freeform 487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0" name="Freeform 488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39" name="Freeform 497"/>
            <p:cNvSpPr>
              <a:spLocks/>
            </p:cNvSpPr>
            <p:nvPr/>
          </p:nvSpPr>
          <p:spPr bwMode="auto">
            <a:xfrm>
              <a:off x="2188886" y="5384733"/>
              <a:ext cx="1828661" cy="65157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216"/>
                </a:cxn>
                <a:cxn ang="0">
                  <a:pos x="115" y="351"/>
                </a:cxn>
                <a:cxn ang="0">
                  <a:pos x="230" y="297"/>
                </a:cxn>
                <a:cxn ang="0">
                  <a:pos x="689" y="243"/>
                </a:cxn>
                <a:cxn ang="0">
                  <a:pos x="1291" y="460"/>
                </a:cxn>
                <a:cxn ang="0">
                  <a:pos x="1291" y="0"/>
                </a:cxn>
                <a:cxn ang="0">
                  <a:pos x="230" y="0"/>
                </a:cxn>
              </a:cxnLst>
              <a:rect l="0" t="0" r="r" b="b"/>
              <a:pathLst>
                <a:path w="1291" h="460">
                  <a:moveTo>
                    <a:pt x="230" y="0"/>
                  </a:moveTo>
                  <a:lnTo>
                    <a:pt x="0" y="216"/>
                  </a:lnTo>
                  <a:lnTo>
                    <a:pt x="115" y="351"/>
                  </a:lnTo>
                  <a:lnTo>
                    <a:pt x="230" y="297"/>
                  </a:lnTo>
                  <a:lnTo>
                    <a:pt x="689" y="243"/>
                  </a:lnTo>
                  <a:lnTo>
                    <a:pt x="1291" y="460"/>
                  </a:lnTo>
                  <a:lnTo>
                    <a:pt x="1291" y="0"/>
                  </a:lnTo>
                  <a:lnTo>
                    <a:pt x="23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140" name="Group 498"/>
            <p:cNvGrpSpPr>
              <a:grpSpLocks/>
            </p:cNvGrpSpPr>
            <p:nvPr/>
          </p:nvGrpSpPr>
          <p:grpSpPr bwMode="auto">
            <a:xfrm>
              <a:off x="3854654" y="5230337"/>
              <a:ext cx="1015608" cy="882461"/>
              <a:chOff x="1441" y="3154"/>
              <a:chExt cx="717" cy="623"/>
            </a:xfrm>
            <a:grpFill/>
          </p:grpSpPr>
          <p:sp>
            <p:nvSpPr>
              <p:cNvPr id="2267" name="Freeform 499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8" name="Freeform 500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41" name="Freeform 505"/>
            <p:cNvSpPr>
              <a:spLocks/>
            </p:cNvSpPr>
            <p:nvPr/>
          </p:nvSpPr>
          <p:spPr bwMode="auto">
            <a:xfrm>
              <a:off x="4829184" y="5959819"/>
              <a:ext cx="407943" cy="23230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202" y="164"/>
                </a:cxn>
                <a:cxn ang="0">
                  <a:pos x="288" y="54"/>
                </a:cxn>
                <a:cxn ang="0">
                  <a:pos x="87" y="0"/>
                </a:cxn>
                <a:cxn ang="0">
                  <a:pos x="29" y="0"/>
                </a:cxn>
              </a:cxnLst>
              <a:rect l="0" t="0" r="r" b="b"/>
              <a:pathLst>
                <a:path w="288" h="164">
                  <a:moveTo>
                    <a:pt x="29" y="0"/>
                  </a:moveTo>
                  <a:lnTo>
                    <a:pt x="0" y="54"/>
                  </a:lnTo>
                  <a:lnTo>
                    <a:pt x="202" y="164"/>
                  </a:lnTo>
                  <a:lnTo>
                    <a:pt x="288" y="54"/>
                  </a:lnTo>
                  <a:lnTo>
                    <a:pt x="8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142" name="Group 507"/>
            <p:cNvGrpSpPr>
              <a:grpSpLocks/>
            </p:cNvGrpSpPr>
            <p:nvPr/>
          </p:nvGrpSpPr>
          <p:grpSpPr bwMode="auto">
            <a:xfrm>
              <a:off x="4829184" y="4692079"/>
              <a:ext cx="855547" cy="692654"/>
              <a:chOff x="2129" y="2774"/>
              <a:chExt cx="604" cy="489"/>
            </a:xfrm>
            <a:grpFill/>
          </p:grpSpPr>
          <p:sp>
            <p:nvSpPr>
              <p:cNvPr id="2265" name="Freeform 508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6" name="Freeform 509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43" name="Group 510"/>
            <p:cNvGrpSpPr>
              <a:grpSpLocks/>
            </p:cNvGrpSpPr>
            <p:nvPr/>
          </p:nvGrpSpPr>
          <p:grpSpPr bwMode="auto">
            <a:xfrm>
              <a:off x="5805130" y="5308243"/>
              <a:ext cx="528343" cy="614747"/>
              <a:chOff x="2818" y="3209"/>
              <a:chExt cx="373" cy="434"/>
            </a:xfrm>
            <a:grpFill/>
          </p:grpSpPr>
          <p:sp>
            <p:nvSpPr>
              <p:cNvPr id="2263" name="Freeform 511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4" name="Freeform 512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44" name="Group 513"/>
            <p:cNvGrpSpPr>
              <a:grpSpLocks/>
            </p:cNvGrpSpPr>
            <p:nvPr/>
          </p:nvGrpSpPr>
          <p:grpSpPr bwMode="auto">
            <a:xfrm>
              <a:off x="5521837" y="5461222"/>
              <a:ext cx="529759" cy="344201"/>
              <a:chOff x="2618" y="3317"/>
              <a:chExt cx="374" cy="243"/>
            </a:xfrm>
            <a:grpFill/>
          </p:grpSpPr>
          <p:sp>
            <p:nvSpPr>
              <p:cNvPr id="2261" name="Freeform 514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2" name="Freeform 515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45" name="Group 537"/>
            <p:cNvGrpSpPr>
              <a:grpSpLocks/>
            </p:cNvGrpSpPr>
            <p:nvPr/>
          </p:nvGrpSpPr>
          <p:grpSpPr bwMode="auto">
            <a:xfrm>
              <a:off x="5125225" y="3884692"/>
              <a:ext cx="770559" cy="566588"/>
              <a:chOff x="2338" y="2204"/>
              <a:chExt cx="544" cy="400"/>
            </a:xfrm>
            <a:grpFill/>
          </p:grpSpPr>
          <p:sp>
            <p:nvSpPr>
              <p:cNvPr id="2259" name="Freeform 538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0" name="Freeform 539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46" name="Rectangle 543"/>
            <p:cNvSpPr>
              <a:spLocks noChangeArrowheads="1"/>
            </p:cNvSpPr>
            <p:nvPr/>
          </p:nvSpPr>
          <p:spPr bwMode="auto">
            <a:xfrm>
              <a:off x="2097110" y="1691200"/>
              <a:ext cx="314232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</a:rPr>
                <a:t>CADDO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47" name="Rectangle 544"/>
            <p:cNvSpPr>
              <a:spLocks noChangeArrowheads="1"/>
            </p:cNvSpPr>
            <p:nvPr/>
          </p:nvSpPr>
          <p:spPr bwMode="auto">
            <a:xfrm>
              <a:off x="2472548" y="1250877"/>
              <a:ext cx="33739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BOSSIER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48" name="Rectangle 545"/>
            <p:cNvSpPr>
              <a:spLocks noChangeArrowheads="1"/>
            </p:cNvSpPr>
            <p:nvPr/>
          </p:nvSpPr>
          <p:spPr bwMode="auto">
            <a:xfrm>
              <a:off x="3238489" y="1252892"/>
              <a:ext cx="44035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CLAIBORNE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49" name="Rectangle 546"/>
            <p:cNvSpPr>
              <a:spLocks noChangeArrowheads="1"/>
            </p:cNvSpPr>
            <p:nvPr/>
          </p:nvSpPr>
          <p:spPr bwMode="auto">
            <a:xfrm>
              <a:off x="4126166" y="1249910"/>
              <a:ext cx="24551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UNION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51" name="Rectangle 548"/>
            <p:cNvSpPr>
              <a:spLocks noChangeArrowheads="1"/>
            </p:cNvSpPr>
            <p:nvPr/>
          </p:nvSpPr>
          <p:spPr bwMode="auto">
            <a:xfrm>
              <a:off x="5343362" y="1252892"/>
              <a:ext cx="21859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52" name="Rectangle 549"/>
            <p:cNvSpPr>
              <a:spLocks noChangeArrowheads="1"/>
            </p:cNvSpPr>
            <p:nvPr/>
          </p:nvSpPr>
          <p:spPr bwMode="auto">
            <a:xfrm>
              <a:off x="5669149" y="1252892"/>
              <a:ext cx="19799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53" name="Rectangle 550"/>
            <p:cNvSpPr>
              <a:spLocks noChangeArrowheads="1"/>
            </p:cNvSpPr>
            <p:nvPr/>
          </p:nvSpPr>
          <p:spPr bwMode="auto">
            <a:xfrm>
              <a:off x="2387493" y="2474617"/>
              <a:ext cx="31996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DESOTO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54" name="Rectangle 551"/>
            <p:cNvSpPr>
              <a:spLocks noChangeArrowheads="1"/>
            </p:cNvSpPr>
            <p:nvPr/>
          </p:nvSpPr>
          <p:spPr bwMode="auto">
            <a:xfrm>
              <a:off x="2915685" y="2324376"/>
              <a:ext cx="16156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55" name="Rectangle 552"/>
            <p:cNvSpPr>
              <a:spLocks noChangeArrowheads="1"/>
            </p:cNvSpPr>
            <p:nvPr/>
          </p:nvSpPr>
          <p:spPr bwMode="auto">
            <a:xfrm>
              <a:off x="2901769" y="2414397"/>
              <a:ext cx="23284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RIVER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56" name="Rectangle 553"/>
            <p:cNvSpPr>
              <a:spLocks noChangeArrowheads="1"/>
            </p:cNvSpPr>
            <p:nvPr/>
          </p:nvSpPr>
          <p:spPr bwMode="auto">
            <a:xfrm>
              <a:off x="3221492" y="2021166"/>
              <a:ext cx="38491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BIENVILLE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57" name="Rectangle 554"/>
            <p:cNvSpPr>
              <a:spLocks noChangeArrowheads="1"/>
            </p:cNvSpPr>
            <p:nvPr/>
          </p:nvSpPr>
          <p:spPr bwMode="auto">
            <a:xfrm>
              <a:off x="3830049" y="2019429"/>
              <a:ext cx="35956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JACKSON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58" name="Rectangle 555"/>
            <p:cNvSpPr>
              <a:spLocks noChangeArrowheads="1"/>
            </p:cNvSpPr>
            <p:nvPr/>
          </p:nvSpPr>
          <p:spPr bwMode="auto">
            <a:xfrm>
              <a:off x="3685530" y="1626393"/>
              <a:ext cx="330684" cy="1064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bg1"/>
                  </a:solidFill>
                </a:rPr>
                <a:t>LINCOLN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59" name="Rectangle 556"/>
            <p:cNvSpPr>
              <a:spLocks noChangeArrowheads="1"/>
            </p:cNvSpPr>
            <p:nvPr/>
          </p:nvSpPr>
          <p:spPr bwMode="auto">
            <a:xfrm>
              <a:off x="4312948" y="1820897"/>
              <a:ext cx="39283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OUACHITA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60" name="Rectangle 557"/>
            <p:cNvSpPr>
              <a:spLocks noChangeArrowheads="1"/>
            </p:cNvSpPr>
            <p:nvPr/>
          </p:nvSpPr>
          <p:spPr bwMode="auto">
            <a:xfrm>
              <a:off x="4967998" y="1809565"/>
              <a:ext cx="39124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RICHLAND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61" name="Rectangle 558"/>
            <p:cNvSpPr>
              <a:spLocks noChangeArrowheads="1"/>
            </p:cNvSpPr>
            <p:nvPr/>
          </p:nvSpPr>
          <p:spPr bwMode="auto">
            <a:xfrm>
              <a:off x="5588195" y="1958936"/>
              <a:ext cx="35481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MADISON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62" name="Rectangle 559"/>
            <p:cNvSpPr>
              <a:spLocks noChangeArrowheads="1"/>
            </p:cNvSpPr>
            <p:nvPr/>
          </p:nvSpPr>
          <p:spPr bwMode="auto">
            <a:xfrm>
              <a:off x="2637227" y="3233695"/>
              <a:ext cx="27878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SABINE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63" name="Rectangle 572"/>
            <p:cNvSpPr>
              <a:spLocks noChangeArrowheads="1"/>
            </p:cNvSpPr>
            <p:nvPr/>
          </p:nvSpPr>
          <p:spPr bwMode="auto">
            <a:xfrm>
              <a:off x="2945914" y="1142408"/>
              <a:ext cx="7128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64" name="Rectangle 573"/>
            <p:cNvSpPr>
              <a:spLocks noChangeArrowheads="1"/>
            </p:cNvSpPr>
            <p:nvPr/>
          </p:nvSpPr>
          <p:spPr bwMode="auto">
            <a:xfrm>
              <a:off x="2956612" y="1224563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65" name="Rectangle 574"/>
            <p:cNvSpPr>
              <a:spLocks noChangeArrowheads="1"/>
            </p:cNvSpPr>
            <p:nvPr/>
          </p:nvSpPr>
          <p:spPr bwMode="auto">
            <a:xfrm>
              <a:off x="2955196" y="1308135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66" name="Rectangle 575"/>
            <p:cNvSpPr>
              <a:spLocks noChangeArrowheads="1"/>
            </p:cNvSpPr>
            <p:nvPr/>
          </p:nvSpPr>
          <p:spPr bwMode="auto">
            <a:xfrm>
              <a:off x="2956612" y="1390290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67" name="Rectangle 576"/>
            <p:cNvSpPr>
              <a:spLocks noChangeArrowheads="1"/>
            </p:cNvSpPr>
            <p:nvPr/>
          </p:nvSpPr>
          <p:spPr bwMode="auto">
            <a:xfrm>
              <a:off x="2958028" y="1473861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68" name="Rectangle 577"/>
            <p:cNvSpPr>
              <a:spLocks noChangeArrowheads="1"/>
            </p:cNvSpPr>
            <p:nvPr/>
          </p:nvSpPr>
          <p:spPr bwMode="auto">
            <a:xfrm>
              <a:off x="2956612" y="1557434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69" name="Rectangle 578"/>
            <p:cNvSpPr>
              <a:spLocks noChangeArrowheads="1"/>
            </p:cNvSpPr>
            <p:nvPr/>
          </p:nvSpPr>
          <p:spPr bwMode="auto">
            <a:xfrm>
              <a:off x="2955196" y="1639589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70" name="Rectangle 580"/>
            <p:cNvSpPr>
              <a:spLocks noChangeArrowheads="1"/>
            </p:cNvSpPr>
            <p:nvPr/>
          </p:nvSpPr>
          <p:spPr bwMode="auto">
            <a:xfrm>
              <a:off x="3878733" y="2570208"/>
              <a:ext cx="20275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WINN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71" name="Rectangle 581"/>
            <p:cNvSpPr>
              <a:spLocks noChangeArrowheads="1"/>
            </p:cNvSpPr>
            <p:nvPr/>
          </p:nvSpPr>
          <p:spPr bwMode="auto">
            <a:xfrm>
              <a:off x="4396717" y="2381818"/>
              <a:ext cx="41183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CALDWELL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72" name="Rectangle 582"/>
            <p:cNvSpPr>
              <a:spLocks noChangeArrowheads="1"/>
            </p:cNvSpPr>
            <p:nvPr/>
          </p:nvSpPr>
          <p:spPr bwMode="auto">
            <a:xfrm>
              <a:off x="4987828" y="2371903"/>
              <a:ext cx="37699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FRANKLIN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73" name="Rectangle 583"/>
            <p:cNvSpPr>
              <a:spLocks noChangeArrowheads="1"/>
            </p:cNvSpPr>
            <p:nvPr/>
          </p:nvSpPr>
          <p:spPr bwMode="auto">
            <a:xfrm>
              <a:off x="5507672" y="2373320"/>
              <a:ext cx="30412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TENSAS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74" name="Rectangle 584"/>
            <p:cNvSpPr>
              <a:spLocks noChangeArrowheads="1"/>
            </p:cNvSpPr>
            <p:nvPr/>
          </p:nvSpPr>
          <p:spPr bwMode="auto">
            <a:xfrm>
              <a:off x="3953706" y="3102317"/>
              <a:ext cx="26611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GRANT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75" name="Rectangle 585"/>
            <p:cNvSpPr>
              <a:spLocks noChangeArrowheads="1"/>
            </p:cNvSpPr>
            <p:nvPr/>
          </p:nvSpPr>
          <p:spPr bwMode="auto">
            <a:xfrm>
              <a:off x="4344500" y="2993286"/>
              <a:ext cx="353717" cy="1216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bg1"/>
                  </a:solidFill>
                </a:rPr>
                <a:t>LASALLE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76" name="Rectangle 586"/>
            <p:cNvSpPr>
              <a:spLocks noChangeArrowheads="1"/>
            </p:cNvSpPr>
            <p:nvPr/>
          </p:nvSpPr>
          <p:spPr bwMode="auto">
            <a:xfrm>
              <a:off x="4802271" y="2745851"/>
              <a:ext cx="4656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CATAHOULA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77" name="Rectangle 587"/>
            <p:cNvSpPr>
              <a:spLocks noChangeArrowheads="1"/>
            </p:cNvSpPr>
            <p:nvPr/>
          </p:nvSpPr>
          <p:spPr bwMode="auto">
            <a:xfrm>
              <a:off x="5196049" y="2946989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78" name="Rectangle 588"/>
            <p:cNvSpPr>
              <a:spLocks noChangeArrowheads="1"/>
            </p:cNvSpPr>
            <p:nvPr/>
          </p:nvSpPr>
          <p:spPr bwMode="auto">
            <a:xfrm>
              <a:off x="5196049" y="3030561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79" name="Rectangle 589"/>
            <p:cNvSpPr>
              <a:spLocks noChangeArrowheads="1"/>
            </p:cNvSpPr>
            <p:nvPr/>
          </p:nvSpPr>
          <p:spPr bwMode="auto">
            <a:xfrm>
              <a:off x="5196049" y="3112716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80" name="Rectangle 590"/>
            <p:cNvSpPr>
              <a:spLocks noChangeArrowheads="1"/>
            </p:cNvSpPr>
            <p:nvPr/>
          </p:nvSpPr>
          <p:spPr bwMode="auto">
            <a:xfrm>
              <a:off x="5196049" y="3196288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81" name="Rectangle 591"/>
            <p:cNvSpPr>
              <a:spLocks noChangeArrowheads="1"/>
            </p:cNvSpPr>
            <p:nvPr/>
          </p:nvSpPr>
          <p:spPr bwMode="auto">
            <a:xfrm>
              <a:off x="5196049" y="3278443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82" name="Rectangle 592"/>
            <p:cNvSpPr>
              <a:spLocks noChangeArrowheads="1"/>
            </p:cNvSpPr>
            <p:nvPr/>
          </p:nvSpPr>
          <p:spPr bwMode="auto">
            <a:xfrm>
              <a:off x="5196049" y="3360598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83" name="Rectangle 593"/>
            <p:cNvSpPr>
              <a:spLocks noChangeArrowheads="1"/>
            </p:cNvSpPr>
            <p:nvPr/>
          </p:nvSpPr>
          <p:spPr bwMode="auto">
            <a:xfrm>
              <a:off x="5196049" y="344417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84" name="Rectangle 594"/>
            <p:cNvSpPr>
              <a:spLocks noChangeArrowheads="1"/>
            </p:cNvSpPr>
            <p:nvPr/>
          </p:nvSpPr>
          <p:spPr bwMode="auto">
            <a:xfrm>
              <a:off x="5215879" y="3526325"/>
              <a:ext cx="205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85" name="Rectangle 595"/>
            <p:cNvSpPr>
              <a:spLocks noChangeArrowheads="1"/>
            </p:cNvSpPr>
            <p:nvPr/>
          </p:nvSpPr>
          <p:spPr bwMode="auto">
            <a:xfrm>
              <a:off x="5196049" y="3611313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86" name="Rectangle 596"/>
            <p:cNvSpPr>
              <a:spLocks noChangeArrowheads="1"/>
            </p:cNvSpPr>
            <p:nvPr/>
          </p:nvSpPr>
          <p:spPr bwMode="auto">
            <a:xfrm>
              <a:off x="3035935" y="3777040"/>
              <a:ext cx="32630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VERNON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87" name="Rectangle 597"/>
            <p:cNvSpPr>
              <a:spLocks noChangeArrowheads="1"/>
            </p:cNvSpPr>
            <p:nvPr/>
          </p:nvSpPr>
          <p:spPr bwMode="auto">
            <a:xfrm>
              <a:off x="3870654" y="3697308"/>
              <a:ext cx="408008" cy="136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RAPIDES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188" name="Rectangle 598"/>
            <p:cNvSpPr>
              <a:spLocks noChangeArrowheads="1"/>
            </p:cNvSpPr>
            <p:nvPr/>
          </p:nvSpPr>
          <p:spPr bwMode="auto">
            <a:xfrm>
              <a:off x="4603965" y="3815285"/>
              <a:ext cx="44826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AVOYELLES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89" name="Rectangle 599"/>
            <p:cNvSpPr>
              <a:spLocks noChangeArrowheads="1"/>
            </p:cNvSpPr>
            <p:nvPr/>
          </p:nvSpPr>
          <p:spPr bwMode="auto">
            <a:xfrm>
              <a:off x="2822047" y="4354959"/>
              <a:ext cx="548635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BEAUREGARD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90" name="Rectangle 600"/>
            <p:cNvSpPr>
              <a:spLocks noChangeArrowheads="1"/>
            </p:cNvSpPr>
            <p:nvPr/>
          </p:nvSpPr>
          <p:spPr bwMode="auto">
            <a:xfrm>
              <a:off x="3636517" y="4456945"/>
              <a:ext cx="249084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ALLEN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91" name="Rectangle 601"/>
            <p:cNvSpPr>
              <a:spLocks noChangeArrowheads="1"/>
            </p:cNvSpPr>
            <p:nvPr/>
          </p:nvSpPr>
          <p:spPr bwMode="auto">
            <a:xfrm>
              <a:off x="4068540" y="4350710"/>
              <a:ext cx="49212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EVANGELINE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92" name="Rectangle 602"/>
            <p:cNvSpPr>
              <a:spLocks noChangeArrowheads="1"/>
            </p:cNvSpPr>
            <p:nvPr/>
          </p:nvSpPr>
          <p:spPr bwMode="auto">
            <a:xfrm>
              <a:off x="4813089" y="4402336"/>
              <a:ext cx="11721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93" name="Rectangle 603"/>
            <p:cNvSpPr>
              <a:spLocks noChangeArrowheads="1"/>
            </p:cNvSpPr>
            <p:nvPr/>
          </p:nvSpPr>
          <p:spPr bwMode="auto">
            <a:xfrm>
              <a:off x="4700285" y="4490940"/>
              <a:ext cx="31046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LANDRY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94" name="Rectangle 604"/>
            <p:cNvSpPr>
              <a:spLocks noChangeArrowheads="1"/>
            </p:cNvSpPr>
            <p:nvPr/>
          </p:nvSpPr>
          <p:spPr bwMode="auto">
            <a:xfrm>
              <a:off x="5230044" y="4398870"/>
              <a:ext cx="285335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POINTE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95" name="Rectangle 605"/>
            <p:cNvSpPr>
              <a:spLocks noChangeArrowheads="1"/>
            </p:cNvSpPr>
            <p:nvPr/>
          </p:nvSpPr>
          <p:spPr bwMode="auto">
            <a:xfrm>
              <a:off x="5222093" y="4490392"/>
              <a:ext cx="325410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COUPEE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96" name="Rectangle 606"/>
            <p:cNvSpPr>
              <a:spLocks noChangeArrowheads="1"/>
            </p:cNvSpPr>
            <p:nvPr/>
          </p:nvSpPr>
          <p:spPr bwMode="auto">
            <a:xfrm>
              <a:off x="5496340" y="3981011"/>
              <a:ext cx="224663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97" name="Rectangle 610"/>
            <p:cNvSpPr>
              <a:spLocks noChangeArrowheads="1"/>
            </p:cNvSpPr>
            <p:nvPr/>
          </p:nvSpPr>
          <p:spPr bwMode="auto">
            <a:xfrm>
              <a:off x="6495406" y="4004022"/>
              <a:ext cx="9662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98" name="Rectangle 611"/>
            <p:cNvSpPr>
              <a:spLocks noChangeArrowheads="1"/>
            </p:cNvSpPr>
            <p:nvPr/>
          </p:nvSpPr>
          <p:spPr bwMode="auto">
            <a:xfrm>
              <a:off x="6401314" y="4102079"/>
              <a:ext cx="30571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HELENA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99" name="Rectangle 615"/>
            <p:cNvSpPr>
              <a:spLocks noChangeArrowheads="1"/>
            </p:cNvSpPr>
            <p:nvPr/>
          </p:nvSpPr>
          <p:spPr bwMode="auto">
            <a:xfrm>
              <a:off x="6911303" y="4279887"/>
              <a:ext cx="205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00" name="Rectangle 617"/>
            <p:cNvSpPr>
              <a:spLocks noChangeArrowheads="1"/>
            </p:cNvSpPr>
            <p:nvPr/>
          </p:nvSpPr>
          <p:spPr bwMode="auto">
            <a:xfrm>
              <a:off x="6895811" y="4445613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01" name="Rectangle 618"/>
            <p:cNvSpPr>
              <a:spLocks noChangeArrowheads="1"/>
            </p:cNvSpPr>
            <p:nvPr/>
          </p:nvSpPr>
          <p:spPr bwMode="auto">
            <a:xfrm>
              <a:off x="6895811" y="4529185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02" name="Rectangle 619"/>
            <p:cNvSpPr>
              <a:spLocks noChangeArrowheads="1"/>
            </p:cNvSpPr>
            <p:nvPr/>
          </p:nvSpPr>
          <p:spPr bwMode="auto">
            <a:xfrm>
              <a:off x="6894139" y="4612757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03" name="Rectangle 621"/>
            <p:cNvSpPr>
              <a:spLocks noChangeArrowheads="1"/>
            </p:cNvSpPr>
            <p:nvPr/>
          </p:nvSpPr>
          <p:spPr bwMode="auto">
            <a:xfrm>
              <a:off x="2776720" y="5032031"/>
              <a:ext cx="444444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CALCASIEU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04" name="Rectangle 622"/>
            <p:cNvSpPr>
              <a:spLocks noChangeArrowheads="1"/>
            </p:cNvSpPr>
            <p:nvPr/>
          </p:nvSpPr>
          <p:spPr bwMode="auto">
            <a:xfrm>
              <a:off x="3514701" y="4968140"/>
              <a:ext cx="463980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JEFFERSON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05" name="Rectangle 623"/>
            <p:cNvSpPr>
              <a:spLocks noChangeArrowheads="1"/>
            </p:cNvSpPr>
            <p:nvPr/>
          </p:nvSpPr>
          <p:spPr bwMode="auto">
            <a:xfrm>
              <a:off x="3632268" y="5063194"/>
              <a:ext cx="234432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DAVIS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06" name="Rectangle 624"/>
            <p:cNvSpPr>
              <a:spLocks noChangeArrowheads="1"/>
            </p:cNvSpPr>
            <p:nvPr/>
          </p:nvSpPr>
          <p:spPr bwMode="auto">
            <a:xfrm>
              <a:off x="4122366" y="4969707"/>
              <a:ext cx="286938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ACADIA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07" name="Rectangle 625"/>
            <p:cNvSpPr>
              <a:spLocks noChangeArrowheads="1"/>
            </p:cNvSpPr>
            <p:nvPr/>
          </p:nvSpPr>
          <p:spPr bwMode="auto">
            <a:xfrm>
              <a:off x="2955196" y="5520714"/>
              <a:ext cx="400487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CAMERON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08" name="Rectangle 626"/>
            <p:cNvSpPr>
              <a:spLocks noChangeArrowheads="1"/>
            </p:cNvSpPr>
            <p:nvPr/>
          </p:nvSpPr>
          <p:spPr bwMode="auto">
            <a:xfrm>
              <a:off x="4208771" y="5577372"/>
              <a:ext cx="423193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VERMILION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09" name="Rectangle 627"/>
            <p:cNvSpPr>
              <a:spLocks noChangeArrowheads="1"/>
            </p:cNvSpPr>
            <p:nvPr/>
          </p:nvSpPr>
          <p:spPr bwMode="auto">
            <a:xfrm rot="18420000">
              <a:off x="4504752" y="5018105"/>
              <a:ext cx="362734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LAFAYETTE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10" name="Rectangle 628"/>
            <p:cNvSpPr>
              <a:spLocks noChangeArrowheads="1"/>
            </p:cNvSpPr>
            <p:nvPr/>
          </p:nvSpPr>
          <p:spPr bwMode="auto">
            <a:xfrm>
              <a:off x="5086469" y="4949876"/>
              <a:ext cx="11721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11" name="Rectangle 629"/>
            <p:cNvSpPr>
              <a:spLocks noChangeArrowheads="1"/>
            </p:cNvSpPr>
            <p:nvPr/>
          </p:nvSpPr>
          <p:spPr bwMode="auto">
            <a:xfrm>
              <a:off x="5017574" y="5038481"/>
              <a:ext cx="29145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MARTIN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12" name="Rectangle 631"/>
            <p:cNvSpPr>
              <a:spLocks noChangeArrowheads="1"/>
            </p:cNvSpPr>
            <p:nvPr/>
          </p:nvSpPr>
          <p:spPr bwMode="auto">
            <a:xfrm>
              <a:off x="5506480" y="5751597"/>
              <a:ext cx="11862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13" name="Rectangle 632"/>
            <p:cNvSpPr>
              <a:spLocks noChangeArrowheads="1"/>
            </p:cNvSpPr>
            <p:nvPr/>
          </p:nvSpPr>
          <p:spPr bwMode="auto">
            <a:xfrm>
              <a:off x="5477246" y="5856436"/>
              <a:ext cx="222818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14" name="Rectangle 633"/>
            <p:cNvSpPr>
              <a:spLocks noChangeArrowheads="1"/>
            </p:cNvSpPr>
            <p:nvPr/>
          </p:nvSpPr>
          <p:spPr bwMode="auto">
            <a:xfrm>
              <a:off x="5749889" y="5566041"/>
              <a:ext cx="11862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15" name="Rectangle 634"/>
            <p:cNvSpPr>
              <a:spLocks noChangeArrowheads="1"/>
            </p:cNvSpPr>
            <p:nvPr/>
          </p:nvSpPr>
          <p:spPr bwMode="auto">
            <a:xfrm>
              <a:off x="5732693" y="5648196"/>
              <a:ext cx="294953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MARTIN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16" name="Rectangle 636"/>
            <p:cNvSpPr>
              <a:spLocks noChangeArrowheads="1"/>
            </p:cNvSpPr>
            <p:nvPr/>
          </p:nvSpPr>
          <p:spPr bwMode="auto">
            <a:xfrm>
              <a:off x="5940821" y="4494257"/>
              <a:ext cx="16632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17" name="Rectangle 637"/>
            <p:cNvSpPr>
              <a:spLocks noChangeArrowheads="1"/>
            </p:cNvSpPr>
            <p:nvPr/>
          </p:nvSpPr>
          <p:spPr bwMode="auto">
            <a:xfrm>
              <a:off x="5929538" y="4571920"/>
              <a:ext cx="21859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BATON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18" name="Rectangle 638"/>
            <p:cNvSpPr>
              <a:spLocks noChangeArrowheads="1"/>
            </p:cNvSpPr>
            <p:nvPr/>
          </p:nvSpPr>
          <p:spPr bwMode="auto">
            <a:xfrm>
              <a:off x="5935845" y="4651002"/>
              <a:ext cx="23284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ROUGE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19" name="Rectangle 640"/>
            <p:cNvSpPr>
              <a:spLocks noChangeArrowheads="1"/>
            </p:cNvSpPr>
            <p:nvPr/>
          </p:nvSpPr>
          <p:spPr bwMode="auto">
            <a:xfrm>
              <a:off x="7487790" y="4567681"/>
              <a:ext cx="97784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20" name="Rectangle 641"/>
            <p:cNvSpPr>
              <a:spLocks noChangeArrowheads="1"/>
            </p:cNvSpPr>
            <p:nvPr/>
          </p:nvSpPr>
          <p:spPr bwMode="auto">
            <a:xfrm>
              <a:off x="7360413" y="4669443"/>
              <a:ext cx="384721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TAMMANY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21" name="Rectangle 642"/>
            <p:cNvSpPr>
              <a:spLocks noChangeArrowheads="1"/>
            </p:cNvSpPr>
            <p:nvPr/>
          </p:nvSpPr>
          <p:spPr bwMode="auto">
            <a:xfrm>
              <a:off x="5606584" y="5074767"/>
              <a:ext cx="389530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IBERVILLE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22" name="Rectangle 643"/>
            <p:cNvSpPr>
              <a:spLocks noChangeArrowheads="1"/>
            </p:cNvSpPr>
            <p:nvPr/>
          </p:nvSpPr>
          <p:spPr bwMode="auto">
            <a:xfrm>
              <a:off x="5626655" y="4619839"/>
              <a:ext cx="185948" cy="769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WEST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23" name="Rectangle 644"/>
            <p:cNvSpPr>
              <a:spLocks noChangeArrowheads="1"/>
            </p:cNvSpPr>
            <p:nvPr/>
          </p:nvSpPr>
          <p:spPr bwMode="auto">
            <a:xfrm>
              <a:off x="5636571" y="4690663"/>
              <a:ext cx="221214" cy="769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BATON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24" name="Rectangle 647"/>
            <p:cNvSpPr>
              <a:spLocks noChangeArrowheads="1"/>
            </p:cNvSpPr>
            <p:nvPr/>
          </p:nvSpPr>
          <p:spPr bwMode="auto">
            <a:xfrm>
              <a:off x="6753102" y="5148032"/>
              <a:ext cx="120472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5" name="Rectangle 649"/>
            <p:cNvSpPr>
              <a:spLocks noChangeArrowheads="1"/>
            </p:cNvSpPr>
            <p:nvPr/>
          </p:nvSpPr>
          <p:spPr bwMode="auto">
            <a:xfrm>
              <a:off x="6942765" y="5416530"/>
              <a:ext cx="97784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6" name="Rectangle 651"/>
            <p:cNvSpPr>
              <a:spLocks noChangeArrowheads="1"/>
            </p:cNvSpPr>
            <p:nvPr/>
          </p:nvSpPr>
          <p:spPr bwMode="auto">
            <a:xfrm>
              <a:off x="6762663" y="5632614"/>
              <a:ext cx="4276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27" name="Rectangle 652"/>
            <p:cNvSpPr>
              <a:spLocks noChangeArrowheads="1"/>
            </p:cNvSpPr>
            <p:nvPr/>
          </p:nvSpPr>
          <p:spPr bwMode="auto">
            <a:xfrm>
              <a:off x="6802324" y="5714769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28" name="Rectangle 653"/>
            <p:cNvSpPr>
              <a:spLocks noChangeArrowheads="1"/>
            </p:cNvSpPr>
            <p:nvPr/>
          </p:nvSpPr>
          <p:spPr bwMode="auto">
            <a:xfrm>
              <a:off x="6877197" y="5798341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29" name="Rectangle 654"/>
            <p:cNvSpPr>
              <a:spLocks noChangeArrowheads="1"/>
            </p:cNvSpPr>
            <p:nvPr/>
          </p:nvSpPr>
          <p:spPr bwMode="auto">
            <a:xfrm>
              <a:off x="6916803" y="5880497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30" name="Rectangle 655"/>
            <p:cNvSpPr>
              <a:spLocks noChangeArrowheads="1"/>
            </p:cNvSpPr>
            <p:nvPr/>
          </p:nvSpPr>
          <p:spPr bwMode="auto">
            <a:xfrm>
              <a:off x="6975134" y="5964068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31" name="Rectangle 656"/>
            <p:cNvSpPr>
              <a:spLocks noChangeArrowheads="1"/>
            </p:cNvSpPr>
            <p:nvPr/>
          </p:nvSpPr>
          <p:spPr bwMode="auto">
            <a:xfrm>
              <a:off x="7013136" y="604764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32" name="Rectangle 657"/>
            <p:cNvSpPr>
              <a:spLocks noChangeArrowheads="1"/>
            </p:cNvSpPr>
            <p:nvPr/>
          </p:nvSpPr>
          <p:spPr bwMode="auto">
            <a:xfrm>
              <a:off x="7072628" y="6129795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33" name="Rectangle 658"/>
            <p:cNvSpPr>
              <a:spLocks noChangeArrowheads="1"/>
            </p:cNvSpPr>
            <p:nvPr/>
          </p:nvSpPr>
          <p:spPr bwMode="auto">
            <a:xfrm>
              <a:off x="7129286" y="6213366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34" name="Rectangle 659"/>
            <p:cNvSpPr>
              <a:spLocks noChangeArrowheads="1"/>
            </p:cNvSpPr>
            <p:nvPr/>
          </p:nvSpPr>
          <p:spPr bwMode="auto">
            <a:xfrm>
              <a:off x="7206018" y="6295522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35" name="Rectangle 661"/>
            <p:cNvSpPr>
              <a:spLocks noChangeArrowheads="1"/>
            </p:cNvSpPr>
            <p:nvPr/>
          </p:nvSpPr>
          <p:spPr bwMode="auto">
            <a:xfrm>
              <a:off x="7244263" y="5396064"/>
              <a:ext cx="3168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36" name="Rectangle 662"/>
            <p:cNvSpPr>
              <a:spLocks noChangeArrowheads="1"/>
            </p:cNvSpPr>
            <p:nvPr/>
          </p:nvSpPr>
          <p:spPr bwMode="auto">
            <a:xfrm>
              <a:off x="7258427" y="5464055"/>
              <a:ext cx="42769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37" name="Rectangle 663"/>
            <p:cNvSpPr>
              <a:spLocks noChangeArrowheads="1"/>
            </p:cNvSpPr>
            <p:nvPr/>
          </p:nvSpPr>
          <p:spPr bwMode="auto">
            <a:xfrm>
              <a:off x="7299505" y="5533461"/>
              <a:ext cx="38016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38" name="Rectangle 664"/>
            <p:cNvSpPr>
              <a:spLocks noChangeArrowheads="1"/>
            </p:cNvSpPr>
            <p:nvPr/>
          </p:nvSpPr>
          <p:spPr bwMode="auto">
            <a:xfrm>
              <a:off x="7315086" y="5601452"/>
              <a:ext cx="38016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39" name="Rectangle 665"/>
            <p:cNvSpPr>
              <a:spLocks noChangeArrowheads="1"/>
            </p:cNvSpPr>
            <p:nvPr/>
          </p:nvSpPr>
          <p:spPr bwMode="auto">
            <a:xfrm>
              <a:off x="7323585" y="5669442"/>
              <a:ext cx="42769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40" name="Rectangle 666"/>
            <p:cNvSpPr>
              <a:spLocks noChangeArrowheads="1"/>
            </p:cNvSpPr>
            <p:nvPr/>
          </p:nvSpPr>
          <p:spPr bwMode="auto">
            <a:xfrm>
              <a:off x="7346248" y="5738850"/>
              <a:ext cx="4593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41" name="Rectangle 667"/>
            <p:cNvSpPr>
              <a:spLocks noChangeArrowheads="1"/>
            </p:cNvSpPr>
            <p:nvPr/>
          </p:nvSpPr>
          <p:spPr bwMode="auto">
            <a:xfrm>
              <a:off x="7354747" y="5806840"/>
              <a:ext cx="42769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42" name="Rectangle 668"/>
            <p:cNvSpPr>
              <a:spLocks noChangeArrowheads="1"/>
            </p:cNvSpPr>
            <p:nvPr/>
          </p:nvSpPr>
          <p:spPr bwMode="auto">
            <a:xfrm>
              <a:off x="7358782" y="5876247"/>
              <a:ext cx="49105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43" name="Rectangle 669"/>
            <p:cNvSpPr>
              <a:spLocks noChangeArrowheads="1"/>
            </p:cNvSpPr>
            <p:nvPr/>
          </p:nvSpPr>
          <p:spPr bwMode="auto">
            <a:xfrm>
              <a:off x="7370128" y="5944237"/>
              <a:ext cx="4593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44" name="Rectangle 670"/>
            <p:cNvSpPr>
              <a:spLocks noChangeArrowheads="1"/>
            </p:cNvSpPr>
            <p:nvPr/>
          </p:nvSpPr>
          <p:spPr bwMode="auto">
            <a:xfrm>
              <a:off x="7575716" y="5619866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45" name="Rectangle 671"/>
            <p:cNvSpPr>
              <a:spLocks noChangeArrowheads="1"/>
            </p:cNvSpPr>
            <p:nvPr/>
          </p:nvSpPr>
          <p:spPr bwMode="auto">
            <a:xfrm>
              <a:off x="7635208" y="5703438"/>
              <a:ext cx="4276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46" name="Rectangle 672"/>
            <p:cNvSpPr>
              <a:spLocks noChangeArrowheads="1"/>
            </p:cNvSpPr>
            <p:nvPr/>
          </p:nvSpPr>
          <p:spPr bwMode="auto">
            <a:xfrm>
              <a:off x="7693041" y="5787010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47" name="Rectangle 673"/>
            <p:cNvSpPr>
              <a:spLocks noChangeArrowheads="1"/>
            </p:cNvSpPr>
            <p:nvPr/>
          </p:nvSpPr>
          <p:spPr bwMode="auto">
            <a:xfrm>
              <a:off x="7769517" y="5870581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Q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48" name="Rectangle 674"/>
            <p:cNvSpPr>
              <a:spLocks noChangeArrowheads="1"/>
            </p:cNvSpPr>
            <p:nvPr/>
          </p:nvSpPr>
          <p:spPr bwMode="auto">
            <a:xfrm>
              <a:off x="7847678" y="5952736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49" name="Rectangle 675"/>
            <p:cNvSpPr>
              <a:spLocks noChangeArrowheads="1"/>
            </p:cNvSpPr>
            <p:nvPr/>
          </p:nvSpPr>
          <p:spPr bwMode="auto">
            <a:xfrm>
              <a:off x="7924168" y="6034891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0" name="Rectangle 676"/>
            <p:cNvSpPr>
              <a:spLocks noChangeArrowheads="1"/>
            </p:cNvSpPr>
            <p:nvPr/>
          </p:nvSpPr>
          <p:spPr bwMode="auto">
            <a:xfrm>
              <a:off x="8000657" y="6118463"/>
              <a:ext cx="6336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1" name="Rectangle 677"/>
            <p:cNvSpPr>
              <a:spLocks noChangeArrowheads="1"/>
            </p:cNvSpPr>
            <p:nvPr/>
          </p:nvSpPr>
          <p:spPr bwMode="auto">
            <a:xfrm>
              <a:off x="8115391" y="6200619"/>
              <a:ext cx="4118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2" name="Rectangle 678"/>
            <p:cNvSpPr>
              <a:spLocks noChangeArrowheads="1"/>
            </p:cNvSpPr>
            <p:nvPr/>
          </p:nvSpPr>
          <p:spPr bwMode="auto">
            <a:xfrm>
              <a:off x="8213127" y="628419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3" name="Rectangle 679"/>
            <p:cNvSpPr>
              <a:spLocks noChangeArrowheads="1"/>
            </p:cNvSpPr>
            <p:nvPr/>
          </p:nvSpPr>
          <p:spPr bwMode="auto">
            <a:xfrm>
              <a:off x="8327862" y="6366345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4" name="Rectangle 680"/>
            <p:cNvSpPr>
              <a:spLocks noChangeArrowheads="1"/>
            </p:cNvSpPr>
            <p:nvPr/>
          </p:nvSpPr>
          <p:spPr bwMode="auto">
            <a:xfrm>
              <a:off x="8403859" y="6449917"/>
              <a:ext cx="11246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  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5" name="Rectangle 688"/>
            <p:cNvSpPr>
              <a:spLocks noChangeArrowheads="1"/>
            </p:cNvSpPr>
            <p:nvPr/>
          </p:nvSpPr>
          <p:spPr bwMode="auto">
            <a:xfrm>
              <a:off x="6901477" y="3958348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6" name="Rectangle 684"/>
            <p:cNvSpPr>
              <a:spLocks noChangeArrowheads="1"/>
            </p:cNvSpPr>
            <p:nvPr/>
          </p:nvSpPr>
          <p:spPr bwMode="auto">
            <a:xfrm>
              <a:off x="6413547" y="5258664"/>
              <a:ext cx="11721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7" name="Rectangle 660"/>
            <p:cNvSpPr>
              <a:spLocks noChangeArrowheads="1"/>
            </p:cNvSpPr>
            <p:nvPr/>
          </p:nvSpPr>
          <p:spPr bwMode="auto">
            <a:xfrm>
              <a:off x="6078918" y="6250572"/>
              <a:ext cx="52905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TERREBONNE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8" name="Freeform 188"/>
            <p:cNvSpPr>
              <a:spLocks/>
            </p:cNvSpPr>
            <p:nvPr/>
          </p:nvSpPr>
          <p:spPr bwMode="auto">
            <a:xfrm>
              <a:off x="7145110" y="5308243"/>
              <a:ext cx="449021" cy="883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8"/>
                </a:cxn>
                <a:cxn ang="0">
                  <a:pos x="29" y="189"/>
                </a:cxn>
                <a:cxn ang="0">
                  <a:pos x="87" y="216"/>
                </a:cxn>
                <a:cxn ang="0">
                  <a:pos x="58" y="352"/>
                </a:cxn>
                <a:cxn ang="0">
                  <a:pos x="115" y="379"/>
                </a:cxn>
                <a:cxn ang="0">
                  <a:pos x="115" y="461"/>
                </a:cxn>
                <a:cxn ang="0">
                  <a:pos x="87" y="488"/>
                </a:cxn>
                <a:cxn ang="0">
                  <a:pos x="144" y="569"/>
                </a:cxn>
                <a:cxn ang="0">
                  <a:pos x="259" y="624"/>
                </a:cxn>
                <a:cxn ang="0">
                  <a:pos x="317" y="597"/>
                </a:cxn>
                <a:cxn ang="0">
                  <a:pos x="288" y="434"/>
                </a:cxn>
                <a:cxn ang="0">
                  <a:pos x="202" y="270"/>
                </a:cxn>
                <a:cxn ang="0">
                  <a:pos x="259" y="136"/>
                </a:cxn>
                <a:cxn ang="0">
                  <a:pos x="202" y="108"/>
                </a:cxn>
                <a:cxn ang="0">
                  <a:pos x="173" y="136"/>
                </a:cxn>
                <a:cxn ang="0">
                  <a:pos x="115" y="136"/>
                </a:cxn>
                <a:cxn ang="0">
                  <a:pos x="144" y="27"/>
                </a:cxn>
                <a:cxn ang="0">
                  <a:pos x="0" y="0"/>
                </a:cxn>
              </a:cxnLst>
              <a:rect l="0" t="0" r="r" b="b"/>
              <a:pathLst>
                <a:path w="317" h="624">
                  <a:moveTo>
                    <a:pt x="0" y="0"/>
                  </a:moveTo>
                  <a:lnTo>
                    <a:pt x="0" y="108"/>
                  </a:lnTo>
                  <a:lnTo>
                    <a:pt x="29" y="189"/>
                  </a:lnTo>
                  <a:lnTo>
                    <a:pt x="87" y="216"/>
                  </a:lnTo>
                  <a:lnTo>
                    <a:pt x="58" y="352"/>
                  </a:lnTo>
                  <a:lnTo>
                    <a:pt x="115" y="379"/>
                  </a:lnTo>
                  <a:lnTo>
                    <a:pt x="115" y="461"/>
                  </a:lnTo>
                  <a:lnTo>
                    <a:pt x="87" y="488"/>
                  </a:lnTo>
                  <a:lnTo>
                    <a:pt x="144" y="569"/>
                  </a:lnTo>
                  <a:lnTo>
                    <a:pt x="259" y="624"/>
                  </a:lnTo>
                  <a:lnTo>
                    <a:pt x="317" y="597"/>
                  </a:lnTo>
                  <a:lnTo>
                    <a:pt x="288" y="434"/>
                  </a:lnTo>
                  <a:lnTo>
                    <a:pt x="202" y="270"/>
                  </a:lnTo>
                  <a:lnTo>
                    <a:pt x="259" y="136"/>
                  </a:lnTo>
                  <a:lnTo>
                    <a:pt x="202" y="108"/>
                  </a:lnTo>
                  <a:lnTo>
                    <a:pt x="173" y="136"/>
                  </a:lnTo>
                  <a:lnTo>
                    <a:pt x="115" y="136"/>
                  </a:lnTo>
                  <a:lnTo>
                    <a:pt x="144" y="27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17501" name="Rectangle 717500"/>
          <p:cNvSpPr/>
          <p:nvPr/>
        </p:nvSpPr>
        <p:spPr>
          <a:xfrm>
            <a:off x="0" y="0"/>
            <a:ext cx="9144000" cy="6697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489" name="Rectangle 689"/>
          <p:cNvSpPr>
            <a:spLocks noChangeArrowheads="1"/>
          </p:cNvSpPr>
          <p:nvPr/>
        </p:nvSpPr>
        <p:spPr bwMode="auto">
          <a:xfrm>
            <a:off x="15514" y="93702"/>
            <a:ext cx="9128486" cy="60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FFFF"/>
                </a:solidFill>
              </a:rPr>
              <a:t>Critical Transportation Need Shelters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46" name="Rectangle 687"/>
          <p:cNvSpPr>
            <a:spLocks noChangeArrowheads="1"/>
          </p:cNvSpPr>
          <p:nvPr/>
        </p:nvSpPr>
        <p:spPr bwMode="auto">
          <a:xfrm>
            <a:off x="8041094" y="1616181"/>
            <a:ext cx="58" cy="25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6" name="Rectangle 687"/>
          <p:cNvSpPr>
            <a:spLocks noChangeArrowheads="1"/>
          </p:cNvSpPr>
          <p:nvPr/>
        </p:nvSpPr>
        <p:spPr bwMode="auto">
          <a:xfrm>
            <a:off x="8195323" y="1770410"/>
            <a:ext cx="58" cy="25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28" name="Straight Connector 2027"/>
          <p:cNvCxnSpPr/>
          <p:nvPr/>
        </p:nvCxnSpPr>
        <p:spPr>
          <a:xfrm>
            <a:off x="0" y="685839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 bwMode="auto">
          <a:xfrm>
            <a:off x="274885" y="2154528"/>
            <a:ext cx="1943100" cy="590931"/>
          </a:xfrm>
          <a:prstGeom prst="rect">
            <a:avLst/>
          </a:prstGeom>
          <a:solidFill>
            <a:srgbClr val="887E4E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err="1" smtClean="0">
                <a:solidFill>
                  <a:srgbClr val="FFFFFF"/>
                </a:solidFill>
              </a:rPr>
              <a:t>Jewella</a:t>
            </a:r>
            <a:r>
              <a:rPr lang="en-US" sz="1200" spc="140" dirty="0" smtClean="0">
                <a:solidFill>
                  <a:srgbClr val="FFFFFF"/>
                </a:solidFill>
              </a:rPr>
              <a:t> 2400</a:t>
            </a:r>
          </a:p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West Park 1400</a:t>
            </a:r>
          </a:p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River View 500</a:t>
            </a:r>
            <a:endParaRPr lang="en-US" sz="1200" spc="14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962843" y="2394742"/>
            <a:ext cx="2059745" cy="2585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Olla 1400</a:t>
            </a:r>
            <a:endParaRPr lang="en-US" sz="1200" spc="14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75992" y="2997602"/>
            <a:ext cx="1943100" cy="2585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spc="140" dirty="0" smtClean="0">
                <a:solidFill>
                  <a:srgbClr val="FFFFFF"/>
                </a:solidFill>
              </a:rPr>
              <a:t>LSU-A 2500</a:t>
            </a:r>
            <a:endParaRPr lang="en-US" sz="1200" spc="14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053237" y="816329"/>
            <a:ext cx="1950301" cy="244682"/>
          </a:xfrm>
          <a:prstGeom prst="rect">
            <a:avLst/>
          </a:prstGeom>
          <a:solidFill>
            <a:srgbClr val="BC5908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spc="140" dirty="0" smtClean="0">
                <a:solidFill>
                  <a:srgbClr val="FFFFFF"/>
                </a:solidFill>
              </a:rPr>
              <a:t>Madison Center 1600</a:t>
            </a:r>
            <a:endParaRPr lang="en-US" sz="1100" spc="14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80975" y="6205070"/>
            <a:ext cx="4710002" cy="4247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spc="140" dirty="0" smtClean="0">
                <a:solidFill>
                  <a:srgbClr val="FFFFFF"/>
                </a:solidFill>
              </a:rPr>
              <a:t>Total CTNS Capacity 9,800</a:t>
            </a:r>
            <a:endParaRPr lang="en-US" sz="2400" spc="140" dirty="0">
              <a:solidFill>
                <a:srgbClr val="FFFFFF"/>
              </a:solidFill>
            </a:endParaRPr>
          </a:p>
        </p:txBody>
      </p:sp>
      <p:sp>
        <p:nvSpPr>
          <p:cNvPr id="2439" name="Freeform 521"/>
          <p:cNvSpPr>
            <a:spLocks/>
          </p:cNvSpPr>
          <p:nvPr/>
        </p:nvSpPr>
        <p:spPr bwMode="auto">
          <a:xfrm>
            <a:off x="5114261" y="5573320"/>
            <a:ext cx="1216839" cy="929073"/>
          </a:xfrm>
          <a:custGeom>
            <a:avLst/>
            <a:gdLst/>
            <a:ahLst/>
            <a:cxnLst>
              <a:cxn ang="0">
                <a:pos x="114" y="163"/>
              </a:cxn>
              <a:cxn ang="0">
                <a:pos x="28" y="326"/>
              </a:cxn>
              <a:cxn ang="0">
                <a:pos x="85" y="380"/>
              </a:cxn>
              <a:cxn ang="0">
                <a:pos x="0" y="489"/>
              </a:cxn>
              <a:cxn ang="0">
                <a:pos x="85" y="571"/>
              </a:cxn>
              <a:cxn ang="0">
                <a:pos x="200" y="571"/>
              </a:cxn>
              <a:cxn ang="0">
                <a:pos x="372" y="624"/>
              </a:cxn>
              <a:cxn ang="0">
                <a:pos x="429" y="678"/>
              </a:cxn>
              <a:cxn ang="0">
                <a:pos x="630" y="624"/>
              </a:cxn>
              <a:cxn ang="0">
                <a:pos x="716" y="489"/>
              </a:cxn>
              <a:cxn ang="0">
                <a:pos x="830" y="435"/>
              </a:cxn>
              <a:cxn ang="0">
                <a:pos x="888" y="516"/>
              </a:cxn>
              <a:cxn ang="0">
                <a:pos x="888" y="408"/>
              </a:cxn>
              <a:cxn ang="0">
                <a:pos x="486" y="0"/>
              </a:cxn>
              <a:cxn ang="0">
                <a:pos x="458" y="27"/>
              </a:cxn>
              <a:cxn ang="0">
                <a:pos x="401" y="27"/>
              </a:cxn>
              <a:cxn ang="0">
                <a:pos x="401" y="55"/>
              </a:cxn>
              <a:cxn ang="0">
                <a:pos x="286" y="55"/>
              </a:cxn>
              <a:cxn ang="0">
                <a:pos x="228" y="136"/>
              </a:cxn>
              <a:cxn ang="0">
                <a:pos x="114" y="163"/>
              </a:cxn>
            </a:cxnLst>
            <a:rect l="0" t="0" r="r" b="b"/>
            <a:pathLst>
              <a:path w="888" h="678">
                <a:moveTo>
                  <a:pt x="114" y="163"/>
                </a:moveTo>
                <a:lnTo>
                  <a:pt x="28" y="326"/>
                </a:lnTo>
                <a:lnTo>
                  <a:pt x="85" y="380"/>
                </a:lnTo>
                <a:lnTo>
                  <a:pt x="0" y="489"/>
                </a:lnTo>
                <a:lnTo>
                  <a:pt x="85" y="571"/>
                </a:lnTo>
                <a:lnTo>
                  <a:pt x="200" y="571"/>
                </a:lnTo>
                <a:lnTo>
                  <a:pt x="372" y="624"/>
                </a:lnTo>
                <a:lnTo>
                  <a:pt x="429" y="678"/>
                </a:lnTo>
                <a:lnTo>
                  <a:pt x="630" y="624"/>
                </a:lnTo>
                <a:lnTo>
                  <a:pt x="716" y="489"/>
                </a:lnTo>
                <a:lnTo>
                  <a:pt x="830" y="435"/>
                </a:lnTo>
                <a:lnTo>
                  <a:pt x="888" y="516"/>
                </a:lnTo>
                <a:lnTo>
                  <a:pt x="888" y="408"/>
                </a:lnTo>
                <a:lnTo>
                  <a:pt x="486" y="0"/>
                </a:lnTo>
                <a:lnTo>
                  <a:pt x="458" y="27"/>
                </a:lnTo>
                <a:lnTo>
                  <a:pt x="401" y="27"/>
                </a:lnTo>
                <a:lnTo>
                  <a:pt x="401" y="55"/>
                </a:lnTo>
                <a:lnTo>
                  <a:pt x="286" y="55"/>
                </a:lnTo>
                <a:lnTo>
                  <a:pt x="228" y="136"/>
                </a:lnTo>
                <a:lnTo>
                  <a:pt x="114" y="16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674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521"/>
          <p:cNvSpPr>
            <a:spLocks/>
          </p:cNvSpPr>
          <p:nvPr/>
        </p:nvSpPr>
        <p:spPr bwMode="auto">
          <a:xfrm>
            <a:off x="5709684" y="5669012"/>
            <a:ext cx="1216839" cy="929073"/>
          </a:xfrm>
          <a:custGeom>
            <a:avLst/>
            <a:gdLst/>
            <a:ahLst/>
            <a:cxnLst>
              <a:cxn ang="0">
                <a:pos x="114" y="163"/>
              </a:cxn>
              <a:cxn ang="0">
                <a:pos x="28" y="326"/>
              </a:cxn>
              <a:cxn ang="0">
                <a:pos x="85" y="380"/>
              </a:cxn>
              <a:cxn ang="0">
                <a:pos x="0" y="489"/>
              </a:cxn>
              <a:cxn ang="0">
                <a:pos x="85" y="571"/>
              </a:cxn>
              <a:cxn ang="0">
                <a:pos x="200" y="571"/>
              </a:cxn>
              <a:cxn ang="0">
                <a:pos x="372" y="624"/>
              </a:cxn>
              <a:cxn ang="0">
                <a:pos x="429" y="678"/>
              </a:cxn>
              <a:cxn ang="0">
                <a:pos x="630" y="624"/>
              </a:cxn>
              <a:cxn ang="0">
                <a:pos x="716" y="489"/>
              </a:cxn>
              <a:cxn ang="0">
                <a:pos x="830" y="435"/>
              </a:cxn>
              <a:cxn ang="0">
                <a:pos x="888" y="516"/>
              </a:cxn>
              <a:cxn ang="0">
                <a:pos x="888" y="408"/>
              </a:cxn>
              <a:cxn ang="0">
                <a:pos x="486" y="0"/>
              </a:cxn>
              <a:cxn ang="0">
                <a:pos x="458" y="27"/>
              </a:cxn>
              <a:cxn ang="0">
                <a:pos x="401" y="27"/>
              </a:cxn>
              <a:cxn ang="0">
                <a:pos x="401" y="55"/>
              </a:cxn>
              <a:cxn ang="0">
                <a:pos x="286" y="55"/>
              </a:cxn>
              <a:cxn ang="0">
                <a:pos x="228" y="136"/>
              </a:cxn>
              <a:cxn ang="0">
                <a:pos x="114" y="163"/>
              </a:cxn>
            </a:cxnLst>
            <a:rect l="0" t="0" r="r" b="b"/>
            <a:pathLst>
              <a:path w="888" h="678">
                <a:moveTo>
                  <a:pt x="114" y="163"/>
                </a:moveTo>
                <a:lnTo>
                  <a:pt x="28" y="326"/>
                </a:lnTo>
                <a:lnTo>
                  <a:pt x="85" y="380"/>
                </a:lnTo>
                <a:lnTo>
                  <a:pt x="0" y="489"/>
                </a:lnTo>
                <a:lnTo>
                  <a:pt x="85" y="571"/>
                </a:lnTo>
                <a:lnTo>
                  <a:pt x="200" y="571"/>
                </a:lnTo>
                <a:lnTo>
                  <a:pt x="372" y="624"/>
                </a:lnTo>
                <a:lnTo>
                  <a:pt x="429" y="678"/>
                </a:lnTo>
                <a:lnTo>
                  <a:pt x="630" y="624"/>
                </a:lnTo>
                <a:lnTo>
                  <a:pt x="716" y="489"/>
                </a:lnTo>
                <a:lnTo>
                  <a:pt x="830" y="435"/>
                </a:lnTo>
                <a:lnTo>
                  <a:pt x="888" y="516"/>
                </a:lnTo>
                <a:lnTo>
                  <a:pt x="888" y="408"/>
                </a:lnTo>
                <a:lnTo>
                  <a:pt x="486" y="0"/>
                </a:lnTo>
                <a:lnTo>
                  <a:pt x="458" y="27"/>
                </a:lnTo>
                <a:lnTo>
                  <a:pt x="401" y="27"/>
                </a:lnTo>
                <a:lnTo>
                  <a:pt x="401" y="55"/>
                </a:lnTo>
                <a:lnTo>
                  <a:pt x="286" y="55"/>
                </a:lnTo>
                <a:lnTo>
                  <a:pt x="228" y="136"/>
                </a:lnTo>
                <a:lnTo>
                  <a:pt x="114" y="16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039" name="Freeform 521"/>
          <p:cNvSpPr>
            <a:spLocks/>
          </p:cNvSpPr>
          <p:nvPr/>
        </p:nvSpPr>
        <p:spPr bwMode="auto">
          <a:xfrm>
            <a:off x="5699051" y="5658380"/>
            <a:ext cx="1216839" cy="929073"/>
          </a:xfrm>
          <a:custGeom>
            <a:avLst/>
            <a:gdLst/>
            <a:ahLst/>
            <a:cxnLst>
              <a:cxn ang="0">
                <a:pos x="114" y="163"/>
              </a:cxn>
              <a:cxn ang="0">
                <a:pos x="28" y="326"/>
              </a:cxn>
              <a:cxn ang="0">
                <a:pos x="85" y="380"/>
              </a:cxn>
              <a:cxn ang="0">
                <a:pos x="0" y="489"/>
              </a:cxn>
              <a:cxn ang="0">
                <a:pos x="85" y="571"/>
              </a:cxn>
              <a:cxn ang="0">
                <a:pos x="200" y="571"/>
              </a:cxn>
              <a:cxn ang="0">
                <a:pos x="372" y="624"/>
              </a:cxn>
              <a:cxn ang="0">
                <a:pos x="429" y="678"/>
              </a:cxn>
              <a:cxn ang="0">
                <a:pos x="630" y="624"/>
              </a:cxn>
              <a:cxn ang="0">
                <a:pos x="716" y="489"/>
              </a:cxn>
              <a:cxn ang="0">
                <a:pos x="830" y="435"/>
              </a:cxn>
              <a:cxn ang="0">
                <a:pos x="888" y="516"/>
              </a:cxn>
              <a:cxn ang="0">
                <a:pos x="888" y="408"/>
              </a:cxn>
              <a:cxn ang="0">
                <a:pos x="486" y="0"/>
              </a:cxn>
              <a:cxn ang="0">
                <a:pos x="458" y="27"/>
              </a:cxn>
              <a:cxn ang="0">
                <a:pos x="401" y="27"/>
              </a:cxn>
              <a:cxn ang="0">
                <a:pos x="401" y="55"/>
              </a:cxn>
              <a:cxn ang="0">
                <a:pos x="286" y="55"/>
              </a:cxn>
              <a:cxn ang="0">
                <a:pos x="228" y="136"/>
              </a:cxn>
              <a:cxn ang="0">
                <a:pos x="114" y="163"/>
              </a:cxn>
            </a:cxnLst>
            <a:rect l="0" t="0" r="r" b="b"/>
            <a:pathLst>
              <a:path w="888" h="678">
                <a:moveTo>
                  <a:pt x="114" y="163"/>
                </a:moveTo>
                <a:lnTo>
                  <a:pt x="28" y="326"/>
                </a:lnTo>
                <a:lnTo>
                  <a:pt x="85" y="380"/>
                </a:lnTo>
                <a:lnTo>
                  <a:pt x="0" y="489"/>
                </a:lnTo>
                <a:lnTo>
                  <a:pt x="85" y="571"/>
                </a:lnTo>
                <a:lnTo>
                  <a:pt x="200" y="571"/>
                </a:lnTo>
                <a:lnTo>
                  <a:pt x="372" y="624"/>
                </a:lnTo>
                <a:lnTo>
                  <a:pt x="429" y="678"/>
                </a:lnTo>
                <a:lnTo>
                  <a:pt x="630" y="624"/>
                </a:lnTo>
                <a:lnTo>
                  <a:pt x="716" y="489"/>
                </a:lnTo>
                <a:lnTo>
                  <a:pt x="830" y="435"/>
                </a:lnTo>
                <a:lnTo>
                  <a:pt x="888" y="516"/>
                </a:lnTo>
                <a:lnTo>
                  <a:pt x="888" y="408"/>
                </a:lnTo>
                <a:lnTo>
                  <a:pt x="486" y="0"/>
                </a:lnTo>
                <a:lnTo>
                  <a:pt x="458" y="27"/>
                </a:lnTo>
                <a:lnTo>
                  <a:pt x="401" y="27"/>
                </a:lnTo>
                <a:lnTo>
                  <a:pt x="401" y="55"/>
                </a:lnTo>
                <a:lnTo>
                  <a:pt x="286" y="55"/>
                </a:lnTo>
                <a:lnTo>
                  <a:pt x="228" y="136"/>
                </a:lnTo>
                <a:lnTo>
                  <a:pt x="114" y="16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030" name="Rectangle 1029"/>
          <p:cNvSpPr/>
          <p:nvPr/>
        </p:nvSpPr>
        <p:spPr>
          <a:xfrm>
            <a:off x="0" y="0"/>
            <a:ext cx="9144000" cy="6697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489" name="Rectangle 689"/>
          <p:cNvSpPr>
            <a:spLocks noChangeArrowheads="1"/>
          </p:cNvSpPr>
          <p:nvPr/>
        </p:nvSpPr>
        <p:spPr bwMode="auto">
          <a:xfrm>
            <a:off x="15514" y="93702"/>
            <a:ext cx="9128486" cy="60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FFFF"/>
                </a:solidFill>
              </a:rPr>
              <a:t>Potential Shelter Site Available for 2015</a:t>
            </a:r>
            <a:endParaRPr lang="en-US" sz="3200" dirty="0">
              <a:solidFill>
                <a:srgbClr val="FFFFFF"/>
              </a:solidFill>
            </a:endParaRPr>
          </a:p>
        </p:txBody>
      </p:sp>
      <p:grpSp>
        <p:nvGrpSpPr>
          <p:cNvPr id="845" name="Group 844"/>
          <p:cNvGrpSpPr/>
          <p:nvPr/>
        </p:nvGrpSpPr>
        <p:grpSpPr>
          <a:xfrm>
            <a:off x="2050847" y="911937"/>
            <a:ext cx="6649534" cy="5755385"/>
            <a:chOff x="2028825" y="1040422"/>
            <a:chExt cx="6824546" cy="5687123"/>
          </a:xfrm>
          <a:solidFill>
            <a:schemeClr val="bg1"/>
          </a:solidFill>
        </p:grpSpPr>
        <p:grpSp>
          <p:nvGrpSpPr>
            <p:cNvPr id="875" name="Group 3"/>
            <p:cNvGrpSpPr>
              <a:grpSpLocks/>
            </p:cNvGrpSpPr>
            <p:nvPr/>
          </p:nvGrpSpPr>
          <p:grpSpPr bwMode="auto">
            <a:xfrm>
              <a:off x="2028825" y="1040422"/>
              <a:ext cx="811637" cy="1191251"/>
              <a:chOff x="152" y="196"/>
              <a:chExt cx="573" cy="841"/>
            </a:xfrm>
            <a:grpFill/>
          </p:grpSpPr>
          <p:sp>
            <p:nvSpPr>
              <p:cNvPr id="1556" name="Freeform 4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7" name="Freeform 5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6" name="Group 6"/>
            <p:cNvGrpSpPr>
              <a:grpSpLocks/>
            </p:cNvGrpSpPr>
            <p:nvPr/>
          </p:nvGrpSpPr>
          <p:grpSpPr bwMode="auto">
            <a:xfrm>
              <a:off x="2351780" y="1040422"/>
              <a:ext cx="569420" cy="1153006"/>
              <a:chOff x="380" y="196"/>
              <a:chExt cx="402" cy="814"/>
            </a:xfrm>
            <a:grpFill/>
          </p:grpSpPr>
          <p:sp>
            <p:nvSpPr>
              <p:cNvPr id="1554" name="Freeform 7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5" name="Freeform 8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7" name="Group 9"/>
            <p:cNvGrpSpPr>
              <a:grpSpLocks/>
            </p:cNvGrpSpPr>
            <p:nvPr/>
          </p:nvGrpSpPr>
          <p:grpSpPr bwMode="auto">
            <a:xfrm>
              <a:off x="2758307" y="1040422"/>
              <a:ext cx="488681" cy="923538"/>
              <a:chOff x="667" y="196"/>
              <a:chExt cx="345" cy="652"/>
            </a:xfrm>
            <a:grpFill/>
          </p:grpSpPr>
          <p:sp>
            <p:nvSpPr>
              <p:cNvPr id="1552" name="Freeform 10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3" name="Freeform 11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8" name="Group 12"/>
            <p:cNvGrpSpPr>
              <a:grpSpLocks/>
            </p:cNvGrpSpPr>
            <p:nvPr/>
          </p:nvGrpSpPr>
          <p:grpSpPr bwMode="auto">
            <a:xfrm>
              <a:off x="3126589" y="1040422"/>
              <a:ext cx="688404" cy="652993"/>
              <a:chOff x="927" y="196"/>
              <a:chExt cx="486" cy="461"/>
            </a:xfrm>
            <a:grpFill/>
          </p:grpSpPr>
          <p:sp>
            <p:nvSpPr>
              <p:cNvPr id="1550" name="Freeform 13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1" name="Freeform 14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9" name="Group 15"/>
            <p:cNvGrpSpPr>
              <a:grpSpLocks/>
            </p:cNvGrpSpPr>
            <p:nvPr/>
          </p:nvGrpSpPr>
          <p:grpSpPr bwMode="auto">
            <a:xfrm>
              <a:off x="3814992" y="1040422"/>
              <a:ext cx="851297" cy="652993"/>
              <a:chOff x="1413" y="196"/>
              <a:chExt cx="601" cy="461"/>
            </a:xfrm>
            <a:grpFill/>
          </p:grpSpPr>
          <p:sp>
            <p:nvSpPr>
              <p:cNvPr id="1548" name="Freeform 16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9" name="Freeform 17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0" name="Group 18"/>
            <p:cNvGrpSpPr>
              <a:grpSpLocks/>
            </p:cNvGrpSpPr>
            <p:nvPr/>
          </p:nvGrpSpPr>
          <p:grpSpPr bwMode="auto">
            <a:xfrm>
              <a:off x="4626629" y="1040422"/>
              <a:ext cx="852714" cy="728065"/>
              <a:chOff x="1986" y="196"/>
              <a:chExt cx="602" cy="514"/>
            </a:xfrm>
            <a:grpFill/>
          </p:grpSpPr>
          <p:sp>
            <p:nvSpPr>
              <p:cNvPr id="1546" name="Freeform 19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7" name="Freeform 20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1" name="Group 21"/>
            <p:cNvGrpSpPr>
              <a:grpSpLocks/>
            </p:cNvGrpSpPr>
            <p:nvPr/>
          </p:nvGrpSpPr>
          <p:grpSpPr bwMode="auto">
            <a:xfrm>
              <a:off x="5235710" y="1040422"/>
              <a:ext cx="449021" cy="652993"/>
              <a:chOff x="2416" y="196"/>
              <a:chExt cx="317" cy="461"/>
            </a:xfrm>
            <a:grpFill/>
          </p:grpSpPr>
          <p:sp>
            <p:nvSpPr>
              <p:cNvPr id="1544" name="Freeform 22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5" name="Freeform 23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2" name="Group 24"/>
            <p:cNvGrpSpPr>
              <a:grpSpLocks/>
            </p:cNvGrpSpPr>
            <p:nvPr/>
          </p:nvGrpSpPr>
          <p:grpSpPr bwMode="auto">
            <a:xfrm>
              <a:off x="5482176" y="1040422"/>
              <a:ext cx="526926" cy="691237"/>
              <a:chOff x="2590" y="196"/>
              <a:chExt cx="372" cy="488"/>
            </a:xfrm>
            <a:grpFill/>
          </p:grpSpPr>
          <p:sp>
            <p:nvSpPr>
              <p:cNvPr id="1542" name="Freeform 25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3" name="Freeform 26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3" name="Group 27"/>
            <p:cNvGrpSpPr>
              <a:grpSpLocks/>
            </p:cNvGrpSpPr>
            <p:nvPr/>
          </p:nvGrpSpPr>
          <p:grpSpPr bwMode="auto">
            <a:xfrm>
              <a:off x="2028825" y="2040449"/>
              <a:ext cx="932036" cy="691237"/>
              <a:chOff x="152" y="902"/>
              <a:chExt cx="658" cy="488"/>
            </a:xfrm>
            <a:grpFill/>
          </p:grpSpPr>
          <p:sp>
            <p:nvSpPr>
              <p:cNvPr id="1540" name="Freeform 28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1" name="Freeform 29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4" name="Group 30"/>
            <p:cNvGrpSpPr>
              <a:grpSpLocks/>
            </p:cNvGrpSpPr>
            <p:nvPr/>
          </p:nvGrpSpPr>
          <p:grpSpPr bwMode="auto">
            <a:xfrm>
              <a:off x="2635074" y="2193428"/>
              <a:ext cx="654409" cy="498597"/>
              <a:chOff x="580" y="1010"/>
              <a:chExt cx="462" cy="352"/>
            </a:xfrm>
            <a:grpFill/>
          </p:grpSpPr>
          <p:sp>
            <p:nvSpPr>
              <p:cNvPr id="1538" name="Freeform 31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9" name="Freeform 32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5" name="Group 33"/>
            <p:cNvGrpSpPr>
              <a:grpSpLocks/>
            </p:cNvGrpSpPr>
            <p:nvPr/>
          </p:nvGrpSpPr>
          <p:grpSpPr bwMode="auto">
            <a:xfrm>
              <a:off x="2881539" y="1693415"/>
              <a:ext cx="851298" cy="616164"/>
              <a:chOff x="754" y="657"/>
              <a:chExt cx="601" cy="435"/>
            </a:xfrm>
            <a:grpFill/>
          </p:grpSpPr>
          <p:sp>
            <p:nvSpPr>
              <p:cNvPr id="1536" name="Freeform 34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7" name="Freeform 35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6" name="Group 36"/>
            <p:cNvGrpSpPr>
              <a:grpSpLocks/>
            </p:cNvGrpSpPr>
            <p:nvPr/>
          </p:nvGrpSpPr>
          <p:grpSpPr bwMode="auto">
            <a:xfrm>
              <a:off x="3612437" y="1424286"/>
              <a:ext cx="609082" cy="460352"/>
              <a:chOff x="1270" y="467"/>
              <a:chExt cx="430" cy="325"/>
            </a:xfrm>
            <a:grpFill/>
          </p:grpSpPr>
          <p:sp>
            <p:nvSpPr>
              <p:cNvPr id="1534" name="Freeform 37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5" name="Freeform 38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7" name="Group 39"/>
            <p:cNvGrpSpPr>
              <a:grpSpLocks/>
            </p:cNvGrpSpPr>
            <p:nvPr/>
          </p:nvGrpSpPr>
          <p:grpSpPr bwMode="auto">
            <a:xfrm>
              <a:off x="3652098" y="1808148"/>
              <a:ext cx="694070" cy="501430"/>
              <a:chOff x="1298" y="738"/>
              <a:chExt cx="490" cy="354"/>
            </a:xfrm>
            <a:grpFill/>
          </p:grpSpPr>
          <p:sp>
            <p:nvSpPr>
              <p:cNvPr id="1532" name="Freeform 40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3" name="Freeform 41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8" name="Group 42"/>
            <p:cNvGrpSpPr>
              <a:grpSpLocks/>
            </p:cNvGrpSpPr>
            <p:nvPr/>
          </p:nvGrpSpPr>
          <p:grpSpPr bwMode="auto">
            <a:xfrm>
              <a:off x="4221518" y="1502191"/>
              <a:ext cx="648743" cy="614747"/>
              <a:chOff x="1700" y="522"/>
              <a:chExt cx="458" cy="434"/>
            </a:xfrm>
            <a:grpFill/>
          </p:grpSpPr>
          <p:sp>
            <p:nvSpPr>
              <p:cNvPr id="1530" name="Freeform 43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1" name="Freeform 44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9" name="Group 45"/>
            <p:cNvGrpSpPr>
              <a:grpSpLocks/>
            </p:cNvGrpSpPr>
            <p:nvPr/>
          </p:nvGrpSpPr>
          <p:grpSpPr bwMode="auto">
            <a:xfrm>
              <a:off x="4343335" y="2115522"/>
              <a:ext cx="568004" cy="538258"/>
              <a:chOff x="1786" y="955"/>
              <a:chExt cx="401" cy="380"/>
            </a:xfrm>
            <a:grpFill/>
          </p:grpSpPr>
          <p:sp>
            <p:nvSpPr>
              <p:cNvPr id="1528" name="Freeform 46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9" name="Freeform 47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0" name="Group 48"/>
            <p:cNvGrpSpPr>
              <a:grpSpLocks/>
            </p:cNvGrpSpPr>
            <p:nvPr/>
          </p:nvGrpSpPr>
          <p:grpSpPr bwMode="auto">
            <a:xfrm>
              <a:off x="4707368" y="1539019"/>
              <a:ext cx="771975" cy="770559"/>
              <a:chOff x="2043" y="548"/>
              <a:chExt cx="545" cy="544"/>
            </a:xfrm>
            <a:grpFill/>
          </p:grpSpPr>
          <p:sp>
            <p:nvSpPr>
              <p:cNvPr id="1526" name="Freeform 49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7" name="Freeform 50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1" name="Group 51"/>
            <p:cNvGrpSpPr>
              <a:grpSpLocks/>
            </p:cNvGrpSpPr>
            <p:nvPr/>
          </p:nvGrpSpPr>
          <p:grpSpPr bwMode="auto">
            <a:xfrm>
              <a:off x="5361776" y="1731659"/>
              <a:ext cx="849881" cy="500014"/>
              <a:chOff x="2505" y="684"/>
              <a:chExt cx="600" cy="353"/>
            </a:xfrm>
            <a:grpFill/>
          </p:grpSpPr>
          <p:sp>
            <p:nvSpPr>
              <p:cNvPr id="1524" name="Freeform 52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5" name="Freeform 53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2" name="Group 54"/>
            <p:cNvGrpSpPr>
              <a:grpSpLocks/>
            </p:cNvGrpSpPr>
            <p:nvPr/>
          </p:nvGrpSpPr>
          <p:grpSpPr bwMode="auto">
            <a:xfrm>
              <a:off x="4829184" y="1962544"/>
              <a:ext cx="610498" cy="729481"/>
              <a:chOff x="2129" y="847"/>
              <a:chExt cx="431" cy="515"/>
            </a:xfrm>
            <a:grpFill/>
          </p:grpSpPr>
          <p:sp>
            <p:nvSpPr>
              <p:cNvPr id="1522" name="Freeform 55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3" name="Freeform 56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3" name="Group 57"/>
            <p:cNvGrpSpPr>
              <a:grpSpLocks/>
            </p:cNvGrpSpPr>
            <p:nvPr/>
          </p:nvGrpSpPr>
          <p:grpSpPr bwMode="auto">
            <a:xfrm>
              <a:off x="5319282" y="2155183"/>
              <a:ext cx="732314" cy="729481"/>
              <a:chOff x="2475" y="983"/>
              <a:chExt cx="517" cy="515"/>
            </a:xfrm>
            <a:grpFill/>
          </p:grpSpPr>
          <p:sp>
            <p:nvSpPr>
              <p:cNvPr id="1520" name="Freeform 58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1" name="Freeform 59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4" name="Group 60"/>
            <p:cNvGrpSpPr>
              <a:grpSpLocks/>
            </p:cNvGrpSpPr>
            <p:nvPr/>
          </p:nvGrpSpPr>
          <p:grpSpPr bwMode="auto">
            <a:xfrm>
              <a:off x="2841878" y="2309578"/>
              <a:ext cx="973114" cy="1189834"/>
              <a:chOff x="726" y="1092"/>
              <a:chExt cx="687" cy="840"/>
            </a:xfrm>
            <a:grpFill/>
          </p:grpSpPr>
          <p:sp>
            <p:nvSpPr>
              <p:cNvPr id="1518" name="Freeform 61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9" name="Freeform 62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5" name="Group 63"/>
            <p:cNvGrpSpPr>
              <a:grpSpLocks/>
            </p:cNvGrpSpPr>
            <p:nvPr/>
          </p:nvGrpSpPr>
          <p:grpSpPr bwMode="auto">
            <a:xfrm>
              <a:off x="3490621" y="2309578"/>
              <a:ext cx="855547" cy="652993"/>
              <a:chOff x="1184" y="1092"/>
              <a:chExt cx="604" cy="461"/>
            </a:xfrm>
            <a:grpFill/>
          </p:grpSpPr>
          <p:sp>
            <p:nvSpPr>
              <p:cNvPr id="1516" name="Freeform 64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7" name="Freeform 65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6" name="Group 66"/>
            <p:cNvGrpSpPr>
              <a:grpSpLocks/>
            </p:cNvGrpSpPr>
            <p:nvPr/>
          </p:nvGrpSpPr>
          <p:grpSpPr bwMode="auto">
            <a:xfrm>
              <a:off x="3490621" y="2845003"/>
              <a:ext cx="1015608" cy="579336"/>
              <a:chOff x="1184" y="1470"/>
              <a:chExt cx="717" cy="409"/>
            </a:xfrm>
            <a:grpFill/>
          </p:grpSpPr>
          <p:sp>
            <p:nvSpPr>
              <p:cNvPr id="1514" name="Freeform 67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5" name="Freeform 68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7" name="Group 69"/>
            <p:cNvGrpSpPr>
              <a:grpSpLocks/>
            </p:cNvGrpSpPr>
            <p:nvPr/>
          </p:nvGrpSpPr>
          <p:grpSpPr bwMode="auto">
            <a:xfrm>
              <a:off x="4261180" y="2653781"/>
              <a:ext cx="488682" cy="845631"/>
              <a:chOff x="1728" y="1335"/>
              <a:chExt cx="345" cy="597"/>
            </a:xfrm>
            <a:grpFill/>
          </p:grpSpPr>
          <p:sp>
            <p:nvSpPr>
              <p:cNvPr id="1512" name="Freeform 70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3" name="Freeform 71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8" name="Group 72"/>
            <p:cNvGrpSpPr>
              <a:grpSpLocks/>
            </p:cNvGrpSpPr>
            <p:nvPr/>
          </p:nvGrpSpPr>
          <p:grpSpPr bwMode="auto">
            <a:xfrm>
              <a:off x="4749862" y="2537630"/>
              <a:ext cx="610498" cy="1114761"/>
              <a:chOff x="2073" y="1253"/>
              <a:chExt cx="431" cy="787"/>
            </a:xfrm>
            <a:grpFill/>
          </p:grpSpPr>
          <p:sp>
            <p:nvSpPr>
              <p:cNvPr id="1510" name="Freeform 73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1" name="Freeform 74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9" name="Group 75"/>
            <p:cNvGrpSpPr>
              <a:grpSpLocks/>
            </p:cNvGrpSpPr>
            <p:nvPr/>
          </p:nvGrpSpPr>
          <p:grpSpPr bwMode="auto">
            <a:xfrm>
              <a:off x="4955249" y="2884664"/>
              <a:ext cx="648743" cy="1076516"/>
              <a:chOff x="2218" y="1498"/>
              <a:chExt cx="458" cy="760"/>
            </a:xfrm>
            <a:grpFill/>
          </p:grpSpPr>
          <p:sp>
            <p:nvSpPr>
              <p:cNvPr id="1508" name="Freeform 76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9" name="Freeform 77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0" name="Group 78"/>
            <p:cNvGrpSpPr>
              <a:grpSpLocks/>
            </p:cNvGrpSpPr>
            <p:nvPr/>
          </p:nvGrpSpPr>
          <p:grpSpPr bwMode="auto">
            <a:xfrm>
              <a:off x="2271042" y="2731686"/>
              <a:ext cx="854130" cy="960366"/>
              <a:chOff x="323" y="1390"/>
              <a:chExt cx="603" cy="678"/>
            </a:xfrm>
            <a:grpFill/>
          </p:grpSpPr>
          <p:sp>
            <p:nvSpPr>
              <p:cNvPr id="1506" name="Freeform 79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7" name="Freeform 80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1" name="Group 81"/>
            <p:cNvGrpSpPr>
              <a:grpSpLocks/>
            </p:cNvGrpSpPr>
            <p:nvPr/>
          </p:nvGrpSpPr>
          <p:grpSpPr bwMode="auto">
            <a:xfrm>
              <a:off x="2677568" y="3462584"/>
              <a:ext cx="1015608" cy="691237"/>
              <a:chOff x="610" y="1906"/>
              <a:chExt cx="717" cy="488"/>
            </a:xfrm>
            <a:grpFill/>
          </p:grpSpPr>
          <p:sp>
            <p:nvSpPr>
              <p:cNvPr id="1504" name="Freeform 82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5" name="Freeform 83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2" name="Group 84"/>
            <p:cNvGrpSpPr>
              <a:grpSpLocks/>
            </p:cNvGrpSpPr>
            <p:nvPr/>
          </p:nvGrpSpPr>
          <p:grpSpPr bwMode="auto">
            <a:xfrm>
              <a:off x="3490621" y="3231700"/>
              <a:ext cx="1136008" cy="883877"/>
              <a:chOff x="1184" y="1743"/>
              <a:chExt cx="802" cy="624"/>
            </a:xfrm>
            <a:grpFill/>
          </p:grpSpPr>
          <p:sp>
            <p:nvSpPr>
              <p:cNvPr id="1502" name="Freeform 85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3" name="Freeform 86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3" name="Group 87"/>
            <p:cNvGrpSpPr>
              <a:grpSpLocks/>
            </p:cNvGrpSpPr>
            <p:nvPr/>
          </p:nvGrpSpPr>
          <p:grpSpPr bwMode="auto">
            <a:xfrm>
              <a:off x="4385829" y="3499412"/>
              <a:ext cx="811637" cy="692654"/>
              <a:chOff x="1816" y="1932"/>
              <a:chExt cx="573" cy="489"/>
            </a:xfrm>
            <a:grpFill/>
          </p:grpSpPr>
          <p:sp>
            <p:nvSpPr>
              <p:cNvPr id="1500" name="Freeform 88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1" name="Freeform 89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4" name="Group 90"/>
            <p:cNvGrpSpPr>
              <a:grpSpLocks/>
            </p:cNvGrpSpPr>
            <p:nvPr/>
          </p:nvGrpSpPr>
          <p:grpSpPr bwMode="auto">
            <a:xfrm>
              <a:off x="2514674" y="4115576"/>
              <a:ext cx="1017024" cy="729481"/>
              <a:chOff x="495" y="2367"/>
              <a:chExt cx="718" cy="515"/>
            </a:xfrm>
            <a:grpFill/>
          </p:grpSpPr>
          <p:sp>
            <p:nvSpPr>
              <p:cNvPr id="1498" name="Freeform 91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9" name="Freeform 92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5" name="Group 93"/>
            <p:cNvGrpSpPr>
              <a:grpSpLocks/>
            </p:cNvGrpSpPr>
            <p:nvPr/>
          </p:nvGrpSpPr>
          <p:grpSpPr bwMode="auto">
            <a:xfrm>
              <a:off x="3326310" y="4115576"/>
              <a:ext cx="691237" cy="691237"/>
              <a:chOff x="1068" y="2367"/>
              <a:chExt cx="488" cy="488"/>
            </a:xfrm>
            <a:grpFill/>
          </p:grpSpPr>
          <p:sp>
            <p:nvSpPr>
              <p:cNvPr id="1496" name="Freeform 94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7" name="Freeform 95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6" name="Group 96"/>
            <p:cNvGrpSpPr>
              <a:grpSpLocks/>
            </p:cNvGrpSpPr>
            <p:nvPr/>
          </p:nvGrpSpPr>
          <p:grpSpPr bwMode="auto">
            <a:xfrm>
              <a:off x="3979303" y="3999426"/>
              <a:ext cx="609082" cy="730898"/>
              <a:chOff x="1529" y="2285"/>
              <a:chExt cx="430" cy="516"/>
            </a:xfrm>
            <a:grpFill/>
          </p:grpSpPr>
          <p:sp>
            <p:nvSpPr>
              <p:cNvPr id="1494" name="Freeform 97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5" name="Freeform 98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7" name="Group 99"/>
            <p:cNvGrpSpPr>
              <a:grpSpLocks/>
            </p:cNvGrpSpPr>
            <p:nvPr/>
          </p:nvGrpSpPr>
          <p:grpSpPr bwMode="auto">
            <a:xfrm>
              <a:off x="4183274" y="4192066"/>
              <a:ext cx="1093514" cy="808803"/>
              <a:chOff x="1673" y="2421"/>
              <a:chExt cx="772" cy="571"/>
            </a:xfrm>
            <a:grpFill/>
          </p:grpSpPr>
          <p:sp>
            <p:nvSpPr>
              <p:cNvPr id="1492" name="Freeform 100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3" name="Freeform 101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8" name="Group 102"/>
            <p:cNvGrpSpPr>
              <a:grpSpLocks/>
            </p:cNvGrpSpPr>
            <p:nvPr/>
          </p:nvGrpSpPr>
          <p:grpSpPr bwMode="auto">
            <a:xfrm>
              <a:off x="4994910" y="3921520"/>
              <a:ext cx="740814" cy="769143"/>
              <a:chOff x="2246" y="2230"/>
              <a:chExt cx="523" cy="543"/>
            </a:xfrm>
            <a:grpFill/>
          </p:grpSpPr>
          <p:sp>
            <p:nvSpPr>
              <p:cNvPr id="1490" name="Freeform 103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1" name="Freeform 104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89" name="Freeform 107"/>
            <p:cNvSpPr>
              <a:spLocks/>
            </p:cNvSpPr>
            <p:nvPr/>
          </p:nvSpPr>
          <p:spPr bwMode="auto">
            <a:xfrm>
              <a:off x="5725808" y="3922937"/>
              <a:ext cx="648743" cy="539674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56" y="218"/>
                </a:cxn>
                <a:cxn ang="0">
                  <a:pos x="0" y="327"/>
                </a:cxn>
                <a:cxn ang="0">
                  <a:pos x="0" y="381"/>
                </a:cxn>
                <a:cxn ang="0">
                  <a:pos x="56" y="327"/>
                </a:cxn>
                <a:cxn ang="0">
                  <a:pos x="458" y="327"/>
                </a:cxn>
                <a:cxn ang="0">
                  <a:pos x="430" y="136"/>
                </a:cxn>
                <a:cxn ang="0">
                  <a:pos x="458" y="0"/>
                </a:cxn>
                <a:cxn ang="0">
                  <a:pos x="114" y="0"/>
                </a:cxn>
              </a:cxnLst>
              <a:rect l="0" t="0" r="r" b="b"/>
              <a:pathLst>
                <a:path w="458" h="381">
                  <a:moveTo>
                    <a:pt x="114" y="0"/>
                  </a:moveTo>
                  <a:lnTo>
                    <a:pt x="56" y="218"/>
                  </a:lnTo>
                  <a:lnTo>
                    <a:pt x="0" y="327"/>
                  </a:lnTo>
                  <a:lnTo>
                    <a:pt x="0" y="381"/>
                  </a:lnTo>
                  <a:lnTo>
                    <a:pt x="56" y="327"/>
                  </a:lnTo>
                  <a:lnTo>
                    <a:pt x="458" y="327"/>
                  </a:lnTo>
                  <a:lnTo>
                    <a:pt x="430" y="136"/>
                  </a:lnTo>
                  <a:lnTo>
                    <a:pt x="458" y="0"/>
                  </a:lnTo>
                  <a:lnTo>
                    <a:pt x="114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87" name="Freeform 110"/>
            <p:cNvSpPr>
              <a:spLocks/>
            </p:cNvSpPr>
            <p:nvPr/>
          </p:nvSpPr>
          <p:spPr bwMode="auto">
            <a:xfrm>
              <a:off x="6293813" y="3922937"/>
              <a:ext cx="446187" cy="53967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9" y="136"/>
                </a:cxn>
                <a:cxn ang="0">
                  <a:pos x="57" y="327"/>
                </a:cxn>
                <a:cxn ang="0">
                  <a:pos x="0" y="381"/>
                </a:cxn>
                <a:cxn ang="0">
                  <a:pos x="315" y="381"/>
                </a:cxn>
                <a:cxn ang="0">
                  <a:pos x="315" y="0"/>
                </a:cxn>
                <a:cxn ang="0">
                  <a:pos x="57" y="0"/>
                </a:cxn>
              </a:cxnLst>
              <a:rect l="0" t="0" r="r" b="b"/>
              <a:pathLst>
                <a:path w="315" h="381">
                  <a:moveTo>
                    <a:pt x="57" y="0"/>
                  </a:moveTo>
                  <a:lnTo>
                    <a:pt x="29" y="136"/>
                  </a:lnTo>
                  <a:lnTo>
                    <a:pt x="57" y="327"/>
                  </a:lnTo>
                  <a:lnTo>
                    <a:pt x="0" y="381"/>
                  </a:lnTo>
                  <a:lnTo>
                    <a:pt x="315" y="381"/>
                  </a:lnTo>
                  <a:lnTo>
                    <a:pt x="315" y="0"/>
                  </a:lnTo>
                  <a:lnTo>
                    <a:pt x="5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85" name="Freeform 113"/>
            <p:cNvSpPr>
              <a:spLocks/>
            </p:cNvSpPr>
            <p:nvPr/>
          </p:nvSpPr>
          <p:spPr bwMode="auto">
            <a:xfrm>
              <a:off x="6740000" y="3922937"/>
              <a:ext cx="446188" cy="10368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5"/>
                </a:cxn>
                <a:cxn ang="0">
                  <a:pos x="86" y="678"/>
                </a:cxn>
                <a:cxn ang="0">
                  <a:pos x="258" y="732"/>
                </a:cxn>
                <a:cxn ang="0">
                  <a:pos x="315" y="651"/>
                </a:cxn>
                <a:cxn ang="0">
                  <a:pos x="287" y="299"/>
                </a:cxn>
                <a:cxn ang="0">
                  <a:pos x="201" y="81"/>
                </a:cxn>
                <a:cxn ang="0">
                  <a:pos x="201" y="0"/>
                </a:cxn>
                <a:cxn ang="0">
                  <a:pos x="0" y="0"/>
                </a:cxn>
              </a:cxnLst>
              <a:rect l="0" t="0" r="r" b="b"/>
              <a:pathLst>
                <a:path w="315" h="732">
                  <a:moveTo>
                    <a:pt x="0" y="0"/>
                  </a:moveTo>
                  <a:lnTo>
                    <a:pt x="0" y="515"/>
                  </a:lnTo>
                  <a:lnTo>
                    <a:pt x="86" y="678"/>
                  </a:lnTo>
                  <a:lnTo>
                    <a:pt x="258" y="732"/>
                  </a:lnTo>
                  <a:lnTo>
                    <a:pt x="315" y="651"/>
                  </a:lnTo>
                  <a:lnTo>
                    <a:pt x="287" y="299"/>
                  </a:lnTo>
                  <a:lnTo>
                    <a:pt x="201" y="81"/>
                  </a:lnTo>
                  <a:lnTo>
                    <a:pt x="201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83" name="Freeform 116"/>
            <p:cNvSpPr>
              <a:spLocks/>
            </p:cNvSpPr>
            <p:nvPr/>
          </p:nvSpPr>
          <p:spPr bwMode="auto">
            <a:xfrm>
              <a:off x="7026126" y="3922937"/>
              <a:ext cx="811637" cy="463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85" y="300"/>
                </a:cxn>
                <a:cxn ang="0">
                  <a:pos x="343" y="327"/>
                </a:cxn>
                <a:cxn ang="0">
                  <a:pos x="458" y="327"/>
                </a:cxn>
                <a:cxn ang="0">
                  <a:pos x="573" y="0"/>
                </a:cxn>
                <a:cxn ang="0">
                  <a:pos x="0" y="0"/>
                </a:cxn>
              </a:cxnLst>
              <a:rect l="0" t="0" r="r" b="b"/>
              <a:pathLst>
                <a:path w="573" h="327">
                  <a:moveTo>
                    <a:pt x="0" y="0"/>
                  </a:moveTo>
                  <a:lnTo>
                    <a:pt x="0" y="82"/>
                  </a:lnTo>
                  <a:lnTo>
                    <a:pt x="85" y="300"/>
                  </a:lnTo>
                  <a:lnTo>
                    <a:pt x="343" y="327"/>
                  </a:lnTo>
                  <a:lnTo>
                    <a:pt x="458" y="327"/>
                  </a:lnTo>
                  <a:lnTo>
                    <a:pt x="573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81" name="Freeform 119"/>
            <p:cNvSpPr>
              <a:spLocks/>
            </p:cNvSpPr>
            <p:nvPr/>
          </p:nvSpPr>
          <p:spPr bwMode="auto">
            <a:xfrm>
              <a:off x="7145110" y="4346460"/>
              <a:ext cx="898041" cy="767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352"/>
                </a:cxn>
                <a:cxn ang="0">
                  <a:pos x="87" y="325"/>
                </a:cxn>
                <a:cxn ang="0">
                  <a:pos x="260" y="406"/>
                </a:cxn>
                <a:cxn ang="0">
                  <a:pos x="260" y="461"/>
                </a:cxn>
                <a:cxn ang="0">
                  <a:pos x="519" y="542"/>
                </a:cxn>
                <a:cxn ang="0">
                  <a:pos x="605" y="515"/>
                </a:cxn>
                <a:cxn ang="0">
                  <a:pos x="634" y="461"/>
                </a:cxn>
                <a:cxn ang="0">
                  <a:pos x="548" y="243"/>
                </a:cxn>
                <a:cxn ang="0">
                  <a:pos x="375" y="27"/>
                </a:cxn>
                <a:cxn ang="0">
                  <a:pos x="260" y="27"/>
                </a:cxn>
                <a:cxn ang="0">
                  <a:pos x="0" y="0"/>
                </a:cxn>
              </a:cxnLst>
              <a:rect l="0" t="0" r="r" b="b"/>
              <a:pathLst>
                <a:path w="634" h="542">
                  <a:moveTo>
                    <a:pt x="0" y="0"/>
                  </a:moveTo>
                  <a:lnTo>
                    <a:pt x="29" y="352"/>
                  </a:lnTo>
                  <a:lnTo>
                    <a:pt x="87" y="325"/>
                  </a:lnTo>
                  <a:lnTo>
                    <a:pt x="260" y="406"/>
                  </a:lnTo>
                  <a:lnTo>
                    <a:pt x="260" y="461"/>
                  </a:lnTo>
                  <a:lnTo>
                    <a:pt x="519" y="542"/>
                  </a:lnTo>
                  <a:lnTo>
                    <a:pt x="605" y="515"/>
                  </a:lnTo>
                  <a:lnTo>
                    <a:pt x="634" y="461"/>
                  </a:lnTo>
                  <a:lnTo>
                    <a:pt x="548" y="243"/>
                  </a:lnTo>
                  <a:lnTo>
                    <a:pt x="375" y="27"/>
                  </a:lnTo>
                  <a:lnTo>
                    <a:pt x="260" y="27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914" name="Group 120"/>
            <p:cNvGrpSpPr>
              <a:grpSpLocks/>
            </p:cNvGrpSpPr>
            <p:nvPr/>
          </p:nvGrpSpPr>
          <p:grpSpPr bwMode="auto">
            <a:xfrm>
              <a:off x="2475013" y="4692079"/>
              <a:ext cx="1136008" cy="692654"/>
              <a:chOff x="467" y="2774"/>
              <a:chExt cx="802" cy="489"/>
            </a:xfrm>
            <a:grpFill/>
          </p:grpSpPr>
          <p:sp>
            <p:nvSpPr>
              <p:cNvPr id="1478" name="Freeform 121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9" name="Freeform 122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77" name="Freeform 125"/>
            <p:cNvSpPr>
              <a:spLocks/>
            </p:cNvSpPr>
            <p:nvPr/>
          </p:nvSpPr>
          <p:spPr bwMode="auto">
            <a:xfrm>
              <a:off x="3326310" y="4730324"/>
              <a:ext cx="733731" cy="65440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09"/>
                </a:cxn>
                <a:cxn ang="0">
                  <a:pos x="86" y="109"/>
                </a:cxn>
                <a:cxn ang="0">
                  <a:pos x="86" y="245"/>
                </a:cxn>
                <a:cxn ang="0">
                  <a:pos x="115" y="245"/>
                </a:cxn>
                <a:cxn ang="0">
                  <a:pos x="115" y="326"/>
                </a:cxn>
                <a:cxn ang="0">
                  <a:pos x="201" y="326"/>
                </a:cxn>
                <a:cxn ang="0">
                  <a:pos x="201" y="408"/>
                </a:cxn>
                <a:cxn ang="0">
                  <a:pos x="115" y="408"/>
                </a:cxn>
                <a:cxn ang="0">
                  <a:pos x="115" y="462"/>
                </a:cxn>
                <a:cxn ang="0">
                  <a:pos x="374" y="462"/>
                </a:cxn>
                <a:cxn ang="0">
                  <a:pos x="489" y="408"/>
                </a:cxn>
                <a:cxn ang="0">
                  <a:pos x="518" y="299"/>
                </a:cxn>
                <a:cxn ang="0">
                  <a:pos x="460" y="272"/>
                </a:cxn>
                <a:cxn ang="0">
                  <a:pos x="460" y="109"/>
                </a:cxn>
                <a:cxn ang="0">
                  <a:pos x="489" y="54"/>
                </a:cxn>
                <a:cxn ang="0">
                  <a:pos x="460" y="0"/>
                </a:cxn>
                <a:cxn ang="0">
                  <a:pos x="345" y="0"/>
                </a:cxn>
                <a:cxn ang="0">
                  <a:pos x="345" y="54"/>
                </a:cxn>
                <a:cxn ang="0">
                  <a:pos x="0" y="54"/>
                </a:cxn>
              </a:cxnLst>
              <a:rect l="0" t="0" r="r" b="b"/>
              <a:pathLst>
                <a:path w="518" h="462">
                  <a:moveTo>
                    <a:pt x="0" y="54"/>
                  </a:moveTo>
                  <a:lnTo>
                    <a:pt x="0" y="109"/>
                  </a:lnTo>
                  <a:lnTo>
                    <a:pt x="86" y="109"/>
                  </a:lnTo>
                  <a:lnTo>
                    <a:pt x="86" y="245"/>
                  </a:lnTo>
                  <a:lnTo>
                    <a:pt x="115" y="245"/>
                  </a:lnTo>
                  <a:lnTo>
                    <a:pt x="115" y="326"/>
                  </a:lnTo>
                  <a:lnTo>
                    <a:pt x="201" y="326"/>
                  </a:lnTo>
                  <a:lnTo>
                    <a:pt x="201" y="408"/>
                  </a:lnTo>
                  <a:lnTo>
                    <a:pt x="115" y="408"/>
                  </a:lnTo>
                  <a:lnTo>
                    <a:pt x="115" y="462"/>
                  </a:lnTo>
                  <a:lnTo>
                    <a:pt x="374" y="462"/>
                  </a:lnTo>
                  <a:lnTo>
                    <a:pt x="489" y="408"/>
                  </a:lnTo>
                  <a:lnTo>
                    <a:pt x="518" y="299"/>
                  </a:lnTo>
                  <a:lnTo>
                    <a:pt x="460" y="272"/>
                  </a:lnTo>
                  <a:lnTo>
                    <a:pt x="460" y="109"/>
                  </a:lnTo>
                  <a:lnTo>
                    <a:pt x="489" y="54"/>
                  </a:lnTo>
                  <a:lnTo>
                    <a:pt x="460" y="0"/>
                  </a:lnTo>
                  <a:lnTo>
                    <a:pt x="345" y="0"/>
                  </a:lnTo>
                  <a:lnTo>
                    <a:pt x="345" y="54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916" name="Group 126"/>
            <p:cNvGrpSpPr>
              <a:grpSpLocks/>
            </p:cNvGrpSpPr>
            <p:nvPr/>
          </p:nvGrpSpPr>
          <p:grpSpPr bwMode="auto">
            <a:xfrm>
              <a:off x="3979303" y="4730324"/>
              <a:ext cx="647326" cy="616164"/>
              <a:chOff x="1529" y="2801"/>
              <a:chExt cx="457" cy="435"/>
            </a:xfrm>
            <a:grpFill/>
          </p:grpSpPr>
          <p:sp>
            <p:nvSpPr>
              <p:cNvPr id="1474" name="Freeform 127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5" name="Freeform 128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7" name="Group 129"/>
            <p:cNvGrpSpPr>
              <a:grpSpLocks/>
            </p:cNvGrpSpPr>
            <p:nvPr/>
          </p:nvGrpSpPr>
          <p:grpSpPr bwMode="auto">
            <a:xfrm>
              <a:off x="4465151" y="4845057"/>
              <a:ext cx="488682" cy="501430"/>
              <a:chOff x="1872" y="2882"/>
              <a:chExt cx="345" cy="354"/>
            </a:xfrm>
            <a:grpFill/>
          </p:grpSpPr>
          <p:sp>
            <p:nvSpPr>
              <p:cNvPr id="1472" name="Freeform 130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3" name="Freeform 131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8" name="Group 132"/>
            <p:cNvGrpSpPr>
              <a:grpSpLocks/>
            </p:cNvGrpSpPr>
            <p:nvPr/>
          </p:nvGrpSpPr>
          <p:grpSpPr bwMode="auto">
            <a:xfrm>
              <a:off x="5238543" y="4690663"/>
              <a:ext cx="895208" cy="654409"/>
              <a:chOff x="2418" y="2773"/>
              <a:chExt cx="632" cy="462"/>
            </a:xfrm>
            <a:grpFill/>
          </p:grpSpPr>
          <p:sp>
            <p:nvSpPr>
              <p:cNvPr id="1470" name="Freeform 133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1" name="Freeform 134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9" name="Group 135"/>
            <p:cNvGrpSpPr>
              <a:grpSpLocks/>
            </p:cNvGrpSpPr>
            <p:nvPr/>
          </p:nvGrpSpPr>
          <p:grpSpPr bwMode="auto">
            <a:xfrm>
              <a:off x="5521837" y="4461195"/>
              <a:ext cx="446188" cy="498597"/>
              <a:chOff x="2618" y="2611"/>
              <a:chExt cx="315" cy="352"/>
            </a:xfrm>
            <a:grpFill/>
          </p:grpSpPr>
          <p:sp>
            <p:nvSpPr>
              <p:cNvPr id="1468" name="Freeform 136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9" name="Freeform 137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0" name="Group 138"/>
            <p:cNvGrpSpPr>
              <a:grpSpLocks/>
            </p:cNvGrpSpPr>
            <p:nvPr/>
          </p:nvGrpSpPr>
          <p:grpSpPr bwMode="auto">
            <a:xfrm>
              <a:off x="5725808" y="4384705"/>
              <a:ext cx="648743" cy="575086"/>
              <a:chOff x="2762" y="2557"/>
              <a:chExt cx="458" cy="406"/>
            </a:xfrm>
            <a:grpFill/>
          </p:grpSpPr>
          <p:sp>
            <p:nvSpPr>
              <p:cNvPr id="1466" name="Freeform 139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7" name="Freeform 140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65" name="Freeform 143"/>
            <p:cNvSpPr>
              <a:spLocks/>
            </p:cNvSpPr>
            <p:nvPr/>
          </p:nvSpPr>
          <p:spPr bwMode="auto">
            <a:xfrm>
              <a:off x="6170579" y="4469146"/>
              <a:ext cx="694070" cy="652992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81"/>
                </a:cxn>
                <a:cxn ang="0">
                  <a:pos x="29" y="189"/>
                </a:cxn>
                <a:cxn ang="0">
                  <a:pos x="115" y="298"/>
                </a:cxn>
                <a:cxn ang="0">
                  <a:pos x="288" y="461"/>
                </a:cxn>
                <a:cxn ang="0">
                  <a:pos x="346" y="434"/>
                </a:cxn>
                <a:cxn ang="0">
                  <a:pos x="403" y="434"/>
                </a:cxn>
                <a:cxn ang="0">
                  <a:pos x="403" y="352"/>
                </a:cxn>
                <a:cxn ang="0">
                  <a:pos x="490" y="298"/>
                </a:cxn>
                <a:cxn ang="0">
                  <a:pos x="403" y="135"/>
                </a:cxn>
                <a:cxn ang="0">
                  <a:pos x="403" y="0"/>
                </a:cxn>
                <a:cxn ang="0">
                  <a:pos x="87" y="0"/>
                </a:cxn>
              </a:cxnLst>
              <a:rect l="0" t="0" r="r" b="b"/>
              <a:pathLst>
                <a:path w="490" h="461">
                  <a:moveTo>
                    <a:pt x="87" y="0"/>
                  </a:moveTo>
                  <a:lnTo>
                    <a:pt x="0" y="81"/>
                  </a:lnTo>
                  <a:lnTo>
                    <a:pt x="29" y="189"/>
                  </a:lnTo>
                  <a:lnTo>
                    <a:pt x="115" y="298"/>
                  </a:lnTo>
                  <a:lnTo>
                    <a:pt x="288" y="461"/>
                  </a:lnTo>
                  <a:lnTo>
                    <a:pt x="346" y="434"/>
                  </a:lnTo>
                  <a:lnTo>
                    <a:pt x="403" y="434"/>
                  </a:lnTo>
                  <a:lnTo>
                    <a:pt x="403" y="352"/>
                  </a:lnTo>
                  <a:lnTo>
                    <a:pt x="490" y="298"/>
                  </a:lnTo>
                  <a:lnTo>
                    <a:pt x="403" y="135"/>
                  </a:lnTo>
                  <a:lnTo>
                    <a:pt x="403" y="0"/>
                  </a:lnTo>
                  <a:lnTo>
                    <a:pt x="8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922" name="Group 144"/>
            <p:cNvGrpSpPr>
              <a:grpSpLocks/>
            </p:cNvGrpSpPr>
            <p:nvPr/>
          </p:nvGrpSpPr>
          <p:grpSpPr bwMode="auto">
            <a:xfrm>
              <a:off x="6010519" y="4883303"/>
              <a:ext cx="650159" cy="423524"/>
              <a:chOff x="2963" y="2909"/>
              <a:chExt cx="459" cy="299"/>
            </a:xfrm>
            <a:grpFill/>
          </p:grpSpPr>
          <p:sp>
            <p:nvSpPr>
              <p:cNvPr id="1462" name="Freeform 145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3" name="Freeform 146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60" name="Freeform 148"/>
            <p:cNvSpPr>
              <a:spLocks/>
            </p:cNvSpPr>
            <p:nvPr/>
          </p:nvSpPr>
          <p:spPr bwMode="auto">
            <a:xfrm>
              <a:off x="6619600" y="4921547"/>
              <a:ext cx="485848" cy="617580"/>
            </a:xfrm>
            <a:custGeom>
              <a:avLst/>
              <a:gdLst/>
              <a:ahLst/>
              <a:cxnLst>
                <a:cxn ang="0">
                  <a:pos x="28" y="109"/>
                </a:cxn>
                <a:cxn ang="0">
                  <a:pos x="28" y="164"/>
                </a:cxn>
                <a:cxn ang="0">
                  <a:pos x="0" y="300"/>
                </a:cxn>
                <a:cxn ang="0">
                  <a:pos x="28" y="436"/>
                </a:cxn>
                <a:cxn ang="0">
                  <a:pos x="114" y="436"/>
                </a:cxn>
                <a:cxn ang="0">
                  <a:pos x="114" y="300"/>
                </a:cxn>
                <a:cxn ang="0">
                  <a:pos x="201" y="300"/>
                </a:cxn>
                <a:cxn ang="0">
                  <a:pos x="258" y="245"/>
                </a:cxn>
                <a:cxn ang="0">
                  <a:pos x="229" y="164"/>
                </a:cxn>
                <a:cxn ang="0">
                  <a:pos x="229" y="109"/>
                </a:cxn>
                <a:cxn ang="0">
                  <a:pos x="343" y="27"/>
                </a:cxn>
                <a:cxn ang="0">
                  <a:pos x="258" y="0"/>
                </a:cxn>
                <a:cxn ang="0">
                  <a:pos x="172" y="136"/>
                </a:cxn>
                <a:cxn ang="0">
                  <a:pos x="114" y="136"/>
                </a:cxn>
                <a:cxn ang="0">
                  <a:pos x="86" y="109"/>
                </a:cxn>
                <a:cxn ang="0">
                  <a:pos x="28" y="109"/>
                </a:cxn>
              </a:cxnLst>
              <a:rect l="0" t="0" r="r" b="b"/>
              <a:pathLst>
                <a:path w="343" h="436">
                  <a:moveTo>
                    <a:pt x="28" y="109"/>
                  </a:moveTo>
                  <a:lnTo>
                    <a:pt x="28" y="164"/>
                  </a:lnTo>
                  <a:lnTo>
                    <a:pt x="0" y="300"/>
                  </a:lnTo>
                  <a:lnTo>
                    <a:pt x="28" y="436"/>
                  </a:lnTo>
                  <a:lnTo>
                    <a:pt x="114" y="436"/>
                  </a:lnTo>
                  <a:lnTo>
                    <a:pt x="114" y="300"/>
                  </a:lnTo>
                  <a:lnTo>
                    <a:pt x="201" y="300"/>
                  </a:lnTo>
                  <a:lnTo>
                    <a:pt x="258" y="245"/>
                  </a:lnTo>
                  <a:lnTo>
                    <a:pt x="229" y="164"/>
                  </a:lnTo>
                  <a:lnTo>
                    <a:pt x="229" y="109"/>
                  </a:lnTo>
                  <a:lnTo>
                    <a:pt x="343" y="27"/>
                  </a:lnTo>
                  <a:lnTo>
                    <a:pt x="258" y="0"/>
                  </a:lnTo>
                  <a:lnTo>
                    <a:pt x="172" y="136"/>
                  </a:lnTo>
                  <a:lnTo>
                    <a:pt x="114" y="136"/>
                  </a:lnTo>
                  <a:lnTo>
                    <a:pt x="86" y="109"/>
                  </a:lnTo>
                  <a:lnTo>
                    <a:pt x="28" y="109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59" name="Freeform 152"/>
            <p:cNvSpPr>
              <a:spLocks/>
            </p:cNvSpPr>
            <p:nvPr/>
          </p:nvSpPr>
          <p:spPr bwMode="auto">
            <a:xfrm>
              <a:off x="6213636" y="5150453"/>
              <a:ext cx="449020" cy="38386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58" y="54"/>
                </a:cxn>
                <a:cxn ang="0">
                  <a:pos x="0" y="108"/>
                </a:cxn>
                <a:cxn ang="0">
                  <a:pos x="0" y="135"/>
                </a:cxn>
                <a:cxn ang="0">
                  <a:pos x="29" y="135"/>
                </a:cxn>
                <a:cxn ang="0">
                  <a:pos x="29" y="190"/>
                </a:cxn>
                <a:cxn ang="0">
                  <a:pos x="58" y="190"/>
                </a:cxn>
                <a:cxn ang="0">
                  <a:pos x="58" y="244"/>
                </a:cxn>
                <a:cxn ang="0">
                  <a:pos x="87" y="244"/>
                </a:cxn>
                <a:cxn ang="0">
                  <a:pos x="87" y="271"/>
                </a:cxn>
                <a:cxn ang="0">
                  <a:pos x="317" y="271"/>
                </a:cxn>
                <a:cxn ang="0">
                  <a:pos x="288" y="135"/>
                </a:cxn>
                <a:cxn ang="0">
                  <a:pos x="317" y="0"/>
                </a:cxn>
              </a:cxnLst>
              <a:rect l="0" t="0" r="r" b="b"/>
              <a:pathLst>
                <a:path w="317" h="271">
                  <a:moveTo>
                    <a:pt x="317" y="0"/>
                  </a:moveTo>
                  <a:lnTo>
                    <a:pt x="58" y="54"/>
                  </a:lnTo>
                  <a:lnTo>
                    <a:pt x="0" y="108"/>
                  </a:lnTo>
                  <a:lnTo>
                    <a:pt x="0" y="135"/>
                  </a:lnTo>
                  <a:lnTo>
                    <a:pt x="29" y="135"/>
                  </a:lnTo>
                  <a:lnTo>
                    <a:pt x="29" y="190"/>
                  </a:lnTo>
                  <a:lnTo>
                    <a:pt x="58" y="190"/>
                  </a:lnTo>
                  <a:lnTo>
                    <a:pt x="58" y="244"/>
                  </a:lnTo>
                  <a:lnTo>
                    <a:pt x="87" y="244"/>
                  </a:lnTo>
                  <a:lnTo>
                    <a:pt x="87" y="271"/>
                  </a:lnTo>
                  <a:lnTo>
                    <a:pt x="317" y="271"/>
                  </a:lnTo>
                  <a:lnTo>
                    <a:pt x="288" y="135"/>
                  </a:lnTo>
                  <a:lnTo>
                    <a:pt x="31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57" name="Freeform 155"/>
            <p:cNvSpPr>
              <a:spLocks/>
            </p:cNvSpPr>
            <p:nvPr/>
          </p:nvSpPr>
          <p:spPr bwMode="auto">
            <a:xfrm>
              <a:off x="2188886" y="5384733"/>
              <a:ext cx="1828661" cy="65157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216"/>
                </a:cxn>
                <a:cxn ang="0">
                  <a:pos x="115" y="351"/>
                </a:cxn>
                <a:cxn ang="0">
                  <a:pos x="230" y="297"/>
                </a:cxn>
                <a:cxn ang="0">
                  <a:pos x="689" y="243"/>
                </a:cxn>
                <a:cxn ang="0">
                  <a:pos x="1291" y="460"/>
                </a:cxn>
                <a:cxn ang="0">
                  <a:pos x="1291" y="0"/>
                </a:cxn>
                <a:cxn ang="0">
                  <a:pos x="230" y="0"/>
                </a:cxn>
              </a:cxnLst>
              <a:rect l="0" t="0" r="r" b="b"/>
              <a:pathLst>
                <a:path w="1291" h="460">
                  <a:moveTo>
                    <a:pt x="230" y="0"/>
                  </a:moveTo>
                  <a:lnTo>
                    <a:pt x="0" y="216"/>
                  </a:lnTo>
                  <a:lnTo>
                    <a:pt x="115" y="351"/>
                  </a:lnTo>
                  <a:lnTo>
                    <a:pt x="230" y="297"/>
                  </a:lnTo>
                  <a:lnTo>
                    <a:pt x="689" y="243"/>
                  </a:lnTo>
                  <a:lnTo>
                    <a:pt x="1291" y="460"/>
                  </a:lnTo>
                  <a:lnTo>
                    <a:pt x="1291" y="0"/>
                  </a:lnTo>
                  <a:lnTo>
                    <a:pt x="23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926" name="Group 156"/>
            <p:cNvGrpSpPr>
              <a:grpSpLocks/>
            </p:cNvGrpSpPr>
            <p:nvPr/>
          </p:nvGrpSpPr>
          <p:grpSpPr bwMode="auto">
            <a:xfrm>
              <a:off x="3854654" y="5230337"/>
              <a:ext cx="1015608" cy="882461"/>
              <a:chOff x="1441" y="3154"/>
              <a:chExt cx="717" cy="623"/>
            </a:xfrm>
            <a:grpFill/>
          </p:grpSpPr>
          <p:sp>
            <p:nvSpPr>
              <p:cNvPr id="1454" name="Freeform 157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5" name="Freeform 158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53" name="Freeform 161"/>
            <p:cNvSpPr>
              <a:spLocks/>
            </p:cNvSpPr>
            <p:nvPr/>
          </p:nvSpPr>
          <p:spPr bwMode="auto">
            <a:xfrm>
              <a:off x="4829184" y="5267165"/>
              <a:ext cx="1059519" cy="538258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29" y="55"/>
                </a:cxn>
                <a:cxn ang="0">
                  <a:pos x="0" y="109"/>
                </a:cxn>
                <a:cxn ang="0">
                  <a:pos x="29" y="271"/>
                </a:cxn>
                <a:cxn ang="0">
                  <a:pos x="173" y="271"/>
                </a:cxn>
                <a:cxn ang="0">
                  <a:pos x="115" y="380"/>
                </a:cxn>
                <a:cxn ang="0">
                  <a:pos x="288" y="271"/>
                </a:cxn>
                <a:cxn ang="0">
                  <a:pos x="346" y="164"/>
                </a:cxn>
                <a:cxn ang="0">
                  <a:pos x="490" y="137"/>
                </a:cxn>
                <a:cxn ang="0">
                  <a:pos x="690" y="137"/>
                </a:cxn>
                <a:cxn ang="0">
                  <a:pos x="748" y="55"/>
                </a:cxn>
                <a:cxn ang="0">
                  <a:pos x="690" y="28"/>
                </a:cxn>
                <a:cxn ang="0">
                  <a:pos x="490" y="28"/>
                </a:cxn>
                <a:cxn ang="0">
                  <a:pos x="461" y="82"/>
                </a:cxn>
                <a:cxn ang="0">
                  <a:pos x="374" y="55"/>
                </a:cxn>
                <a:cxn ang="0">
                  <a:pos x="317" y="0"/>
                </a:cxn>
                <a:cxn ang="0">
                  <a:pos x="230" y="0"/>
                </a:cxn>
                <a:cxn ang="0">
                  <a:pos x="173" y="55"/>
                </a:cxn>
                <a:cxn ang="0">
                  <a:pos x="58" y="28"/>
                </a:cxn>
              </a:cxnLst>
              <a:rect l="0" t="0" r="r" b="b"/>
              <a:pathLst>
                <a:path w="748" h="380">
                  <a:moveTo>
                    <a:pt x="58" y="28"/>
                  </a:moveTo>
                  <a:lnTo>
                    <a:pt x="29" y="55"/>
                  </a:lnTo>
                  <a:lnTo>
                    <a:pt x="0" y="109"/>
                  </a:lnTo>
                  <a:lnTo>
                    <a:pt x="29" y="271"/>
                  </a:lnTo>
                  <a:lnTo>
                    <a:pt x="173" y="271"/>
                  </a:lnTo>
                  <a:lnTo>
                    <a:pt x="115" y="380"/>
                  </a:lnTo>
                  <a:lnTo>
                    <a:pt x="288" y="271"/>
                  </a:lnTo>
                  <a:lnTo>
                    <a:pt x="346" y="164"/>
                  </a:lnTo>
                  <a:lnTo>
                    <a:pt x="490" y="137"/>
                  </a:lnTo>
                  <a:lnTo>
                    <a:pt x="690" y="137"/>
                  </a:lnTo>
                  <a:lnTo>
                    <a:pt x="748" y="55"/>
                  </a:lnTo>
                  <a:lnTo>
                    <a:pt x="690" y="28"/>
                  </a:lnTo>
                  <a:lnTo>
                    <a:pt x="490" y="28"/>
                  </a:lnTo>
                  <a:lnTo>
                    <a:pt x="461" y="82"/>
                  </a:lnTo>
                  <a:lnTo>
                    <a:pt x="374" y="55"/>
                  </a:lnTo>
                  <a:lnTo>
                    <a:pt x="317" y="0"/>
                  </a:lnTo>
                  <a:lnTo>
                    <a:pt x="230" y="0"/>
                  </a:lnTo>
                  <a:lnTo>
                    <a:pt x="173" y="55"/>
                  </a:lnTo>
                  <a:lnTo>
                    <a:pt x="58" y="2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928" name="Group 162"/>
            <p:cNvGrpSpPr>
              <a:grpSpLocks/>
            </p:cNvGrpSpPr>
            <p:nvPr/>
          </p:nvGrpSpPr>
          <p:grpSpPr bwMode="auto">
            <a:xfrm>
              <a:off x="4829184" y="5959819"/>
              <a:ext cx="407943" cy="232301"/>
              <a:chOff x="2129" y="3669"/>
              <a:chExt cx="288" cy="164"/>
            </a:xfrm>
            <a:grpFill/>
          </p:grpSpPr>
          <p:sp>
            <p:nvSpPr>
              <p:cNvPr id="1450" name="Freeform 163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1" name="Freeform 164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9" name="Group 165"/>
            <p:cNvGrpSpPr>
              <a:grpSpLocks/>
            </p:cNvGrpSpPr>
            <p:nvPr/>
          </p:nvGrpSpPr>
          <p:grpSpPr bwMode="auto">
            <a:xfrm>
              <a:off x="4829184" y="4692079"/>
              <a:ext cx="855547" cy="692654"/>
              <a:chOff x="2129" y="2774"/>
              <a:chExt cx="604" cy="489"/>
            </a:xfrm>
            <a:grpFill/>
          </p:grpSpPr>
          <p:sp>
            <p:nvSpPr>
              <p:cNvPr id="1448" name="Freeform 166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9" name="Freeform 167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30" name="Group 168"/>
            <p:cNvGrpSpPr>
              <a:grpSpLocks/>
            </p:cNvGrpSpPr>
            <p:nvPr/>
          </p:nvGrpSpPr>
          <p:grpSpPr bwMode="auto">
            <a:xfrm>
              <a:off x="5805130" y="5308243"/>
              <a:ext cx="528343" cy="614747"/>
              <a:chOff x="2818" y="3209"/>
              <a:chExt cx="373" cy="434"/>
            </a:xfrm>
            <a:grpFill/>
          </p:grpSpPr>
          <p:sp>
            <p:nvSpPr>
              <p:cNvPr id="1446" name="Freeform 169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7" name="Freeform 170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31" name="Group 171"/>
            <p:cNvGrpSpPr>
              <a:grpSpLocks/>
            </p:cNvGrpSpPr>
            <p:nvPr/>
          </p:nvGrpSpPr>
          <p:grpSpPr bwMode="auto">
            <a:xfrm>
              <a:off x="5521837" y="5461222"/>
              <a:ext cx="529759" cy="344201"/>
              <a:chOff x="2618" y="3317"/>
              <a:chExt cx="374" cy="243"/>
            </a:xfrm>
            <a:grpFill/>
          </p:grpSpPr>
          <p:sp>
            <p:nvSpPr>
              <p:cNvPr id="1444" name="Freeform 172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5" name="Freeform 173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42" name="Freeform 175"/>
            <p:cNvSpPr>
              <a:spLocks/>
            </p:cNvSpPr>
            <p:nvPr/>
          </p:nvSpPr>
          <p:spPr bwMode="auto">
            <a:xfrm>
              <a:off x="4993494" y="5461222"/>
              <a:ext cx="1096347" cy="730898"/>
            </a:xfrm>
            <a:custGeom>
              <a:avLst/>
              <a:gdLst/>
              <a:ahLst/>
              <a:cxnLst>
                <a:cxn ang="0">
                  <a:pos x="230" y="28"/>
                </a:cxn>
                <a:cxn ang="0">
                  <a:pos x="172" y="135"/>
                </a:cxn>
                <a:cxn ang="0">
                  <a:pos x="0" y="244"/>
                </a:cxn>
                <a:cxn ang="0">
                  <a:pos x="258" y="244"/>
                </a:cxn>
                <a:cxn ang="0">
                  <a:pos x="230" y="353"/>
                </a:cxn>
                <a:cxn ang="0">
                  <a:pos x="316" y="353"/>
                </a:cxn>
                <a:cxn ang="0">
                  <a:pos x="344" y="461"/>
                </a:cxn>
                <a:cxn ang="0">
                  <a:pos x="459" y="434"/>
                </a:cxn>
                <a:cxn ang="0">
                  <a:pos x="573" y="516"/>
                </a:cxn>
                <a:cxn ang="0">
                  <a:pos x="659" y="353"/>
                </a:cxn>
                <a:cxn ang="0">
                  <a:pos x="774" y="326"/>
                </a:cxn>
                <a:cxn ang="0">
                  <a:pos x="745" y="244"/>
                </a:cxn>
                <a:cxn ang="0">
                  <a:pos x="488" y="217"/>
                </a:cxn>
                <a:cxn ang="0">
                  <a:pos x="488" y="108"/>
                </a:cxn>
                <a:cxn ang="0">
                  <a:pos x="373" y="0"/>
                </a:cxn>
                <a:cxn ang="0">
                  <a:pos x="230" y="28"/>
                </a:cxn>
              </a:cxnLst>
              <a:rect l="0" t="0" r="r" b="b"/>
              <a:pathLst>
                <a:path w="774" h="516">
                  <a:moveTo>
                    <a:pt x="230" y="28"/>
                  </a:moveTo>
                  <a:lnTo>
                    <a:pt x="172" y="135"/>
                  </a:lnTo>
                  <a:lnTo>
                    <a:pt x="0" y="244"/>
                  </a:lnTo>
                  <a:lnTo>
                    <a:pt x="258" y="244"/>
                  </a:lnTo>
                  <a:lnTo>
                    <a:pt x="230" y="353"/>
                  </a:lnTo>
                  <a:lnTo>
                    <a:pt x="316" y="353"/>
                  </a:lnTo>
                  <a:lnTo>
                    <a:pt x="344" y="461"/>
                  </a:lnTo>
                  <a:lnTo>
                    <a:pt x="459" y="434"/>
                  </a:lnTo>
                  <a:lnTo>
                    <a:pt x="573" y="516"/>
                  </a:lnTo>
                  <a:lnTo>
                    <a:pt x="659" y="353"/>
                  </a:lnTo>
                  <a:lnTo>
                    <a:pt x="774" y="326"/>
                  </a:lnTo>
                  <a:lnTo>
                    <a:pt x="745" y="244"/>
                  </a:lnTo>
                  <a:lnTo>
                    <a:pt x="488" y="217"/>
                  </a:lnTo>
                  <a:lnTo>
                    <a:pt x="488" y="108"/>
                  </a:lnTo>
                  <a:lnTo>
                    <a:pt x="373" y="0"/>
                  </a:lnTo>
                  <a:lnTo>
                    <a:pt x="230" y="28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8" name="Freeform 181"/>
            <p:cNvSpPr>
              <a:spLocks/>
            </p:cNvSpPr>
            <p:nvPr/>
          </p:nvSpPr>
          <p:spPr bwMode="auto">
            <a:xfrm>
              <a:off x="6170579" y="5537711"/>
              <a:ext cx="1341396" cy="115158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6"/>
                </a:cxn>
                <a:cxn ang="0">
                  <a:pos x="86" y="26"/>
                </a:cxn>
                <a:cxn ang="0">
                  <a:pos x="0" y="189"/>
                </a:cxn>
                <a:cxn ang="0">
                  <a:pos x="115" y="189"/>
                </a:cxn>
                <a:cxn ang="0">
                  <a:pos x="115" y="162"/>
                </a:cxn>
                <a:cxn ang="0">
                  <a:pos x="173" y="162"/>
                </a:cxn>
                <a:cxn ang="0">
                  <a:pos x="201" y="135"/>
                </a:cxn>
                <a:cxn ang="0">
                  <a:pos x="603" y="542"/>
                </a:cxn>
                <a:cxn ang="0">
                  <a:pos x="603" y="651"/>
                </a:cxn>
                <a:cxn ang="0">
                  <a:pos x="660" y="597"/>
                </a:cxn>
                <a:cxn ang="0">
                  <a:pos x="746" y="813"/>
                </a:cxn>
                <a:cxn ang="0">
                  <a:pos x="890" y="706"/>
                </a:cxn>
                <a:cxn ang="0">
                  <a:pos x="890" y="624"/>
                </a:cxn>
                <a:cxn ang="0">
                  <a:pos x="947" y="461"/>
                </a:cxn>
                <a:cxn ang="0">
                  <a:pos x="832" y="407"/>
                </a:cxn>
                <a:cxn ang="0">
                  <a:pos x="775" y="325"/>
                </a:cxn>
                <a:cxn ang="0">
                  <a:pos x="804" y="298"/>
                </a:cxn>
                <a:cxn ang="0">
                  <a:pos x="804" y="216"/>
                </a:cxn>
                <a:cxn ang="0">
                  <a:pos x="746" y="189"/>
                </a:cxn>
                <a:cxn ang="0">
                  <a:pos x="603" y="189"/>
                </a:cxn>
                <a:cxn ang="0">
                  <a:pos x="603" y="135"/>
                </a:cxn>
                <a:cxn ang="0">
                  <a:pos x="517" y="107"/>
                </a:cxn>
                <a:cxn ang="0">
                  <a:pos x="489" y="26"/>
                </a:cxn>
                <a:cxn ang="0">
                  <a:pos x="431" y="0"/>
                </a:cxn>
                <a:cxn ang="0">
                  <a:pos x="115" y="0"/>
                </a:cxn>
              </a:cxnLst>
              <a:rect l="0" t="0" r="r" b="b"/>
              <a:pathLst>
                <a:path w="947" h="813">
                  <a:moveTo>
                    <a:pt x="115" y="0"/>
                  </a:moveTo>
                  <a:lnTo>
                    <a:pt x="115" y="26"/>
                  </a:lnTo>
                  <a:lnTo>
                    <a:pt x="86" y="26"/>
                  </a:lnTo>
                  <a:lnTo>
                    <a:pt x="0" y="189"/>
                  </a:lnTo>
                  <a:lnTo>
                    <a:pt x="115" y="189"/>
                  </a:lnTo>
                  <a:lnTo>
                    <a:pt x="115" y="162"/>
                  </a:lnTo>
                  <a:lnTo>
                    <a:pt x="173" y="162"/>
                  </a:lnTo>
                  <a:lnTo>
                    <a:pt x="201" y="135"/>
                  </a:lnTo>
                  <a:lnTo>
                    <a:pt x="603" y="542"/>
                  </a:lnTo>
                  <a:lnTo>
                    <a:pt x="603" y="651"/>
                  </a:lnTo>
                  <a:lnTo>
                    <a:pt x="660" y="597"/>
                  </a:lnTo>
                  <a:lnTo>
                    <a:pt x="746" y="813"/>
                  </a:lnTo>
                  <a:lnTo>
                    <a:pt x="890" y="706"/>
                  </a:lnTo>
                  <a:lnTo>
                    <a:pt x="890" y="624"/>
                  </a:lnTo>
                  <a:lnTo>
                    <a:pt x="947" y="461"/>
                  </a:lnTo>
                  <a:lnTo>
                    <a:pt x="832" y="407"/>
                  </a:lnTo>
                  <a:lnTo>
                    <a:pt x="775" y="325"/>
                  </a:lnTo>
                  <a:lnTo>
                    <a:pt x="804" y="298"/>
                  </a:lnTo>
                  <a:lnTo>
                    <a:pt x="804" y="216"/>
                  </a:lnTo>
                  <a:lnTo>
                    <a:pt x="746" y="189"/>
                  </a:lnTo>
                  <a:lnTo>
                    <a:pt x="603" y="189"/>
                  </a:lnTo>
                  <a:lnTo>
                    <a:pt x="603" y="135"/>
                  </a:lnTo>
                  <a:lnTo>
                    <a:pt x="517" y="107"/>
                  </a:lnTo>
                  <a:lnTo>
                    <a:pt x="489" y="26"/>
                  </a:lnTo>
                  <a:lnTo>
                    <a:pt x="431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7" name="Freeform 185"/>
            <p:cNvSpPr>
              <a:spLocks/>
            </p:cNvSpPr>
            <p:nvPr/>
          </p:nvSpPr>
          <p:spPr bwMode="auto">
            <a:xfrm>
              <a:off x="6782494" y="5267165"/>
              <a:ext cx="487265" cy="539675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57" y="217"/>
                </a:cxn>
                <a:cxn ang="0">
                  <a:pos x="86" y="299"/>
                </a:cxn>
                <a:cxn ang="0">
                  <a:pos x="172" y="326"/>
                </a:cxn>
                <a:cxn ang="0">
                  <a:pos x="172" y="381"/>
                </a:cxn>
                <a:cxn ang="0">
                  <a:pos x="315" y="381"/>
                </a:cxn>
                <a:cxn ang="0">
                  <a:pos x="344" y="244"/>
                </a:cxn>
                <a:cxn ang="0">
                  <a:pos x="286" y="217"/>
                </a:cxn>
                <a:cxn ang="0">
                  <a:pos x="258" y="137"/>
                </a:cxn>
                <a:cxn ang="0">
                  <a:pos x="258" y="28"/>
                </a:cxn>
                <a:cxn ang="0">
                  <a:pos x="143" y="0"/>
                </a:cxn>
                <a:cxn ang="0">
                  <a:pos x="86" y="55"/>
                </a:cxn>
                <a:cxn ang="0">
                  <a:pos x="0" y="55"/>
                </a:cxn>
                <a:cxn ang="0">
                  <a:pos x="0" y="191"/>
                </a:cxn>
              </a:cxnLst>
              <a:rect l="0" t="0" r="r" b="b"/>
              <a:pathLst>
                <a:path w="344" h="381">
                  <a:moveTo>
                    <a:pt x="0" y="191"/>
                  </a:moveTo>
                  <a:lnTo>
                    <a:pt x="57" y="217"/>
                  </a:lnTo>
                  <a:lnTo>
                    <a:pt x="86" y="299"/>
                  </a:lnTo>
                  <a:lnTo>
                    <a:pt x="172" y="326"/>
                  </a:lnTo>
                  <a:lnTo>
                    <a:pt x="172" y="381"/>
                  </a:lnTo>
                  <a:lnTo>
                    <a:pt x="315" y="381"/>
                  </a:lnTo>
                  <a:lnTo>
                    <a:pt x="344" y="244"/>
                  </a:lnTo>
                  <a:lnTo>
                    <a:pt x="286" y="217"/>
                  </a:lnTo>
                  <a:lnTo>
                    <a:pt x="258" y="137"/>
                  </a:lnTo>
                  <a:lnTo>
                    <a:pt x="258" y="28"/>
                  </a:lnTo>
                  <a:lnTo>
                    <a:pt x="143" y="0"/>
                  </a:lnTo>
                  <a:lnTo>
                    <a:pt x="86" y="55"/>
                  </a:lnTo>
                  <a:lnTo>
                    <a:pt x="0" y="55"/>
                  </a:lnTo>
                  <a:lnTo>
                    <a:pt x="0" y="191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5" name="Freeform 188"/>
            <p:cNvSpPr>
              <a:spLocks/>
            </p:cNvSpPr>
            <p:nvPr/>
          </p:nvSpPr>
          <p:spPr bwMode="auto">
            <a:xfrm>
              <a:off x="7145110" y="5308243"/>
              <a:ext cx="449021" cy="883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8"/>
                </a:cxn>
                <a:cxn ang="0">
                  <a:pos x="29" y="189"/>
                </a:cxn>
                <a:cxn ang="0">
                  <a:pos x="87" y="216"/>
                </a:cxn>
                <a:cxn ang="0">
                  <a:pos x="58" y="352"/>
                </a:cxn>
                <a:cxn ang="0">
                  <a:pos x="115" y="379"/>
                </a:cxn>
                <a:cxn ang="0">
                  <a:pos x="115" y="461"/>
                </a:cxn>
                <a:cxn ang="0">
                  <a:pos x="87" y="488"/>
                </a:cxn>
                <a:cxn ang="0">
                  <a:pos x="144" y="569"/>
                </a:cxn>
                <a:cxn ang="0">
                  <a:pos x="259" y="624"/>
                </a:cxn>
                <a:cxn ang="0">
                  <a:pos x="317" y="597"/>
                </a:cxn>
                <a:cxn ang="0">
                  <a:pos x="288" y="434"/>
                </a:cxn>
                <a:cxn ang="0">
                  <a:pos x="202" y="270"/>
                </a:cxn>
                <a:cxn ang="0">
                  <a:pos x="259" y="136"/>
                </a:cxn>
                <a:cxn ang="0">
                  <a:pos x="202" y="108"/>
                </a:cxn>
                <a:cxn ang="0">
                  <a:pos x="173" y="136"/>
                </a:cxn>
                <a:cxn ang="0">
                  <a:pos x="115" y="136"/>
                </a:cxn>
                <a:cxn ang="0">
                  <a:pos x="144" y="27"/>
                </a:cxn>
                <a:cxn ang="0">
                  <a:pos x="0" y="0"/>
                </a:cxn>
              </a:cxnLst>
              <a:rect l="0" t="0" r="r" b="b"/>
              <a:pathLst>
                <a:path w="317" h="624">
                  <a:moveTo>
                    <a:pt x="0" y="0"/>
                  </a:moveTo>
                  <a:lnTo>
                    <a:pt x="0" y="108"/>
                  </a:lnTo>
                  <a:lnTo>
                    <a:pt x="29" y="189"/>
                  </a:lnTo>
                  <a:lnTo>
                    <a:pt x="87" y="216"/>
                  </a:lnTo>
                  <a:lnTo>
                    <a:pt x="58" y="352"/>
                  </a:lnTo>
                  <a:lnTo>
                    <a:pt x="115" y="379"/>
                  </a:lnTo>
                  <a:lnTo>
                    <a:pt x="115" y="461"/>
                  </a:lnTo>
                  <a:lnTo>
                    <a:pt x="87" y="488"/>
                  </a:lnTo>
                  <a:lnTo>
                    <a:pt x="144" y="569"/>
                  </a:lnTo>
                  <a:lnTo>
                    <a:pt x="259" y="624"/>
                  </a:lnTo>
                  <a:lnTo>
                    <a:pt x="317" y="597"/>
                  </a:lnTo>
                  <a:lnTo>
                    <a:pt x="288" y="434"/>
                  </a:lnTo>
                  <a:lnTo>
                    <a:pt x="202" y="270"/>
                  </a:lnTo>
                  <a:lnTo>
                    <a:pt x="259" y="136"/>
                  </a:lnTo>
                  <a:lnTo>
                    <a:pt x="202" y="108"/>
                  </a:lnTo>
                  <a:lnTo>
                    <a:pt x="173" y="136"/>
                  </a:lnTo>
                  <a:lnTo>
                    <a:pt x="115" y="136"/>
                  </a:lnTo>
                  <a:lnTo>
                    <a:pt x="144" y="27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937" name="Group 189"/>
            <p:cNvGrpSpPr>
              <a:grpSpLocks/>
            </p:cNvGrpSpPr>
            <p:nvPr/>
          </p:nvGrpSpPr>
          <p:grpSpPr bwMode="auto">
            <a:xfrm>
              <a:off x="7309420" y="5114186"/>
              <a:ext cx="691237" cy="424941"/>
              <a:chOff x="3880" y="3072"/>
              <a:chExt cx="488" cy="300"/>
            </a:xfrm>
            <a:grpFill/>
          </p:grpSpPr>
          <p:sp>
            <p:nvSpPr>
              <p:cNvPr id="1432" name="Freeform 190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3" name="Freeform 191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31" name="Freeform 194"/>
            <p:cNvSpPr>
              <a:spLocks/>
            </p:cNvSpPr>
            <p:nvPr/>
          </p:nvSpPr>
          <p:spPr bwMode="auto">
            <a:xfrm>
              <a:off x="7431236" y="5500883"/>
              <a:ext cx="1422135" cy="122666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134"/>
                </a:cxn>
                <a:cxn ang="0">
                  <a:pos x="86" y="297"/>
                </a:cxn>
                <a:cxn ang="0">
                  <a:pos x="115" y="460"/>
                </a:cxn>
                <a:cxn ang="0">
                  <a:pos x="230" y="433"/>
                </a:cxn>
                <a:cxn ang="0">
                  <a:pos x="287" y="596"/>
                </a:cxn>
                <a:cxn ang="0">
                  <a:pos x="602" y="677"/>
                </a:cxn>
                <a:cxn ang="0">
                  <a:pos x="660" y="812"/>
                </a:cxn>
                <a:cxn ang="0">
                  <a:pos x="746" y="839"/>
                </a:cxn>
                <a:cxn ang="0">
                  <a:pos x="918" y="866"/>
                </a:cxn>
                <a:cxn ang="0">
                  <a:pos x="1004" y="677"/>
                </a:cxn>
                <a:cxn ang="0">
                  <a:pos x="832" y="542"/>
                </a:cxn>
                <a:cxn ang="0">
                  <a:pos x="488" y="460"/>
                </a:cxn>
                <a:cxn ang="0">
                  <a:pos x="316" y="270"/>
                </a:cxn>
                <a:cxn ang="0">
                  <a:pos x="431" y="297"/>
                </a:cxn>
                <a:cxn ang="0">
                  <a:pos x="488" y="216"/>
                </a:cxn>
                <a:cxn ang="0">
                  <a:pos x="172" y="80"/>
                </a:cxn>
                <a:cxn ang="0">
                  <a:pos x="144" y="27"/>
                </a:cxn>
                <a:cxn ang="0">
                  <a:pos x="57" y="0"/>
                </a:cxn>
              </a:cxnLst>
              <a:rect l="0" t="0" r="r" b="b"/>
              <a:pathLst>
                <a:path w="1004" h="866">
                  <a:moveTo>
                    <a:pt x="57" y="0"/>
                  </a:moveTo>
                  <a:lnTo>
                    <a:pt x="0" y="134"/>
                  </a:lnTo>
                  <a:lnTo>
                    <a:pt x="86" y="297"/>
                  </a:lnTo>
                  <a:lnTo>
                    <a:pt x="115" y="460"/>
                  </a:lnTo>
                  <a:lnTo>
                    <a:pt x="230" y="433"/>
                  </a:lnTo>
                  <a:lnTo>
                    <a:pt x="287" y="596"/>
                  </a:lnTo>
                  <a:lnTo>
                    <a:pt x="602" y="677"/>
                  </a:lnTo>
                  <a:lnTo>
                    <a:pt x="660" y="812"/>
                  </a:lnTo>
                  <a:lnTo>
                    <a:pt x="746" y="839"/>
                  </a:lnTo>
                  <a:lnTo>
                    <a:pt x="918" y="866"/>
                  </a:lnTo>
                  <a:lnTo>
                    <a:pt x="1004" y="677"/>
                  </a:lnTo>
                  <a:lnTo>
                    <a:pt x="832" y="542"/>
                  </a:lnTo>
                  <a:lnTo>
                    <a:pt x="488" y="460"/>
                  </a:lnTo>
                  <a:lnTo>
                    <a:pt x="316" y="270"/>
                  </a:lnTo>
                  <a:lnTo>
                    <a:pt x="431" y="297"/>
                  </a:lnTo>
                  <a:lnTo>
                    <a:pt x="488" y="216"/>
                  </a:lnTo>
                  <a:lnTo>
                    <a:pt x="172" y="80"/>
                  </a:lnTo>
                  <a:lnTo>
                    <a:pt x="144" y="27"/>
                  </a:lnTo>
                  <a:lnTo>
                    <a:pt x="57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939" name="Group 195"/>
            <p:cNvGrpSpPr>
              <a:grpSpLocks/>
            </p:cNvGrpSpPr>
            <p:nvPr/>
          </p:nvGrpSpPr>
          <p:grpSpPr bwMode="auto">
            <a:xfrm>
              <a:off x="5125225" y="3884692"/>
              <a:ext cx="770559" cy="566588"/>
              <a:chOff x="2338" y="2204"/>
              <a:chExt cx="544" cy="400"/>
            </a:xfrm>
            <a:grpFill/>
          </p:grpSpPr>
          <p:sp>
            <p:nvSpPr>
              <p:cNvPr id="1428" name="Freeform 196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9" name="Freeform 197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27" name="Freeform 200"/>
            <p:cNvSpPr>
              <a:spLocks/>
            </p:cNvSpPr>
            <p:nvPr/>
          </p:nvSpPr>
          <p:spPr bwMode="auto">
            <a:xfrm>
              <a:off x="7509143" y="5196342"/>
              <a:ext cx="886709" cy="602000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176" y="160"/>
                </a:cxn>
                <a:cxn ang="0">
                  <a:pos x="238" y="136"/>
                </a:cxn>
                <a:cxn ang="0">
                  <a:pos x="259" y="163"/>
                </a:cxn>
                <a:cxn ang="0">
                  <a:pos x="238" y="183"/>
                </a:cxn>
                <a:cxn ang="0">
                  <a:pos x="327" y="245"/>
                </a:cxn>
                <a:cxn ang="0">
                  <a:pos x="377" y="210"/>
                </a:cxn>
                <a:cxn ang="0">
                  <a:pos x="374" y="112"/>
                </a:cxn>
                <a:cxn ang="0">
                  <a:pos x="489" y="0"/>
                </a:cxn>
                <a:cxn ang="0">
                  <a:pos x="547" y="54"/>
                </a:cxn>
                <a:cxn ang="0">
                  <a:pos x="547" y="210"/>
                </a:cxn>
                <a:cxn ang="0">
                  <a:pos x="626" y="313"/>
                </a:cxn>
                <a:cxn ang="0">
                  <a:pos x="456" y="319"/>
                </a:cxn>
                <a:cxn ang="0">
                  <a:pos x="432" y="374"/>
                </a:cxn>
                <a:cxn ang="0">
                  <a:pos x="338" y="343"/>
                </a:cxn>
                <a:cxn ang="0">
                  <a:pos x="424" y="425"/>
                </a:cxn>
                <a:cxn ang="0">
                  <a:pos x="119" y="299"/>
                </a:cxn>
                <a:cxn ang="0">
                  <a:pos x="90" y="238"/>
                </a:cxn>
                <a:cxn ang="0">
                  <a:pos x="87" y="210"/>
                </a:cxn>
                <a:cxn ang="0">
                  <a:pos x="0" y="160"/>
                </a:cxn>
                <a:cxn ang="0">
                  <a:pos x="31" y="108"/>
                </a:cxn>
              </a:cxnLst>
              <a:rect l="0" t="0" r="r" b="b"/>
              <a:pathLst>
                <a:path w="626" h="425">
                  <a:moveTo>
                    <a:pt x="31" y="101"/>
                  </a:moveTo>
                  <a:lnTo>
                    <a:pt x="176" y="160"/>
                  </a:lnTo>
                  <a:lnTo>
                    <a:pt x="238" y="136"/>
                  </a:lnTo>
                  <a:lnTo>
                    <a:pt x="259" y="163"/>
                  </a:lnTo>
                  <a:lnTo>
                    <a:pt x="238" y="183"/>
                  </a:lnTo>
                  <a:lnTo>
                    <a:pt x="327" y="245"/>
                  </a:lnTo>
                  <a:lnTo>
                    <a:pt x="377" y="210"/>
                  </a:lnTo>
                  <a:lnTo>
                    <a:pt x="374" y="112"/>
                  </a:lnTo>
                  <a:lnTo>
                    <a:pt x="489" y="0"/>
                  </a:lnTo>
                  <a:lnTo>
                    <a:pt x="547" y="54"/>
                  </a:lnTo>
                  <a:lnTo>
                    <a:pt x="547" y="210"/>
                  </a:lnTo>
                  <a:lnTo>
                    <a:pt x="626" y="313"/>
                  </a:lnTo>
                  <a:lnTo>
                    <a:pt x="456" y="319"/>
                  </a:lnTo>
                  <a:lnTo>
                    <a:pt x="432" y="374"/>
                  </a:lnTo>
                  <a:lnTo>
                    <a:pt x="338" y="343"/>
                  </a:lnTo>
                  <a:lnTo>
                    <a:pt x="424" y="425"/>
                  </a:lnTo>
                  <a:lnTo>
                    <a:pt x="119" y="299"/>
                  </a:lnTo>
                  <a:lnTo>
                    <a:pt x="90" y="238"/>
                  </a:lnTo>
                  <a:lnTo>
                    <a:pt x="87" y="210"/>
                  </a:lnTo>
                  <a:lnTo>
                    <a:pt x="0" y="160"/>
                  </a:lnTo>
                  <a:lnTo>
                    <a:pt x="31" y="10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1" name="Rectangle 201"/>
            <p:cNvSpPr>
              <a:spLocks noChangeArrowheads="1"/>
            </p:cNvSpPr>
            <p:nvPr/>
          </p:nvSpPr>
          <p:spPr bwMode="auto">
            <a:xfrm>
              <a:off x="2102481" y="1653753"/>
              <a:ext cx="27561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CADDO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2" name="Rectangle 202"/>
            <p:cNvSpPr>
              <a:spLocks noChangeArrowheads="1"/>
            </p:cNvSpPr>
            <p:nvPr/>
          </p:nvSpPr>
          <p:spPr bwMode="auto">
            <a:xfrm>
              <a:off x="2442434" y="1302469"/>
              <a:ext cx="33739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BOSSIER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3" name="Rectangle 203"/>
            <p:cNvSpPr>
              <a:spLocks noChangeArrowheads="1"/>
            </p:cNvSpPr>
            <p:nvPr/>
          </p:nvSpPr>
          <p:spPr bwMode="auto">
            <a:xfrm>
              <a:off x="3229990" y="1244394"/>
              <a:ext cx="44035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CLAIBORNE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4" name="Rectangle 204"/>
            <p:cNvSpPr>
              <a:spLocks noChangeArrowheads="1"/>
            </p:cNvSpPr>
            <p:nvPr/>
          </p:nvSpPr>
          <p:spPr bwMode="auto">
            <a:xfrm>
              <a:off x="4164860" y="1296803"/>
              <a:ext cx="24551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UNION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5" name="Rectangle 205"/>
            <p:cNvSpPr>
              <a:spLocks noChangeArrowheads="1"/>
            </p:cNvSpPr>
            <p:nvPr/>
          </p:nvSpPr>
          <p:spPr bwMode="auto">
            <a:xfrm>
              <a:off x="4744850" y="1218897"/>
              <a:ext cx="49895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MOREHOUSE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6" name="Rectangle 206"/>
            <p:cNvSpPr>
              <a:spLocks noChangeArrowheads="1"/>
            </p:cNvSpPr>
            <p:nvPr/>
          </p:nvSpPr>
          <p:spPr bwMode="auto">
            <a:xfrm>
              <a:off x="5343362" y="1252892"/>
              <a:ext cx="21859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7" name="Rectangle 207"/>
            <p:cNvSpPr>
              <a:spLocks noChangeArrowheads="1"/>
            </p:cNvSpPr>
            <p:nvPr/>
          </p:nvSpPr>
          <p:spPr bwMode="auto">
            <a:xfrm>
              <a:off x="5669149" y="1252892"/>
              <a:ext cx="19799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8" name="Rectangle 208"/>
            <p:cNvSpPr>
              <a:spLocks noChangeArrowheads="1"/>
            </p:cNvSpPr>
            <p:nvPr/>
          </p:nvSpPr>
          <p:spPr bwMode="auto">
            <a:xfrm>
              <a:off x="2288039" y="2408731"/>
              <a:ext cx="31996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DESOTO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9" name="Rectangle 209"/>
            <p:cNvSpPr>
              <a:spLocks noChangeArrowheads="1"/>
            </p:cNvSpPr>
            <p:nvPr/>
          </p:nvSpPr>
          <p:spPr bwMode="auto">
            <a:xfrm>
              <a:off x="2902787" y="2330826"/>
              <a:ext cx="16156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0" name="Rectangle 210"/>
            <p:cNvSpPr>
              <a:spLocks noChangeArrowheads="1"/>
            </p:cNvSpPr>
            <p:nvPr/>
          </p:nvSpPr>
          <p:spPr bwMode="auto">
            <a:xfrm>
              <a:off x="2901769" y="2414397"/>
              <a:ext cx="23284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RIVER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1" name="Rectangle 211"/>
            <p:cNvSpPr>
              <a:spLocks noChangeArrowheads="1"/>
            </p:cNvSpPr>
            <p:nvPr/>
          </p:nvSpPr>
          <p:spPr bwMode="auto">
            <a:xfrm>
              <a:off x="3229990" y="2046115"/>
              <a:ext cx="38491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BIENVILLE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2" name="Rectangle 212"/>
            <p:cNvSpPr>
              <a:spLocks noChangeArrowheads="1"/>
            </p:cNvSpPr>
            <p:nvPr/>
          </p:nvSpPr>
          <p:spPr bwMode="auto">
            <a:xfrm>
              <a:off x="3806494" y="1983790"/>
              <a:ext cx="35956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JACKSON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3" name="Rectangle 213"/>
            <p:cNvSpPr>
              <a:spLocks noChangeArrowheads="1"/>
            </p:cNvSpPr>
            <p:nvPr/>
          </p:nvSpPr>
          <p:spPr bwMode="auto">
            <a:xfrm>
              <a:off x="3669039" y="1628257"/>
              <a:ext cx="33105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LINCOLN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4" name="Rectangle 214"/>
            <p:cNvSpPr>
              <a:spLocks noChangeArrowheads="1"/>
            </p:cNvSpPr>
            <p:nvPr/>
          </p:nvSpPr>
          <p:spPr bwMode="auto">
            <a:xfrm>
              <a:off x="4285260" y="1888887"/>
              <a:ext cx="39283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OUACHITA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5" name="Rectangle 215"/>
            <p:cNvSpPr>
              <a:spLocks noChangeArrowheads="1"/>
            </p:cNvSpPr>
            <p:nvPr/>
          </p:nvSpPr>
          <p:spPr bwMode="auto">
            <a:xfrm>
              <a:off x="4883010" y="1869057"/>
              <a:ext cx="39124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RICHLAND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6" name="Rectangle 216"/>
            <p:cNvSpPr>
              <a:spLocks noChangeArrowheads="1"/>
            </p:cNvSpPr>
            <p:nvPr/>
          </p:nvSpPr>
          <p:spPr bwMode="auto">
            <a:xfrm>
              <a:off x="5586994" y="1927132"/>
              <a:ext cx="35481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MADISON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7" name="Rectangle 217"/>
            <p:cNvSpPr>
              <a:spLocks noChangeArrowheads="1"/>
            </p:cNvSpPr>
            <p:nvPr/>
          </p:nvSpPr>
          <p:spPr bwMode="auto">
            <a:xfrm>
              <a:off x="2560001" y="3034810"/>
              <a:ext cx="27878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SABINE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8" name="Rectangle 218"/>
            <p:cNvSpPr>
              <a:spLocks noChangeArrowheads="1"/>
            </p:cNvSpPr>
            <p:nvPr/>
          </p:nvSpPr>
          <p:spPr bwMode="auto">
            <a:xfrm>
              <a:off x="3324652" y="238890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9" name="Rectangle 219"/>
            <p:cNvSpPr>
              <a:spLocks noChangeArrowheads="1"/>
            </p:cNvSpPr>
            <p:nvPr/>
          </p:nvSpPr>
          <p:spPr bwMode="auto">
            <a:xfrm>
              <a:off x="3326310" y="2472472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0" name="Rectangle 220"/>
            <p:cNvSpPr>
              <a:spLocks noChangeArrowheads="1"/>
            </p:cNvSpPr>
            <p:nvPr/>
          </p:nvSpPr>
          <p:spPr bwMode="auto">
            <a:xfrm>
              <a:off x="3329143" y="2554628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1" name="Rectangle 221"/>
            <p:cNvSpPr>
              <a:spLocks noChangeArrowheads="1"/>
            </p:cNvSpPr>
            <p:nvPr/>
          </p:nvSpPr>
          <p:spPr bwMode="auto">
            <a:xfrm>
              <a:off x="3324652" y="2636783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2" name="Rectangle 222"/>
            <p:cNvSpPr>
              <a:spLocks noChangeArrowheads="1"/>
            </p:cNvSpPr>
            <p:nvPr/>
          </p:nvSpPr>
          <p:spPr bwMode="auto">
            <a:xfrm>
              <a:off x="3324652" y="2720354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3" name="Rectangle 223"/>
            <p:cNvSpPr>
              <a:spLocks noChangeArrowheads="1"/>
            </p:cNvSpPr>
            <p:nvPr/>
          </p:nvSpPr>
          <p:spPr bwMode="auto">
            <a:xfrm>
              <a:off x="3341802" y="2802509"/>
              <a:ext cx="205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4" name="Rectangle 224"/>
            <p:cNvSpPr>
              <a:spLocks noChangeArrowheads="1"/>
            </p:cNvSpPr>
            <p:nvPr/>
          </p:nvSpPr>
          <p:spPr bwMode="auto">
            <a:xfrm>
              <a:off x="3329143" y="2886081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5" name="Rectangle 225"/>
            <p:cNvSpPr>
              <a:spLocks noChangeArrowheads="1"/>
            </p:cNvSpPr>
            <p:nvPr/>
          </p:nvSpPr>
          <p:spPr bwMode="auto">
            <a:xfrm>
              <a:off x="3323477" y="2968237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6" name="Rectangle 226"/>
            <p:cNvSpPr>
              <a:spLocks noChangeArrowheads="1"/>
            </p:cNvSpPr>
            <p:nvPr/>
          </p:nvSpPr>
          <p:spPr bwMode="auto">
            <a:xfrm>
              <a:off x="3324652" y="3050392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7" name="Rectangle 227"/>
            <p:cNvSpPr>
              <a:spLocks noChangeArrowheads="1"/>
            </p:cNvSpPr>
            <p:nvPr/>
          </p:nvSpPr>
          <p:spPr bwMode="auto">
            <a:xfrm>
              <a:off x="3324652" y="3133963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8" name="Rectangle 228"/>
            <p:cNvSpPr>
              <a:spLocks noChangeArrowheads="1"/>
            </p:cNvSpPr>
            <p:nvPr/>
          </p:nvSpPr>
          <p:spPr bwMode="auto">
            <a:xfrm>
              <a:off x="3327727" y="3217535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9" name="Rectangle 229"/>
            <p:cNvSpPr>
              <a:spLocks noChangeArrowheads="1"/>
            </p:cNvSpPr>
            <p:nvPr/>
          </p:nvSpPr>
          <p:spPr bwMode="auto">
            <a:xfrm>
              <a:off x="3327727" y="3301106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0" name="Rectangle 230"/>
            <p:cNvSpPr>
              <a:spLocks noChangeArrowheads="1"/>
            </p:cNvSpPr>
            <p:nvPr/>
          </p:nvSpPr>
          <p:spPr bwMode="auto">
            <a:xfrm>
              <a:off x="2952363" y="1142408"/>
              <a:ext cx="7128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1" name="Rectangle 231"/>
            <p:cNvSpPr>
              <a:spLocks noChangeArrowheads="1"/>
            </p:cNvSpPr>
            <p:nvPr/>
          </p:nvSpPr>
          <p:spPr bwMode="auto">
            <a:xfrm>
              <a:off x="2956612" y="1224563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2" name="Rectangle 232"/>
            <p:cNvSpPr>
              <a:spLocks noChangeArrowheads="1"/>
            </p:cNvSpPr>
            <p:nvPr/>
          </p:nvSpPr>
          <p:spPr bwMode="auto">
            <a:xfrm>
              <a:off x="2955196" y="1308135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3" name="Rectangle 233"/>
            <p:cNvSpPr>
              <a:spLocks noChangeArrowheads="1"/>
            </p:cNvSpPr>
            <p:nvPr/>
          </p:nvSpPr>
          <p:spPr bwMode="auto">
            <a:xfrm>
              <a:off x="2956612" y="1390290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4" name="Rectangle 234"/>
            <p:cNvSpPr>
              <a:spLocks noChangeArrowheads="1"/>
            </p:cNvSpPr>
            <p:nvPr/>
          </p:nvSpPr>
          <p:spPr bwMode="auto">
            <a:xfrm>
              <a:off x="2958028" y="1473861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5" name="Rectangle 235"/>
            <p:cNvSpPr>
              <a:spLocks noChangeArrowheads="1"/>
            </p:cNvSpPr>
            <p:nvPr/>
          </p:nvSpPr>
          <p:spPr bwMode="auto">
            <a:xfrm>
              <a:off x="2956612" y="1557434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6" name="Rectangle 236"/>
            <p:cNvSpPr>
              <a:spLocks noChangeArrowheads="1"/>
            </p:cNvSpPr>
            <p:nvPr/>
          </p:nvSpPr>
          <p:spPr bwMode="auto">
            <a:xfrm>
              <a:off x="2955196" y="1639589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7" name="Rectangle 237"/>
            <p:cNvSpPr>
              <a:spLocks noChangeArrowheads="1"/>
            </p:cNvSpPr>
            <p:nvPr/>
          </p:nvSpPr>
          <p:spPr bwMode="auto">
            <a:xfrm>
              <a:off x="5425517" y="1405871"/>
              <a:ext cx="36115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CARROLL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8" name="Rectangle 238"/>
            <p:cNvSpPr>
              <a:spLocks noChangeArrowheads="1"/>
            </p:cNvSpPr>
            <p:nvPr/>
          </p:nvSpPr>
          <p:spPr bwMode="auto">
            <a:xfrm>
              <a:off x="3878733" y="2570208"/>
              <a:ext cx="20275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WINN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9" name="Rectangle 239"/>
            <p:cNvSpPr>
              <a:spLocks noChangeArrowheads="1"/>
            </p:cNvSpPr>
            <p:nvPr/>
          </p:nvSpPr>
          <p:spPr bwMode="auto">
            <a:xfrm>
              <a:off x="4405216" y="2330826"/>
              <a:ext cx="41183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CALDWELL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0" name="Rectangle 240"/>
            <p:cNvSpPr>
              <a:spLocks noChangeArrowheads="1"/>
            </p:cNvSpPr>
            <p:nvPr/>
          </p:nvSpPr>
          <p:spPr bwMode="auto">
            <a:xfrm>
              <a:off x="4953833" y="2320910"/>
              <a:ext cx="37699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FRANKLIN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1" name="Rectangle 241"/>
            <p:cNvSpPr>
              <a:spLocks noChangeArrowheads="1"/>
            </p:cNvSpPr>
            <p:nvPr/>
          </p:nvSpPr>
          <p:spPr bwMode="auto">
            <a:xfrm>
              <a:off x="5507672" y="2330826"/>
              <a:ext cx="30412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TENSAS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2" name="Rectangle 242"/>
            <p:cNvSpPr>
              <a:spLocks noChangeArrowheads="1"/>
            </p:cNvSpPr>
            <p:nvPr/>
          </p:nvSpPr>
          <p:spPr bwMode="auto">
            <a:xfrm>
              <a:off x="3887466" y="3082970"/>
              <a:ext cx="26611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GRANT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3" name="Rectangle 243"/>
            <p:cNvSpPr>
              <a:spLocks noChangeArrowheads="1"/>
            </p:cNvSpPr>
            <p:nvPr/>
          </p:nvSpPr>
          <p:spPr bwMode="auto">
            <a:xfrm>
              <a:off x="4329059" y="2965404"/>
              <a:ext cx="33105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LASALLE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4" name="Rectangle 244"/>
            <p:cNvSpPr>
              <a:spLocks noChangeArrowheads="1"/>
            </p:cNvSpPr>
            <p:nvPr/>
          </p:nvSpPr>
          <p:spPr bwMode="auto">
            <a:xfrm>
              <a:off x="4802271" y="2745851"/>
              <a:ext cx="4656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CATAHOULA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5" name="Rectangle 245"/>
            <p:cNvSpPr>
              <a:spLocks noChangeArrowheads="1"/>
            </p:cNvSpPr>
            <p:nvPr/>
          </p:nvSpPr>
          <p:spPr bwMode="auto">
            <a:xfrm>
              <a:off x="5196049" y="2946989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6" name="Rectangle 246"/>
            <p:cNvSpPr>
              <a:spLocks noChangeArrowheads="1"/>
            </p:cNvSpPr>
            <p:nvPr/>
          </p:nvSpPr>
          <p:spPr bwMode="auto">
            <a:xfrm>
              <a:off x="5196049" y="3030561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7" name="Rectangle 247"/>
            <p:cNvSpPr>
              <a:spLocks noChangeArrowheads="1"/>
            </p:cNvSpPr>
            <p:nvPr/>
          </p:nvSpPr>
          <p:spPr bwMode="auto">
            <a:xfrm>
              <a:off x="5196049" y="3112716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8" name="Rectangle 248"/>
            <p:cNvSpPr>
              <a:spLocks noChangeArrowheads="1"/>
            </p:cNvSpPr>
            <p:nvPr/>
          </p:nvSpPr>
          <p:spPr bwMode="auto">
            <a:xfrm>
              <a:off x="5196049" y="3196288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9" name="Rectangle 249"/>
            <p:cNvSpPr>
              <a:spLocks noChangeArrowheads="1"/>
            </p:cNvSpPr>
            <p:nvPr/>
          </p:nvSpPr>
          <p:spPr bwMode="auto">
            <a:xfrm>
              <a:off x="5196049" y="3278443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0" name="Rectangle 250"/>
            <p:cNvSpPr>
              <a:spLocks noChangeArrowheads="1"/>
            </p:cNvSpPr>
            <p:nvPr/>
          </p:nvSpPr>
          <p:spPr bwMode="auto">
            <a:xfrm>
              <a:off x="5196049" y="3360598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1" name="Rectangle 251"/>
            <p:cNvSpPr>
              <a:spLocks noChangeArrowheads="1"/>
            </p:cNvSpPr>
            <p:nvPr/>
          </p:nvSpPr>
          <p:spPr bwMode="auto">
            <a:xfrm>
              <a:off x="5196049" y="344417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2" name="Rectangle 252"/>
            <p:cNvSpPr>
              <a:spLocks noChangeArrowheads="1"/>
            </p:cNvSpPr>
            <p:nvPr/>
          </p:nvSpPr>
          <p:spPr bwMode="auto">
            <a:xfrm>
              <a:off x="5215879" y="3526325"/>
              <a:ext cx="205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3" name="Rectangle 253"/>
            <p:cNvSpPr>
              <a:spLocks noChangeArrowheads="1"/>
            </p:cNvSpPr>
            <p:nvPr/>
          </p:nvSpPr>
          <p:spPr bwMode="auto">
            <a:xfrm>
              <a:off x="5196049" y="3611313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4" name="Rectangle 254"/>
            <p:cNvSpPr>
              <a:spLocks noChangeArrowheads="1"/>
            </p:cNvSpPr>
            <p:nvPr/>
          </p:nvSpPr>
          <p:spPr bwMode="auto">
            <a:xfrm>
              <a:off x="3035935" y="3777040"/>
              <a:ext cx="32630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VERNON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5" name="Rectangle 255"/>
            <p:cNvSpPr>
              <a:spLocks noChangeArrowheads="1"/>
            </p:cNvSpPr>
            <p:nvPr/>
          </p:nvSpPr>
          <p:spPr bwMode="auto">
            <a:xfrm>
              <a:off x="3899981" y="3716132"/>
              <a:ext cx="33422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RAPIDES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6" name="Rectangle 256"/>
            <p:cNvSpPr>
              <a:spLocks noChangeArrowheads="1"/>
            </p:cNvSpPr>
            <p:nvPr/>
          </p:nvSpPr>
          <p:spPr bwMode="auto">
            <a:xfrm>
              <a:off x="4603965" y="3815285"/>
              <a:ext cx="44826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AVOYELLES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7" name="Rectangle 257"/>
            <p:cNvSpPr>
              <a:spLocks noChangeArrowheads="1"/>
            </p:cNvSpPr>
            <p:nvPr/>
          </p:nvSpPr>
          <p:spPr bwMode="auto">
            <a:xfrm>
              <a:off x="2822047" y="4320964"/>
              <a:ext cx="53380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BEAUREGARD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8" name="Rectangle 258"/>
            <p:cNvSpPr>
              <a:spLocks noChangeArrowheads="1"/>
            </p:cNvSpPr>
            <p:nvPr/>
          </p:nvSpPr>
          <p:spPr bwMode="auto">
            <a:xfrm>
              <a:off x="3636517" y="4456945"/>
              <a:ext cx="24235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ALLEN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9" name="Rectangle 259"/>
            <p:cNvSpPr>
              <a:spLocks noChangeArrowheads="1"/>
            </p:cNvSpPr>
            <p:nvPr/>
          </p:nvSpPr>
          <p:spPr bwMode="auto">
            <a:xfrm>
              <a:off x="4043043" y="4274221"/>
              <a:ext cx="48628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EVANGELINE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0" name="Rectangle 260"/>
            <p:cNvSpPr>
              <a:spLocks noChangeArrowheads="1"/>
            </p:cNvSpPr>
            <p:nvPr/>
          </p:nvSpPr>
          <p:spPr bwMode="auto">
            <a:xfrm>
              <a:off x="4670539" y="4408785"/>
              <a:ext cx="22334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SAINT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1" name="Rectangle 261"/>
            <p:cNvSpPr>
              <a:spLocks noChangeArrowheads="1"/>
            </p:cNvSpPr>
            <p:nvPr/>
          </p:nvSpPr>
          <p:spPr bwMode="auto">
            <a:xfrm>
              <a:off x="4649292" y="4490940"/>
              <a:ext cx="31046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LANDRY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2" name="Rectangle 262"/>
            <p:cNvSpPr>
              <a:spLocks noChangeArrowheads="1"/>
            </p:cNvSpPr>
            <p:nvPr/>
          </p:nvSpPr>
          <p:spPr bwMode="auto">
            <a:xfrm>
              <a:off x="5230044" y="4398870"/>
              <a:ext cx="28195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POINTE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3" name="Rectangle 263"/>
            <p:cNvSpPr>
              <a:spLocks noChangeArrowheads="1"/>
            </p:cNvSpPr>
            <p:nvPr/>
          </p:nvSpPr>
          <p:spPr bwMode="auto">
            <a:xfrm>
              <a:off x="5230044" y="4482441"/>
              <a:ext cx="32155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COUPEE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4" name="Rectangle 264"/>
            <p:cNvSpPr>
              <a:spLocks noChangeArrowheads="1"/>
            </p:cNvSpPr>
            <p:nvPr/>
          </p:nvSpPr>
          <p:spPr bwMode="auto">
            <a:xfrm>
              <a:off x="5496340" y="3981011"/>
              <a:ext cx="183743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WEST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5" name="Rectangle 265"/>
            <p:cNvSpPr>
              <a:spLocks noChangeArrowheads="1"/>
            </p:cNvSpPr>
            <p:nvPr/>
          </p:nvSpPr>
          <p:spPr bwMode="auto">
            <a:xfrm>
              <a:off x="5496340" y="4050419"/>
              <a:ext cx="327886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FELICIANA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6" name="Rectangle 266"/>
            <p:cNvSpPr>
              <a:spLocks noChangeArrowheads="1"/>
            </p:cNvSpPr>
            <p:nvPr/>
          </p:nvSpPr>
          <p:spPr bwMode="auto">
            <a:xfrm>
              <a:off x="5991009" y="4006735"/>
              <a:ext cx="19799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7" name="Rectangle 267"/>
            <p:cNvSpPr>
              <a:spLocks noChangeArrowheads="1"/>
            </p:cNvSpPr>
            <p:nvPr/>
          </p:nvSpPr>
          <p:spPr bwMode="auto">
            <a:xfrm>
              <a:off x="5917126" y="4104792"/>
              <a:ext cx="39283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FELICIANA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0" name="Rectangle 270"/>
            <p:cNvSpPr>
              <a:spLocks noChangeArrowheads="1"/>
            </p:cNvSpPr>
            <p:nvPr/>
          </p:nvSpPr>
          <p:spPr bwMode="auto">
            <a:xfrm>
              <a:off x="6895811" y="4032004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1" name="Rectangle 271"/>
            <p:cNvSpPr>
              <a:spLocks noChangeArrowheads="1"/>
            </p:cNvSpPr>
            <p:nvPr/>
          </p:nvSpPr>
          <p:spPr bwMode="auto">
            <a:xfrm>
              <a:off x="6895811" y="4114159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2" name="Rectangle 272"/>
            <p:cNvSpPr>
              <a:spLocks noChangeArrowheads="1"/>
            </p:cNvSpPr>
            <p:nvPr/>
          </p:nvSpPr>
          <p:spPr bwMode="auto">
            <a:xfrm>
              <a:off x="6894139" y="4197732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3" name="Rectangle 273"/>
            <p:cNvSpPr>
              <a:spLocks noChangeArrowheads="1"/>
            </p:cNvSpPr>
            <p:nvPr/>
          </p:nvSpPr>
          <p:spPr bwMode="auto">
            <a:xfrm>
              <a:off x="6911303" y="4279887"/>
              <a:ext cx="205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4" name="Rectangle 274"/>
            <p:cNvSpPr>
              <a:spLocks noChangeArrowheads="1"/>
            </p:cNvSpPr>
            <p:nvPr/>
          </p:nvSpPr>
          <p:spPr bwMode="auto">
            <a:xfrm>
              <a:off x="6897228" y="4363458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5" name="Rectangle 275"/>
            <p:cNvSpPr>
              <a:spLocks noChangeArrowheads="1"/>
            </p:cNvSpPr>
            <p:nvPr/>
          </p:nvSpPr>
          <p:spPr bwMode="auto">
            <a:xfrm>
              <a:off x="6895811" y="4445613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6" name="Rectangle 276"/>
            <p:cNvSpPr>
              <a:spLocks noChangeArrowheads="1"/>
            </p:cNvSpPr>
            <p:nvPr/>
          </p:nvSpPr>
          <p:spPr bwMode="auto">
            <a:xfrm>
              <a:off x="6895811" y="4529185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7" name="Rectangle 277"/>
            <p:cNvSpPr>
              <a:spLocks noChangeArrowheads="1"/>
            </p:cNvSpPr>
            <p:nvPr/>
          </p:nvSpPr>
          <p:spPr bwMode="auto">
            <a:xfrm>
              <a:off x="6894139" y="4612757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8" name="Rectangle 278"/>
            <p:cNvSpPr>
              <a:spLocks noChangeArrowheads="1"/>
            </p:cNvSpPr>
            <p:nvPr/>
          </p:nvSpPr>
          <p:spPr bwMode="auto">
            <a:xfrm>
              <a:off x="6895811" y="4694912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9" name="Rectangle 279"/>
            <p:cNvSpPr>
              <a:spLocks noChangeArrowheads="1"/>
            </p:cNvSpPr>
            <p:nvPr/>
          </p:nvSpPr>
          <p:spPr bwMode="auto">
            <a:xfrm>
              <a:off x="2768222" y="4998036"/>
              <a:ext cx="43243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CALCASIEU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0" name="Rectangle 280"/>
            <p:cNvSpPr>
              <a:spLocks noChangeArrowheads="1"/>
            </p:cNvSpPr>
            <p:nvPr/>
          </p:nvSpPr>
          <p:spPr bwMode="auto">
            <a:xfrm>
              <a:off x="3514701" y="4981038"/>
              <a:ext cx="4514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JEFFERSON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1" name="Rectangle 281"/>
            <p:cNvSpPr>
              <a:spLocks noChangeArrowheads="1"/>
            </p:cNvSpPr>
            <p:nvPr/>
          </p:nvSpPr>
          <p:spPr bwMode="auto">
            <a:xfrm>
              <a:off x="3632268" y="5063194"/>
              <a:ext cx="22809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DAVIS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2" name="Rectangle 282"/>
            <p:cNvSpPr>
              <a:spLocks noChangeArrowheads="1"/>
            </p:cNvSpPr>
            <p:nvPr/>
          </p:nvSpPr>
          <p:spPr bwMode="auto">
            <a:xfrm>
              <a:off x="4122366" y="4918714"/>
              <a:ext cx="28353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ACADIA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3" name="Rectangle 283"/>
            <p:cNvSpPr>
              <a:spLocks noChangeArrowheads="1"/>
            </p:cNvSpPr>
            <p:nvPr/>
          </p:nvSpPr>
          <p:spPr bwMode="auto">
            <a:xfrm>
              <a:off x="2955196" y="5520714"/>
              <a:ext cx="38966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CAMERON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4" name="Rectangle 284"/>
            <p:cNvSpPr>
              <a:spLocks noChangeArrowheads="1"/>
            </p:cNvSpPr>
            <p:nvPr/>
          </p:nvSpPr>
          <p:spPr bwMode="auto">
            <a:xfrm>
              <a:off x="4140780" y="5534878"/>
              <a:ext cx="41817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VERMILION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5" name="Rectangle 285"/>
            <p:cNvSpPr>
              <a:spLocks noChangeArrowheads="1"/>
            </p:cNvSpPr>
            <p:nvPr/>
          </p:nvSpPr>
          <p:spPr bwMode="auto">
            <a:xfrm>
              <a:off x="4967423" y="6036308"/>
              <a:ext cx="131472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6" name="Rectangle 286"/>
            <p:cNvSpPr>
              <a:spLocks noChangeArrowheads="1"/>
            </p:cNvSpPr>
            <p:nvPr/>
          </p:nvSpPr>
          <p:spPr bwMode="auto">
            <a:xfrm rot="18420000">
              <a:off x="4504752" y="5007472"/>
              <a:ext cx="362734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LAFAYETTE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7" name="Rectangle 287"/>
            <p:cNvSpPr>
              <a:spLocks noChangeArrowheads="1"/>
            </p:cNvSpPr>
            <p:nvPr/>
          </p:nvSpPr>
          <p:spPr bwMode="auto">
            <a:xfrm>
              <a:off x="5037404" y="4949876"/>
              <a:ext cx="22334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SAINT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8" name="Rectangle 288"/>
            <p:cNvSpPr>
              <a:spLocks noChangeArrowheads="1"/>
            </p:cNvSpPr>
            <p:nvPr/>
          </p:nvSpPr>
          <p:spPr bwMode="auto">
            <a:xfrm>
              <a:off x="5017574" y="5032031"/>
              <a:ext cx="29145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MARTIN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9" name="Rectangle 289"/>
            <p:cNvSpPr>
              <a:spLocks noChangeArrowheads="1"/>
            </p:cNvSpPr>
            <p:nvPr/>
          </p:nvSpPr>
          <p:spPr bwMode="auto">
            <a:xfrm>
              <a:off x="4980746" y="5415895"/>
              <a:ext cx="24868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IBERIA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2" name="Rectangle 292"/>
            <p:cNvSpPr>
              <a:spLocks noChangeArrowheads="1"/>
            </p:cNvSpPr>
            <p:nvPr/>
          </p:nvSpPr>
          <p:spPr bwMode="auto">
            <a:xfrm>
              <a:off x="5749889" y="5566041"/>
              <a:ext cx="11721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3" name="Rectangle 293"/>
            <p:cNvSpPr>
              <a:spLocks noChangeArrowheads="1"/>
            </p:cNvSpPr>
            <p:nvPr/>
          </p:nvSpPr>
          <p:spPr bwMode="auto">
            <a:xfrm>
              <a:off x="5748595" y="5648196"/>
              <a:ext cx="29145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MARTIN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4" name="Rectangle 294"/>
            <p:cNvSpPr>
              <a:spLocks noChangeArrowheads="1"/>
            </p:cNvSpPr>
            <p:nvPr/>
          </p:nvSpPr>
          <p:spPr bwMode="auto">
            <a:xfrm>
              <a:off x="7164696" y="4053252"/>
              <a:ext cx="52271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WASHINGTON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5" name="Rectangle 295"/>
            <p:cNvSpPr>
              <a:spLocks noChangeArrowheads="1"/>
            </p:cNvSpPr>
            <p:nvPr/>
          </p:nvSpPr>
          <p:spPr bwMode="auto">
            <a:xfrm>
              <a:off x="5902127" y="4513604"/>
              <a:ext cx="16632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6" name="Rectangle 296"/>
            <p:cNvSpPr>
              <a:spLocks noChangeArrowheads="1"/>
            </p:cNvSpPr>
            <p:nvPr/>
          </p:nvSpPr>
          <p:spPr bwMode="auto">
            <a:xfrm>
              <a:off x="5919865" y="4581594"/>
              <a:ext cx="21859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BATON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7" name="Rectangle 297"/>
            <p:cNvSpPr>
              <a:spLocks noChangeArrowheads="1"/>
            </p:cNvSpPr>
            <p:nvPr/>
          </p:nvSpPr>
          <p:spPr bwMode="auto">
            <a:xfrm>
              <a:off x="5935845" y="4651002"/>
              <a:ext cx="23284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ROUGE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1" name="Rectangle 301"/>
            <p:cNvSpPr>
              <a:spLocks noChangeArrowheads="1"/>
            </p:cNvSpPr>
            <p:nvPr/>
          </p:nvSpPr>
          <p:spPr bwMode="auto">
            <a:xfrm>
              <a:off x="5596910" y="5084441"/>
              <a:ext cx="38491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IBERVILLE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2" name="Rectangle 302"/>
            <p:cNvSpPr>
              <a:spLocks noChangeArrowheads="1"/>
            </p:cNvSpPr>
            <p:nvPr/>
          </p:nvSpPr>
          <p:spPr bwMode="auto">
            <a:xfrm>
              <a:off x="5626655" y="4619839"/>
              <a:ext cx="183743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WEST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3" name="Rectangle 303"/>
            <p:cNvSpPr>
              <a:spLocks noChangeArrowheads="1"/>
            </p:cNvSpPr>
            <p:nvPr/>
          </p:nvSpPr>
          <p:spPr bwMode="auto">
            <a:xfrm>
              <a:off x="5636571" y="4690663"/>
              <a:ext cx="21859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BATON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4" name="Rectangle 304"/>
            <p:cNvSpPr>
              <a:spLocks noChangeArrowheads="1"/>
            </p:cNvSpPr>
            <p:nvPr/>
          </p:nvSpPr>
          <p:spPr bwMode="auto">
            <a:xfrm>
              <a:off x="5652552" y="4758653"/>
              <a:ext cx="23284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ROUGE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5" name="Rectangle 305"/>
            <p:cNvSpPr>
              <a:spLocks noChangeArrowheads="1"/>
            </p:cNvSpPr>
            <p:nvPr/>
          </p:nvSpPr>
          <p:spPr bwMode="auto">
            <a:xfrm>
              <a:off x="6150749" y="5077358"/>
              <a:ext cx="375406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ASCENSION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7" name="Rectangle 307"/>
            <p:cNvSpPr>
              <a:spLocks noChangeArrowheads="1"/>
            </p:cNvSpPr>
            <p:nvPr/>
          </p:nvSpPr>
          <p:spPr bwMode="auto">
            <a:xfrm>
              <a:off x="6703172" y="5233170"/>
              <a:ext cx="209994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JOHN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50" name="Rectangle 310"/>
            <p:cNvSpPr>
              <a:spLocks noChangeArrowheads="1"/>
            </p:cNvSpPr>
            <p:nvPr/>
          </p:nvSpPr>
          <p:spPr bwMode="auto">
            <a:xfrm>
              <a:off x="6762663" y="5632614"/>
              <a:ext cx="4276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1" name="Rectangle 311"/>
            <p:cNvSpPr>
              <a:spLocks noChangeArrowheads="1"/>
            </p:cNvSpPr>
            <p:nvPr/>
          </p:nvSpPr>
          <p:spPr bwMode="auto">
            <a:xfrm>
              <a:off x="6802324" y="5714769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2" name="Rectangle 312"/>
            <p:cNvSpPr>
              <a:spLocks noChangeArrowheads="1"/>
            </p:cNvSpPr>
            <p:nvPr/>
          </p:nvSpPr>
          <p:spPr bwMode="auto">
            <a:xfrm>
              <a:off x="6877197" y="5798341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3" name="Rectangle 313"/>
            <p:cNvSpPr>
              <a:spLocks noChangeArrowheads="1"/>
            </p:cNvSpPr>
            <p:nvPr/>
          </p:nvSpPr>
          <p:spPr bwMode="auto">
            <a:xfrm>
              <a:off x="6916803" y="5880497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4" name="Rectangle 314"/>
            <p:cNvSpPr>
              <a:spLocks noChangeArrowheads="1"/>
            </p:cNvSpPr>
            <p:nvPr/>
          </p:nvSpPr>
          <p:spPr bwMode="auto">
            <a:xfrm>
              <a:off x="6975134" y="5964068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5" name="Rectangle 315"/>
            <p:cNvSpPr>
              <a:spLocks noChangeArrowheads="1"/>
            </p:cNvSpPr>
            <p:nvPr/>
          </p:nvSpPr>
          <p:spPr bwMode="auto">
            <a:xfrm>
              <a:off x="7013136" y="604764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6" name="Rectangle 316"/>
            <p:cNvSpPr>
              <a:spLocks noChangeArrowheads="1"/>
            </p:cNvSpPr>
            <p:nvPr/>
          </p:nvSpPr>
          <p:spPr bwMode="auto">
            <a:xfrm>
              <a:off x="7072628" y="6129795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7" name="Rectangle 317"/>
            <p:cNvSpPr>
              <a:spLocks noChangeArrowheads="1"/>
            </p:cNvSpPr>
            <p:nvPr/>
          </p:nvSpPr>
          <p:spPr bwMode="auto">
            <a:xfrm>
              <a:off x="7129286" y="6213366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8" name="Rectangle 318"/>
            <p:cNvSpPr>
              <a:spLocks noChangeArrowheads="1"/>
            </p:cNvSpPr>
            <p:nvPr/>
          </p:nvSpPr>
          <p:spPr bwMode="auto">
            <a:xfrm>
              <a:off x="7206018" y="6295522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0" name="Rectangle 320"/>
            <p:cNvSpPr>
              <a:spLocks noChangeArrowheads="1"/>
            </p:cNvSpPr>
            <p:nvPr/>
          </p:nvSpPr>
          <p:spPr bwMode="auto">
            <a:xfrm>
              <a:off x="7244263" y="5396064"/>
              <a:ext cx="3168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1" name="Rectangle 321"/>
            <p:cNvSpPr>
              <a:spLocks noChangeArrowheads="1"/>
            </p:cNvSpPr>
            <p:nvPr/>
          </p:nvSpPr>
          <p:spPr bwMode="auto">
            <a:xfrm>
              <a:off x="7258427" y="5464055"/>
              <a:ext cx="42769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2" name="Rectangle 322"/>
            <p:cNvSpPr>
              <a:spLocks noChangeArrowheads="1"/>
            </p:cNvSpPr>
            <p:nvPr/>
          </p:nvSpPr>
          <p:spPr bwMode="auto">
            <a:xfrm>
              <a:off x="7299505" y="5533461"/>
              <a:ext cx="38016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3" name="Rectangle 323"/>
            <p:cNvSpPr>
              <a:spLocks noChangeArrowheads="1"/>
            </p:cNvSpPr>
            <p:nvPr/>
          </p:nvSpPr>
          <p:spPr bwMode="auto">
            <a:xfrm>
              <a:off x="7315086" y="5601452"/>
              <a:ext cx="38016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4" name="Rectangle 324"/>
            <p:cNvSpPr>
              <a:spLocks noChangeArrowheads="1"/>
            </p:cNvSpPr>
            <p:nvPr/>
          </p:nvSpPr>
          <p:spPr bwMode="auto">
            <a:xfrm>
              <a:off x="7323585" y="5669442"/>
              <a:ext cx="42769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5" name="Rectangle 325"/>
            <p:cNvSpPr>
              <a:spLocks noChangeArrowheads="1"/>
            </p:cNvSpPr>
            <p:nvPr/>
          </p:nvSpPr>
          <p:spPr bwMode="auto">
            <a:xfrm>
              <a:off x="7346248" y="5738850"/>
              <a:ext cx="4593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6" name="Rectangle 326"/>
            <p:cNvSpPr>
              <a:spLocks noChangeArrowheads="1"/>
            </p:cNvSpPr>
            <p:nvPr/>
          </p:nvSpPr>
          <p:spPr bwMode="auto">
            <a:xfrm>
              <a:off x="7354747" y="5806840"/>
              <a:ext cx="42769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7" name="Rectangle 327"/>
            <p:cNvSpPr>
              <a:spLocks noChangeArrowheads="1"/>
            </p:cNvSpPr>
            <p:nvPr/>
          </p:nvSpPr>
          <p:spPr bwMode="auto">
            <a:xfrm>
              <a:off x="7358782" y="5876247"/>
              <a:ext cx="49105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8" name="Rectangle 328"/>
            <p:cNvSpPr>
              <a:spLocks noChangeArrowheads="1"/>
            </p:cNvSpPr>
            <p:nvPr/>
          </p:nvSpPr>
          <p:spPr bwMode="auto">
            <a:xfrm>
              <a:off x="7370128" y="5944237"/>
              <a:ext cx="4593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9" name="Rectangle 329"/>
            <p:cNvSpPr>
              <a:spLocks noChangeArrowheads="1"/>
            </p:cNvSpPr>
            <p:nvPr/>
          </p:nvSpPr>
          <p:spPr bwMode="auto">
            <a:xfrm>
              <a:off x="7575716" y="5619866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0" name="Rectangle 330"/>
            <p:cNvSpPr>
              <a:spLocks noChangeArrowheads="1"/>
            </p:cNvSpPr>
            <p:nvPr/>
          </p:nvSpPr>
          <p:spPr bwMode="auto">
            <a:xfrm>
              <a:off x="7635208" y="5703438"/>
              <a:ext cx="4276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1" name="Rectangle 331"/>
            <p:cNvSpPr>
              <a:spLocks noChangeArrowheads="1"/>
            </p:cNvSpPr>
            <p:nvPr/>
          </p:nvSpPr>
          <p:spPr bwMode="auto">
            <a:xfrm>
              <a:off x="7693041" y="5787010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2" name="Rectangle 332"/>
            <p:cNvSpPr>
              <a:spLocks noChangeArrowheads="1"/>
            </p:cNvSpPr>
            <p:nvPr/>
          </p:nvSpPr>
          <p:spPr bwMode="auto">
            <a:xfrm>
              <a:off x="7769517" y="5870581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Q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3" name="Rectangle 333"/>
            <p:cNvSpPr>
              <a:spLocks noChangeArrowheads="1"/>
            </p:cNvSpPr>
            <p:nvPr/>
          </p:nvSpPr>
          <p:spPr bwMode="auto">
            <a:xfrm>
              <a:off x="7847678" y="5952736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4" name="Rectangle 334"/>
            <p:cNvSpPr>
              <a:spLocks noChangeArrowheads="1"/>
            </p:cNvSpPr>
            <p:nvPr/>
          </p:nvSpPr>
          <p:spPr bwMode="auto">
            <a:xfrm>
              <a:off x="7924168" y="6034891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5" name="Rectangle 335"/>
            <p:cNvSpPr>
              <a:spLocks noChangeArrowheads="1"/>
            </p:cNvSpPr>
            <p:nvPr/>
          </p:nvSpPr>
          <p:spPr bwMode="auto">
            <a:xfrm>
              <a:off x="8000657" y="6118463"/>
              <a:ext cx="6336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6" name="Rectangle 336"/>
            <p:cNvSpPr>
              <a:spLocks noChangeArrowheads="1"/>
            </p:cNvSpPr>
            <p:nvPr/>
          </p:nvSpPr>
          <p:spPr bwMode="auto">
            <a:xfrm>
              <a:off x="8115391" y="6200619"/>
              <a:ext cx="4118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7" name="Rectangle 337"/>
            <p:cNvSpPr>
              <a:spLocks noChangeArrowheads="1"/>
            </p:cNvSpPr>
            <p:nvPr/>
          </p:nvSpPr>
          <p:spPr bwMode="auto">
            <a:xfrm>
              <a:off x="8213127" y="628419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8" name="Rectangle 338"/>
            <p:cNvSpPr>
              <a:spLocks noChangeArrowheads="1"/>
            </p:cNvSpPr>
            <p:nvPr/>
          </p:nvSpPr>
          <p:spPr bwMode="auto">
            <a:xfrm>
              <a:off x="8327862" y="6366345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9" name="Rectangle 339"/>
            <p:cNvSpPr>
              <a:spLocks noChangeArrowheads="1"/>
            </p:cNvSpPr>
            <p:nvPr/>
          </p:nvSpPr>
          <p:spPr bwMode="auto">
            <a:xfrm>
              <a:off x="8403859" y="6449917"/>
              <a:ext cx="11246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  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0" name="Rectangle 340"/>
            <p:cNvSpPr>
              <a:spLocks noChangeArrowheads="1"/>
            </p:cNvSpPr>
            <p:nvPr/>
          </p:nvSpPr>
          <p:spPr bwMode="auto">
            <a:xfrm>
              <a:off x="7773020" y="5548174"/>
              <a:ext cx="533805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SAINT  BERNARD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1" name="Rectangle 341"/>
            <p:cNvSpPr>
              <a:spLocks noChangeArrowheads="1"/>
            </p:cNvSpPr>
            <p:nvPr/>
          </p:nvSpPr>
          <p:spPr bwMode="auto">
            <a:xfrm>
              <a:off x="7578549" y="5221838"/>
              <a:ext cx="30412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ORLEANS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2" name="Rectangle 342"/>
            <p:cNvSpPr>
              <a:spLocks noChangeArrowheads="1"/>
            </p:cNvSpPr>
            <p:nvPr/>
          </p:nvSpPr>
          <p:spPr bwMode="auto">
            <a:xfrm>
              <a:off x="5872691" y="5439974"/>
              <a:ext cx="419758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ASSUMPTION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4" name="Rectangle 344"/>
            <p:cNvSpPr>
              <a:spLocks noChangeArrowheads="1"/>
            </p:cNvSpPr>
            <p:nvPr/>
          </p:nvSpPr>
          <p:spPr bwMode="auto">
            <a:xfrm>
              <a:off x="6323558" y="5366318"/>
              <a:ext cx="27403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JAM 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085" name="Group 345"/>
            <p:cNvGrpSpPr>
              <a:grpSpLocks/>
            </p:cNvGrpSpPr>
            <p:nvPr/>
          </p:nvGrpSpPr>
          <p:grpSpPr bwMode="auto">
            <a:xfrm>
              <a:off x="2028825" y="1040422"/>
              <a:ext cx="811637" cy="1191251"/>
              <a:chOff x="152" y="196"/>
              <a:chExt cx="573" cy="841"/>
            </a:xfrm>
            <a:grpFill/>
          </p:grpSpPr>
          <p:sp>
            <p:nvSpPr>
              <p:cNvPr id="1424" name="Freeform 346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5" name="Freeform 347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86" name="Group 348"/>
            <p:cNvGrpSpPr>
              <a:grpSpLocks/>
            </p:cNvGrpSpPr>
            <p:nvPr/>
          </p:nvGrpSpPr>
          <p:grpSpPr bwMode="auto">
            <a:xfrm>
              <a:off x="2351780" y="1040422"/>
              <a:ext cx="569420" cy="1153006"/>
              <a:chOff x="380" y="196"/>
              <a:chExt cx="402" cy="814"/>
            </a:xfrm>
            <a:grpFill/>
          </p:grpSpPr>
          <p:sp>
            <p:nvSpPr>
              <p:cNvPr id="1422" name="Freeform 349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3" name="Freeform 350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87" name="Group 351"/>
            <p:cNvGrpSpPr>
              <a:grpSpLocks/>
            </p:cNvGrpSpPr>
            <p:nvPr/>
          </p:nvGrpSpPr>
          <p:grpSpPr bwMode="auto">
            <a:xfrm>
              <a:off x="2758307" y="1040422"/>
              <a:ext cx="488681" cy="923538"/>
              <a:chOff x="667" y="196"/>
              <a:chExt cx="345" cy="652"/>
            </a:xfrm>
            <a:grpFill/>
          </p:grpSpPr>
          <p:sp>
            <p:nvSpPr>
              <p:cNvPr id="1420" name="Freeform 352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1" name="Freeform 353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88" name="Group 354"/>
            <p:cNvGrpSpPr>
              <a:grpSpLocks/>
            </p:cNvGrpSpPr>
            <p:nvPr/>
          </p:nvGrpSpPr>
          <p:grpSpPr bwMode="auto">
            <a:xfrm>
              <a:off x="3126589" y="1040422"/>
              <a:ext cx="688404" cy="652993"/>
              <a:chOff x="927" y="196"/>
              <a:chExt cx="486" cy="461"/>
            </a:xfrm>
            <a:grpFill/>
          </p:grpSpPr>
          <p:sp>
            <p:nvSpPr>
              <p:cNvPr id="1418" name="Freeform 355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9" name="Freeform 356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89" name="Group 357"/>
            <p:cNvGrpSpPr>
              <a:grpSpLocks/>
            </p:cNvGrpSpPr>
            <p:nvPr/>
          </p:nvGrpSpPr>
          <p:grpSpPr bwMode="auto">
            <a:xfrm>
              <a:off x="3814992" y="1040422"/>
              <a:ext cx="851297" cy="652993"/>
              <a:chOff x="1413" y="196"/>
              <a:chExt cx="601" cy="461"/>
            </a:xfrm>
            <a:grpFill/>
          </p:grpSpPr>
          <p:sp>
            <p:nvSpPr>
              <p:cNvPr id="1416" name="Freeform 358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7" name="Freeform 359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0" name="Group 360"/>
            <p:cNvGrpSpPr>
              <a:grpSpLocks/>
            </p:cNvGrpSpPr>
            <p:nvPr/>
          </p:nvGrpSpPr>
          <p:grpSpPr bwMode="auto">
            <a:xfrm>
              <a:off x="4626629" y="1040422"/>
              <a:ext cx="852714" cy="728065"/>
              <a:chOff x="1986" y="196"/>
              <a:chExt cx="602" cy="514"/>
            </a:xfrm>
            <a:grpFill/>
          </p:grpSpPr>
          <p:sp>
            <p:nvSpPr>
              <p:cNvPr id="1414" name="Freeform 361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5" name="Freeform 362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1" name="Group 363"/>
            <p:cNvGrpSpPr>
              <a:grpSpLocks/>
            </p:cNvGrpSpPr>
            <p:nvPr/>
          </p:nvGrpSpPr>
          <p:grpSpPr bwMode="auto">
            <a:xfrm>
              <a:off x="5235710" y="1040422"/>
              <a:ext cx="449021" cy="652993"/>
              <a:chOff x="2416" y="196"/>
              <a:chExt cx="317" cy="461"/>
            </a:xfrm>
            <a:grpFill/>
          </p:grpSpPr>
          <p:sp>
            <p:nvSpPr>
              <p:cNvPr id="1412" name="Freeform 364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3" name="Freeform 365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2" name="Group 366"/>
            <p:cNvGrpSpPr>
              <a:grpSpLocks/>
            </p:cNvGrpSpPr>
            <p:nvPr/>
          </p:nvGrpSpPr>
          <p:grpSpPr bwMode="auto">
            <a:xfrm>
              <a:off x="5482176" y="1040422"/>
              <a:ext cx="526926" cy="691237"/>
              <a:chOff x="2590" y="196"/>
              <a:chExt cx="372" cy="488"/>
            </a:xfrm>
            <a:grpFill/>
          </p:grpSpPr>
          <p:sp>
            <p:nvSpPr>
              <p:cNvPr id="1410" name="Freeform 367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1" name="Freeform 368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3" name="Group 369"/>
            <p:cNvGrpSpPr>
              <a:grpSpLocks/>
            </p:cNvGrpSpPr>
            <p:nvPr/>
          </p:nvGrpSpPr>
          <p:grpSpPr bwMode="auto">
            <a:xfrm>
              <a:off x="2028825" y="2040449"/>
              <a:ext cx="932036" cy="691237"/>
              <a:chOff x="152" y="902"/>
              <a:chExt cx="658" cy="488"/>
            </a:xfrm>
            <a:grpFill/>
          </p:grpSpPr>
          <p:sp>
            <p:nvSpPr>
              <p:cNvPr id="1408" name="Freeform 370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9" name="Freeform 371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4" name="Group 372"/>
            <p:cNvGrpSpPr>
              <a:grpSpLocks/>
            </p:cNvGrpSpPr>
            <p:nvPr/>
          </p:nvGrpSpPr>
          <p:grpSpPr bwMode="auto">
            <a:xfrm>
              <a:off x="2635074" y="2193428"/>
              <a:ext cx="654409" cy="498597"/>
              <a:chOff x="580" y="1010"/>
              <a:chExt cx="462" cy="352"/>
            </a:xfrm>
            <a:grpFill/>
          </p:grpSpPr>
          <p:sp>
            <p:nvSpPr>
              <p:cNvPr id="1406" name="Freeform 373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7" name="Freeform 374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5" name="Group 375"/>
            <p:cNvGrpSpPr>
              <a:grpSpLocks/>
            </p:cNvGrpSpPr>
            <p:nvPr/>
          </p:nvGrpSpPr>
          <p:grpSpPr bwMode="auto">
            <a:xfrm>
              <a:off x="2881539" y="1693415"/>
              <a:ext cx="851298" cy="616164"/>
              <a:chOff x="754" y="657"/>
              <a:chExt cx="601" cy="435"/>
            </a:xfrm>
            <a:grpFill/>
          </p:grpSpPr>
          <p:sp>
            <p:nvSpPr>
              <p:cNvPr id="1404" name="Freeform 376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5" name="Freeform 377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6" name="Group 378"/>
            <p:cNvGrpSpPr>
              <a:grpSpLocks/>
            </p:cNvGrpSpPr>
            <p:nvPr/>
          </p:nvGrpSpPr>
          <p:grpSpPr bwMode="auto">
            <a:xfrm>
              <a:off x="3612437" y="1424286"/>
              <a:ext cx="609082" cy="460352"/>
              <a:chOff x="1270" y="467"/>
              <a:chExt cx="430" cy="325"/>
            </a:xfrm>
            <a:grpFill/>
          </p:grpSpPr>
          <p:sp>
            <p:nvSpPr>
              <p:cNvPr id="1402" name="Freeform 379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3" name="Freeform 380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5A702E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7" name="Group 381"/>
            <p:cNvGrpSpPr>
              <a:grpSpLocks/>
            </p:cNvGrpSpPr>
            <p:nvPr/>
          </p:nvGrpSpPr>
          <p:grpSpPr bwMode="auto">
            <a:xfrm>
              <a:off x="3652098" y="1808148"/>
              <a:ext cx="694070" cy="501430"/>
              <a:chOff x="1298" y="738"/>
              <a:chExt cx="490" cy="354"/>
            </a:xfrm>
            <a:grpFill/>
          </p:grpSpPr>
          <p:sp>
            <p:nvSpPr>
              <p:cNvPr id="1400" name="Freeform 382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1" name="Freeform 383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98" name="Freeform 385"/>
            <p:cNvSpPr>
              <a:spLocks/>
            </p:cNvSpPr>
            <p:nvPr/>
          </p:nvSpPr>
          <p:spPr bwMode="auto">
            <a:xfrm>
              <a:off x="4221518" y="1495742"/>
              <a:ext cx="648743" cy="61474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325"/>
                </a:cxn>
                <a:cxn ang="0">
                  <a:pos x="86" y="406"/>
                </a:cxn>
                <a:cxn ang="0">
                  <a:pos x="86" y="434"/>
                </a:cxn>
                <a:cxn ang="0">
                  <a:pos x="343" y="434"/>
                </a:cxn>
                <a:cxn ang="0">
                  <a:pos x="372" y="325"/>
                </a:cxn>
                <a:cxn ang="0">
                  <a:pos x="458" y="189"/>
                </a:cxn>
                <a:cxn ang="0">
                  <a:pos x="430" y="53"/>
                </a:cxn>
                <a:cxn ang="0">
                  <a:pos x="401" y="26"/>
                </a:cxn>
                <a:cxn ang="0">
                  <a:pos x="343" y="26"/>
                </a:cxn>
                <a:cxn ang="0">
                  <a:pos x="315" y="0"/>
                </a:cxn>
                <a:cxn ang="0">
                  <a:pos x="115" y="135"/>
                </a:cxn>
                <a:cxn ang="0">
                  <a:pos x="0" y="135"/>
                </a:cxn>
              </a:cxnLst>
              <a:rect l="0" t="0" r="r" b="b"/>
              <a:pathLst>
                <a:path w="458" h="434">
                  <a:moveTo>
                    <a:pt x="0" y="135"/>
                  </a:moveTo>
                  <a:lnTo>
                    <a:pt x="0" y="325"/>
                  </a:lnTo>
                  <a:lnTo>
                    <a:pt x="86" y="406"/>
                  </a:lnTo>
                  <a:lnTo>
                    <a:pt x="86" y="434"/>
                  </a:lnTo>
                  <a:lnTo>
                    <a:pt x="343" y="434"/>
                  </a:lnTo>
                  <a:lnTo>
                    <a:pt x="372" y="325"/>
                  </a:lnTo>
                  <a:lnTo>
                    <a:pt x="458" y="189"/>
                  </a:lnTo>
                  <a:lnTo>
                    <a:pt x="430" y="53"/>
                  </a:lnTo>
                  <a:lnTo>
                    <a:pt x="401" y="26"/>
                  </a:lnTo>
                  <a:lnTo>
                    <a:pt x="343" y="26"/>
                  </a:lnTo>
                  <a:lnTo>
                    <a:pt x="315" y="0"/>
                  </a:lnTo>
                  <a:lnTo>
                    <a:pt x="115" y="135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099" name="Group 387"/>
            <p:cNvGrpSpPr>
              <a:grpSpLocks/>
            </p:cNvGrpSpPr>
            <p:nvPr/>
          </p:nvGrpSpPr>
          <p:grpSpPr bwMode="auto">
            <a:xfrm>
              <a:off x="4343335" y="2115522"/>
              <a:ext cx="568004" cy="538258"/>
              <a:chOff x="1786" y="955"/>
              <a:chExt cx="401" cy="380"/>
            </a:xfrm>
            <a:grpFill/>
          </p:grpSpPr>
          <p:sp>
            <p:nvSpPr>
              <p:cNvPr id="1398" name="Freeform 388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9" name="Freeform 389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0" name="Group 390"/>
            <p:cNvGrpSpPr>
              <a:grpSpLocks/>
            </p:cNvGrpSpPr>
            <p:nvPr/>
          </p:nvGrpSpPr>
          <p:grpSpPr bwMode="auto">
            <a:xfrm>
              <a:off x="4707368" y="1539019"/>
              <a:ext cx="771975" cy="770559"/>
              <a:chOff x="2043" y="548"/>
              <a:chExt cx="545" cy="544"/>
            </a:xfrm>
            <a:grpFill/>
          </p:grpSpPr>
          <p:sp>
            <p:nvSpPr>
              <p:cNvPr id="1396" name="Freeform 391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7" name="Freeform 392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1" name="Group 393"/>
            <p:cNvGrpSpPr>
              <a:grpSpLocks/>
            </p:cNvGrpSpPr>
            <p:nvPr/>
          </p:nvGrpSpPr>
          <p:grpSpPr bwMode="auto">
            <a:xfrm>
              <a:off x="5361776" y="1731659"/>
              <a:ext cx="849881" cy="500014"/>
              <a:chOff x="2505" y="684"/>
              <a:chExt cx="600" cy="353"/>
            </a:xfrm>
            <a:grpFill/>
          </p:grpSpPr>
          <p:sp>
            <p:nvSpPr>
              <p:cNvPr id="1394" name="Freeform 394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5" name="Freeform 395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2" name="Group 396"/>
            <p:cNvGrpSpPr>
              <a:grpSpLocks/>
            </p:cNvGrpSpPr>
            <p:nvPr/>
          </p:nvGrpSpPr>
          <p:grpSpPr bwMode="auto">
            <a:xfrm>
              <a:off x="4829184" y="1962544"/>
              <a:ext cx="610498" cy="729481"/>
              <a:chOff x="2129" y="847"/>
              <a:chExt cx="431" cy="515"/>
            </a:xfrm>
            <a:grpFill/>
          </p:grpSpPr>
          <p:sp>
            <p:nvSpPr>
              <p:cNvPr id="1392" name="Freeform 397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3" name="Freeform 398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3" name="Group 399"/>
            <p:cNvGrpSpPr>
              <a:grpSpLocks/>
            </p:cNvGrpSpPr>
            <p:nvPr/>
          </p:nvGrpSpPr>
          <p:grpSpPr bwMode="auto">
            <a:xfrm>
              <a:off x="5319282" y="2155183"/>
              <a:ext cx="732314" cy="729481"/>
              <a:chOff x="2475" y="983"/>
              <a:chExt cx="517" cy="515"/>
            </a:xfrm>
            <a:grpFill/>
          </p:grpSpPr>
          <p:sp>
            <p:nvSpPr>
              <p:cNvPr id="1390" name="Freeform 400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1" name="Freeform 401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4" name="Group 402"/>
            <p:cNvGrpSpPr>
              <a:grpSpLocks/>
            </p:cNvGrpSpPr>
            <p:nvPr/>
          </p:nvGrpSpPr>
          <p:grpSpPr bwMode="auto">
            <a:xfrm>
              <a:off x="2841878" y="2309578"/>
              <a:ext cx="973114" cy="1189834"/>
              <a:chOff x="726" y="1092"/>
              <a:chExt cx="687" cy="840"/>
            </a:xfrm>
            <a:grpFill/>
          </p:grpSpPr>
          <p:sp>
            <p:nvSpPr>
              <p:cNvPr id="1388" name="Freeform 403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9" name="Freeform 404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5" name="Group 405"/>
            <p:cNvGrpSpPr>
              <a:grpSpLocks/>
            </p:cNvGrpSpPr>
            <p:nvPr/>
          </p:nvGrpSpPr>
          <p:grpSpPr bwMode="auto">
            <a:xfrm>
              <a:off x="3490621" y="2309578"/>
              <a:ext cx="855547" cy="652993"/>
              <a:chOff x="1184" y="1092"/>
              <a:chExt cx="604" cy="461"/>
            </a:xfrm>
            <a:grpFill/>
          </p:grpSpPr>
          <p:sp>
            <p:nvSpPr>
              <p:cNvPr id="1386" name="Freeform 406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7" name="Freeform 407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6" name="Group 408"/>
            <p:cNvGrpSpPr>
              <a:grpSpLocks/>
            </p:cNvGrpSpPr>
            <p:nvPr/>
          </p:nvGrpSpPr>
          <p:grpSpPr bwMode="auto">
            <a:xfrm>
              <a:off x="3490621" y="2845003"/>
              <a:ext cx="1015608" cy="579336"/>
              <a:chOff x="1184" y="1470"/>
              <a:chExt cx="717" cy="409"/>
            </a:xfrm>
            <a:grpFill/>
          </p:grpSpPr>
          <p:sp>
            <p:nvSpPr>
              <p:cNvPr id="1384" name="Freeform 409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5" name="Freeform 410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7" name="Group 411"/>
            <p:cNvGrpSpPr>
              <a:grpSpLocks/>
            </p:cNvGrpSpPr>
            <p:nvPr/>
          </p:nvGrpSpPr>
          <p:grpSpPr bwMode="auto">
            <a:xfrm>
              <a:off x="4261180" y="2653781"/>
              <a:ext cx="488682" cy="845631"/>
              <a:chOff x="1728" y="1335"/>
              <a:chExt cx="345" cy="597"/>
            </a:xfrm>
            <a:grpFill/>
          </p:grpSpPr>
          <p:sp>
            <p:nvSpPr>
              <p:cNvPr id="1382" name="Freeform 412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3" name="Freeform 413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8" name="Group 414"/>
            <p:cNvGrpSpPr>
              <a:grpSpLocks/>
            </p:cNvGrpSpPr>
            <p:nvPr/>
          </p:nvGrpSpPr>
          <p:grpSpPr bwMode="auto">
            <a:xfrm>
              <a:off x="4749862" y="2537630"/>
              <a:ext cx="610498" cy="1114761"/>
              <a:chOff x="2073" y="1253"/>
              <a:chExt cx="431" cy="787"/>
            </a:xfrm>
            <a:grpFill/>
          </p:grpSpPr>
          <p:sp>
            <p:nvSpPr>
              <p:cNvPr id="1380" name="Freeform 415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1" name="Freeform 416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9" name="Group 417"/>
            <p:cNvGrpSpPr>
              <a:grpSpLocks/>
            </p:cNvGrpSpPr>
            <p:nvPr/>
          </p:nvGrpSpPr>
          <p:grpSpPr bwMode="auto">
            <a:xfrm>
              <a:off x="4955249" y="2884664"/>
              <a:ext cx="648743" cy="1076516"/>
              <a:chOff x="2218" y="1498"/>
              <a:chExt cx="458" cy="760"/>
            </a:xfrm>
            <a:grpFill/>
          </p:grpSpPr>
          <p:sp>
            <p:nvSpPr>
              <p:cNvPr id="1378" name="Freeform 418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9" name="Freeform 419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0" name="Group 420"/>
            <p:cNvGrpSpPr>
              <a:grpSpLocks/>
            </p:cNvGrpSpPr>
            <p:nvPr/>
          </p:nvGrpSpPr>
          <p:grpSpPr bwMode="auto">
            <a:xfrm>
              <a:off x="2271042" y="2731686"/>
              <a:ext cx="854130" cy="960366"/>
              <a:chOff x="323" y="1390"/>
              <a:chExt cx="603" cy="678"/>
            </a:xfrm>
            <a:grpFill/>
          </p:grpSpPr>
          <p:sp>
            <p:nvSpPr>
              <p:cNvPr id="1376" name="Freeform 421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7" name="Freeform 422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1" name="Group 423"/>
            <p:cNvGrpSpPr>
              <a:grpSpLocks/>
            </p:cNvGrpSpPr>
            <p:nvPr/>
          </p:nvGrpSpPr>
          <p:grpSpPr bwMode="auto">
            <a:xfrm>
              <a:off x="2677568" y="3462584"/>
              <a:ext cx="1015608" cy="691237"/>
              <a:chOff x="610" y="1906"/>
              <a:chExt cx="717" cy="488"/>
            </a:xfrm>
            <a:grpFill/>
          </p:grpSpPr>
          <p:sp>
            <p:nvSpPr>
              <p:cNvPr id="1374" name="Freeform 424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5" name="Freeform 425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2" name="Group 426"/>
            <p:cNvGrpSpPr>
              <a:grpSpLocks/>
            </p:cNvGrpSpPr>
            <p:nvPr/>
          </p:nvGrpSpPr>
          <p:grpSpPr bwMode="auto">
            <a:xfrm>
              <a:off x="3490621" y="3231700"/>
              <a:ext cx="1136008" cy="883877"/>
              <a:chOff x="1184" y="1743"/>
              <a:chExt cx="802" cy="624"/>
            </a:xfrm>
            <a:grpFill/>
          </p:grpSpPr>
          <p:sp>
            <p:nvSpPr>
              <p:cNvPr id="1372" name="Freeform 427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3" name="Freeform 428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3" name="Group 429"/>
            <p:cNvGrpSpPr>
              <a:grpSpLocks/>
            </p:cNvGrpSpPr>
            <p:nvPr/>
          </p:nvGrpSpPr>
          <p:grpSpPr bwMode="auto">
            <a:xfrm>
              <a:off x="4385829" y="3499412"/>
              <a:ext cx="811637" cy="692654"/>
              <a:chOff x="1816" y="1932"/>
              <a:chExt cx="573" cy="489"/>
            </a:xfrm>
            <a:grpFill/>
          </p:grpSpPr>
          <p:sp>
            <p:nvSpPr>
              <p:cNvPr id="1370" name="Freeform 430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1" name="Freeform 431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69" name="Freeform 434"/>
            <p:cNvSpPr>
              <a:spLocks/>
            </p:cNvSpPr>
            <p:nvPr/>
          </p:nvSpPr>
          <p:spPr bwMode="auto">
            <a:xfrm>
              <a:off x="2514674" y="4115576"/>
              <a:ext cx="1017024" cy="729481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73" y="82"/>
                </a:cxn>
                <a:cxn ang="0">
                  <a:pos x="0" y="325"/>
                </a:cxn>
                <a:cxn ang="0">
                  <a:pos x="0" y="515"/>
                </a:cxn>
                <a:cxn ang="0">
                  <a:pos x="230" y="515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16" y="515"/>
                </a:cxn>
                <a:cxn ang="0">
                  <a:pos x="574" y="515"/>
                </a:cxn>
                <a:cxn ang="0">
                  <a:pos x="574" y="325"/>
                </a:cxn>
                <a:cxn ang="0">
                  <a:pos x="718" y="325"/>
                </a:cxn>
                <a:cxn ang="0">
                  <a:pos x="718" y="0"/>
                </a:cxn>
                <a:cxn ang="0">
                  <a:pos x="230" y="0"/>
                </a:cxn>
                <a:cxn ang="0">
                  <a:pos x="115" y="27"/>
                </a:cxn>
              </a:cxnLst>
              <a:rect l="0" t="0" r="r" b="b"/>
              <a:pathLst>
                <a:path w="718" h="515">
                  <a:moveTo>
                    <a:pt x="115" y="27"/>
                  </a:moveTo>
                  <a:lnTo>
                    <a:pt x="173" y="82"/>
                  </a:lnTo>
                  <a:lnTo>
                    <a:pt x="0" y="325"/>
                  </a:lnTo>
                  <a:lnTo>
                    <a:pt x="0" y="515"/>
                  </a:lnTo>
                  <a:lnTo>
                    <a:pt x="230" y="515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16" y="515"/>
                  </a:lnTo>
                  <a:lnTo>
                    <a:pt x="574" y="515"/>
                  </a:lnTo>
                  <a:lnTo>
                    <a:pt x="574" y="325"/>
                  </a:lnTo>
                  <a:lnTo>
                    <a:pt x="718" y="325"/>
                  </a:lnTo>
                  <a:lnTo>
                    <a:pt x="718" y="0"/>
                  </a:lnTo>
                  <a:lnTo>
                    <a:pt x="230" y="0"/>
                  </a:lnTo>
                  <a:lnTo>
                    <a:pt x="115" y="27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67" name="Freeform 437"/>
            <p:cNvSpPr>
              <a:spLocks/>
            </p:cNvSpPr>
            <p:nvPr/>
          </p:nvSpPr>
          <p:spPr bwMode="auto">
            <a:xfrm>
              <a:off x="3326310" y="4115576"/>
              <a:ext cx="691237" cy="691237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325"/>
                </a:cxn>
                <a:cxn ang="0">
                  <a:pos x="0" y="325"/>
                </a:cxn>
                <a:cxn ang="0">
                  <a:pos x="0" y="488"/>
                </a:cxn>
                <a:cxn ang="0">
                  <a:pos x="344" y="488"/>
                </a:cxn>
                <a:cxn ang="0">
                  <a:pos x="344" y="434"/>
                </a:cxn>
                <a:cxn ang="0">
                  <a:pos x="459" y="434"/>
                </a:cxn>
                <a:cxn ang="0">
                  <a:pos x="488" y="352"/>
                </a:cxn>
                <a:cxn ang="0">
                  <a:pos x="488" y="0"/>
                </a:cxn>
                <a:cxn ang="0">
                  <a:pos x="144" y="0"/>
                </a:cxn>
              </a:cxnLst>
              <a:rect l="0" t="0" r="r" b="b"/>
              <a:pathLst>
                <a:path w="488" h="488">
                  <a:moveTo>
                    <a:pt x="144" y="0"/>
                  </a:moveTo>
                  <a:lnTo>
                    <a:pt x="144" y="325"/>
                  </a:lnTo>
                  <a:lnTo>
                    <a:pt x="0" y="325"/>
                  </a:lnTo>
                  <a:lnTo>
                    <a:pt x="0" y="488"/>
                  </a:lnTo>
                  <a:lnTo>
                    <a:pt x="344" y="488"/>
                  </a:lnTo>
                  <a:lnTo>
                    <a:pt x="344" y="434"/>
                  </a:lnTo>
                  <a:lnTo>
                    <a:pt x="459" y="434"/>
                  </a:lnTo>
                  <a:lnTo>
                    <a:pt x="488" y="352"/>
                  </a:lnTo>
                  <a:lnTo>
                    <a:pt x="488" y="0"/>
                  </a:lnTo>
                  <a:lnTo>
                    <a:pt x="144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116" name="Group 438"/>
            <p:cNvGrpSpPr>
              <a:grpSpLocks/>
            </p:cNvGrpSpPr>
            <p:nvPr/>
          </p:nvGrpSpPr>
          <p:grpSpPr bwMode="auto">
            <a:xfrm>
              <a:off x="3979303" y="3999426"/>
              <a:ext cx="609082" cy="730898"/>
              <a:chOff x="1529" y="2285"/>
              <a:chExt cx="430" cy="516"/>
            </a:xfrm>
            <a:grpFill/>
          </p:grpSpPr>
          <p:sp>
            <p:nvSpPr>
              <p:cNvPr id="1364" name="Freeform 439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5" name="Freeform 440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7" name="Group 441"/>
            <p:cNvGrpSpPr>
              <a:grpSpLocks/>
            </p:cNvGrpSpPr>
            <p:nvPr/>
          </p:nvGrpSpPr>
          <p:grpSpPr bwMode="auto">
            <a:xfrm>
              <a:off x="4183274" y="4192066"/>
              <a:ext cx="1093514" cy="808803"/>
              <a:chOff x="1673" y="2421"/>
              <a:chExt cx="772" cy="571"/>
            </a:xfrm>
            <a:grpFill/>
          </p:grpSpPr>
          <p:sp>
            <p:nvSpPr>
              <p:cNvPr id="1362" name="Freeform 442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3" name="Freeform 443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8" name="Group 444"/>
            <p:cNvGrpSpPr>
              <a:grpSpLocks/>
            </p:cNvGrpSpPr>
            <p:nvPr/>
          </p:nvGrpSpPr>
          <p:grpSpPr bwMode="auto">
            <a:xfrm>
              <a:off x="4994910" y="3921520"/>
              <a:ext cx="740814" cy="769143"/>
              <a:chOff x="2246" y="2230"/>
              <a:chExt cx="523" cy="543"/>
            </a:xfrm>
            <a:grpFill/>
          </p:grpSpPr>
          <p:sp>
            <p:nvSpPr>
              <p:cNvPr id="1360" name="Freeform 445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1" name="Freeform 446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49" name="Freeform 464"/>
            <p:cNvSpPr>
              <a:spLocks/>
            </p:cNvSpPr>
            <p:nvPr/>
          </p:nvSpPr>
          <p:spPr bwMode="auto">
            <a:xfrm>
              <a:off x="2475013" y="4692079"/>
              <a:ext cx="1136008" cy="692654"/>
            </a:xfrm>
            <a:custGeom>
              <a:avLst/>
              <a:gdLst/>
              <a:ahLst/>
              <a:cxnLst>
                <a:cxn ang="0">
                  <a:pos x="28" y="108"/>
                </a:cxn>
                <a:cxn ang="0">
                  <a:pos x="0" y="190"/>
                </a:cxn>
                <a:cxn ang="0">
                  <a:pos x="57" y="244"/>
                </a:cxn>
                <a:cxn ang="0">
                  <a:pos x="28" y="489"/>
                </a:cxn>
                <a:cxn ang="0">
                  <a:pos x="716" y="489"/>
                </a:cxn>
                <a:cxn ang="0">
                  <a:pos x="716" y="435"/>
                </a:cxn>
                <a:cxn ang="0">
                  <a:pos x="802" y="435"/>
                </a:cxn>
                <a:cxn ang="0">
                  <a:pos x="802" y="353"/>
                </a:cxn>
                <a:cxn ang="0">
                  <a:pos x="716" y="353"/>
                </a:cxn>
                <a:cxn ang="0">
                  <a:pos x="716" y="271"/>
                </a:cxn>
                <a:cxn ang="0">
                  <a:pos x="687" y="271"/>
                </a:cxn>
                <a:cxn ang="0">
                  <a:pos x="687" y="136"/>
                </a:cxn>
                <a:cxn ang="0">
                  <a:pos x="601" y="136"/>
                </a:cxn>
                <a:cxn ang="0">
                  <a:pos x="601" y="108"/>
                </a:cxn>
                <a:cxn ang="0">
                  <a:pos x="344" y="108"/>
                </a:cxn>
                <a:cxn ang="0">
                  <a:pos x="344" y="0"/>
                </a:cxn>
                <a:cxn ang="0">
                  <a:pos x="258" y="0"/>
                </a:cxn>
                <a:cxn ang="0">
                  <a:pos x="258" y="108"/>
                </a:cxn>
                <a:cxn ang="0">
                  <a:pos x="28" y="108"/>
                </a:cxn>
              </a:cxnLst>
              <a:rect l="0" t="0" r="r" b="b"/>
              <a:pathLst>
                <a:path w="802" h="489">
                  <a:moveTo>
                    <a:pt x="28" y="108"/>
                  </a:moveTo>
                  <a:lnTo>
                    <a:pt x="0" y="190"/>
                  </a:lnTo>
                  <a:lnTo>
                    <a:pt x="57" y="244"/>
                  </a:lnTo>
                  <a:lnTo>
                    <a:pt x="28" y="489"/>
                  </a:lnTo>
                  <a:lnTo>
                    <a:pt x="716" y="489"/>
                  </a:lnTo>
                  <a:lnTo>
                    <a:pt x="716" y="435"/>
                  </a:lnTo>
                  <a:lnTo>
                    <a:pt x="802" y="435"/>
                  </a:lnTo>
                  <a:lnTo>
                    <a:pt x="802" y="353"/>
                  </a:lnTo>
                  <a:lnTo>
                    <a:pt x="716" y="353"/>
                  </a:lnTo>
                  <a:lnTo>
                    <a:pt x="716" y="271"/>
                  </a:lnTo>
                  <a:lnTo>
                    <a:pt x="687" y="271"/>
                  </a:lnTo>
                  <a:lnTo>
                    <a:pt x="687" y="136"/>
                  </a:lnTo>
                  <a:lnTo>
                    <a:pt x="601" y="136"/>
                  </a:lnTo>
                  <a:lnTo>
                    <a:pt x="601" y="108"/>
                  </a:lnTo>
                  <a:lnTo>
                    <a:pt x="344" y="108"/>
                  </a:lnTo>
                  <a:lnTo>
                    <a:pt x="344" y="0"/>
                  </a:lnTo>
                  <a:lnTo>
                    <a:pt x="258" y="0"/>
                  </a:lnTo>
                  <a:lnTo>
                    <a:pt x="258" y="108"/>
                  </a:lnTo>
                  <a:lnTo>
                    <a:pt x="28" y="10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47" name="Freeform 467"/>
            <p:cNvSpPr>
              <a:spLocks/>
            </p:cNvSpPr>
            <p:nvPr/>
          </p:nvSpPr>
          <p:spPr bwMode="auto">
            <a:xfrm>
              <a:off x="3326310" y="4730324"/>
              <a:ext cx="733731" cy="65440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09"/>
                </a:cxn>
                <a:cxn ang="0">
                  <a:pos x="86" y="109"/>
                </a:cxn>
                <a:cxn ang="0">
                  <a:pos x="86" y="245"/>
                </a:cxn>
                <a:cxn ang="0">
                  <a:pos x="115" y="245"/>
                </a:cxn>
                <a:cxn ang="0">
                  <a:pos x="115" y="326"/>
                </a:cxn>
                <a:cxn ang="0">
                  <a:pos x="201" y="326"/>
                </a:cxn>
                <a:cxn ang="0">
                  <a:pos x="201" y="408"/>
                </a:cxn>
                <a:cxn ang="0">
                  <a:pos x="115" y="408"/>
                </a:cxn>
                <a:cxn ang="0">
                  <a:pos x="115" y="462"/>
                </a:cxn>
                <a:cxn ang="0">
                  <a:pos x="374" y="462"/>
                </a:cxn>
                <a:cxn ang="0">
                  <a:pos x="489" y="408"/>
                </a:cxn>
                <a:cxn ang="0">
                  <a:pos x="518" y="299"/>
                </a:cxn>
                <a:cxn ang="0">
                  <a:pos x="460" y="272"/>
                </a:cxn>
                <a:cxn ang="0">
                  <a:pos x="460" y="109"/>
                </a:cxn>
                <a:cxn ang="0">
                  <a:pos x="489" y="54"/>
                </a:cxn>
                <a:cxn ang="0">
                  <a:pos x="460" y="0"/>
                </a:cxn>
                <a:cxn ang="0">
                  <a:pos x="345" y="0"/>
                </a:cxn>
                <a:cxn ang="0">
                  <a:pos x="345" y="54"/>
                </a:cxn>
                <a:cxn ang="0">
                  <a:pos x="0" y="54"/>
                </a:cxn>
              </a:cxnLst>
              <a:rect l="0" t="0" r="r" b="b"/>
              <a:pathLst>
                <a:path w="518" h="462">
                  <a:moveTo>
                    <a:pt x="0" y="54"/>
                  </a:moveTo>
                  <a:lnTo>
                    <a:pt x="0" y="109"/>
                  </a:lnTo>
                  <a:lnTo>
                    <a:pt x="86" y="109"/>
                  </a:lnTo>
                  <a:lnTo>
                    <a:pt x="86" y="245"/>
                  </a:lnTo>
                  <a:lnTo>
                    <a:pt x="115" y="245"/>
                  </a:lnTo>
                  <a:lnTo>
                    <a:pt x="115" y="326"/>
                  </a:lnTo>
                  <a:lnTo>
                    <a:pt x="201" y="326"/>
                  </a:lnTo>
                  <a:lnTo>
                    <a:pt x="201" y="408"/>
                  </a:lnTo>
                  <a:lnTo>
                    <a:pt x="115" y="408"/>
                  </a:lnTo>
                  <a:lnTo>
                    <a:pt x="115" y="462"/>
                  </a:lnTo>
                  <a:lnTo>
                    <a:pt x="374" y="462"/>
                  </a:lnTo>
                  <a:lnTo>
                    <a:pt x="489" y="408"/>
                  </a:lnTo>
                  <a:lnTo>
                    <a:pt x="518" y="299"/>
                  </a:lnTo>
                  <a:lnTo>
                    <a:pt x="460" y="272"/>
                  </a:lnTo>
                  <a:lnTo>
                    <a:pt x="460" y="109"/>
                  </a:lnTo>
                  <a:lnTo>
                    <a:pt x="489" y="54"/>
                  </a:lnTo>
                  <a:lnTo>
                    <a:pt x="460" y="0"/>
                  </a:lnTo>
                  <a:lnTo>
                    <a:pt x="345" y="0"/>
                  </a:lnTo>
                  <a:lnTo>
                    <a:pt x="345" y="54"/>
                  </a:lnTo>
                  <a:lnTo>
                    <a:pt x="0" y="5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126" name="Group 468"/>
            <p:cNvGrpSpPr>
              <a:grpSpLocks/>
            </p:cNvGrpSpPr>
            <p:nvPr/>
          </p:nvGrpSpPr>
          <p:grpSpPr bwMode="auto">
            <a:xfrm>
              <a:off x="3979303" y="4730324"/>
              <a:ext cx="647326" cy="616164"/>
              <a:chOff x="1529" y="2801"/>
              <a:chExt cx="457" cy="435"/>
            </a:xfrm>
            <a:grpFill/>
          </p:grpSpPr>
          <p:sp>
            <p:nvSpPr>
              <p:cNvPr id="1344" name="Freeform 469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5" name="Freeform 470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7" name="Group 471"/>
            <p:cNvGrpSpPr>
              <a:grpSpLocks/>
            </p:cNvGrpSpPr>
            <p:nvPr/>
          </p:nvGrpSpPr>
          <p:grpSpPr bwMode="auto">
            <a:xfrm>
              <a:off x="4465151" y="4845057"/>
              <a:ext cx="488682" cy="501430"/>
              <a:chOff x="1872" y="2882"/>
              <a:chExt cx="345" cy="354"/>
            </a:xfrm>
            <a:grpFill/>
          </p:grpSpPr>
          <p:sp>
            <p:nvSpPr>
              <p:cNvPr id="1342" name="Freeform 472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3" name="Freeform 473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8" name="Group 474"/>
            <p:cNvGrpSpPr>
              <a:grpSpLocks/>
            </p:cNvGrpSpPr>
            <p:nvPr/>
          </p:nvGrpSpPr>
          <p:grpSpPr bwMode="auto">
            <a:xfrm>
              <a:off x="5238543" y="4690663"/>
              <a:ext cx="895208" cy="654409"/>
              <a:chOff x="2418" y="2773"/>
              <a:chExt cx="632" cy="462"/>
            </a:xfrm>
            <a:grpFill/>
          </p:grpSpPr>
          <p:sp>
            <p:nvSpPr>
              <p:cNvPr id="1340" name="Freeform 475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1" name="Freeform 476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9" name="Group 477"/>
            <p:cNvGrpSpPr>
              <a:grpSpLocks/>
            </p:cNvGrpSpPr>
            <p:nvPr/>
          </p:nvGrpSpPr>
          <p:grpSpPr bwMode="auto">
            <a:xfrm>
              <a:off x="5521837" y="4461195"/>
              <a:ext cx="446188" cy="498597"/>
              <a:chOff x="2618" y="2611"/>
              <a:chExt cx="315" cy="352"/>
            </a:xfrm>
            <a:grpFill/>
          </p:grpSpPr>
          <p:sp>
            <p:nvSpPr>
              <p:cNvPr id="1338" name="Freeform 478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39" name="Freeform 479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0" name="Group 480"/>
            <p:cNvGrpSpPr>
              <a:grpSpLocks/>
            </p:cNvGrpSpPr>
            <p:nvPr/>
          </p:nvGrpSpPr>
          <p:grpSpPr bwMode="auto">
            <a:xfrm>
              <a:off x="5725808" y="4384705"/>
              <a:ext cx="648743" cy="575086"/>
              <a:chOff x="2762" y="2557"/>
              <a:chExt cx="458" cy="406"/>
            </a:xfrm>
            <a:grpFill/>
          </p:grpSpPr>
          <p:sp>
            <p:nvSpPr>
              <p:cNvPr id="1336" name="Freeform 481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37" name="Freeform 482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2" name="Group 486"/>
            <p:cNvGrpSpPr>
              <a:grpSpLocks/>
            </p:cNvGrpSpPr>
            <p:nvPr/>
          </p:nvGrpSpPr>
          <p:grpSpPr bwMode="auto">
            <a:xfrm>
              <a:off x="6010519" y="4883303"/>
              <a:ext cx="650159" cy="423524"/>
              <a:chOff x="2963" y="2909"/>
              <a:chExt cx="459" cy="299"/>
            </a:xfrm>
            <a:grpFill/>
          </p:grpSpPr>
          <p:sp>
            <p:nvSpPr>
              <p:cNvPr id="1332" name="Freeform 487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33" name="Freeform 488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7" name="Freeform 497"/>
            <p:cNvSpPr>
              <a:spLocks/>
            </p:cNvSpPr>
            <p:nvPr/>
          </p:nvSpPr>
          <p:spPr bwMode="auto">
            <a:xfrm>
              <a:off x="2188886" y="5384733"/>
              <a:ext cx="1828661" cy="65157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216"/>
                </a:cxn>
                <a:cxn ang="0">
                  <a:pos x="115" y="351"/>
                </a:cxn>
                <a:cxn ang="0">
                  <a:pos x="230" y="297"/>
                </a:cxn>
                <a:cxn ang="0">
                  <a:pos x="689" y="243"/>
                </a:cxn>
                <a:cxn ang="0">
                  <a:pos x="1291" y="460"/>
                </a:cxn>
                <a:cxn ang="0">
                  <a:pos x="1291" y="0"/>
                </a:cxn>
                <a:cxn ang="0">
                  <a:pos x="230" y="0"/>
                </a:cxn>
              </a:cxnLst>
              <a:rect l="0" t="0" r="r" b="b"/>
              <a:pathLst>
                <a:path w="1291" h="460">
                  <a:moveTo>
                    <a:pt x="230" y="0"/>
                  </a:moveTo>
                  <a:lnTo>
                    <a:pt x="0" y="216"/>
                  </a:lnTo>
                  <a:lnTo>
                    <a:pt x="115" y="351"/>
                  </a:lnTo>
                  <a:lnTo>
                    <a:pt x="230" y="297"/>
                  </a:lnTo>
                  <a:lnTo>
                    <a:pt x="689" y="243"/>
                  </a:lnTo>
                  <a:lnTo>
                    <a:pt x="1291" y="460"/>
                  </a:lnTo>
                  <a:lnTo>
                    <a:pt x="1291" y="0"/>
                  </a:lnTo>
                  <a:lnTo>
                    <a:pt x="23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136" name="Group 498"/>
            <p:cNvGrpSpPr>
              <a:grpSpLocks/>
            </p:cNvGrpSpPr>
            <p:nvPr/>
          </p:nvGrpSpPr>
          <p:grpSpPr bwMode="auto">
            <a:xfrm>
              <a:off x="3854654" y="5230337"/>
              <a:ext cx="1015608" cy="882461"/>
              <a:chOff x="1441" y="3154"/>
              <a:chExt cx="717" cy="623"/>
            </a:xfrm>
            <a:grpFill/>
          </p:grpSpPr>
          <p:sp>
            <p:nvSpPr>
              <p:cNvPr id="1324" name="Freeform 499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5" name="Freeform 500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grp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0" name="Freeform 505"/>
            <p:cNvSpPr>
              <a:spLocks/>
            </p:cNvSpPr>
            <p:nvPr/>
          </p:nvSpPr>
          <p:spPr bwMode="auto">
            <a:xfrm>
              <a:off x="4829184" y="5959819"/>
              <a:ext cx="407943" cy="23230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202" y="164"/>
                </a:cxn>
                <a:cxn ang="0">
                  <a:pos x="288" y="54"/>
                </a:cxn>
                <a:cxn ang="0">
                  <a:pos x="87" y="0"/>
                </a:cxn>
                <a:cxn ang="0">
                  <a:pos x="29" y="0"/>
                </a:cxn>
              </a:cxnLst>
              <a:rect l="0" t="0" r="r" b="b"/>
              <a:pathLst>
                <a:path w="288" h="164">
                  <a:moveTo>
                    <a:pt x="29" y="0"/>
                  </a:moveTo>
                  <a:lnTo>
                    <a:pt x="0" y="54"/>
                  </a:lnTo>
                  <a:lnTo>
                    <a:pt x="202" y="164"/>
                  </a:lnTo>
                  <a:lnTo>
                    <a:pt x="288" y="54"/>
                  </a:lnTo>
                  <a:lnTo>
                    <a:pt x="8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139" name="Group 507"/>
            <p:cNvGrpSpPr>
              <a:grpSpLocks/>
            </p:cNvGrpSpPr>
            <p:nvPr/>
          </p:nvGrpSpPr>
          <p:grpSpPr bwMode="auto">
            <a:xfrm>
              <a:off x="4829184" y="4692079"/>
              <a:ext cx="855547" cy="692654"/>
              <a:chOff x="2129" y="2774"/>
              <a:chExt cx="604" cy="489"/>
            </a:xfrm>
            <a:grpFill/>
          </p:grpSpPr>
          <p:sp>
            <p:nvSpPr>
              <p:cNvPr id="1318" name="Freeform 508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9" name="Freeform 509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0" name="Group 510"/>
            <p:cNvGrpSpPr>
              <a:grpSpLocks/>
            </p:cNvGrpSpPr>
            <p:nvPr/>
          </p:nvGrpSpPr>
          <p:grpSpPr bwMode="auto">
            <a:xfrm>
              <a:off x="5805130" y="5308243"/>
              <a:ext cx="528343" cy="614747"/>
              <a:chOff x="2818" y="3209"/>
              <a:chExt cx="373" cy="434"/>
            </a:xfrm>
            <a:grpFill/>
          </p:grpSpPr>
          <p:sp>
            <p:nvSpPr>
              <p:cNvPr id="1316" name="Freeform 511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7" name="Freeform 512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1" name="Group 513"/>
            <p:cNvGrpSpPr>
              <a:grpSpLocks/>
            </p:cNvGrpSpPr>
            <p:nvPr/>
          </p:nvGrpSpPr>
          <p:grpSpPr bwMode="auto">
            <a:xfrm>
              <a:off x="5521837" y="5461222"/>
              <a:ext cx="529759" cy="344201"/>
              <a:chOff x="2618" y="3317"/>
              <a:chExt cx="374" cy="243"/>
            </a:xfrm>
            <a:grpFill/>
          </p:grpSpPr>
          <p:sp>
            <p:nvSpPr>
              <p:cNvPr id="1314" name="Freeform 514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5" name="Freeform 515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9" name="Group 537"/>
            <p:cNvGrpSpPr>
              <a:grpSpLocks/>
            </p:cNvGrpSpPr>
            <p:nvPr/>
          </p:nvGrpSpPr>
          <p:grpSpPr bwMode="auto">
            <a:xfrm>
              <a:off x="5125225" y="3884692"/>
              <a:ext cx="770559" cy="566588"/>
              <a:chOff x="2338" y="2204"/>
              <a:chExt cx="544" cy="400"/>
            </a:xfrm>
            <a:grpFill/>
          </p:grpSpPr>
          <p:sp>
            <p:nvSpPr>
              <p:cNvPr id="1298" name="Freeform 538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9" name="Freeform 539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grp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51" name="Rectangle 543"/>
            <p:cNvSpPr>
              <a:spLocks noChangeArrowheads="1"/>
            </p:cNvSpPr>
            <p:nvPr/>
          </p:nvSpPr>
          <p:spPr bwMode="auto">
            <a:xfrm>
              <a:off x="2126437" y="1691200"/>
              <a:ext cx="27561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CADDO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2" name="Rectangle 544"/>
            <p:cNvSpPr>
              <a:spLocks noChangeArrowheads="1"/>
            </p:cNvSpPr>
            <p:nvPr/>
          </p:nvSpPr>
          <p:spPr bwMode="auto">
            <a:xfrm>
              <a:off x="2472548" y="1250877"/>
              <a:ext cx="33739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BOSSIER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3" name="Rectangle 545"/>
            <p:cNvSpPr>
              <a:spLocks noChangeArrowheads="1"/>
            </p:cNvSpPr>
            <p:nvPr/>
          </p:nvSpPr>
          <p:spPr bwMode="auto">
            <a:xfrm>
              <a:off x="3238489" y="1252892"/>
              <a:ext cx="44035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CLAIBORNE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4" name="Rectangle 546"/>
            <p:cNvSpPr>
              <a:spLocks noChangeArrowheads="1"/>
            </p:cNvSpPr>
            <p:nvPr/>
          </p:nvSpPr>
          <p:spPr bwMode="auto">
            <a:xfrm>
              <a:off x="4126166" y="1249910"/>
              <a:ext cx="24551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UNION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5" name="Rectangle 547"/>
            <p:cNvSpPr>
              <a:spLocks noChangeArrowheads="1"/>
            </p:cNvSpPr>
            <p:nvPr/>
          </p:nvSpPr>
          <p:spPr bwMode="auto">
            <a:xfrm>
              <a:off x="4731951" y="1252892"/>
              <a:ext cx="49895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MOREHOUSE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6" name="Rectangle 548"/>
            <p:cNvSpPr>
              <a:spLocks noChangeArrowheads="1"/>
            </p:cNvSpPr>
            <p:nvPr/>
          </p:nvSpPr>
          <p:spPr bwMode="auto">
            <a:xfrm>
              <a:off x="5343362" y="1252892"/>
              <a:ext cx="21859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7" name="Rectangle 549"/>
            <p:cNvSpPr>
              <a:spLocks noChangeArrowheads="1"/>
            </p:cNvSpPr>
            <p:nvPr/>
          </p:nvSpPr>
          <p:spPr bwMode="auto">
            <a:xfrm>
              <a:off x="5669149" y="1252892"/>
              <a:ext cx="19799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8" name="Rectangle 550"/>
            <p:cNvSpPr>
              <a:spLocks noChangeArrowheads="1"/>
            </p:cNvSpPr>
            <p:nvPr/>
          </p:nvSpPr>
          <p:spPr bwMode="auto">
            <a:xfrm>
              <a:off x="2387493" y="2474617"/>
              <a:ext cx="31996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DESOTO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9" name="Rectangle 551"/>
            <p:cNvSpPr>
              <a:spLocks noChangeArrowheads="1"/>
            </p:cNvSpPr>
            <p:nvPr/>
          </p:nvSpPr>
          <p:spPr bwMode="auto">
            <a:xfrm>
              <a:off x="2915685" y="2324376"/>
              <a:ext cx="16156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0" name="Rectangle 552"/>
            <p:cNvSpPr>
              <a:spLocks noChangeArrowheads="1"/>
            </p:cNvSpPr>
            <p:nvPr/>
          </p:nvSpPr>
          <p:spPr bwMode="auto">
            <a:xfrm>
              <a:off x="2901769" y="2414397"/>
              <a:ext cx="23284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RIVER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1" name="Rectangle 553"/>
            <p:cNvSpPr>
              <a:spLocks noChangeArrowheads="1"/>
            </p:cNvSpPr>
            <p:nvPr/>
          </p:nvSpPr>
          <p:spPr bwMode="auto">
            <a:xfrm>
              <a:off x="3221492" y="2021166"/>
              <a:ext cx="38491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BIENVILLE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2" name="Rectangle 554"/>
            <p:cNvSpPr>
              <a:spLocks noChangeArrowheads="1"/>
            </p:cNvSpPr>
            <p:nvPr/>
          </p:nvSpPr>
          <p:spPr bwMode="auto">
            <a:xfrm>
              <a:off x="3830049" y="2019429"/>
              <a:ext cx="359566" cy="912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JACKSON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3" name="Rectangle 555"/>
            <p:cNvSpPr>
              <a:spLocks noChangeArrowheads="1"/>
            </p:cNvSpPr>
            <p:nvPr/>
          </p:nvSpPr>
          <p:spPr bwMode="auto">
            <a:xfrm>
              <a:off x="3685530" y="1626393"/>
              <a:ext cx="473816" cy="152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LINCOLN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64" name="Rectangle 556"/>
            <p:cNvSpPr>
              <a:spLocks noChangeArrowheads="1"/>
            </p:cNvSpPr>
            <p:nvPr/>
          </p:nvSpPr>
          <p:spPr bwMode="auto">
            <a:xfrm>
              <a:off x="4312948" y="1820897"/>
              <a:ext cx="39283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OUACHITA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5" name="Rectangle 557"/>
            <p:cNvSpPr>
              <a:spLocks noChangeArrowheads="1"/>
            </p:cNvSpPr>
            <p:nvPr/>
          </p:nvSpPr>
          <p:spPr bwMode="auto">
            <a:xfrm>
              <a:off x="4967998" y="1809565"/>
              <a:ext cx="391246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RICHLAND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6" name="Rectangle 558"/>
            <p:cNvSpPr>
              <a:spLocks noChangeArrowheads="1"/>
            </p:cNvSpPr>
            <p:nvPr/>
          </p:nvSpPr>
          <p:spPr bwMode="auto">
            <a:xfrm>
              <a:off x="5588195" y="1958936"/>
              <a:ext cx="35481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MADISON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7" name="Rectangle 559"/>
            <p:cNvSpPr>
              <a:spLocks noChangeArrowheads="1"/>
            </p:cNvSpPr>
            <p:nvPr/>
          </p:nvSpPr>
          <p:spPr bwMode="auto">
            <a:xfrm>
              <a:off x="2637227" y="3233695"/>
              <a:ext cx="27878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SABINE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0" name="Rectangle 572"/>
            <p:cNvSpPr>
              <a:spLocks noChangeArrowheads="1"/>
            </p:cNvSpPr>
            <p:nvPr/>
          </p:nvSpPr>
          <p:spPr bwMode="auto">
            <a:xfrm>
              <a:off x="2945914" y="1142408"/>
              <a:ext cx="7128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1" name="Rectangle 573"/>
            <p:cNvSpPr>
              <a:spLocks noChangeArrowheads="1"/>
            </p:cNvSpPr>
            <p:nvPr/>
          </p:nvSpPr>
          <p:spPr bwMode="auto">
            <a:xfrm>
              <a:off x="2956612" y="1224563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2" name="Rectangle 574"/>
            <p:cNvSpPr>
              <a:spLocks noChangeArrowheads="1"/>
            </p:cNvSpPr>
            <p:nvPr/>
          </p:nvSpPr>
          <p:spPr bwMode="auto">
            <a:xfrm>
              <a:off x="2955196" y="1308135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3" name="Rectangle 575"/>
            <p:cNvSpPr>
              <a:spLocks noChangeArrowheads="1"/>
            </p:cNvSpPr>
            <p:nvPr/>
          </p:nvSpPr>
          <p:spPr bwMode="auto">
            <a:xfrm>
              <a:off x="2956612" y="1390290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4" name="Rectangle 576"/>
            <p:cNvSpPr>
              <a:spLocks noChangeArrowheads="1"/>
            </p:cNvSpPr>
            <p:nvPr/>
          </p:nvSpPr>
          <p:spPr bwMode="auto">
            <a:xfrm>
              <a:off x="2958028" y="1473861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5" name="Rectangle 577"/>
            <p:cNvSpPr>
              <a:spLocks noChangeArrowheads="1"/>
            </p:cNvSpPr>
            <p:nvPr/>
          </p:nvSpPr>
          <p:spPr bwMode="auto">
            <a:xfrm>
              <a:off x="2956612" y="1557434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6" name="Rectangle 578"/>
            <p:cNvSpPr>
              <a:spLocks noChangeArrowheads="1"/>
            </p:cNvSpPr>
            <p:nvPr/>
          </p:nvSpPr>
          <p:spPr bwMode="auto">
            <a:xfrm>
              <a:off x="2955196" y="1639589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8" name="Rectangle 580"/>
            <p:cNvSpPr>
              <a:spLocks noChangeArrowheads="1"/>
            </p:cNvSpPr>
            <p:nvPr/>
          </p:nvSpPr>
          <p:spPr bwMode="auto">
            <a:xfrm>
              <a:off x="3878733" y="2570208"/>
              <a:ext cx="20275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WINN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9" name="Rectangle 581"/>
            <p:cNvSpPr>
              <a:spLocks noChangeArrowheads="1"/>
            </p:cNvSpPr>
            <p:nvPr/>
          </p:nvSpPr>
          <p:spPr bwMode="auto">
            <a:xfrm>
              <a:off x="4396717" y="2381818"/>
              <a:ext cx="41183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CALDWELL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0" name="Rectangle 582"/>
            <p:cNvSpPr>
              <a:spLocks noChangeArrowheads="1"/>
            </p:cNvSpPr>
            <p:nvPr/>
          </p:nvSpPr>
          <p:spPr bwMode="auto">
            <a:xfrm>
              <a:off x="4987828" y="2371903"/>
              <a:ext cx="37699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FRANKLIN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1" name="Rectangle 583"/>
            <p:cNvSpPr>
              <a:spLocks noChangeArrowheads="1"/>
            </p:cNvSpPr>
            <p:nvPr/>
          </p:nvSpPr>
          <p:spPr bwMode="auto">
            <a:xfrm>
              <a:off x="5507672" y="2373320"/>
              <a:ext cx="30412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TENSAS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2" name="Rectangle 584"/>
            <p:cNvSpPr>
              <a:spLocks noChangeArrowheads="1"/>
            </p:cNvSpPr>
            <p:nvPr/>
          </p:nvSpPr>
          <p:spPr bwMode="auto">
            <a:xfrm>
              <a:off x="3953706" y="3102317"/>
              <a:ext cx="26611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GRANT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3" name="Rectangle 585"/>
            <p:cNvSpPr>
              <a:spLocks noChangeArrowheads="1"/>
            </p:cNvSpPr>
            <p:nvPr/>
          </p:nvSpPr>
          <p:spPr bwMode="auto">
            <a:xfrm>
              <a:off x="4371553" y="3003793"/>
              <a:ext cx="33105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LASALLE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4" name="Rectangle 586"/>
            <p:cNvSpPr>
              <a:spLocks noChangeArrowheads="1"/>
            </p:cNvSpPr>
            <p:nvPr/>
          </p:nvSpPr>
          <p:spPr bwMode="auto">
            <a:xfrm>
              <a:off x="4802271" y="2745851"/>
              <a:ext cx="4656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CATAHOULA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5" name="Rectangle 587"/>
            <p:cNvSpPr>
              <a:spLocks noChangeArrowheads="1"/>
            </p:cNvSpPr>
            <p:nvPr/>
          </p:nvSpPr>
          <p:spPr bwMode="auto">
            <a:xfrm>
              <a:off x="5196049" y="2946989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6" name="Rectangle 588"/>
            <p:cNvSpPr>
              <a:spLocks noChangeArrowheads="1"/>
            </p:cNvSpPr>
            <p:nvPr/>
          </p:nvSpPr>
          <p:spPr bwMode="auto">
            <a:xfrm>
              <a:off x="5196049" y="3030561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7" name="Rectangle 589"/>
            <p:cNvSpPr>
              <a:spLocks noChangeArrowheads="1"/>
            </p:cNvSpPr>
            <p:nvPr/>
          </p:nvSpPr>
          <p:spPr bwMode="auto">
            <a:xfrm>
              <a:off x="5196049" y="3112716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8" name="Rectangle 590"/>
            <p:cNvSpPr>
              <a:spLocks noChangeArrowheads="1"/>
            </p:cNvSpPr>
            <p:nvPr/>
          </p:nvSpPr>
          <p:spPr bwMode="auto">
            <a:xfrm>
              <a:off x="5196049" y="3196288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9" name="Rectangle 591"/>
            <p:cNvSpPr>
              <a:spLocks noChangeArrowheads="1"/>
            </p:cNvSpPr>
            <p:nvPr/>
          </p:nvSpPr>
          <p:spPr bwMode="auto">
            <a:xfrm>
              <a:off x="5196049" y="3278443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0" name="Rectangle 592"/>
            <p:cNvSpPr>
              <a:spLocks noChangeArrowheads="1"/>
            </p:cNvSpPr>
            <p:nvPr/>
          </p:nvSpPr>
          <p:spPr bwMode="auto">
            <a:xfrm>
              <a:off x="5196049" y="3360598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1" name="Rectangle 593"/>
            <p:cNvSpPr>
              <a:spLocks noChangeArrowheads="1"/>
            </p:cNvSpPr>
            <p:nvPr/>
          </p:nvSpPr>
          <p:spPr bwMode="auto">
            <a:xfrm>
              <a:off x="5196049" y="344417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2" name="Rectangle 594"/>
            <p:cNvSpPr>
              <a:spLocks noChangeArrowheads="1"/>
            </p:cNvSpPr>
            <p:nvPr/>
          </p:nvSpPr>
          <p:spPr bwMode="auto">
            <a:xfrm>
              <a:off x="5215879" y="3526325"/>
              <a:ext cx="205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3" name="Rectangle 595"/>
            <p:cNvSpPr>
              <a:spLocks noChangeArrowheads="1"/>
            </p:cNvSpPr>
            <p:nvPr/>
          </p:nvSpPr>
          <p:spPr bwMode="auto">
            <a:xfrm>
              <a:off x="5196049" y="3611313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4" name="Rectangle 596"/>
            <p:cNvSpPr>
              <a:spLocks noChangeArrowheads="1"/>
            </p:cNvSpPr>
            <p:nvPr/>
          </p:nvSpPr>
          <p:spPr bwMode="auto">
            <a:xfrm>
              <a:off x="3035935" y="3777040"/>
              <a:ext cx="32630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VERNON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5" name="Rectangle 597"/>
            <p:cNvSpPr>
              <a:spLocks noChangeArrowheads="1"/>
            </p:cNvSpPr>
            <p:nvPr/>
          </p:nvSpPr>
          <p:spPr bwMode="auto">
            <a:xfrm>
              <a:off x="3899981" y="3716132"/>
              <a:ext cx="334222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RAPIDES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6" name="Rectangle 598"/>
            <p:cNvSpPr>
              <a:spLocks noChangeArrowheads="1"/>
            </p:cNvSpPr>
            <p:nvPr/>
          </p:nvSpPr>
          <p:spPr bwMode="auto">
            <a:xfrm>
              <a:off x="4603965" y="3815285"/>
              <a:ext cx="44826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AVOYELLES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7" name="Rectangle 599"/>
            <p:cNvSpPr>
              <a:spLocks noChangeArrowheads="1"/>
            </p:cNvSpPr>
            <p:nvPr/>
          </p:nvSpPr>
          <p:spPr bwMode="auto">
            <a:xfrm>
              <a:off x="2822047" y="4354959"/>
              <a:ext cx="548635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BEAUREGARD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8" name="Rectangle 600"/>
            <p:cNvSpPr>
              <a:spLocks noChangeArrowheads="1"/>
            </p:cNvSpPr>
            <p:nvPr/>
          </p:nvSpPr>
          <p:spPr bwMode="auto">
            <a:xfrm>
              <a:off x="3636517" y="4456945"/>
              <a:ext cx="249084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ALLEN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9" name="Rectangle 601"/>
            <p:cNvSpPr>
              <a:spLocks noChangeArrowheads="1"/>
            </p:cNvSpPr>
            <p:nvPr/>
          </p:nvSpPr>
          <p:spPr bwMode="auto">
            <a:xfrm>
              <a:off x="4068540" y="4350710"/>
              <a:ext cx="49212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EVANGELINE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0" name="Rectangle 602"/>
            <p:cNvSpPr>
              <a:spLocks noChangeArrowheads="1"/>
            </p:cNvSpPr>
            <p:nvPr/>
          </p:nvSpPr>
          <p:spPr bwMode="auto">
            <a:xfrm>
              <a:off x="4813089" y="4402336"/>
              <a:ext cx="11721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1" name="Rectangle 603"/>
            <p:cNvSpPr>
              <a:spLocks noChangeArrowheads="1"/>
            </p:cNvSpPr>
            <p:nvPr/>
          </p:nvSpPr>
          <p:spPr bwMode="auto">
            <a:xfrm>
              <a:off x="4700285" y="4490940"/>
              <a:ext cx="31046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LANDRY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2" name="Rectangle 604"/>
            <p:cNvSpPr>
              <a:spLocks noChangeArrowheads="1"/>
            </p:cNvSpPr>
            <p:nvPr/>
          </p:nvSpPr>
          <p:spPr bwMode="auto">
            <a:xfrm>
              <a:off x="5230044" y="4398870"/>
              <a:ext cx="285335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POINTE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3" name="Rectangle 605"/>
            <p:cNvSpPr>
              <a:spLocks noChangeArrowheads="1"/>
            </p:cNvSpPr>
            <p:nvPr/>
          </p:nvSpPr>
          <p:spPr bwMode="auto">
            <a:xfrm>
              <a:off x="5222093" y="4490392"/>
              <a:ext cx="325410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COUPEE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4" name="Rectangle 606"/>
            <p:cNvSpPr>
              <a:spLocks noChangeArrowheads="1"/>
            </p:cNvSpPr>
            <p:nvPr/>
          </p:nvSpPr>
          <p:spPr bwMode="auto">
            <a:xfrm>
              <a:off x="5496340" y="3981011"/>
              <a:ext cx="224663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WEST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18" name="Rectangle 610"/>
            <p:cNvSpPr>
              <a:spLocks noChangeArrowheads="1"/>
            </p:cNvSpPr>
            <p:nvPr/>
          </p:nvSpPr>
          <p:spPr bwMode="auto">
            <a:xfrm>
              <a:off x="6495406" y="4004022"/>
              <a:ext cx="9662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9" name="Rectangle 611"/>
            <p:cNvSpPr>
              <a:spLocks noChangeArrowheads="1"/>
            </p:cNvSpPr>
            <p:nvPr/>
          </p:nvSpPr>
          <p:spPr bwMode="auto">
            <a:xfrm>
              <a:off x="6401314" y="4102079"/>
              <a:ext cx="30571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HELENA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3" name="Rectangle 615"/>
            <p:cNvSpPr>
              <a:spLocks noChangeArrowheads="1"/>
            </p:cNvSpPr>
            <p:nvPr/>
          </p:nvSpPr>
          <p:spPr bwMode="auto">
            <a:xfrm>
              <a:off x="6911303" y="4279887"/>
              <a:ext cx="2059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5" name="Rectangle 617"/>
            <p:cNvSpPr>
              <a:spLocks noChangeArrowheads="1"/>
            </p:cNvSpPr>
            <p:nvPr/>
          </p:nvSpPr>
          <p:spPr bwMode="auto">
            <a:xfrm>
              <a:off x="6895811" y="4445613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6" name="Rectangle 618"/>
            <p:cNvSpPr>
              <a:spLocks noChangeArrowheads="1"/>
            </p:cNvSpPr>
            <p:nvPr/>
          </p:nvSpPr>
          <p:spPr bwMode="auto">
            <a:xfrm>
              <a:off x="6895811" y="4529185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7" name="Rectangle 619"/>
            <p:cNvSpPr>
              <a:spLocks noChangeArrowheads="1"/>
            </p:cNvSpPr>
            <p:nvPr/>
          </p:nvSpPr>
          <p:spPr bwMode="auto">
            <a:xfrm>
              <a:off x="6894139" y="4612757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9" name="Rectangle 621"/>
            <p:cNvSpPr>
              <a:spLocks noChangeArrowheads="1"/>
            </p:cNvSpPr>
            <p:nvPr/>
          </p:nvSpPr>
          <p:spPr bwMode="auto">
            <a:xfrm>
              <a:off x="2776720" y="5032031"/>
              <a:ext cx="444444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CALCASIEU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0" name="Rectangle 622"/>
            <p:cNvSpPr>
              <a:spLocks noChangeArrowheads="1"/>
            </p:cNvSpPr>
            <p:nvPr/>
          </p:nvSpPr>
          <p:spPr bwMode="auto">
            <a:xfrm>
              <a:off x="3514701" y="4968140"/>
              <a:ext cx="463980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JEFFERSON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1" name="Rectangle 623"/>
            <p:cNvSpPr>
              <a:spLocks noChangeArrowheads="1"/>
            </p:cNvSpPr>
            <p:nvPr/>
          </p:nvSpPr>
          <p:spPr bwMode="auto">
            <a:xfrm>
              <a:off x="3632268" y="5063194"/>
              <a:ext cx="234432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DAVIS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2" name="Rectangle 624"/>
            <p:cNvSpPr>
              <a:spLocks noChangeArrowheads="1"/>
            </p:cNvSpPr>
            <p:nvPr/>
          </p:nvSpPr>
          <p:spPr bwMode="auto">
            <a:xfrm>
              <a:off x="4122366" y="4969707"/>
              <a:ext cx="286938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ACADIA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3" name="Rectangle 625"/>
            <p:cNvSpPr>
              <a:spLocks noChangeArrowheads="1"/>
            </p:cNvSpPr>
            <p:nvPr/>
          </p:nvSpPr>
          <p:spPr bwMode="auto">
            <a:xfrm>
              <a:off x="2955196" y="5520714"/>
              <a:ext cx="400487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CAMERON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4" name="Rectangle 626"/>
            <p:cNvSpPr>
              <a:spLocks noChangeArrowheads="1"/>
            </p:cNvSpPr>
            <p:nvPr/>
          </p:nvSpPr>
          <p:spPr bwMode="auto">
            <a:xfrm>
              <a:off x="4208771" y="5577372"/>
              <a:ext cx="423193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VERMILION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5" name="Rectangle 627"/>
            <p:cNvSpPr>
              <a:spLocks noChangeArrowheads="1"/>
            </p:cNvSpPr>
            <p:nvPr/>
          </p:nvSpPr>
          <p:spPr bwMode="auto">
            <a:xfrm rot="18420000">
              <a:off x="4504752" y="5018105"/>
              <a:ext cx="362734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LAFAYETTE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6" name="Rectangle 628"/>
            <p:cNvSpPr>
              <a:spLocks noChangeArrowheads="1"/>
            </p:cNvSpPr>
            <p:nvPr/>
          </p:nvSpPr>
          <p:spPr bwMode="auto">
            <a:xfrm>
              <a:off x="5086469" y="4949876"/>
              <a:ext cx="11721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7" name="Rectangle 629"/>
            <p:cNvSpPr>
              <a:spLocks noChangeArrowheads="1"/>
            </p:cNvSpPr>
            <p:nvPr/>
          </p:nvSpPr>
          <p:spPr bwMode="auto">
            <a:xfrm>
              <a:off x="5017574" y="5038481"/>
              <a:ext cx="29145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MARTIN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9" name="Rectangle 631"/>
            <p:cNvSpPr>
              <a:spLocks noChangeArrowheads="1"/>
            </p:cNvSpPr>
            <p:nvPr/>
          </p:nvSpPr>
          <p:spPr bwMode="auto">
            <a:xfrm>
              <a:off x="5506480" y="5751597"/>
              <a:ext cx="11862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0" name="Rectangle 632"/>
            <p:cNvSpPr>
              <a:spLocks noChangeArrowheads="1"/>
            </p:cNvSpPr>
            <p:nvPr/>
          </p:nvSpPr>
          <p:spPr bwMode="auto">
            <a:xfrm>
              <a:off x="5477246" y="5856436"/>
              <a:ext cx="222818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1" name="Rectangle 633"/>
            <p:cNvSpPr>
              <a:spLocks noChangeArrowheads="1"/>
            </p:cNvSpPr>
            <p:nvPr/>
          </p:nvSpPr>
          <p:spPr bwMode="auto">
            <a:xfrm>
              <a:off x="5749889" y="5566041"/>
              <a:ext cx="11862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2" name="Rectangle 634"/>
            <p:cNvSpPr>
              <a:spLocks noChangeArrowheads="1"/>
            </p:cNvSpPr>
            <p:nvPr/>
          </p:nvSpPr>
          <p:spPr bwMode="auto">
            <a:xfrm>
              <a:off x="5732693" y="5648196"/>
              <a:ext cx="294953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MARTIN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4" name="Rectangle 636"/>
            <p:cNvSpPr>
              <a:spLocks noChangeArrowheads="1"/>
            </p:cNvSpPr>
            <p:nvPr/>
          </p:nvSpPr>
          <p:spPr bwMode="auto">
            <a:xfrm>
              <a:off x="5940821" y="4494257"/>
              <a:ext cx="16632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EAST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5" name="Rectangle 637"/>
            <p:cNvSpPr>
              <a:spLocks noChangeArrowheads="1"/>
            </p:cNvSpPr>
            <p:nvPr/>
          </p:nvSpPr>
          <p:spPr bwMode="auto">
            <a:xfrm>
              <a:off x="5929538" y="4571920"/>
              <a:ext cx="21859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BATON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6" name="Rectangle 638"/>
            <p:cNvSpPr>
              <a:spLocks noChangeArrowheads="1"/>
            </p:cNvSpPr>
            <p:nvPr/>
          </p:nvSpPr>
          <p:spPr bwMode="auto">
            <a:xfrm>
              <a:off x="5935845" y="4651002"/>
              <a:ext cx="23284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ROUGE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8" name="Rectangle 640"/>
            <p:cNvSpPr>
              <a:spLocks noChangeArrowheads="1"/>
            </p:cNvSpPr>
            <p:nvPr/>
          </p:nvSpPr>
          <p:spPr bwMode="auto">
            <a:xfrm>
              <a:off x="7487790" y="4567681"/>
              <a:ext cx="97784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9" name="Rectangle 641"/>
            <p:cNvSpPr>
              <a:spLocks noChangeArrowheads="1"/>
            </p:cNvSpPr>
            <p:nvPr/>
          </p:nvSpPr>
          <p:spPr bwMode="auto">
            <a:xfrm>
              <a:off x="7360413" y="4669443"/>
              <a:ext cx="384721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TAMMANY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50" name="Rectangle 642"/>
            <p:cNvSpPr>
              <a:spLocks noChangeArrowheads="1"/>
            </p:cNvSpPr>
            <p:nvPr/>
          </p:nvSpPr>
          <p:spPr bwMode="auto">
            <a:xfrm>
              <a:off x="5606584" y="5074767"/>
              <a:ext cx="389530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IBERVILLE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51" name="Rectangle 643"/>
            <p:cNvSpPr>
              <a:spLocks noChangeArrowheads="1"/>
            </p:cNvSpPr>
            <p:nvPr/>
          </p:nvSpPr>
          <p:spPr bwMode="auto">
            <a:xfrm>
              <a:off x="5626655" y="4619839"/>
              <a:ext cx="185948" cy="769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WEST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52" name="Rectangle 644"/>
            <p:cNvSpPr>
              <a:spLocks noChangeArrowheads="1"/>
            </p:cNvSpPr>
            <p:nvPr/>
          </p:nvSpPr>
          <p:spPr bwMode="auto">
            <a:xfrm>
              <a:off x="5636571" y="4690663"/>
              <a:ext cx="221214" cy="769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BATON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55" name="Rectangle 647"/>
            <p:cNvSpPr>
              <a:spLocks noChangeArrowheads="1"/>
            </p:cNvSpPr>
            <p:nvPr/>
          </p:nvSpPr>
          <p:spPr bwMode="auto">
            <a:xfrm>
              <a:off x="6753102" y="5148032"/>
              <a:ext cx="120472" cy="937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57" name="Rectangle 649"/>
            <p:cNvSpPr>
              <a:spLocks noChangeArrowheads="1"/>
            </p:cNvSpPr>
            <p:nvPr/>
          </p:nvSpPr>
          <p:spPr bwMode="auto">
            <a:xfrm>
              <a:off x="6942765" y="5416530"/>
              <a:ext cx="97784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59" name="Rectangle 651"/>
            <p:cNvSpPr>
              <a:spLocks noChangeArrowheads="1"/>
            </p:cNvSpPr>
            <p:nvPr/>
          </p:nvSpPr>
          <p:spPr bwMode="auto">
            <a:xfrm>
              <a:off x="6762663" y="5632614"/>
              <a:ext cx="4276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60" name="Rectangle 652"/>
            <p:cNvSpPr>
              <a:spLocks noChangeArrowheads="1"/>
            </p:cNvSpPr>
            <p:nvPr/>
          </p:nvSpPr>
          <p:spPr bwMode="auto">
            <a:xfrm>
              <a:off x="6802324" y="5714769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61" name="Rectangle 653"/>
            <p:cNvSpPr>
              <a:spLocks noChangeArrowheads="1"/>
            </p:cNvSpPr>
            <p:nvPr/>
          </p:nvSpPr>
          <p:spPr bwMode="auto">
            <a:xfrm>
              <a:off x="6877197" y="5798341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62" name="Rectangle 654"/>
            <p:cNvSpPr>
              <a:spLocks noChangeArrowheads="1"/>
            </p:cNvSpPr>
            <p:nvPr/>
          </p:nvSpPr>
          <p:spPr bwMode="auto">
            <a:xfrm>
              <a:off x="6916803" y="5880497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63" name="Rectangle 655"/>
            <p:cNvSpPr>
              <a:spLocks noChangeArrowheads="1"/>
            </p:cNvSpPr>
            <p:nvPr/>
          </p:nvSpPr>
          <p:spPr bwMode="auto">
            <a:xfrm>
              <a:off x="6975134" y="5964068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64" name="Rectangle 656"/>
            <p:cNvSpPr>
              <a:spLocks noChangeArrowheads="1"/>
            </p:cNvSpPr>
            <p:nvPr/>
          </p:nvSpPr>
          <p:spPr bwMode="auto">
            <a:xfrm>
              <a:off x="7013136" y="604764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65" name="Rectangle 657"/>
            <p:cNvSpPr>
              <a:spLocks noChangeArrowheads="1"/>
            </p:cNvSpPr>
            <p:nvPr/>
          </p:nvSpPr>
          <p:spPr bwMode="auto">
            <a:xfrm>
              <a:off x="7072628" y="6129795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66" name="Rectangle 658"/>
            <p:cNvSpPr>
              <a:spLocks noChangeArrowheads="1"/>
            </p:cNvSpPr>
            <p:nvPr/>
          </p:nvSpPr>
          <p:spPr bwMode="auto">
            <a:xfrm>
              <a:off x="7129286" y="6213366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67" name="Rectangle 659"/>
            <p:cNvSpPr>
              <a:spLocks noChangeArrowheads="1"/>
            </p:cNvSpPr>
            <p:nvPr/>
          </p:nvSpPr>
          <p:spPr bwMode="auto">
            <a:xfrm>
              <a:off x="7206018" y="6295522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69" name="Rectangle 661"/>
            <p:cNvSpPr>
              <a:spLocks noChangeArrowheads="1"/>
            </p:cNvSpPr>
            <p:nvPr/>
          </p:nvSpPr>
          <p:spPr bwMode="auto">
            <a:xfrm>
              <a:off x="7244263" y="5396064"/>
              <a:ext cx="31680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70" name="Rectangle 662"/>
            <p:cNvSpPr>
              <a:spLocks noChangeArrowheads="1"/>
            </p:cNvSpPr>
            <p:nvPr/>
          </p:nvSpPr>
          <p:spPr bwMode="auto">
            <a:xfrm>
              <a:off x="7258427" y="5464055"/>
              <a:ext cx="42769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71" name="Rectangle 663"/>
            <p:cNvSpPr>
              <a:spLocks noChangeArrowheads="1"/>
            </p:cNvSpPr>
            <p:nvPr/>
          </p:nvSpPr>
          <p:spPr bwMode="auto">
            <a:xfrm>
              <a:off x="7299505" y="5533461"/>
              <a:ext cx="38016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72" name="Rectangle 664"/>
            <p:cNvSpPr>
              <a:spLocks noChangeArrowheads="1"/>
            </p:cNvSpPr>
            <p:nvPr/>
          </p:nvSpPr>
          <p:spPr bwMode="auto">
            <a:xfrm>
              <a:off x="7315086" y="5601452"/>
              <a:ext cx="38016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73" name="Rectangle 665"/>
            <p:cNvSpPr>
              <a:spLocks noChangeArrowheads="1"/>
            </p:cNvSpPr>
            <p:nvPr/>
          </p:nvSpPr>
          <p:spPr bwMode="auto">
            <a:xfrm>
              <a:off x="7323585" y="5669442"/>
              <a:ext cx="42769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74" name="Rectangle 666"/>
            <p:cNvSpPr>
              <a:spLocks noChangeArrowheads="1"/>
            </p:cNvSpPr>
            <p:nvPr/>
          </p:nvSpPr>
          <p:spPr bwMode="auto">
            <a:xfrm>
              <a:off x="7346248" y="5738850"/>
              <a:ext cx="4593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75" name="Rectangle 667"/>
            <p:cNvSpPr>
              <a:spLocks noChangeArrowheads="1"/>
            </p:cNvSpPr>
            <p:nvPr/>
          </p:nvSpPr>
          <p:spPr bwMode="auto">
            <a:xfrm>
              <a:off x="7354747" y="5806840"/>
              <a:ext cx="42769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76" name="Rectangle 668"/>
            <p:cNvSpPr>
              <a:spLocks noChangeArrowheads="1"/>
            </p:cNvSpPr>
            <p:nvPr/>
          </p:nvSpPr>
          <p:spPr bwMode="auto">
            <a:xfrm>
              <a:off x="7358782" y="5876247"/>
              <a:ext cx="49105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77" name="Rectangle 669"/>
            <p:cNvSpPr>
              <a:spLocks noChangeArrowheads="1"/>
            </p:cNvSpPr>
            <p:nvPr/>
          </p:nvSpPr>
          <p:spPr bwMode="auto">
            <a:xfrm>
              <a:off x="7370128" y="5944237"/>
              <a:ext cx="4593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78" name="Rectangle 670"/>
            <p:cNvSpPr>
              <a:spLocks noChangeArrowheads="1"/>
            </p:cNvSpPr>
            <p:nvPr/>
          </p:nvSpPr>
          <p:spPr bwMode="auto">
            <a:xfrm>
              <a:off x="7575716" y="5619866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79" name="Rectangle 671"/>
            <p:cNvSpPr>
              <a:spLocks noChangeArrowheads="1"/>
            </p:cNvSpPr>
            <p:nvPr/>
          </p:nvSpPr>
          <p:spPr bwMode="auto">
            <a:xfrm>
              <a:off x="7635208" y="5703438"/>
              <a:ext cx="4276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80" name="Rectangle 672"/>
            <p:cNvSpPr>
              <a:spLocks noChangeArrowheads="1"/>
            </p:cNvSpPr>
            <p:nvPr/>
          </p:nvSpPr>
          <p:spPr bwMode="auto">
            <a:xfrm>
              <a:off x="7693041" y="5787010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81" name="Rectangle 673"/>
            <p:cNvSpPr>
              <a:spLocks noChangeArrowheads="1"/>
            </p:cNvSpPr>
            <p:nvPr/>
          </p:nvSpPr>
          <p:spPr bwMode="auto">
            <a:xfrm>
              <a:off x="7769517" y="5870581"/>
              <a:ext cx="58609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Q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82" name="Rectangle 674"/>
            <p:cNvSpPr>
              <a:spLocks noChangeArrowheads="1"/>
            </p:cNvSpPr>
            <p:nvPr/>
          </p:nvSpPr>
          <p:spPr bwMode="auto">
            <a:xfrm>
              <a:off x="7847678" y="5952736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83" name="Rectangle 675"/>
            <p:cNvSpPr>
              <a:spLocks noChangeArrowheads="1"/>
            </p:cNvSpPr>
            <p:nvPr/>
          </p:nvSpPr>
          <p:spPr bwMode="auto">
            <a:xfrm>
              <a:off x="7924168" y="6034891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84" name="Rectangle 676"/>
            <p:cNvSpPr>
              <a:spLocks noChangeArrowheads="1"/>
            </p:cNvSpPr>
            <p:nvPr/>
          </p:nvSpPr>
          <p:spPr bwMode="auto">
            <a:xfrm>
              <a:off x="8000657" y="6118463"/>
              <a:ext cx="63360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85" name="Rectangle 677"/>
            <p:cNvSpPr>
              <a:spLocks noChangeArrowheads="1"/>
            </p:cNvSpPr>
            <p:nvPr/>
          </p:nvSpPr>
          <p:spPr bwMode="auto">
            <a:xfrm>
              <a:off x="8115391" y="6200619"/>
              <a:ext cx="4118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I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86" name="Rectangle 678"/>
            <p:cNvSpPr>
              <a:spLocks noChangeArrowheads="1"/>
            </p:cNvSpPr>
            <p:nvPr/>
          </p:nvSpPr>
          <p:spPr bwMode="auto">
            <a:xfrm>
              <a:off x="8213127" y="6284190"/>
              <a:ext cx="55441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87" name="Rectangle 679"/>
            <p:cNvSpPr>
              <a:spLocks noChangeArrowheads="1"/>
            </p:cNvSpPr>
            <p:nvPr/>
          </p:nvSpPr>
          <p:spPr bwMode="auto">
            <a:xfrm>
              <a:off x="8327862" y="6366345"/>
              <a:ext cx="50688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88" name="Rectangle 680"/>
            <p:cNvSpPr>
              <a:spLocks noChangeArrowheads="1"/>
            </p:cNvSpPr>
            <p:nvPr/>
          </p:nvSpPr>
          <p:spPr bwMode="auto">
            <a:xfrm>
              <a:off x="8403859" y="6449917"/>
              <a:ext cx="112464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  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90" name="Rectangle 682"/>
            <p:cNvSpPr>
              <a:spLocks noChangeArrowheads="1"/>
            </p:cNvSpPr>
            <p:nvPr/>
          </p:nvSpPr>
          <p:spPr bwMode="auto">
            <a:xfrm>
              <a:off x="7578549" y="5221838"/>
              <a:ext cx="304127" cy="76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</a:rPr>
                <a:t>ORLEANS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92" name="Rectangle 688"/>
            <p:cNvSpPr>
              <a:spLocks noChangeArrowheads="1"/>
            </p:cNvSpPr>
            <p:nvPr/>
          </p:nvSpPr>
          <p:spPr bwMode="auto">
            <a:xfrm>
              <a:off x="6901477" y="3958348"/>
              <a:ext cx="45937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95" name="Rectangle 684"/>
            <p:cNvSpPr>
              <a:spLocks noChangeArrowheads="1"/>
            </p:cNvSpPr>
            <p:nvPr/>
          </p:nvSpPr>
          <p:spPr bwMode="auto">
            <a:xfrm>
              <a:off x="6413547" y="5258664"/>
              <a:ext cx="117215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68" name="Rectangle 660"/>
            <p:cNvSpPr>
              <a:spLocks noChangeArrowheads="1"/>
            </p:cNvSpPr>
            <p:nvPr/>
          </p:nvSpPr>
          <p:spPr bwMode="auto">
            <a:xfrm>
              <a:off x="6078918" y="6250572"/>
              <a:ext cx="529053" cy="9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</a:rPr>
                <a:t>TERREBONNE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46" name="Rectangle 687"/>
          <p:cNvSpPr>
            <a:spLocks noChangeArrowheads="1"/>
          </p:cNvSpPr>
          <p:nvPr/>
        </p:nvSpPr>
        <p:spPr bwMode="auto">
          <a:xfrm>
            <a:off x="8041094" y="1616181"/>
            <a:ext cx="58" cy="25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6" name="Rectangle 687"/>
          <p:cNvSpPr>
            <a:spLocks noChangeArrowheads="1"/>
          </p:cNvSpPr>
          <p:nvPr/>
        </p:nvSpPr>
        <p:spPr bwMode="auto">
          <a:xfrm>
            <a:off x="8195323" y="1770410"/>
            <a:ext cx="58" cy="25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28" name="Straight Connector 2027"/>
          <p:cNvCxnSpPr/>
          <p:nvPr/>
        </p:nvCxnSpPr>
        <p:spPr>
          <a:xfrm>
            <a:off x="0" y="685839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9" name="Rectangle 211"/>
          <p:cNvSpPr>
            <a:spLocks noChangeArrowheads="1"/>
          </p:cNvSpPr>
          <p:nvPr/>
        </p:nvSpPr>
        <p:spPr bwMode="auto">
          <a:xfrm>
            <a:off x="3215072" y="2230548"/>
            <a:ext cx="91885" cy="11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wordArtVert"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50" dirty="0">
                <a:solidFill>
                  <a:schemeClr val="bg1"/>
                </a:solidFill>
              </a:rPr>
              <a:t>N</a:t>
            </a:r>
            <a:r>
              <a:rPr lang="en-US" sz="550" dirty="0" smtClean="0">
                <a:solidFill>
                  <a:schemeClr val="bg1"/>
                </a:solidFill>
              </a:rPr>
              <a:t>ATCHITOCHES</a:t>
            </a:r>
            <a:endParaRPr lang="en-US" sz="55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00357" y="6024280"/>
            <a:ext cx="7105786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pc="140" dirty="0" smtClean="0">
                <a:solidFill>
                  <a:srgbClr val="FFFFFF"/>
                </a:solidFill>
              </a:rPr>
              <a:t>Lincoln </a:t>
            </a:r>
            <a:r>
              <a:rPr lang="en-US" sz="2000" spc="140" dirty="0" smtClean="0">
                <a:solidFill>
                  <a:srgbClr val="FFFFFF"/>
                </a:solidFill>
              </a:rPr>
              <a:t>Parish Grambling State University</a:t>
            </a:r>
            <a:r>
              <a:rPr lang="en-US" sz="2000" spc="140" dirty="0">
                <a:solidFill>
                  <a:srgbClr val="FFFFFF"/>
                </a:solidFill>
              </a:rPr>
              <a:t> </a:t>
            </a:r>
            <a:r>
              <a:rPr lang="en-US" sz="2000" spc="140" dirty="0" smtClean="0">
                <a:solidFill>
                  <a:srgbClr val="FFFFFF"/>
                </a:solidFill>
              </a:rPr>
              <a:t>- </a:t>
            </a:r>
            <a:r>
              <a:rPr lang="en-US" sz="2000" spc="140" dirty="0" smtClean="0">
                <a:solidFill>
                  <a:srgbClr val="FFFFFF"/>
                </a:solidFill>
              </a:rPr>
              <a:t>3000</a:t>
            </a:r>
            <a:endParaRPr lang="en-US" sz="2000" spc="140" dirty="0">
              <a:solidFill>
                <a:srgbClr val="FFFFFF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pc="140" dirty="0" smtClean="0">
                <a:solidFill>
                  <a:srgbClr val="FFFFFF"/>
                </a:solidFill>
              </a:rPr>
              <a:t>Nursing Home </a:t>
            </a:r>
            <a:r>
              <a:rPr lang="en-US" sz="2000" spc="140" dirty="0" smtClean="0">
                <a:solidFill>
                  <a:srgbClr val="FFFFFF"/>
                </a:solidFill>
              </a:rPr>
              <a:t>- 400</a:t>
            </a:r>
            <a:endParaRPr lang="en-US" sz="2000" spc="140" dirty="0" smtClean="0">
              <a:solidFill>
                <a:srgbClr val="FFFFFF"/>
              </a:solidFill>
            </a:endParaRPr>
          </a:p>
        </p:txBody>
      </p:sp>
      <p:sp>
        <p:nvSpPr>
          <p:cNvPr id="1031" name="Rounded Rectangle 1030"/>
          <p:cNvSpPr/>
          <p:nvPr/>
        </p:nvSpPr>
        <p:spPr>
          <a:xfrm>
            <a:off x="3286408" y="1013988"/>
            <a:ext cx="1186004" cy="102304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97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Freeform 521"/>
          <p:cNvSpPr>
            <a:spLocks/>
          </p:cNvSpPr>
          <p:nvPr/>
        </p:nvSpPr>
        <p:spPr bwMode="auto">
          <a:xfrm>
            <a:off x="5082362" y="5658384"/>
            <a:ext cx="1216839" cy="929073"/>
          </a:xfrm>
          <a:custGeom>
            <a:avLst/>
            <a:gdLst/>
            <a:ahLst/>
            <a:cxnLst>
              <a:cxn ang="0">
                <a:pos x="114" y="163"/>
              </a:cxn>
              <a:cxn ang="0">
                <a:pos x="28" y="326"/>
              </a:cxn>
              <a:cxn ang="0">
                <a:pos x="85" y="380"/>
              </a:cxn>
              <a:cxn ang="0">
                <a:pos x="0" y="489"/>
              </a:cxn>
              <a:cxn ang="0">
                <a:pos x="85" y="571"/>
              </a:cxn>
              <a:cxn ang="0">
                <a:pos x="200" y="571"/>
              </a:cxn>
              <a:cxn ang="0">
                <a:pos x="372" y="624"/>
              </a:cxn>
              <a:cxn ang="0">
                <a:pos x="429" y="678"/>
              </a:cxn>
              <a:cxn ang="0">
                <a:pos x="630" y="624"/>
              </a:cxn>
              <a:cxn ang="0">
                <a:pos x="716" y="489"/>
              </a:cxn>
              <a:cxn ang="0">
                <a:pos x="830" y="435"/>
              </a:cxn>
              <a:cxn ang="0">
                <a:pos x="888" y="516"/>
              </a:cxn>
              <a:cxn ang="0">
                <a:pos x="888" y="408"/>
              </a:cxn>
              <a:cxn ang="0">
                <a:pos x="486" y="0"/>
              </a:cxn>
              <a:cxn ang="0">
                <a:pos x="458" y="27"/>
              </a:cxn>
              <a:cxn ang="0">
                <a:pos x="401" y="27"/>
              </a:cxn>
              <a:cxn ang="0">
                <a:pos x="401" y="55"/>
              </a:cxn>
              <a:cxn ang="0">
                <a:pos x="286" y="55"/>
              </a:cxn>
              <a:cxn ang="0">
                <a:pos x="228" y="136"/>
              </a:cxn>
              <a:cxn ang="0">
                <a:pos x="114" y="163"/>
              </a:cxn>
            </a:cxnLst>
            <a:rect l="0" t="0" r="r" b="b"/>
            <a:pathLst>
              <a:path w="888" h="678">
                <a:moveTo>
                  <a:pt x="114" y="163"/>
                </a:moveTo>
                <a:lnTo>
                  <a:pt x="28" y="326"/>
                </a:lnTo>
                <a:lnTo>
                  <a:pt x="85" y="380"/>
                </a:lnTo>
                <a:lnTo>
                  <a:pt x="0" y="489"/>
                </a:lnTo>
                <a:lnTo>
                  <a:pt x="85" y="571"/>
                </a:lnTo>
                <a:lnTo>
                  <a:pt x="200" y="571"/>
                </a:lnTo>
                <a:lnTo>
                  <a:pt x="372" y="624"/>
                </a:lnTo>
                <a:lnTo>
                  <a:pt x="429" y="678"/>
                </a:lnTo>
                <a:lnTo>
                  <a:pt x="630" y="624"/>
                </a:lnTo>
                <a:lnTo>
                  <a:pt x="716" y="489"/>
                </a:lnTo>
                <a:lnTo>
                  <a:pt x="830" y="435"/>
                </a:lnTo>
                <a:lnTo>
                  <a:pt x="888" y="516"/>
                </a:lnTo>
                <a:lnTo>
                  <a:pt x="888" y="408"/>
                </a:lnTo>
                <a:lnTo>
                  <a:pt x="486" y="0"/>
                </a:lnTo>
                <a:lnTo>
                  <a:pt x="458" y="27"/>
                </a:lnTo>
                <a:lnTo>
                  <a:pt x="401" y="27"/>
                </a:lnTo>
                <a:lnTo>
                  <a:pt x="401" y="55"/>
                </a:lnTo>
                <a:lnTo>
                  <a:pt x="286" y="55"/>
                </a:lnTo>
                <a:lnTo>
                  <a:pt x="228" y="136"/>
                </a:lnTo>
                <a:lnTo>
                  <a:pt x="114" y="16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717501" name="Rectangle 717500"/>
          <p:cNvSpPr/>
          <p:nvPr/>
        </p:nvSpPr>
        <p:spPr>
          <a:xfrm>
            <a:off x="0" y="0"/>
            <a:ext cx="9144000" cy="6697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489" name="Rectangle 689"/>
          <p:cNvSpPr>
            <a:spLocks noChangeArrowheads="1"/>
          </p:cNvSpPr>
          <p:nvPr/>
        </p:nvSpPr>
        <p:spPr bwMode="auto">
          <a:xfrm>
            <a:off x="15514" y="93702"/>
            <a:ext cx="9128486" cy="60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FFFF"/>
                </a:solidFill>
              </a:rPr>
              <a:t>Potential CTNS Gap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46" name="Rectangle 687"/>
          <p:cNvSpPr>
            <a:spLocks noChangeArrowheads="1"/>
          </p:cNvSpPr>
          <p:nvPr/>
        </p:nvSpPr>
        <p:spPr bwMode="auto">
          <a:xfrm>
            <a:off x="8041094" y="1616181"/>
            <a:ext cx="58" cy="25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6" name="Rectangle 687"/>
          <p:cNvSpPr>
            <a:spLocks noChangeArrowheads="1"/>
          </p:cNvSpPr>
          <p:nvPr/>
        </p:nvSpPr>
        <p:spPr bwMode="auto">
          <a:xfrm>
            <a:off x="8195323" y="1770410"/>
            <a:ext cx="58" cy="25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28" name="Straight Connector 2027"/>
          <p:cNvCxnSpPr/>
          <p:nvPr/>
        </p:nvCxnSpPr>
        <p:spPr>
          <a:xfrm>
            <a:off x="0" y="685839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9" name="Rectangle 211"/>
          <p:cNvSpPr>
            <a:spLocks noChangeArrowheads="1"/>
          </p:cNvSpPr>
          <p:nvPr/>
        </p:nvSpPr>
        <p:spPr bwMode="auto">
          <a:xfrm>
            <a:off x="3215072" y="2230548"/>
            <a:ext cx="91885" cy="11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wordArtVert"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50" dirty="0">
                <a:solidFill>
                  <a:schemeClr val="bg1"/>
                </a:solidFill>
              </a:rPr>
              <a:t>N</a:t>
            </a:r>
            <a:r>
              <a:rPr lang="en-US" sz="550" dirty="0" smtClean="0">
                <a:solidFill>
                  <a:schemeClr val="bg1"/>
                </a:solidFill>
              </a:rPr>
              <a:t>ATCHITOCHES</a:t>
            </a:r>
            <a:endParaRPr lang="en-US" sz="550" dirty="0">
              <a:solidFill>
                <a:schemeClr val="bg1"/>
              </a:solidFill>
            </a:endParaRPr>
          </a:p>
        </p:txBody>
      </p:sp>
      <p:grpSp>
        <p:nvGrpSpPr>
          <p:cNvPr id="1031" name="Group 3"/>
          <p:cNvGrpSpPr>
            <a:grpSpLocks/>
          </p:cNvGrpSpPr>
          <p:nvPr/>
        </p:nvGrpSpPr>
        <p:grpSpPr bwMode="auto">
          <a:xfrm>
            <a:off x="1431645" y="907639"/>
            <a:ext cx="790823" cy="1205549"/>
            <a:chOff x="152" y="196"/>
            <a:chExt cx="573" cy="841"/>
          </a:xfrm>
          <a:noFill/>
        </p:grpSpPr>
        <p:sp>
          <p:nvSpPr>
            <p:cNvPr id="2438" name="Freeform 4"/>
            <p:cNvSpPr>
              <a:spLocks/>
            </p:cNvSpPr>
            <p:nvPr/>
          </p:nvSpPr>
          <p:spPr bwMode="auto">
            <a:xfrm>
              <a:off x="152" y="196"/>
              <a:ext cx="573" cy="8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29" y="0"/>
                </a:cxn>
                <a:cxn ang="0">
                  <a:pos x="257" y="299"/>
                </a:cxn>
                <a:cxn ang="0">
                  <a:pos x="314" y="542"/>
                </a:cxn>
                <a:cxn ang="0">
                  <a:pos x="400" y="678"/>
                </a:cxn>
                <a:cxn ang="0">
                  <a:pos x="573" y="814"/>
                </a:cxn>
                <a:cxn ang="0">
                  <a:pos x="429" y="814"/>
                </a:cxn>
                <a:cxn ang="0">
                  <a:pos x="372" y="733"/>
                </a:cxn>
                <a:cxn ang="0">
                  <a:pos x="229" y="705"/>
                </a:cxn>
                <a:cxn ang="0">
                  <a:pos x="114" y="841"/>
                </a:cxn>
                <a:cxn ang="0">
                  <a:pos x="0" y="841"/>
                </a:cxn>
                <a:cxn ang="0">
                  <a:pos x="29" y="0"/>
                </a:cxn>
              </a:cxnLst>
              <a:rect l="0" t="0" r="r" b="b"/>
              <a:pathLst>
                <a:path w="573" h="841">
                  <a:moveTo>
                    <a:pt x="29" y="0"/>
                  </a:moveTo>
                  <a:lnTo>
                    <a:pt x="229" y="0"/>
                  </a:lnTo>
                  <a:lnTo>
                    <a:pt x="257" y="299"/>
                  </a:lnTo>
                  <a:lnTo>
                    <a:pt x="314" y="542"/>
                  </a:lnTo>
                  <a:lnTo>
                    <a:pt x="400" y="678"/>
                  </a:lnTo>
                  <a:lnTo>
                    <a:pt x="573" y="814"/>
                  </a:lnTo>
                  <a:lnTo>
                    <a:pt x="429" y="814"/>
                  </a:lnTo>
                  <a:lnTo>
                    <a:pt x="372" y="733"/>
                  </a:lnTo>
                  <a:lnTo>
                    <a:pt x="229" y="705"/>
                  </a:lnTo>
                  <a:lnTo>
                    <a:pt x="114" y="841"/>
                  </a:lnTo>
                  <a:lnTo>
                    <a:pt x="0" y="841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39" name="Freeform 5"/>
            <p:cNvSpPr>
              <a:spLocks/>
            </p:cNvSpPr>
            <p:nvPr/>
          </p:nvSpPr>
          <p:spPr bwMode="auto">
            <a:xfrm>
              <a:off x="152" y="196"/>
              <a:ext cx="573" cy="8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29" y="0"/>
                </a:cxn>
                <a:cxn ang="0">
                  <a:pos x="257" y="299"/>
                </a:cxn>
                <a:cxn ang="0">
                  <a:pos x="314" y="542"/>
                </a:cxn>
                <a:cxn ang="0">
                  <a:pos x="400" y="678"/>
                </a:cxn>
                <a:cxn ang="0">
                  <a:pos x="573" y="814"/>
                </a:cxn>
                <a:cxn ang="0">
                  <a:pos x="429" y="814"/>
                </a:cxn>
                <a:cxn ang="0">
                  <a:pos x="372" y="733"/>
                </a:cxn>
                <a:cxn ang="0">
                  <a:pos x="229" y="705"/>
                </a:cxn>
                <a:cxn ang="0">
                  <a:pos x="114" y="841"/>
                </a:cxn>
                <a:cxn ang="0">
                  <a:pos x="0" y="841"/>
                </a:cxn>
                <a:cxn ang="0">
                  <a:pos x="29" y="0"/>
                </a:cxn>
              </a:cxnLst>
              <a:rect l="0" t="0" r="r" b="b"/>
              <a:pathLst>
                <a:path w="573" h="841">
                  <a:moveTo>
                    <a:pt x="29" y="0"/>
                  </a:moveTo>
                  <a:lnTo>
                    <a:pt x="229" y="0"/>
                  </a:lnTo>
                  <a:lnTo>
                    <a:pt x="257" y="299"/>
                  </a:lnTo>
                  <a:lnTo>
                    <a:pt x="314" y="542"/>
                  </a:lnTo>
                  <a:lnTo>
                    <a:pt x="400" y="678"/>
                  </a:lnTo>
                  <a:lnTo>
                    <a:pt x="573" y="814"/>
                  </a:lnTo>
                  <a:lnTo>
                    <a:pt x="429" y="814"/>
                  </a:lnTo>
                  <a:lnTo>
                    <a:pt x="372" y="733"/>
                  </a:lnTo>
                  <a:lnTo>
                    <a:pt x="229" y="705"/>
                  </a:lnTo>
                  <a:lnTo>
                    <a:pt x="114" y="841"/>
                  </a:lnTo>
                  <a:lnTo>
                    <a:pt x="0" y="841"/>
                  </a:lnTo>
                  <a:lnTo>
                    <a:pt x="29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9" name="Group 6"/>
          <p:cNvGrpSpPr>
            <a:grpSpLocks/>
          </p:cNvGrpSpPr>
          <p:nvPr/>
        </p:nvGrpSpPr>
        <p:grpSpPr bwMode="auto">
          <a:xfrm>
            <a:off x="1746318" y="907639"/>
            <a:ext cx="554817" cy="1166845"/>
            <a:chOff x="380" y="196"/>
            <a:chExt cx="402" cy="814"/>
          </a:xfrm>
          <a:noFill/>
        </p:grpSpPr>
        <p:sp>
          <p:nvSpPr>
            <p:cNvPr id="2436" name="Freeform 7"/>
            <p:cNvSpPr>
              <a:spLocks/>
            </p:cNvSpPr>
            <p:nvPr/>
          </p:nvSpPr>
          <p:spPr bwMode="auto">
            <a:xfrm>
              <a:off x="380" y="196"/>
              <a:ext cx="402" cy="8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9"/>
                </a:cxn>
                <a:cxn ang="0">
                  <a:pos x="86" y="542"/>
                </a:cxn>
                <a:cxn ang="0">
                  <a:pos x="172" y="678"/>
                </a:cxn>
                <a:cxn ang="0">
                  <a:pos x="345" y="814"/>
                </a:cxn>
                <a:cxn ang="0">
                  <a:pos x="373" y="814"/>
                </a:cxn>
                <a:cxn ang="0">
                  <a:pos x="373" y="678"/>
                </a:cxn>
                <a:cxn ang="0">
                  <a:pos x="402" y="651"/>
                </a:cxn>
                <a:cxn ang="0">
                  <a:pos x="345" y="651"/>
                </a:cxn>
                <a:cxn ang="0">
                  <a:pos x="345" y="272"/>
                </a:cxn>
                <a:cxn ang="0">
                  <a:pos x="316" y="272"/>
                </a:cxn>
                <a:cxn ang="0">
                  <a:pos x="345" y="190"/>
                </a:cxn>
                <a:cxn ang="0">
                  <a:pos x="287" y="54"/>
                </a:cxn>
                <a:cxn ang="0">
                  <a:pos x="316" y="0"/>
                </a:cxn>
                <a:cxn ang="0">
                  <a:pos x="0" y="0"/>
                </a:cxn>
              </a:cxnLst>
              <a:rect l="0" t="0" r="r" b="b"/>
              <a:pathLst>
                <a:path w="402" h="814">
                  <a:moveTo>
                    <a:pt x="0" y="0"/>
                  </a:moveTo>
                  <a:lnTo>
                    <a:pt x="29" y="299"/>
                  </a:lnTo>
                  <a:lnTo>
                    <a:pt x="86" y="542"/>
                  </a:lnTo>
                  <a:lnTo>
                    <a:pt x="172" y="678"/>
                  </a:lnTo>
                  <a:lnTo>
                    <a:pt x="345" y="814"/>
                  </a:lnTo>
                  <a:lnTo>
                    <a:pt x="373" y="814"/>
                  </a:lnTo>
                  <a:lnTo>
                    <a:pt x="373" y="678"/>
                  </a:lnTo>
                  <a:lnTo>
                    <a:pt x="402" y="651"/>
                  </a:lnTo>
                  <a:lnTo>
                    <a:pt x="345" y="651"/>
                  </a:lnTo>
                  <a:lnTo>
                    <a:pt x="345" y="272"/>
                  </a:lnTo>
                  <a:lnTo>
                    <a:pt x="316" y="272"/>
                  </a:lnTo>
                  <a:lnTo>
                    <a:pt x="345" y="190"/>
                  </a:lnTo>
                  <a:lnTo>
                    <a:pt x="287" y="54"/>
                  </a:lnTo>
                  <a:lnTo>
                    <a:pt x="3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37" name="Freeform 8"/>
            <p:cNvSpPr>
              <a:spLocks/>
            </p:cNvSpPr>
            <p:nvPr/>
          </p:nvSpPr>
          <p:spPr bwMode="auto">
            <a:xfrm>
              <a:off x="380" y="196"/>
              <a:ext cx="402" cy="8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9"/>
                </a:cxn>
                <a:cxn ang="0">
                  <a:pos x="86" y="542"/>
                </a:cxn>
                <a:cxn ang="0">
                  <a:pos x="172" y="678"/>
                </a:cxn>
                <a:cxn ang="0">
                  <a:pos x="345" y="814"/>
                </a:cxn>
                <a:cxn ang="0">
                  <a:pos x="373" y="814"/>
                </a:cxn>
                <a:cxn ang="0">
                  <a:pos x="373" y="678"/>
                </a:cxn>
                <a:cxn ang="0">
                  <a:pos x="402" y="651"/>
                </a:cxn>
                <a:cxn ang="0">
                  <a:pos x="345" y="651"/>
                </a:cxn>
                <a:cxn ang="0">
                  <a:pos x="345" y="272"/>
                </a:cxn>
                <a:cxn ang="0">
                  <a:pos x="316" y="272"/>
                </a:cxn>
                <a:cxn ang="0">
                  <a:pos x="345" y="190"/>
                </a:cxn>
                <a:cxn ang="0">
                  <a:pos x="287" y="54"/>
                </a:cxn>
                <a:cxn ang="0">
                  <a:pos x="316" y="0"/>
                </a:cxn>
                <a:cxn ang="0">
                  <a:pos x="0" y="0"/>
                </a:cxn>
              </a:cxnLst>
              <a:rect l="0" t="0" r="r" b="b"/>
              <a:pathLst>
                <a:path w="402" h="814">
                  <a:moveTo>
                    <a:pt x="0" y="0"/>
                  </a:moveTo>
                  <a:lnTo>
                    <a:pt x="29" y="299"/>
                  </a:lnTo>
                  <a:lnTo>
                    <a:pt x="86" y="542"/>
                  </a:lnTo>
                  <a:lnTo>
                    <a:pt x="172" y="678"/>
                  </a:lnTo>
                  <a:lnTo>
                    <a:pt x="345" y="814"/>
                  </a:lnTo>
                  <a:lnTo>
                    <a:pt x="373" y="814"/>
                  </a:lnTo>
                  <a:lnTo>
                    <a:pt x="373" y="678"/>
                  </a:lnTo>
                  <a:lnTo>
                    <a:pt x="402" y="651"/>
                  </a:lnTo>
                  <a:lnTo>
                    <a:pt x="345" y="651"/>
                  </a:lnTo>
                  <a:lnTo>
                    <a:pt x="345" y="272"/>
                  </a:lnTo>
                  <a:lnTo>
                    <a:pt x="316" y="272"/>
                  </a:lnTo>
                  <a:lnTo>
                    <a:pt x="345" y="190"/>
                  </a:lnTo>
                  <a:lnTo>
                    <a:pt x="287" y="54"/>
                  </a:lnTo>
                  <a:lnTo>
                    <a:pt x="31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0" name="Group 9"/>
          <p:cNvGrpSpPr>
            <a:grpSpLocks/>
          </p:cNvGrpSpPr>
          <p:nvPr/>
        </p:nvGrpSpPr>
        <p:grpSpPr bwMode="auto">
          <a:xfrm>
            <a:off x="2142420" y="907639"/>
            <a:ext cx="476149" cy="934623"/>
            <a:chOff x="667" y="196"/>
            <a:chExt cx="345" cy="652"/>
          </a:xfrm>
          <a:noFill/>
        </p:grpSpPr>
        <p:sp>
          <p:nvSpPr>
            <p:cNvPr id="2434" name="Freeform 10"/>
            <p:cNvSpPr>
              <a:spLocks/>
            </p:cNvSpPr>
            <p:nvPr/>
          </p:nvSpPr>
          <p:spPr bwMode="auto">
            <a:xfrm>
              <a:off x="667" y="196"/>
              <a:ext cx="345" cy="6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58" y="190"/>
                </a:cxn>
                <a:cxn ang="0">
                  <a:pos x="29" y="272"/>
                </a:cxn>
                <a:cxn ang="0">
                  <a:pos x="58" y="272"/>
                </a:cxn>
                <a:cxn ang="0">
                  <a:pos x="58" y="652"/>
                </a:cxn>
                <a:cxn ang="0">
                  <a:pos x="259" y="652"/>
                </a:cxn>
                <a:cxn ang="0">
                  <a:pos x="259" y="597"/>
                </a:cxn>
                <a:cxn ang="0">
                  <a:pos x="345" y="597"/>
                </a:cxn>
                <a:cxn ang="0">
                  <a:pos x="316" y="461"/>
                </a:cxn>
                <a:cxn ang="0">
                  <a:pos x="316" y="326"/>
                </a:cxn>
                <a:cxn ang="0">
                  <a:pos x="259" y="326"/>
                </a:cxn>
                <a:cxn ang="0">
                  <a:pos x="259" y="0"/>
                </a:cxn>
                <a:cxn ang="0">
                  <a:pos x="29" y="0"/>
                </a:cxn>
              </a:cxnLst>
              <a:rect l="0" t="0" r="r" b="b"/>
              <a:pathLst>
                <a:path w="345" h="652">
                  <a:moveTo>
                    <a:pt x="29" y="0"/>
                  </a:moveTo>
                  <a:lnTo>
                    <a:pt x="0" y="54"/>
                  </a:lnTo>
                  <a:lnTo>
                    <a:pt x="58" y="190"/>
                  </a:lnTo>
                  <a:lnTo>
                    <a:pt x="29" y="272"/>
                  </a:lnTo>
                  <a:lnTo>
                    <a:pt x="58" y="272"/>
                  </a:lnTo>
                  <a:lnTo>
                    <a:pt x="58" y="652"/>
                  </a:lnTo>
                  <a:lnTo>
                    <a:pt x="259" y="652"/>
                  </a:lnTo>
                  <a:lnTo>
                    <a:pt x="259" y="597"/>
                  </a:lnTo>
                  <a:lnTo>
                    <a:pt x="345" y="597"/>
                  </a:lnTo>
                  <a:lnTo>
                    <a:pt x="316" y="461"/>
                  </a:lnTo>
                  <a:lnTo>
                    <a:pt x="316" y="326"/>
                  </a:lnTo>
                  <a:lnTo>
                    <a:pt x="259" y="326"/>
                  </a:lnTo>
                  <a:lnTo>
                    <a:pt x="25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35" name="Freeform 11"/>
            <p:cNvSpPr>
              <a:spLocks/>
            </p:cNvSpPr>
            <p:nvPr/>
          </p:nvSpPr>
          <p:spPr bwMode="auto">
            <a:xfrm>
              <a:off x="667" y="196"/>
              <a:ext cx="345" cy="6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58" y="190"/>
                </a:cxn>
                <a:cxn ang="0">
                  <a:pos x="29" y="272"/>
                </a:cxn>
                <a:cxn ang="0">
                  <a:pos x="58" y="272"/>
                </a:cxn>
                <a:cxn ang="0">
                  <a:pos x="58" y="652"/>
                </a:cxn>
                <a:cxn ang="0">
                  <a:pos x="259" y="652"/>
                </a:cxn>
                <a:cxn ang="0">
                  <a:pos x="259" y="597"/>
                </a:cxn>
                <a:cxn ang="0">
                  <a:pos x="345" y="597"/>
                </a:cxn>
                <a:cxn ang="0">
                  <a:pos x="316" y="461"/>
                </a:cxn>
                <a:cxn ang="0">
                  <a:pos x="316" y="326"/>
                </a:cxn>
                <a:cxn ang="0">
                  <a:pos x="259" y="326"/>
                </a:cxn>
                <a:cxn ang="0">
                  <a:pos x="259" y="0"/>
                </a:cxn>
                <a:cxn ang="0">
                  <a:pos x="29" y="0"/>
                </a:cxn>
              </a:cxnLst>
              <a:rect l="0" t="0" r="r" b="b"/>
              <a:pathLst>
                <a:path w="345" h="652">
                  <a:moveTo>
                    <a:pt x="29" y="0"/>
                  </a:moveTo>
                  <a:lnTo>
                    <a:pt x="0" y="54"/>
                  </a:lnTo>
                  <a:lnTo>
                    <a:pt x="58" y="190"/>
                  </a:lnTo>
                  <a:lnTo>
                    <a:pt x="29" y="272"/>
                  </a:lnTo>
                  <a:lnTo>
                    <a:pt x="58" y="272"/>
                  </a:lnTo>
                  <a:lnTo>
                    <a:pt x="58" y="652"/>
                  </a:lnTo>
                  <a:lnTo>
                    <a:pt x="259" y="652"/>
                  </a:lnTo>
                  <a:lnTo>
                    <a:pt x="259" y="597"/>
                  </a:lnTo>
                  <a:lnTo>
                    <a:pt x="345" y="597"/>
                  </a:lnTo>
                  <a:lnTo>
                    <a:pt x="316" y="461"/>
                  </a:lnTo>
                  <a:lnTo>
                    <a:pt x="316" y="326"/>
                  </a:lnTo>
                  <a:lnTo>
                    <a:pt x="259" y="326"/>
                  </a:lnTo>
                  <a:lnTo>
                    <a:pt x="259" y="0"/>
                  </a:lnTo>
                  <a:lnTo>
                    <a:pt x="29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6" name="Group 12"/>
          <p:cNvGrpSpPr>
            <a:grpSpLocks/>
          </p:cNvGrpSpPr>
          <p:nvPr/>
        </p:nvGrpSpPr>
        <p:grpSpPr bwMode="auto">
          <a:xfrm>
            <a:off x="2501257" y="907639"/>
            <a:ext cx="670750" cy="660831"/>
            <a:chOff x="927" y="196"/>
            <a:chExt cx="486" cy="461"/>
          </a:xfrm>
          <a:noFill/>
        </p:grpSpPr>
        <p:sp>
          <p:nvSpPr>
            <p:cNvPr id="2432" name="Freeform 13"/>
            <p:cNvSpPr>
              <a:spLocks/>
            </p:cNvSpPr>
            <p:nvPr/>
          </p:nvSpPr>
          <p:spPr bwMode="auto">
            <a:xfrm>
              <a:off x="927" y="196"/>
              <a:ext cx="486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6"/>
                </a:cxn>
                <a:cxn ang="0">
                  <a:pos x="57" y="326"/>
                </a:cxn>
                <a:cxn ang="0">
                  <a:pos x="57" y="461"/>
                </a:cxn>
                <a:cxn ang="0">
                  <a:pos x="343" y="461"/>
                </a:cxn>
                <a:cxn ang="0">
                  <a:pos x="343" y="379"/>
                </a:cxn>
                <a:cxn ang="0">
                  <a:pos x="371" y="326"/>
                </a:cxn>
                <a:cxn ang="0">
                  <a:pos x="371" y="272"/>
                </a:cxn>
                <a:cxn ang="0">
                  <a:pos x="486" y="272"/>
                </a:cxn>
                <a:cxn ang="0">
                  <a:pos x="486" y="0"/>
                </a:cxn>
                <a:cxn ang="0">
                  <a:pos x="0" y="0"/>
                </a:cxn>
              </a:cxnLst>
              <a:rect l="0" t="0" r="r" b="b"/>
              <a:pathLst>
                <a:path w="486" h="461">
                  <a:moveTo>
                    <a:pt x="0" y="0"/>
                  </a:moveTo>
                  <a:lnTo>
                    <a:pt x="0" y="326"/>
                  </a:lnTo>
                  <a:lnTo>
                    <a:pt x="57" y="326"/>
                  </a:lnTo>
                  <a:lnTo>
                    <a:pt x="57" y="461"/>
                  </a:lnTo>
                  <a:lnTo>
                    <a:pt x="343" y="461"/>
                  </a:lnTo>
                  <a:lnTo>
                    <a:pt x="343" y="379"/>
                  </a:lnTo>
                  <a:lnTo>
                    <a:pt x="371" y="326"/>
                  </a:lnTo>
                  <a:lnTo>
                    <a:pt x="371" y="272"/>
                  </a:lnTo>
                  <a:lnTo>
                    <a:pt x="486" y="272"/>
                  </a:lnTo>
                  <a:lnTo>
                    <a:pt x="48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33" name="Freeform 14"/>
            <p:cNvSpPr>
              <a:spLocks/>
            </p:cNvSpPr>
            <p:nvPr/>
          </p:nvSpPr>
          <p:spPr bwMode="auto">
            <a:xfrm>
              <a:off x="927" y="196"/>
              <a:ext cx="486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6"/>
                </a:cxn>
                <a:cxn ang="0">
                  <a:pos x="57" y="326"/>
                </a:cxn>
                <a:cxn ang="0">
                  <a:pos x="57" y="461"/>
                </a:cxn>
                <a:cxn ang="0">
                  <a:pos x="343" y="461"/>
                </a:cxn>
                <a:cxn ang="0">
                  <a:pos x="343" y="379"/>
                </a:cxn>
                <a:cxn ang="0">
                  <a:pos x="371" y="326"/>
                </a:cxn>
                <a:cxn ang="0">
                  <a:pos x="371" y="272"/>
                </a:cxn>
                <a:cxn ang="0">
                  <a:pos x="486" y="272"/>
                </a:cxn>
                <a:cxn ang="0">
                  <a:pos x="486" y="0"/>
                </a:cxn>
                <a:cxn ang="0">
                  <a:pos x="0" y="0"/>
                </a:cxn>
              </a:cxnLst>
              <a:rect l="0" t="0" r="r" b="b"/>
              <a:pathLst>
                <a:path w="486" h="461">
                  <a:moveTo>
                    <a:pt x="0" y="0"/>
                  </a:moveTo>
                  <a:lnTo>
                    <a:pt x="0" y="326"/>
                  </a:lnTo>
                  <a:lnTo>
                    <a:pt x="57" y="326"/>
                  </a:lnTo>
                  <a:lnTo>
                    <a:pt x="57" y="461"/>
                  </a:lnTo>
                  <a:lnTo>
                    <a:pt x="343" y="461"/>
                  </a:lnTo>
                  <a:lnTo>
                    <a:pt x="343" y="379"/>
                  </a:lnTo>
                  <a:lnTo>
                    <a:pt x="371" y="326"/>
                  </a:lnTo>
                  <a:lnTo>
                    <a:pt x="371" y="272"/>
                  </a:lnTo>
                  <a:lnTo>
                    <a:pt x="486" y="272"/>
                  </a:lnTo>
                  <a:lnTo>
                    <a:pt x="48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8" name="Group 15"/>
          <p:cNvGrpSpPr>
            <a:grpSpLocks/>
          </p:cNvGrpSpPr>
          <p:nvPr/>
        </p:nvGrpSpPr>
        <p:grpSpPr bwMode="auto">
          <a:xfrm>
            <a:off x="3172007" y="907639"/>
            <a:ext cx="829466" cy="660831"/>
            <a:chOff x="1413" y="196"/>
            <a:chExt cx="601" cy="461"/>
          </a:xfrm>
          <a:noFill/>
        </p:grpSpPr>
        <p:sp>
          <p:nvSpPr>
            <p:cNvPr id="2430" name="Freeform 16"/>
            <p:cNvSpPr>
              <a:spLocks/>
            </p:cNvSpPr>
            <p:nvPr/>
          </p:nvSpPr>
          <p:spPr bwMode="auto">
            <a:xfrm>
              <a:off x="1413" y="196"/>
              <a:ext cx="601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2"/>
                </a:cxn>
                <a:cxn ang="0">
                  <a:pos x="57" y="272"/>
                </a:cxn>
                <a:cxn ang="0">
                  <a:pos x="172" y="326"/>
                </a:cxn>
                <a:cxn ang="0">
                  <a:pos x="172" y="379"/>
                </a:cxn>
                <a:cxn ang="0">
                  <a:pos x="287" y="379"/>
                </a:cxn>
                <a:cxn ang="0">
                  <a:pos x="287" y="461"/>
                </a:cxn>
                <a:cxn ang="0">
                  <a:pos x="401" y="461"/>
                </a:cxn>
                <a:cxn ang="0">
                  <a:pos x="601" y="326"/>
                </a:cxn>
                <a:cxn ang="0">
                  <a:pos x="601" y="190"/>
                </a:cxn>
                <a:cxn ang="0">
                  <a:pos x="572" y="136"/>
                </a:cxn>
                <a:cxn ang="0">
                  <a:pos x="601" y="0"/>
                </a:cxn>
                <a:cxn ang="0">
                  <a:pos x="0" y="0"/>
                </a:cxn>
              </a:cxnLst>
              <a:rect l="0" t="0" r="r" b="b"/>
              <a:pathLst>
                <a:path w="601" h="461">
                  <a:moveTo>
                    <a:pt x="0" y="0"/>
                  </a:moveTo>
                  <a:lnTo>
                    <a:pt x="0" y="272"/>
                  </a:lnTo>
                  <a:lnTo>
                    <a:pt x="57" y="272"/>
                  </a:lnTo>
                  <a:lnTo>
                    <a:pt x="172" y="326"/>
                  </a:lnTo>
                  <a:lnTo>
                    <a:pt x="172" y="379"/>
                  </a:lnTo>
                  <a:lnTo>
                    <a:pt x="287" y="379"/>
                  </a:lnTo>
                  <a:lnTo>
                    <a:pt x="287" y="461"/>
                  </a:lnTo>
                  <a:lnTo>
                    <a:pt x="401" y="461"/>
                  </a:lnTo>
                  <a:lnTo>
                    <a:pt x="601" y="326"/>
                  </a:lnTo>
                  <a:lnTo>
                    <a:pt x="601" y="190"/>
                  </a:lnTo>
                  <a:lnTo>
                    <a:pt x="572" y="136"/>
                  </a:lnTo>
                  <a:lnTo>
                    <a:pt x="60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31" name="Freeform 17"/>
            <p:cNvSpPr>
              <a:spLocks/>
            </p:cNvSpPr>
            <p:nvPr/>
          </p:nvSpPr>
          <p:spPr bwMode="auto">
            <a:xfrm>
              <a:off x="1413" y="196"/>
              <a:ext cx="601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2"/>
                </a:cxn>
                <a:cxn ang="0">
                  <a:pos x="57" y="272"/>
                </a:cxn>
                <a:cxn ang="0">
                  <a:pos x="172" y="326"/>
                </a:cxn>
                <a:cxn ang="0">
                  <a:pos x="172" y="379"/>
                </a:cxn>
                <a:cxn ang="0">
                  <a:pos x="287" y="379"/>
                </a:cxn>
                <a:cxn ang="0">
                  <a:pos x="287" y="461"/>
                </a:cxn>
                <a:cxn ang="0">
                  <a:pos x="401" y="461"/>
                </a:cxn>
                <a:cxn ang="0">
                  <a:pos x="601" y="326"/>
                </a:cxn>
                <a:cxn ang="0">
                  <a:pos x="601" y="190"/>
                </a:cxn>
                <a:cxn ang="0">
                  <a:pos x="572" y="136"/>
                </a:cxn>
                <a:cxn ang="0">
                  <a:pos x="601" y="0"/>
                </a:cxn>
                <a:cxn ang="0">
                  <a:pos x="0" y="0"/>
                </a:cxn>
              </a:cxnLst>
              <a:rect l="0" t="0" r="r" b="b"/>
              <a:pathLst>
                <a:path w="601" h="461">
                  <a:moveTo>
                    <a:pt x="0" y="0"/>
                  </a:moveTo>
                  <a:lnTo>
                    <a:pt x="0" y="272"/>
                  </a:lnTo>
                  <a:lnTo>
                    <a:pt x="57" y="272"/>
                  </a:lnTo>
                  <a:lnTo>
                    <a:pt x="172" y="326"/>
                  </a:lnTo>
                  <a:lnTo>
                    <a:pt x="172" y="379"/>
                  </a:lnTo>
                  <a:lnTo>
                    <a:pt x="287" y="379"/>
                  </a:lnTo>
                  <a:lnTo>
                    <a:pt x="287" y="461"/>
                  </a:lnTo>
                  <a:lnTo>
                    <a:pt x="401" y="461"/>
                  </a:lnTo>
                  <a:lnTo>
                    <a:pt x="601" y="326"/>
                  </a:lnTo>
                  <a:lnTo>
                    <a:pt x="601" y="190"/>
                  </a:lnTo>
                  <a:lnTo>
                    <a:pt x="572" y="136"/>
                  </a:lnTo>
                  <a:lnTo>
                    <a:pt x="60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9" name="Group 18"/>
          <p:cNvGrpSpPr>
            <a:grpSpLocks/>
          </p:cNvGrpSpPr>
          <p:nvPr/>
        </p:nvGrpSpPr>
        <p:grpSpPr bwMode="auto">
          <a:xfrm>
            <a:off x="3962830" y="907639"/>
            <a:ext cx="830847" cy="736804"/>
            <a:chOff x="1986" y="196"/>
            <a:chExt cx="602" cy="514"/>
          </a:xfrm>
          <a:noFill/>
        </p:grpSpPr>
        <p:sp>
          <p:nvSpPr>
            <p:cNvPr id="2428" name="Freeform 19"/>
            <p:cNvSpPr>
              <a:spLocks/>
            </p:cNvSpPr>
            <p:nvPr/>
          </p:nvSpPr>
          <p:spPr bwMode="auto">
            <a:xfrm>
              <a:off x="1986" y="196"/>
              <a:ext cx="602" cy="51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36"/>
                </a:cxn>
                <a:cxn ang="0">
                  <a:pos x="29" y="190"/>
                </a:cxn>
                <a:cxn ang="0">
                  <a:pos x="29" y="326"/>
                </a:cxn>
                <a:cxn ang="0">
                  <a:pos x="57" y="352"/>
                </a:cxn>
                <a:cxn ang="0">
                  <a:pos x="115" y="352"/>
                </a:cxn>
                <a:cxn ang="0">
                  <a:pos x="143" y="379"/>
                </a:cxn>
                <a:cxn ang="0">
                  <a:pos x="172" y="514"/>
                </a:cxn>
                <a:cxn ang="0">
                  <a:pos x="402" y="406"/>
                </a:cxn>
                <a:cxn ang="0">
                  <a:pos x="430" y="352"/>
                </a:cxn>
                <a:cxn ang="0">
                  <a:pos x="488" y="136"/>
                </a:cxn>
                <a:cxn ang="0">
                  <a:pos x="602" y="0"/>
                </a:cxn>
                <a:cxn ang="0">
                  <a:pos x="29" y="0"/>
                </a:cxn>
              </a:cxnLst>
              <a:rect l="0" t="0" r="r" b="b"/>
              <a:pathLst>
                <a:path w="602" h="514">
                  <a:moveTo>
                    <a:pt x="29" y="0"/>
                  </a:moveTo>
                  <a:lnTo>
                    <a:pt x="0" y="136"/>
                  </a:lnTo>
                  <a:lnTo>
                    <a:pt x="29" y="190"/>
                  </a:lnTo>
                  <a:lnTo>
                    <a:pt x="29" y="326"/>
                  </a:lnTo>
                  <a:lnTo>
                    <a:pt x="57" y="352"/>
                  </a:lnTo>
                  <a:lnTo>
                    <a:pt x="115" y="352"/>
                  </a:lnTo>
                  <a:lnTo>
                    <a:pt x="143" y="379"/>
                  </a:lnTo>
                  <a:lnTo>
                    <a:pt x="172" y="514"/>
                  </a:lnTo>
                  <a:lnTo>
                    <a:pt x="402" y="406"/>
                  </a:lnTo>
                  <a:lnTo>
                    <a:pt x="430" y="352"/>
                  </a:lnTo>
                  <a:lnTo>
                    <a:pt x="488" y="136"/>
                  </a:lnTo>
                  <a:lnTo>
                    <a:pt x="602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29" name="Freeform 20"/>
            <p:cNvSpPr>
              <a:spLocks/>
            </p:cNvSpPr>
            <p:nvPr/>
          </p:nvSpPr>
          <p:spPr bwMode="auto">
            <a:xfrm>
              <a:off x="1986" y="196"/>
              <a:ext cx="602" cy="51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36"/>
                </a:cxn>
                <a:cxn ang="0">
                  <a:pos x="29" y="190"/>
                </a:cxn>
                <a:cxn ang="0">
                  <a:pos x="29" y="326"/>
                </a:cxn>
                <a:cxn ang="0">
                  <a:pos x="57" y="352"/>
                </a:cxn>
                <a:cxn ang="0">
                  <a:pos x="115" y="352"/>
                </a:cxn>
                <a:cxn ang="0">
                  <a:pos x="143" y="379"/>
                </a:cxn>
                <a:cxn ang="0">
                  <a:pos x="172" y="514"/>
                </a:cxn>
                <a:cxn ang="0">
                  <a:pos x="402" y="406"/>
                </a:cxn>
                <a:cxn ang="0">
                  <a:pos x="430" y="352"/>
                </a:cxn>
                <a:cxn ang="0">
                  <a:pos x="488" y="136"/>
                </a:cxn>
                <a:cxn ang="0">
                  <a:pos x="602" y="0"/>
                </a:cxn>
                <a:cxn ang="0">
                  <a:pos x="29" y="0"/>
                </a:cxn>
              </a:cxnLst>
              <a:rect l="0" t="0" r="r" b="b"/>
              <a:pathLst>
                <a:path w="602" h="514">
                  <a:moveTo>
                    <a:pt x="29" y="0"/>
                  </a:moveTo>
                  <a:lnTo>
                    <a:pt x="0" y="136"/>
                  </a:lnTo>
                  <a:lnTo>
                    <a:pt x="29" y="190"/>
                  </a:lnTo>
                  <a:lnTo>
                    <a:pt x="29" y="326"/>
                  </a:lnTo>
                  <a:lnTo>
                    <a:pt x="57" y="352"/>
                  </a:lnTo>
                  <a:lnTo>
                    <a:pt x="115" y="352"/>
                  </a:lnTo>
                  <a:lnTo>
                    <a:pt x="143" y="379"/>
                  </a:lnTo>
                  <a:lnTo>
                    <a:pt x="172" y="514"/>
                  </a:lnTo>
                  <a:lnTo>
                    <a:pt x="402" y="406"/>
                  </a:lnTo>
                  <a:lnTo>
                    <a:pt x="430" y="352"/>
                  </a:lnTo>
                  <a:lnTo>
                    <a:pt x="488" y="136"/>
                  </a:lnTo>
                  <a:lnTo>
                    <a:pt x="602" y="0"/>
                  </a:lnTo>
                  <a:lnTo>
                    <a:pt x="29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9" name="Group 21"/>
          <p:cNvGrpSpPr>
            <a:grpSpLocks/>
          </p:cNvGrpSpPr>
          <p:nvPr/>
        </p:nvGrpSpPr>
        <p:grpSpPr bwMode="auto">
          <a:xfrm>
            <a:off x="4556291" y="907639"/>
            <a:ext cx="437506" cy="660831"/>
            <a:chOff x="2416" y="196"/>
            <a:chExt cx="317" cy="461"/>
          </a:xfrm>
          <a:noFill/>
        </p:grpSpPr>
        <p:sp>
          <p:nvSpPr>
            <p:cNvPr id="2426" name="Freeform 22"/>
            <p:cNvSpPr>
              <a:spLocks/>
            </p:cNvSpPr>
            <p:nvPr/>
          </p:nvSpPr>
          <p:spPr bwMode="auto">
            <a:xfrm>
              <a:off x="2416" y="196"/>
              <a:ext cx="317" cy="461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58" y="136"/>
                </a:cxn>
                <a:cxn ang="0">
                  <a:pos x="0" y="352"/>
                </a:cxn>
                <a:cxn ang="0">
                  <a:pos x="29" y="352"/>
                </a:cxn>
                <a:cxn ang="0">
                  <a:pos x="29" y="434"/>
                </a:cxn>
                <a:cxn ang="0">
                  <a:pos x="173" y="461"/>
                </a:cxn>
                <a:cxn ang="0">
                  <a:pos x="230" y="272"/>
                </a:cxn>
                <a:cxn ang="0">
                  <a:pos x="288" y="82"/>
                </a:cxn>
                <a:cxn ang="0">
                  <a:pos x="317" y="0"/>
                </a:cxn>
                <a:cxn ang="0">
                  <a:pos x="173" y="0"/>
                </a:cxn>
              </a:cxnLst>
              <a:rect l="0" t="0" r="r" b="b"/>
              <a:pathLst>
                <a:path w="317" h="461">
                  <a:moveTo>
                    <a:pt x="173" y="0"/>
                  </a:moveTo>
                  <a:lnTo>
                    <a:pt x="58" y="136"/>
                  </a:lnTo>
                  <a:lnTo>
                    <a:pt x="0" y="352"/>
                  </a:lnTo>
                  <a:lnTo>
                    <a:pt x="29" y="352"/>
                  </a:lnTo>
                  <a:lnTo>
                    <a:pt x="29" y="434"/>
                  </a:lnTo>
                  <a:lnTo>
                    <a:pt x="173" y="461"/>
                  </a:lnTo>
                  <a:lnTo>
                    <a:pt x="230" y="272"/>
                  </a:lnTo>
                  <a:lnTo>
                    <a:pt x="288" y="82"/>
                  </a:lnTo>
                  <a:lnTo>
                    <a:pt x="317" y="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27" name="Freeform 23"/>
            <p:cNvSpPr>
              <a:spLocks/>
            </p:cNvSpPr>
            <p:nvPr/>
          </p:nvSpPr>
          <p:spPr bwMode="auto">
            <a:xfrm>
              <a:off x="2416" y="196"/>
              <a:ext cx="317" cy="461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58" y="136"/>
                </a:cxn>
                <a:cxn ang="0">
                  <a:pos x="0" y="352"/>
                </a:cxn>
                <a:cxn ang="0">
                  <a:pos x="29" y="352"/>
                </a:cxn>
                <a:cxn ang="0">
                  <a:pos x="29" y="434"/>
                </a:cxn>
                <a:cxn ang="0">
                  <a:pos x="173" y="461"/>
                </a:cxn>
                <a:cxn ang="0">
                  <a:pos x="230" y="272"/>
                </a:cxn>
                <a:cxn ang="0">
                  <a:pos x="288" y="82"/>
                </a:cxn>
                <a:cxn ang="0">
                  <a:pos x="317" y="0"/>
                </a:cxn>
                <a:cxn ang="0">
                  <a:pos x="173" y="0"/>
                </a:cxn>
              </a:cxnLst>
              <a:rect l="0" t="0" r="r" b="b"/>
              <a:pathLst>
                <a:path w="317" h="461">
                  <a:moveTo>
                    <a:pt x="173" y="0"/>
                  </a:moveTo>
                  <a:lnTo>
                    <a:pt x="58" y="136"/>
                  </a:lnTo>
                  <a:lnTo>
                    <a:pt x="0" y="352"/>
                  </a:lnTo>
                  <a:lnTo>
                    <a:pt x="29" y="352"/>
                  </a:lnTo>
                  <a:lnTo>
                    <a:pt x="29" y="434"/>
                  </a:lnTo>
                  <a:lnTo>
                    <a:pt x="173" y="461"/>
                  </a:lnTo>
                  <a:lnTo>
                    <a:pt x="230" y="272"/>
                  </a:lnTo>
                  <a:lnTo>
                    <a:pt x="288" y="82"/>
                  </a:lnTo>
                  <a:lnTo>
                    <a:pt x="317" y="0"/>
                  </a:lnTo>
                  <a:lnTo>
                    <a:pt x="173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3" name="Group 24"/>
          <p:cNvGrpSpPr>
            <a:grpSpLocks/>
          </p:cNvGrpSpPr>
          <p:nvPr/>
        </p:nvGrpSpPr>
        <p:grpSpPr bwMode="auto">
          <a:xfrm>
            <a:off x="4796436" y="907639"/>
            <a:ext cx="513413" cy="699534"/>
            <a:chOff x="2590" y="196"/>
            <a:chExt cx="372" cy="488"/>
          </a:xfrm>
          <a:noFill/>
        </p:grpSpPr>
        <p:sp>
          <p:nvSpPr>
            <p:cNvPr id="2424" name="Freeform 25"/>
            <p:cNvSpPr>
              <a:spLocks/>
            </p:cNvSpPr>
            <p:nvPr/>
          </p:nvSpPr>
          <p:spPr bwMode="auto">
            <a:xfrm>
              <a:off x="2590" y="196"/>
              <a:ext cx="372" cy="48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15" y="82"/>
                </a:cxn>
                <a:cxn ang="0">
                  <a:pos x="57" y="272"/>
                </a:cxn>
                <a:cxn ang="0">
                  <a:pos x="0" y="461"/>
                </a:cxn>
                <a:cxn ang="0">
                  <a:pos x="0" y="488"/>
                </a:cxn>
                <a:cxn ang="0">
                  <a:pos x="315" y="488"/>
                </a:cxn>
                <a:cxn ang="0">
                  <a:pos x="372" y="379"/>
                </a:cxn>
                <a:cxn ang="0">
                  <a:pos x="257" y="407"/>
                </a:cxn>
                <a:cxn ang="0">
                  <a:pos x="344" y="299"/>
                </a:cxn>
                <a:cxn ang="0">
                  <a:pos x="228" y="272"/>
                </a:cxn>
                <a:cxn ang="0">
                  <a:pos x="315" y="163"/>
                </a:cxn>
                <a:cxn ang="0">
                  <a:pos x="315" y="54"/>
                </a:cxn>
                <a:cxn ang="0">
                  <a:pos x="257" y="27"/>
                </a:cxn>
                <a:cxn ang="0">
                  <a:pos x="228" y="109"/>
                </a:cxn>
                <a:cxn ang="0">
                  <a:pos x="201" y="54"/>
                </a:cxn>
                <a:cxn ang="0">
                  <a:pos x="228" y="0"/>
                </a:cxn>
                <a:cxn ang="0">
                  <a:pos x="143" y="0"/>
                </a:cxn>
              </a:cxnLst>
              <a:rect l="0" t="0" r="r" b="b"/>
              <a:pathLst>
                <a:path w="372" h="488">
                  <a:moveTo>
                    <a:pt x="143" y="0"/>
                  </a:moveTo>
                  <a:lnTo>
                    <a:pt x="115" y="82"/>
                  </a:lnTo>
                  <a:lnTo>
                    <a:pt x="57" y="272"/>
                  </a:lnTo>
                  <a:lnTo>
                    <a:pt x="0" y="461"/>
                  </a:lnTo>
                  <a:lnTo>
                    <a:pt x="0" y="488"/>
                  </a:lnTo>
                  <a:lnTo>
                    <a:pt x="315" y="488"/>
                  </a:lnTo>
                  <a:lnTo>
                    <a:pt x="372" y="379"/>
                  </a:lnTo>
                  <a:lnTo>
                    <a:pt x="257" y="407"/>
                  </a:lnTo>
                  <a:lnTo>
                    <a:pt x="344" y="299"/>
                  </a:lnTo>
                  <a:lnTo>
                    <a:pt x="228" y="272"/>
                  </a:lnTo>
                  <a:lnTo>
                    <a:pt x="315" y="163"/>
                  </a:lnTo>
                  <a:lnTo>
                    <a:pt x="315" y="54"/>
                  </a:lnTo>
                  <a:lnTo>
                    <a:pt x="257" y="27"/>
                  </a:lnTo>
                  <a:lnTo>
                    <a:pt x="228" y="109"/>
                  </a:lnTo>
                  <a:lnTo>
                    <a:pt x="201" y="54"/>
                  </a:lnTo>
                  <a:lnTo>
                    <a:pt x="228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25" name="Freeform 26"/>
            <p:cNvSpPr>
              <a:spLocks/>
            </p:cNvSpPr>
            <p:nvPr/>
          </p:nvSpPr>
          <p:spPr bwMode="auto">
            <a:xfrm>
              <a:off x="2590" y="196"/>
              <a:ext cx="372" cy="48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15" y="82"/>
                </a:cxn>
                <a:cxn ang="0">
                  <a:pos x="57" y="272"/>
                </a:cxn>
                <a:cxn ang="0">
                  <a:pos x="0" y="461"/>
                </a:cxn>
                <a:cxn ang="0">
                  <a:pos x="0" y="488"/>
                </a:cxn>
                <a:cxn ang="0">
                  <a:pos x="315" y="488"/>
                </a:cxn>
                <a:cxn ang="0">
                  <a:pos x="372" y="379"/>
                </a:cxn>
                <a:cxn ang="0">
                  <a:pos x="257" y="407"/>
                </a:cxn>
                <a:cxn ang="0">
                  <a:pos x="344" y="299"/>
                </a:cxn>
                <a:cxn ang="0">
                  <a:pos x="228" y="272"/>
                </a:cxn>
                <a:cxn ang="0">
                  <a:pos x="315" y="163"/>
                </a:cxn>
                <a:cxn ang="0">
                  <a:pos x="315" y="54"/>
                </a:cxn>
                <a:cxn ang="0">
                  <a:pos x="257" y="27"/>
                </a:cxn>
                <a:cxn ang="0">
                  <a:pos x="228" y="109"/>
                </a:cxn>
                <a:cxn ang="0">
                  <a:pos x="201" y="54"/>
                </a:cxn>
                <a:cxn ang="0">
                  <a:pos x="228" y="0"/>
                </a:cxn>
                <a:cxn ang="0">
                  <a:pos x="143" y="0"/>
                </a:cxn>
              </a:cxnLst>
              <a:rect l="0" t="0" r="r" b="b"/>
              <a:pathLst>
                <a:path w="372" h="488">
                  <a:moveTo>
                    <a:pt x="143" y="0"/>
                  </a:moveTo>
                  <a:lnTo>
                    <a:pt x="115" y="82"/>
                  </a:lnTo>
                  <a:lnTo>
                    <a:pt x="57" y="272"/>
                  </a:lnTo>
                  <a:lnTo>
                    <a:pt x="0" y="461"/>
                  </a:lnTo>
                  <a:lnTo>
                    <a:pt x="0" y="488"/>
                  </a:lnTo>
                  <a:lnTo>
                    <a:pt x="315" y="488"/>
                  </a:lnTo>
                  <a:lnTo>
                    <a:pt x="372" y="379"/>
                  </a:lnTo>
                  <a:lnTo>
                    <a:pt x="257" y="407"/>
                  </a:lnTo>
                  <a:lnTo>
                    <a:pt x="344" y="299"/>
                  </a:lnTo>
                  <a:lnTo>
                    <a:pt x="228" y="272"/>
                  </a:lnTo>
                  <a:lnTo>
                    <a:pt x="315" y="163"/>
                  </a:lnTo>
                  <a:lnTo>
                    <a:pt x="315" y="54"/>
                  </a:lnTo>
                  <a:lnTo>
                    <a:pt x="257" y="27"/>
                  </a:lnTo>
                  <a:lnTo>
                    <a:pt x="228" y="109"/>
                  </a:lnTo>
                  <a:lnTo>
                    <a:pt x="201" y="54"/>
                  </a:lnTo>
                  <a:lnTo>
                    <a:pt x="228" y="0"/>
                  </a:lnTo>
                  <a:lnTo>
                    <a:pt x="143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4" name="Group 27"/>
          <p:cNvGrpSpPr>
            <a:grpSpLocks/>
          </p:cNvGrpSpPr>
          <p:nvPr/>
        </p:nvGrpSpPr>
        <p:grpSpPr bwMode="auto">
          <a:xfrm>
            <a:off x="1431645" y="1919669"/>
            <a:ext cx="908134" cy="699534"/>
            <a:chOff x="152" y="902"/>
            <a:chExt cx="658" cy="488"/>
          </a:xfrm>
          <a:noFill/>
        </p:grpSpPr>
        <p:sp>
          <p:nvSpPr>
            <p:cNvPr id="2422" name="Freeform 28"/>
            <p:cNvSpPr>
              <a:spLocks/>
            </p:cNvSpPr>
            <p:nvPr/>
          </p:nvSpPr>
          <p:spPr bwMode="auto">
            <a:xfrm>
              <a:off x="152" y="902"/>
              <a:ext cx="658" cy="48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352"/>
                </a:cxn>
                <a:cxn ang="0">
                  <a:pos x="171" y="488"/>
                </a:cxn>
                <a:cxn ang="0">
                  <a:pos x="572" y="488"/>
                </a:cxn>
                <a:cxn ang="0">
                  <a:pos x="572" y="407"/>
                </a:cxn>
                <a:cxn ang="0">
                  <a:pos x="658" y="407"/>
                </a:cxn>
                <a:cxn ang="0">
                  <a:pos x="486" y="245"/>
                </a:cxn>
                <a:cxn ang="0">
                  <a:pos x="515" y="218"/>
                </a:cxn>
                <a:cxn ang="0">
                  <a:pos x="486" y="163"/>
                </a:cxn>
                <a:cxn ang="0">
                  <a:pos x="429" y="109"/>
                </a:cxn>
                <a:cxn ang="0">
                  <a:pos x="371" y="27"/>
                </a:cxn>
                <a:cxn ang="0">
                  <a:pos x="229" y="0"/>
                </a:cxn>
                <a:cxn ang="0">
                  <a:pos x="114" y="136"/>
                </a:cxn>
                <a:cxn ang="0">
                  <a:pos x="0" y="136"/>
                </a:cxn>
              </a:cxnLst>
              <a:rect l="0" t="0" r="r" b="b"/>
              <a:pathLst>
                <a:path w="658" h="488">
                  <a:moveTo>
                    <a:pt x="0" y="136"/>
                  </a:moveTo>
                  <a:lnTo>
                    <a:pt x="0" y="352"/>
                  </a:lnTo>
                  <a:lnTo>
                    <a:pt x="171" y="488"/>
                  </a:lnTo>
                  <a:lnTo>
                    <a:pt x="572" y="488"/>
                  </a:lnTo>
                  <a:lnTo>
                    <a:pt x="572" y="407"/>
                  </a:lnTo>
                  <a:lnTo>
                    <a:pt x="658" y="407"/>
                  </a:lnTo>
                  <a:lnTo>
                    <a:pt x="486" y="245"/>
                  </a:lnTo>
                  <a:lnTo>
                    <a:pt x="515" y="218"/>
                  </a:lnTo>
                  <a:lnTo>
                    <a:pt x="486" y="163"/>
                  </a:lnTo>
                  <a:lnTo>
                    <a:pt x="429" y="109"/>
                  </a:lnTo>
                  <a:lnTo>
                    <a:pt x="371" y="27"/>
                  </a:lnTo>
                  <a:lnTo>
                    <a:pt x="229" y="0"/>
                  </a:lnTo>
                  <a:lnTo>
                    <a:pt x="114" y="136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23" name="Freeform 29"/>
            <p:cNvSpPr>
              <a:spLocks/>
            </p:cNvSpPr>
            <p:nvPr/>
          </p:nvSpPr>
          <p:spPr bwMode="auto">
            <a:xfrm>
              <a:off x="152" y="902"/>
              <a:ext cx="658" cy="48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352"/>
                </a:cxn>
                <a:cxn ang="0">
                  <a:pos x="171" y="488"/>
                </a:cxn>
                <a:cxn ang="0">
                  <a:pos x="572" y="488"/>
                </a:cxn>
                <a:cxn ang="0">
                  <a:pos x="572" y="407"/>
                </a:cxn>
                <a:cxn ang="0">
                  <a:pos x="658" y="407"/>
                </a:cxn>
                <a:cxn ang="0">
                  <a:pos x="486" y="245"/>
                </a:cxn>
                <a:cxn ang="0">
                  <a:pos x="515" y="218"/>
                </a:cxn>
                <a:cxn ang="0">
                  <a:pos x="486" y="163"/>
                </a:cxn>
                <a:cxn ang="0">
                  <a:pos x="429" y="109"/>
                </a:cxn>
                <a:cxn ang="0">
                  <a:pos x="371" y="27"/>
                </a:cxn>
                <a:cxn ang="0">
                  <a:pos x="229" y="0"/>
                </a:cxn>
                <a:cxn ang="0">
                  <a:pos x="114" y="136"/>
                </a:cxn>
                <a:cxn ang="0">
                  <a:pos x="0" y="136"/>
                </a:cxn>
              </a:cxnLst>
              <a:rect l="0" t="0" r="r" b="b"/>
              <a:pathLst>
                <a:path w="658" h="488">
                  <a:moveTo>
                    <a:pt x="0" y="136"/>
                  </a:moveTo>
                  <a:lnTo>
                    <a:pt x="0" y="352"/>
                  </a:lnTo>
                  <a:lnTo>
                    <a:pt x="171" y="488"/>
                  </a:lnTo>
                  <a:lnTo>
                    <a:pt x="572" y="488"/>
                  </a:lnTo>
                  <a:lnTo>
                    <a:pt x="572" y="407"/>
                  </a:lnTo>
                  <a:lnTo>
                    <a:pt x="658" y="407"/>
                  </a:lnTo>
                  <a:lnTo>
                    <a:pt x="486" y="245"/>
                  </a:lnTo>
                  <a:lnTo>
                    <a:pt x="515" y="218"/>
                  </a:lnTo>
                  <a:lnTo>
                    <a:pt x="486" y="163"/>
                  </a:lnTo>
                  <a:lnTo>
                    <a:pt x="429" y="109"/>
                  </a:lnTo>
                  <a:lnTo>
                    <a:pt x="371" y="27"/>
                  </a:lnTo>
                  <a:lnTo>
                    <a:pt x="229" y="0"/>
                  </a:lnTo>
                  <a:lnTo>
                    <a:pt x="114" y="136"/>
                  </a:lnTo>
                  <a:lnTo>
                    <a:pt x="0" y="136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5" name="Group 30"/>
          <p:cNvGrpSpPr>
            <a:grpSpLocks/>
          </p:cNvGrpSpPr>
          <p:nvPr/>
        </p:nvGrpSpPr>
        <p:grpSpPr bwMode="auto">
          <a:xfrm>
            <a:off x="2022347" y="2074484"/>
            <a:ext cx="637627" cy="504582"/>
            <a:chOff x="580" y="1010"/>
            <a:chExt cx="462" cy="352"/>
          </a:xfrm>
          <a:noFill/>
        </p:grpSpPr>
        <p:sp>
          <p:nvSpPr>
            <p:cNvPr id="2420" name="Freeform 31"/>
            <p:cNvSpPr>
              <a:spLocks/>
            </p:cNvSpPr>
            <p:nvPr/>
          </p:nvSpPr>
          <p:spPr bwMode="auto">
            <a:xfrm>
              <a:off x="580" y="1010"/>
              <a:ext cx="462" cy="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5"/>
                </a:cxn>
                <a:cxn ang="0">
                  <a:pos x="87" y="109"/>
                </a:cxn>
                <a:cxn ang="0">
                  <a:pos x="58" y="136"/>
                </a:cxn>
                <a:cxn ang="0">
                  <a:pos x="231" y="298"/>
                </a:cxn>
                <a:cxn ang="0">
                  <a:pos x="260" y="352"/>
                </a:cxn>
                <a:cxn ang="0">
                  <a:pos x="347" y="352"/>
                </a:cxn>
                <a:cxn ang="0">
                  <a:pos x="347" y="271"/>
                </a:cxn>
                <a:cxn ang="0">
                  <a:pos x="462" y="271"/>
                </a:cxn>
                <a:cxn ang="0">
                  <a:pos x="404" y="82"/>
                </a:cxn>
                <a:cxn ang="0">
                  <a:pos x="375" y="0"/>
                </a:cxn>
                <a:cxn ang="0">
                  <a:pos x="0" y="0"/>
                </a:cxn>
              </a:cxnLst>
              <a:rect l="0" t="0" r="r" b="b"/>
              <a:pathLst>
                <a:path w="462" h="352">
                  <a:moveTo>
                    <a:pt x="0" y="0"/>
                  </a:moveTo>
                  <a:lnTo>
                    <a:pt x="58" y="55"/>
                  </a:lnTo>
                  <a:lnTo>
                    <a:pt x="87" y="109"/>
                  </a:lnTo>
                  <a:lnTo>
                    <a:pt x="58" y="136"/>
                  </a:lnTo>
                  <a:lnTo>
                    <a:pt x="231" y="298"/>
                  </a:lnTo>
                  <a:lnTo>
                    <a:pt x="260" y="352"/>
                  </a:lnTo>
                  <a:lnTo>
                    <a:pt x="347" y="352"/>
                  </a:lnTo>
                  <a:lnTo>
                    <a:pt x="347" y="271"/>
                  </a:lnTo>
                  <a:lnTo>
                    <a:pt x="462" y="271"/>
                  </a:lnTo>
                  <a:lnTo>
                    <a:pt x="404" y="82"/>
                  </a:lnTo>
                  <a:lnTo>
                    <a:pt x="37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21" name="Freeform 32"/>
            <p:cNvSpPr>
              <a:spLocks/>
            </p:cNvSpPr>
            <p:nvPr/>
          </p:nvSpPr>
          <p:spPr bwMode="auto">
            <a:xfrm>
              <a:off x="580" y="1010"/>
              <a:ext cx="462" cy="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5"/>
                </a:cxn>
                <a:cxn ang="0">
                  <a:pos x="87" y="109"/>
                </a:cxn>
                <a:cxn ang="0">
                  <a:pos x="58" y="136"/>
                </a:cxn>
                <a:cxn ang="0">
                  <a:pos x="231" y="298"/>
                </a:cxn>
                <a:cxn ang="0">
                  <a:pos x="260" y="352"/>
                </a:cxn>
                <a:cxn ang="0">
                  <a:pos x="347" y="352"/>
                </a:cxn>
                <a:cxn ang="0">
                  <a:pos x="347" y="271"/>
                </a:cxn>
                <a:cxn ang="0">
                  <a:pos x="462" y="271"/>
                </a:cxn>
                <a:cxn ang="0">
                  <a:pos x="404" y="82"/>
                </a:cxn>
                <a:cxn ang="0">
                  <a:pos x="375" y="0"/>
                </a:cxn>
                <a:cxn ang="0">
                  <a:pos x="0" y="0"/>
                </a:cxn>
              </a:cxnLst>
              <a:rect l="0" t="0" r="r" b="b"/>
              <a:pathLst>
                <a:path w="462" h="352">
                  <a:moveTo>
                    <a:pt x="0" y="0"/>
                  </a:moveTo>
                  <a:lnTo>
                    <a:pt x="58" y="55"/>
                  </a:lnTo>
                  <a:lnTo>
                    <a:pt x="87" y="109"/>
                  </a:lnTo>
                  <a:lnTo>
                    <a:pt x="58" y="136"/>
                  </a:lnTo>
                  <a:lnTo>
                    <a:pt x="231" y="298"/>
                  </a:lnTo>
                  <a:lnTo>
                    <a:pt x="260" y="352"/>
                  </a:lnTo>
                  <a:lnTo>
                    <a:pt x="347" y="352"/>
                  </a:lnTo>
                  <a:lnTo>
                    <a:pt x="347" y="271"/>
                  </a:lnTo>
                  <a:lnTo>
                    <a:pt x="462" y="271"/>
                  </a:lnTo>
                  <a:lnTo>
                    <a:pt x="404" y="82"/>
                  </a:lnTo>
                  <a:lnTo>
                    <a:pt x="37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9" name="Group 33"/>
          <p:cNvGrpSpPr>
            <a:grpSpLocks/>
          </p:cNvGrpSpPr>
          <p:nvPr/>
        </p:nvGrpSpPr>
        <p:grpSpPr bwMode="auto">
          <a:xfrm>
            <a:off x="2262492" y="1568470"/>
            <a:ext cx="829467" cy="623560"/>
            <a:chOff x="754" y="657"/>
            <a:chExt cx="601" cy="435"/>
          </a:xfrm>
          <a:noFill/>
        </p:grpSpPr>
        <p:sp>
          <p:nvSpPr>
            <p:cNvPr id="2418" name="Freeform 34"/>
            <p:cNvSpPr>
              <a:spLocks/>
            </p:cNvSpPr>
            <p:nvPr/>
          </p:nvSpPr>
          <p:spPr bwMode="auto">
            <a:xfrm>
              <a:off x="754" y="657"/>
              <a:ext cx="601" cy="435"/>
            </a:xfrm>
            <a:custGeom>
              <a:avLst/>
              <a:gdLst/>
              <a:ahLst/>
              <a:cxnLst>
                <a:cxn ang="0">
                  <a:pos x="28" y="190"/>
                </a:cxn>
                <a:cxn ang="0">
                  <a:pos x="0" y="217"/>
                </a:cxn>
                <a:cxn ang="0">
                  <a:pos x="0" y="353"/>
                </a:cxn>
                <a:cxn ang="0">
                  <a:pos x="201" y="353"/>
                </a:cxn>
                <a:cxn ang="0">
                  <a:pos x="229" y="435"/>
                </a:cxn>
                <a:cxn ang="0">
                  <a:pos x="544" y="435"/>
                </a:cxn>
                <a:cxn ang="0">
                  <a:pos x="601" y="353"/>
                </a:cxn>
                <a:cxn ang="0">
                  <a:pos x="601" y="136"/>
                </a:cxn>
                <a:cxn ang="0">
                  <a:pos x="515" y="136"/>
                </a:cxn>
                <a:cxn ang="0">
                  <a:pos x="515" y="0"/>
                </a:cxn>
                <a:cxn ang="0">
                  <a:pos x="229" y="0"/>
                </a:cxn>
                <a:cxn ang="0">
                  <a:pos x="258" y="136"/>
                </a:cxn>
                <a:cxn ang="0">
                  <a:pos x="172" y="136"/>
                </a:cxn>
                <a:cxn ang="0">
                  <a:pos x="172" y="190"/>
                </a:cxn>
                <a:cxn ang="0">
                  <a:pos x="28" y="190"/>
                </a:cxn>
              </a:cxnLst>
              <a:rect l="0" t="0" r="r" b="b"/>
              <a:pathLst>
                <a:path w="601" h="435">
                  <a:moveTo>
                    <a:pt x="28" y="190"/>
                  </a:moveTo>
                  <a:lnTo>
                    <a:pt x="0" y="217"/>
                  </a:lnTo>
                  <a:lnTo>
                    <a:pt x="0" y="353"/>
                  </a:lnTo>
                  <a:lnTo>
                    <a:pt x="201" y="353"/>
                  </a:lnTo>
                  <a:lnTo>
                    <a:pt x="229" y="435"/>
                  </a:lnTo>
                  <a:lnTo>
                    <a:pt x="544" y="435"/>
                  </a:lnTo>
                  <a:lnTo>
                    <a:pt x="601" y="353"/>
                  </a:lnTo>
                  <a:lnTo>
                    <a:pt x="601" y="136"/>
                  </a:lnTo>
                  <a:lnTo>
                    <a:pt x="515" y="136"/>
                  </a:lnTo>
                  <a:lnTo>
                    <a:pt x="515" y="0"/>
                  </a:lnTo>
                  <a:lnTo>
                    <a:pt x="229" y="0"/>
                  </a:lnTo>
                  <a:lnTo>
                    <a:pt x="258" y="136"/>
                  </a:lnTo>
                  <a:lnTo>
                    <a:pt x="172" y="136"/>
                  </a:lnTo>
                  <a:lnTo>
                    <a:pt x="172" y="190"/>
                  </a:lnTo>
                  <a:lnTo>
                    <a:pt x="28" y="1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19" name="Freeform 35"/>
            <p:cNvSpPr>
              <a:spLocks/>
            </p:cNvSpPr>
            <p:nvPr/>
          </p:nvSpPr>
          <p:spPr bwMode="auto">
            <a:xfrm>
              <a:off x="754" y="657"/>
              <a:ext cx="601" cy="435"/>
            </a:xfrm>
            <a:custGeom>
              <a:avLst/>
              <a:gdLst/>
              <a:ahLst/>
              <a:cxnLst>
                <a:cxn ang="0">
                  <a:pos x="28" y="190"/>
                </a:cxn>
                <a:cxn ang="0">
                  <a:pos x="0" y="217"/>
                </a:cxn>
                <a:cxn ang="0">
                  <a:pos x="0" y="353"/>
                </a:cxn>
                <a:cxn ang="0">
                  <a:pos x="201" y="353"/>
                </a:cxn>
                <a:cxn ang="0">
                  <a:pos x="229" y="435"/>
                </a:cxn>
                <a:cxn ang="0">
                  <a:pos x="544" y="435"/>
                </a:cxn>
                <a:cxn ang="0">
                  <a:pos x="601" y="353"/>
                </a:cxn>
                <a:cxn ang="0">
                  <a:pos x="601" y="136"/>
                </a:cxn>
                <a:cxn ang="0">
                  <a:pos x="515" y="136"/>
                </a:cxn>
                <a:cxn ang="0">
                  <a:pos x="515" y="0"/>
                </a:cxn>
                <a:cxn ang="0">
                  <a:pos x="229" y="0"/>
                </a:cxn>
                <a:cxn ang="0">
                  <a:pos x="258" y="136"/>
                </a:cxn>
                <a:cxn ang="0">
                  <a:pos x="172" y="136"/>
                </a:cxn>
                <a:cxn ang="0">
                  <a:pos x="172" y="190"/>
                </a:cxn>
                <a:cxn ang="0">
                  <a:pos x="28" y="190"/>
                </a:cxn>
              </a:cxnLst>
              <a:rect l="0" t="0" r="r" b="b"/>
              <a:pathLst>
                <a:path w="601" h="435">
                  <a:moveTo>
                    <a:pt x="28" y="190"/>
                  </a:moveTo>
                  <a:lnTo>
                    <a:pt x="0" y="217"/>
                  </a:lnTo>
                  <a:lnTo>
                    <a:pt x="0" y="353"/>
                  </a:lnTo>
                  <a:lnTo>
                    <a:pt x="201" y="353"/>
                  </a:lnTo>
                  <a:lnTo>
                    <a:pt x="229" y="435"/>
                  </a:lnTo>
                  <a:lnTo>
                    <a:pt x="544" y="435"/>
                  </a:lnTo>
                  <a:lnTo>
                    <a:pt x="601" y="353"/>
                  </a:lnTo>
                  <a:lnTo>
                    <a:pt x="601" y="136"/>
                  </a:lnTo>
                  <a:lnTo>
                    <a:pt x="515" y="136"/>
                  </a:lnTo>
                  <a:lnTo>
                    <a:pt x="515" y="0"/>
                  </a:lnTo>
                  <a:lnTo>
                    <a:pt x="229" y="0"/>
                  </a:lnTo>
                  <a:lnTo>
                    <a:pt x="258" y="136"/>
                  </a:lnTo>
                  <a:lnTo>
                    <a:pt x="172" y="136"/>
                  </a:lnTo>
                  <a:lnTo>
                    <a:pt x="172" y="190"/>
                  </a:lnTo>
                  <a:lnTo>
                    <a:pt x="28" y="19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0" name="Group 36"/>
          <p:cNvGrpSpPr>
            <a:grpSpLocks/>
          </p:cNvGrpSpPr>
          <p:nvPr/>
        </p:nvGrpSpPr>
        <p:grpSpPr bwMode="auto">
          <a:xfrm>
            <a:off x="2974646" y="1296110"/>
            <a:ext cx="593462" cy="465878"/>
            <a:chOff x="1270" y="467"/>
            <a:chExt cx="430" cy="325"/>
          </a:xfrm>
          <a:noFill/>
        </p:grpSpPr>
        <p:sp>
          <p:nvSpPr>
            <p:cNvPr id="2416" name="Freeform 37"/>
            <p:cNvSpPr>
              <a:spLocks/>
            </p:cNvSpPr>
            <p:nvPr/>
          </p:nvSpPr>
          <p:spPr bwMode="auto">
            <a:xfrm>
              <a:off x="1270" y="467"/>
              <a:ext cx="430" cy="3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55"/>
                </a:cxn>
                <a:cxn ang="0">
                  <a:pos x="0" y="108"/>
                </a:cxn>
                <a:cxn ang="0">
                  <a:pos x="0" y="325"/>
                </a:cxn>
                <a:cxn ang="0">
                  <a:pos x="229" y="325"/>
                </a:cxn>
                <a:cxn ang="0">
                  <a:pos x="229" y="271"/>
                </a:cxn>
                <a:cxn ang="0">
                  <a:pos x="430" y="271"/>
                </a:cxn>
                <a:cxn ang="0">
                  <a:pos x="430" y="108"/>
                </a:cxn>
                <a:cxn ang="0">
                  <a:pos x="315" y="108"/>
                </a:cxn>
                <a:cxn ang="0">
                  <a:pos x="315" y="55"/>
                </a:cxn>
                <a:cxn ang="0">
                  <a:pos x="200" y="0"/>
                </a:cxn>
                <a:cxn ang="0">
                  <a:pos x="28" y="0"/>
                </a:cxn>
              </a:cxnLst>
              <a:rect l="0" t="0" r="r" b="b"/>
              <a:pathLst>
                <a:path w="430" h="325">
                  <a:moveTo>
                    <a:pt x="28" y="0"/>
                  </a:moveTo>
                  <a:lnTo>
                    <a:pt x="28" y="55"/>
                  </a:lnTo>
                  <a:lnTo>
                    <a:pt x="0" y="108"/>
                  </a:lnTo>
                  <a:lnTo>
                    <a:pt x="0" y="325"/>
                  </a:lnTo>
                  <a:lnTo>
                    <a:pt x="229" y="325"/>
                  </a:lnTo>
                  <a:lnTo>
                    <a:pt x="229" y="271"/>
                  </a:lnTo>
                  <a:lnTo>
                    <a:pt x="430" y="271"/>
                  </a:lnTo>
                  <a:lnTo>
                    <a:pt x="430" y="108"/>
                  </a:lnTo>
                  <a:lnTo>
                    <a:pt x="315" y="108"/>
                  </a:lnTo>
                  <a:lnTo>
                    <a:pt x="315" y="55"/>
                  </a:lnTo>
                  <a:lnTo>
                    <a:pt x="200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17" name="Freeform 38"/>
            <p:cNvSpPr>
              <a:spLocks/>
            </p:cNvSpPr>
            <p:nvPr/>
          </p:nvSpPr>
          <p:spPr bwMode="auto">
            <a:xfrm>
              <a:off x="1270" y="467"/>
              <a:ext cx="430" cy="3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55"/>
                </a:cxn>
                <a:cxn ang="0">
                  <a:pos x="0" y="108"/>
                </a:cxn>
                <a:cxn ang="0">
                  <a:pos x="0" y="325"/>
                </a:cxn>
                <a:cxn ang="0">
                  <a:pos x="229" y="325"/>
                </a:cxn>
                <a:cxn ang="0">
                  <a:pos x="229" y="271"/>
                </a:cxn>
                <a:cxn ang="0">
                  <a:pos x="430" y="271"/>
                </a:cxn>
                <a:cxn ang="0">
                  <a:pos x="430" y="108"/>
                </a:cxn>
                <a:cxn ang="0">
                  <a:pos x="315" y="108"/>
                </a:cxn>
                <a:cxn ang="0">
                  <a:pos x="315" y="55"/>
                </a:cxn>
                <a:cxn ang="0">
                  <a:pos x="200" y="0"/>
                </a:cxn>
                <a:cxn ang="0">
                  <a:pos x="28" y="0"/>
                </a:cxn>
              </a:cxnLst>
              <a:rect l="0" t="0" r="r" b="b"/>
              <a:pathLst>
                <a:path w="430" h="325">
                  <a:moveTo>
                    <a:pt x="28" y="0"/>
                  </a:moveTo>
                  <a:lnTo>
                    <a:pt x="28" y="55"/>
                  </a:lnTo>
                  <a:lnTo>
                    <a:pt x="0" y="108"/>
                  </a:lnTo>
                  <a:lnTo>
                    <a:pt x="0" y="325"/>
                  </a:lnTo>
                  <a:lnTo>
                    <a:pt x="229" y="325"/>
                  </a:lnTo>
                  <a:lnTo>
                    <a:pt x="229" y="271"/>
                  </a:lnTo>
                  <a:lnTo>
                    <a:pt x="430" y="271"/>
                  </a:lnTo>
                  <a:lnTo>
                    <a:pt x="430" y="108"/>
                  </a:lnTo>
                  <a:lnTo>
                    <a:pt x="315" y="108"/>
                  </a:lnTo>
                  <a:lnTo>
                    <a:pt x="315" y="55"/>
                  </a:lnTo>
                  <a:lnTo>
                    <a:pt x="200" y="0"/>
                  </a:lnTo>
                  <a:lnTo>
                    <a:pt x="2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1" name="Group 39"/>
          <p:cNvGrpSpPr>
            <a:grpSpLocks/>
          </p:cNvGrpSpPr>
          <p:nvPr/>
        </p:nvGrpSpPr>
        <p:grpSpPr bwMode="auto">
          <a:xfrm>
            <a:off x="3013290" y="1684580"/>
            <a:ext cx="676271" cy="507449"/>
            <a:chOff x="1298" y="738"/>
            <a:chExt cx="490" cy="354"/>
          </a:xfrm>
          <a:noFill/>
        </p:grpSpPr>
        <p:sp>
          <p:nvSpPr>
            <p:cNvPr id="2414" name="Freeform 40"/>
            <p:cNvSpPr>
              <a:spLocks/>
            </p:cNvSpPr>
            <p:nvPr/>
          </p:nvSpPr>
          <p:spPr bwMode="auto">
            <a:xfrm>
              <a:off x="1298" y="738"/>
              <a:ext cx="490" cy="354"/>
            </a:xfrm>
            <a:custGeom>
              <a:avLst/>
              <a:gdLst/>
              <a:ahLst/>
              <a:cxnLst>
                <a:cxn ang="0">
                  <a:pos x="57" y="54"/>
                </a:cxn>
                <a:cxn ang="0">
                  <a:pos x="57" y="272"/>
                </a:cxn>
                <a:cxn ang="0">
                  <a:pos x="0" y="354"/>
                </a:cxn>
                <a:cxn ang="0">
                  <a:pos x="490" y="354"/>
                </a:cxn>
                <a:cxn ang="0">
                  <a:pos x="490" y="190"/>
                </a:cxn>
                <a:cxn ang="0">
                  <a:pos x="403" y="109"/>
                </a:cxn>
                <a:cxn ang="0">
                  <a:pos x="403" y="0"/>
                </a:cxn>
                <a:cxn ang="0">
                  <a:pos x="202" y="0"/>
                </a:cxn>
                <a:cxn ang="0">
                  <a:pos x="202" y="54"/>
                </a:cxn>
                <a:cxn ang="0">
                  <a:pos x="57" y="54"/>
                </a:cxn>
              </a:cxnLst>
              <a:rect l="0" t="0" r="r" b="b"/>
              <a:pathLst>
                <a:path w="490" h="354">
                  <a:moveTo>
                    <a:pt x="57" y="54"/>
                  </a:moveTo>
                  <a:lnTo>
                    <a:pt x="57" y="272"/>
                  </a:lnTo>
                  <a:lnTo>
                    <a:pt x="0" y="354"/>
                  </a:lnTo>
                  <a:lnTo>
                    <a:pt x="490" y="354"/>
                  </a:lnTo>
                  <a:lnTo>
                    <a:pt x="490" y="190"/>
                  </a:lnTo>
                  <a:lnTo>
                    <a:pt x="403" y="109"/>
                  </a:lnTo>
                  <a:lnTo>
                    <a:pt x="403" y="0"/>
                  </a:lnTo>
                  <a:lnTo>
                    <a:pt x="202" y="0"/>
                  </a:lnTo>
                  <a:lnTo>
                    <a:pt x="202" y="54"/>
                  </a:lnTo>
                  <a:lnTo>
                    <a:pt x="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15" name="Freeform 41"/>
            <p:cNvSpPr>
              <a:spLocks/>
            </p:cNvSpPr>
            <p:nvPr/>
          </p:nvSpPr>
          <p:spPr bwMode="auto">
            <a:xfrm>
              <a:off x="1298" y="738"/>
              <a:ext cx="490" cy="354"/>
            </a:xfrm>
            <a:custGeom>
              <a:avLst/>
              <a:gdLst/>
              <a:ahLst/>
              <a:cxnLst>
                <a:cxn ang="0">
                  <a:pos x="57" y="54"/>
                </a:cxn>
                <a:cxn ang="0">
                  <a:pos x="57" y="272"/>
                </a:cxn>
                <a:cxn ang="0">
                  <a:pos x="0" y="354"/>
                </a:cxn>
                <a:cxn ang="0">
                  <a:pos x="490" y="354"/>
                </a:cxn>
                <a:cxn ang="0">
                  <a:pos x="490" y="190"/>
                </a:cxn>
                <a:cxn ang="0">
                  <a:pos x="403" y="109"/>
                </a:cxn>
                <a:cxn ang="0">
                  <a:pos x="403" y="0"/>
                </a:cxn>
                <a:cxn ang="0">
                  <a:pos x="202" y="0"/>
                </a:cxn>
                <a:cxn ang="0">
                  <a:pos x="202" y="54"/>
                </a:cxn>
                <a:cxn ang="0">
                  <a:pos x="57" y="54"/>
                </a:cxn>
              </a:cxnLst>
              <a:rect l="0" t="0" r="r" b="b"/>
              <a:pathLst>
                <a:path w="490" h="354">
                  <a:moveTo>
                    <a:pt x="57" y="54"/>
                  </a:moveTo>
                  <a:lnTo>
                    <a:pt x="57" y="272"/>
                  </a:lnTo>
                  <a:lnTo>
                    <a:pt x="0" y="354"/>
                  </a:lnTo>
                  <a:lnTo>
                    <a:pt x="490" y="354"/>
                  </a:lnTo>
                  <a:lnTo>
                    <a:pt x="490" y="190"/>
                  </a:lnTo>
                  <a:lnTo>
                    <a:pt x="403" y="109"/>
                  </a:lnTo>
                  <a:lnTo>
                    <a:pt x="403" y="0"/>
                  </a:lnTo>
                  <a:lnTo>
                    <a:pt x="202" y="0"/>
                  </a:lnTo>
                  <a:lnTo>
                    <a:pt x="202" y="54"/>
                  </a:lnTo>
                  <a:lnTo>
                    <a:pt x="57" y="5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2" name="Group 42"/>
          <p:cNvGrpSpPr>
            <a:grpSpLocks/>
          </p:cNvGrpSpPr>
          <p:nvPr/>
        </p:nvGrpSpPr>
        <p:grpSpPr bwMode="auto">
          <a:xfrm>
            <a:off x="3568107" y="1374951"/>
            <a:ext cx="632106" cy="622126"/>
            <a:chOff x="1700" y="522"/>
            <a:chExt cx="458" cy="434"/>
          </a:xfrm>
          <a:noFill/>
        </p:grpSpPr>
        <p:sp>
          <p:nvSpPr>
            <p:cNvPr id="2412" name="Freeform 43"/>
            <p:cNvSpPr>
              <a:spLocks/>
            </p:cNvSpPr>
            <p:nvPr/>
          </p:nvSpPr>
          <p:spPr bwMode="auto">
            <a:xfrm>
              <a:off x="1700" y="522"/>
              <a:ext cx="458" cy="434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325"/>
                </a:cxn>
                <a:cxn ang="0">
                  <a:pos x="86" y="406"/>
                </a:cxn>
                <a:cxn ang="0">
                  <a:pos x="86" y="434"/>
                </a:cxn>
                <a:cxn ang="0">
                  <a:pos x="343" y="434"/>
                </a:cxn>
                <a:cxn ang="0">
                  <a:pos x="372" y="325"/>
                </a:cxn>
                <a:cxn ang="0">
                  <a:pos x="458" y="189"/>
                </a:cxn>
                <a:cxn ang="0">
                  <a:pos x="430" y="53"/>
                </a:cxn>
                <a:cxn ang="0">
                  <a:pos x="401" y="26"/>
                </a:cxn>
                <a:cxn ang="0">
                  <a:pos x="343" y="26"/>
                </a:cxn>
                <a:cxn ang="0">
                  <a:pos x="315" y="0"/>
                </a:cxn>
                <a:cxn ang="0">
                  <a:pos x="115" y="135"/>
                </a:cxn>
                <a:cxn ang="0">
                  <a:pos x="0" y="135"/>
                </a:cxn>
              </a:cxnLst>
              <a:rect l="0" t="0" r="r" b="b"/>
              <a:pathLst>
                <a:path w="458" h="434">
                  <a:moveTo>
                    <a:pt x="0" y="135"/>
                  </a:moveTo>
                  <a:lnTo>
                    <a:pt x="0" y="325"/>
                  </a:lnTo>
                  <a:lnTo>
                    <a:pt x="86" y="406"/>
                  </a:lnTo>
                  <a:lnTo>
                    <a:pt x="86" y="434"/>
                  </a:lnTo>
                  <a:lnTo>
                    <a:pt x="343" y="434"/>
                  </a:lnTo>
                  <a:lnTo>
                    <a:pt x="372" y="325"/>
                  </a:lnTo>
                  <a:lnTo>
                    <a:pt x="458" y="189"/>
                  </a:lnTo>
                  <a:lnTo>
                    <a:pt x="430" y="53"/>
                  </a:lnTo>
                  <a:lnTo>
                    <a:pt x="401" y="26"/>
                  </a:lnTo>
                  <a:lnTo>
                    <a:pt x="343" y="26"/>
                  </a:lnTo>
                  <a:lnTo>
                    <a:pt x="315" y="0"/>
                  </a:lnTo>
                  <a:lnTo>
                    <a:pt x="115" y="135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13" name="Freeform 44"/>
            <p:cNvSpPr>
              <a:spLocks/>
            </p:cNvSpPr>
            <p:nvPr/>
          </p:nvSpPr>
          <p:spPr bwMode="auto">
            <a:xfrm>
              <a:off x="1700" y="522"/>
              <a:ext cx="458" cy="434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325"/>
                </a:cxn>
                <a:cxn ang="0">
                  <a:pos x="86" y="406"/>
                </a:cxn>
                <a:cxn ang="0">
                  <a:pos x="86" y="434"/>
                </a:cxn>
                <a:cxn ang="0">
                  <a:pos x="343" y="434"/>
                </a:cxn>
                <a:cxn ang="0">
                  <a:pos x="372" y="325"/>
                </a:cxn>
                <a:cxn ang="0">
                  <a:pos x="458" y="189"/>
                </a:cxn>
                <a:cxn ang="0">
                  <a:pos x="430" y="53"/>
                </a:cxn>
                <a:cxn ang="0">
                  <a:pos x="401" y="26"/>
                </a:cxn>
                <a:cxn ang="0">
                  <a:pos x="343" y="26"/>
                </a:cxn>
                <a:cxn ang="0">
                  <a:pos x="315" y="0"/>
                </a:cxn>
                <a:cxn ang="0">
                  <a:pos x="115" y="135"/>
                </a:cxn>
                <a:cxn ang="0">
                  <a:pos x="0" y="135"/>
                </a:cxn>
              </a:cxnLst>
              <a:rect l="0" t="0" r="r" b="b"/>
              <a:pathLst>
                <a:path w="458" h="434">
                  <a:moveTo>
                    <a:pt x="0" y="135"/>
                  </a:moveTo>
                  <a:lnTo>
                    <a:pt x="0" y="325"/>
                  </a:lnTo>
                  <a:lnTo>
                    <a:pt x="86" y="406"/>
                  </a:lnTo>
                  <a:lnTo>
                    <a:pt x="86" y="434"/>
                  </a:lnTo>
                  <a:lnTo>
                    <a:pt x="343" y="434"/>
                  </a:lnTo>
                  <a:lnTo>
                    <a:pt x="372" y="325"/>
                  </a:lnTo>
                  <a:lnTo>
                    <a:pt x="458" y="189"/>
                  </a:lnTo>
                  <a:lnTo>
                    <a:pt x="430" y="53"/>
                  </a:lnTo>
                  <a:lnTo>
                    <a:pt x="401" y="26"/>
                  </a:lnTo>
                  <a:lnTo>
                    <a:pt x="343" y="26"/>
                  </a:lnTo>
                  <a:lnTo>
                    <a:pt x="315" y="0"/>
                  </a:lnTo>
                  <a:lnTo>
                    <a:pt x="115" y="135"/>
                  </a:lnTo>
                  <a:lnTo>
                    <a:pt x="0" y="135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3" name="Group 45"/>
          <p:cNvGrpSpPr>
            <a:grpSpLocks/>
          </p:cNvGrpSpPr>
          <p:nvPr/>
        </p:nvGrpSpPr>
        <p:grpSpPr bwMode="auto">
          <a:xfrm>
            <a:off x="3686801" y="1995643"/>
            <a:ext cx="553438" cy="544719"/>
            <a:chOff x="1786" y="955"/>
            <a:chExt cx="401" cy="380"/>
          </a:xfrm>
          <a:noFill/>
        </p:grpSpPr>
        <p:sp>
          <p:nvSpPr>
            <p:cNvPr id="2410" name="Freeform 46"/>
            <p:cNvSpPr>
              <a:spLocks/>
            </p:cNvSpPr>
            <p:nvPr/>
          </p:nvSpPr>
          <p:spPr bwMode="auto">
            <a:xfrm>
              <a:off x="1786" y="955"/>
              <a:ext cx="401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0"/>
                </a:cxn>
                <a:cxn ang="0">
                  <a:pos x="373" y="380"/>
                </a:cxn>
                <a:cxn ang="0">
                  <a:pos x="373" y="298"/>
                </a:cxn>
                <a:cxn ang="0">
                  <a:pos x="344" y="218"/>
                </a:cxn>
                <a:cxn ang="0">
                  <a:pos x="401" y="190"/>
                </a:cxn>
                <a:cxn ang="0">
                  <a:pos x="373" y="136"/>
                </a:cxn>
                <a:cxn ang="0">
                  <a:pos x="287" y="109"/>
                </a:cxn>
                <a:cxn ang="0">
                  <a:pos x="287" y="0"/>
                </a:cxn>
                <a:cxn ang="0">
                  <a:pos x="0" y="0"/>
                </a:cxn>
              </a:cxnLst>
              <a:rect l="0" t="0" r="r" b="b"/>
              <a:pathLst>
                <a:path w="401" h="380">
                  <a:moveTo>
                    <a:pt x="0" y="0"/>
                  </a:moveTo>
                  <a:lnTo>
                    <a:pt x="0" y="380"/>
                  </a:lnTo>
                  <a:lnTo>
                    <a:pt x="373" y="380"/>
                  </a:lnTo>
                  <a:lnTo>
                    <a:pt x="373" y="298"/>
                  </a:lnTo>
                  <a:lnTo>
                    <a:pt x="344" y="218"/>
                  </a:lnTo>
                  <a:lnTo>
                    <a:pt x="401" y="190"/>
                  </a:lnTo>
                  <a:lnTo>
                    <a:pt x="373" y="136"/>
                  </a:lnTo>
                  <a:lnTo>
                    <a:pt x="287" y="109"/>
                  </a:lnTo>
                  <a:lnTo>
                    <a:pt x="28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11" name="Freeform 47"/>
            <p:cNvSpPr>
              <a:spLocks/>
            </p:cNvSpPr>
            <p:nvPr/>
          </p:nvSpPr>
          <p:spPr bwMode="auto">
            <a:xfrm>
              <a:off x="1786" y="955"/>
              <a:ext cx="401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0"/>
                </a:cxn>
                <a:cxn ang="0">
                  <a:pos x="373" y="380"/>
                </a:cxn>
                <a:cxn ang="0">
                  <a:pos x="373" y="298"/>
                </a:cxn>
                <a:cxn ang="0">
                  <a:pos x="344" y="218"/>
                </a:cxn>
                <a:cxn ang="0">
                  <a:pos x="401" y="190"/>
                </a:cxn>
                <a:cxn ang="0">
                  <a:pos x="373" y="136"/>
                </a:cxn>
                <a:cxn ang="0">
                  <a:pos x="287" y="109"/>
                </a:cxn>
                <a:cxn ang="0">
                  <a:pos x="287" y="0"/>
                </a:cxn>
                <a:cxn ang="0">
                  <a:pos x="0" y="0"/>
                </a:cxn>
              </a:cxnLst>
              <a:rect l="0" t="0" r="r" b="b"/>
              <a:pathLst>
                <a:path w="401" h="380">
                  <a:moveTo>
                    <a:pt x="0" y="0"/>
                  </a:moveTo>
                  <a:lnTo>
                    <a:pt x="0" y="380"/>
                  </a:lnTo>
                  <a:lnTo>
                    <a:pt x="373" y="380"/>
                  </a:lnTo>
                  <a:lnTo>
                    <a:pt x="373" y="298"/>
                  </a:lnTo>
                  <a:lnTo>
                    <a:pt x="344" y="218"/>
                  </a:lnTo>
                  <a:lnTo>
                    <a:pt x="401" y="190"/>
                  </a:lnTo>
                  <a:lnTo>
                    <a:pt x="373" y="136"/>
                  </a:lnTo>
                  <a:lnTo>
                    <a:pt x="287" y="109"/>
                  </a:lnTo>
                  <a:lnTo>
                    <a:pt x="28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4" name="Group 48"/>
          <p:cNvGrpSpPr>
            <a:grpSpLocks/>
          </p:cNvGrpSpPr>
          <p:nvPr/>
        </p:nvGrpSpPr>
        <p:grpSpPr bwMode="auto">
          <a:xfrm>
            <a:off x="4041498" y="1412221"/>
            <a:ext cx="752178" cy="779808"/>
            <a:chOff x="2043" y="548"/>
            <a:chExt cx="545" cy="544"/>
          </a:xfrm>
          <a:noFill/>
        </p:grpSpPr>
        <p:sp>
          <p:nvSpPr>
            <p:cNvPr id="2408" name="Freeform 49"/>
            <p:cNvSpPr>
              <a:spLocks/>
            </p:cNvSpPr>
            <p:nvPr/>
          </p:nvSpPr>
          <p:spPr bwMode="auto">
            <a:xfrm>
              <a:off x="2043" y="548"/>
              <a:ext cx="545" cy="544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9" y="408"/>
                </a:cxn>
                <a:cxn ang="0">
                  <a:pos x="29" y="517"/>
                </a:cxn>
                <a:cxn ang="0">
                  <a:pos x="115" y="544"/>
                </a:cxn>
                <a:cxn ang="0">
                  <a:pos x="230" y="462"/>
                </a:cxn>
                <a:cxn ang="0">
                  <a:pos x="259" y="354"/>
                </a:cxn>
                <a:cxn ang="0">
                  <a:pos x="373" y="299"/>
                </a:cxn>
                <a:cxn ang="0">
                  <a:pos x="517" y="299"/>
                </a:cxn>
                <a:cxn ang="0">
                  <a:pos x="517" y="163"/>
                </a:cxn>
                <a:cxn ang="0">
                  <a:pos x="545" y="163"/>
                </a:cxn>
                <a:cxn ang="0">
                  <a:pos x="545" y="109"/>
                </a:cxn>
                <a:cxn ang="0">
                  <a:pos x="402" y="82"/>
                </a:cxn>
                <a:cxn ang="0">
                  <a:pos x="402" y="0"/>
                </a:cxn>
                <a:cxn ang="0">
                  <a:pos x="373" y="0"/>
                </a:cxn>
                <a:cxn ang="0">
                  <a:pos x="345" y="54"/>
                </a:cxn>
                <a:cxn ang="0">
                  <a:pos x="115" y="163"/>
                </a:cxn>
                <a:cxn ang="0">
                  <a:pos x="29" y="299"/>
                </a:cxn>
                <a:cxn ang="0">
                  <a:pos x="0" y="408"/>
                </a:cxn>
              </a:cxnLst>
              <a:rect l="0" t="0" r="r" b="b"/>
              <a:pathLst>
                <a:path w="545" h="544">
                  <a:moveTo>
                    <a:pt x="0" y="408"/>
                  </a:moveTo>
                  <a:lnTo>
                    <a:pt x="29" y="408"/>
                  </a:lnTo>
                  <a:lnTo>
                    <a:pt x="29" y="517"/>
                  </a:lnTo>
                  <a:lnTo>
                    <a:pt x="115" y="544"/>
                  </a:lnTo>
                  <a:lnTo>
                    <a:pt x="230" y="462"/>
                  </a:lnTo>
                  <a:lnTo>
                    <a:pt x="259" y="354"/>
                  </a:lnTo>
                  <a:lnTo>
                    <a:pt x="373" y="299"/>
                  </a:lnTo>
                  <a:lnTo>
                    <a:pt x="517" y="299"/>
                  </a:lnTo>
                  <a:lnTo>
                    <a:pt x="517" y="163"/>
                  </a:lnTo>
                  <a:lnTo>
                    <a:pt x="545" y="163"/>
                  </a:lnTo>
                  <a:lnTo>
                    <a:pt x="545" y="109"/>
                  </a:lnTo>
                  <a:lnTo>
                    <a:pt x="402" y="82"/>
                  </a:lnTo>
                  <a:lnTo>
                    <a:pt x="402" y="0"/>
                  </a:lnTo>
                  <a:lnTo>
                    <a:pt x="373" y="0"/>
                  </a:lnTo>
                  <a:lnTo>
                    <a:pt x="345" y="54"/>
                  </a:lnTo>
                  <a:lnTo>
                    <a:pt x="115" y="163"/>
                  </a:lnTo>
                  <a:lnTo>
                    <a:pt x="29" y="299"/>
                  </a:lnTo>
                  <a:lnTo>
                    <a:pt x="0" y="4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09" name="Freeform 50"/>
            <p:cNvSpPr>
              <a:spLocks/>
            </p:cNvSpPr>
            <p:nvPr/>
          </p:nvSpPr>
          <p:spPr bwMode="auto">
            <a:xfrm>
              <a:off x="2043" y="548"/>
              <a:ext cx="545" cy="544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9" y="408"/>
                </a:cxn>
                <a:cxn ang="0">
                  <a:pos x="29" y="517"/>
                </a:cxn>
                <a:cxn ang="0">
                  <a:pos x="115" y="544"/>
                </a:cxn>
                <a:cxn ang="0">
                  <a:pos x="230" y="462"/>
                </a:cxn>
                <a:cxn ang="0">
                  <a:pos x="259" y="354"/>
                </a:cxn>
                <a:cxn ang="0">
                  <a:pos x="373" y="299"/>
                </a:cxn>
                <a:cxn ang="0">
                  <a:pos x="517" y="299"/>
                </a:cxn>
                <a:cxn ang="0">
                  <a:pos x="517" y="163"/>
                </a:cxn>
                <a:cxn ang="0">
                  <a:pos x="545" y="163"/>
                </a:cxn>
                <a:cxn ang="0">
                  <a:pos x="545" y="109"/>
                </a:cxn>
                <a:cxn ang="0">
                  <a:pos x="402" y="82"/>
                </a:cxn>
                <a:cxn ang="0">
                  <a:pos x="402" y="0"/>
                </a:cxn>
                <a:cxn ang="0">
                  <a:pos x="373" y="0"/>
                </a:cxn>
                <a:cxn ang="0">
                  <a:pos x="345" y="54"/>
                </a:cxn>
                <a:cxn ang="0">
                  <a:pos x="115" y="163"/>
                </a:cxn>
                <a:cxn ang="0">
                  <a:pos x="29" y="299"/>
                </a:cxn>
                <a:cxn ang="0">
                  <a:pos x="0" y="408"/>
                </a:cxn>
              </a:cxnLst>
              <a:rect l="0" t="0" r="r" b="b"/>
              <a:pathLst>
                <a:path w="545" h="544">
                  <a:moveTo>
                    <a:pt x="0" y="408"/>
                  </a:moveTo>
                  <a:lnTo>
                    <a:pt x="29" y="408"/>
                  </a:lnTo>
                  <a:lnTo>
                    <a:pt x="29" y="517"/>
                  </a:lnTo>
                  <a:lnTo>
                    <a:pt x="115" y="544"/>
                  </a:lnTo>
                  <a:lnTo>
                    <a:pt x="230" y="462"/>
                  </a:lnTo>
                  <a:lnTo>
                    <a:pt x="259" y="354"/>
                  </a:lnTo>
                  <a:lnTo>
                    <a:pt x="373" y="299"/>
                  </a:lnTo>
                  <a:lnTo>
                    <a:pt x="517" y="299"/>
                  </a:lnTo>
                  <a:lnTo>
                    <a:pt x="517" y="163"/>
                  </a:lnTo>
                  <a:lnTo>
                    <a:pt x="545" y="163"/>
                  </a:lnTo>
                  <a:lnTo>
                    <a:pt x="545" y="109"/>
                  </a:lnTo>
                  <a:lnTo>
                    <a:pt x="402" y="82"/>
                  </a:lnTo>
                  <a:lnTo>
                    <a:pt x="402" y="0"/>
                  </a:lnTo>
                  <a:lnTo>
                    <a:pt x="373" y="0"/>
                  </a:lnTo>
                  <a:lnTo>
                    <a:pt x="345" y="54"/>
                  </a:lnTo>
                  <a:lnTo>
                    <a:pt x="115" y="163"/>
                  </a:lnTo>
                  <a:lnTo>
                    <a:pt x="29" y="299"/>
                  </a:lnTo>
                  <a:lnTo>
                    <a:pt x="0" y="408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5" name="Group 51"/>
          <p:cNvGrpSpPr>
            <a:grpSpLocks/>
          </p:cNvGrpSpPr>
          <p:nvPr/>
        </p:nvGrpSpPr>
        <p:grpSpPr bwMode="auto">
          <a:xfrm>
            <a:off x="4679124" y="1607173"/>
            <a:ext cx="828086" cy="506016"/>
            <a:chOff x="2505" y="684"/>
            <a:chExt cx="600" cy="353"/>
          </a:xfrm>
          <a:noFill/>
        </p:grpSpPr>
        <p:sp>
          <p:nvSpPr>
            <p:cNvPr id="2406" name="Freeform 52"/>
            <p:cNvSpPr>
              <a:spLocks/>
            </p:cNvSpPr>
            <p:nvPr/>
          </p:nvSpPr>
          <p:spPr bwMode="auto">
            <a:xfrm>
              <a:off x="2505" y="684"/>
              <a:ext cx="600" cy="35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27"/>
                </a:cxn>
                <a:cxn ang="0">
                  <a:pos x="57" y="27"/>
                </a:cxn>
                <a:cxn ang="0">
                  <a:pos x="57" y="218"/>
                </a:cxn>
                <a:cxn ang="0">
                  <a:pos x="0" y="353"/>
                </a:cxn>
                <a:cxn ang="0">
                  <a:pos x="200" y="353"/>
                </a:cxn>
                <a:cxn ang="0">
                  <a:pos x="371" y="299"/>
                </a:cxn>
                <a:cxn ang="0">
                  <a:pos x="400" y="353"/>
                </a:cxn>
                <a:cxn ang="0">
                  <a:pos x="514" y="353"/>
                </a:cxn>
                <a:cxn ang="0">
                  <a:pos x="514" y="245"/>
                </a:cxn>
                <a:cxn ang="0">
                  <a:pos x="600" y="190"/>
                </a:cxn>
                <a:cxn ang="0">
                  <a:pos x="486" y="163"/>
                </a:cxn>
                <a:cxn ang="0">
                  <a:pos x="514" y="109"/>
                </a:cxn>
                <a:cxn ang="0">
                  <a:pos x="400" y="55"/>
                </a:cxn>
                <a:cxn ang="0">
                  <a:pos x="486" y="55"/>
                </a:cxn>
                <a:cxn ang="0">
                  <a:pos x="400" y="0"/>
                </a:cxn>
                <a:cxn ang="0">
                  <a:pos x="86" y="0"/>
                </a:cxn>
              </a:cxnLst>
              <a:rect l="0" t="0" r="r" b="b"/>
              <a:pathLst>
                <a:path w="600" h="353">
                  <a:moveTo>
                    <a:pt x="86" y="0"/>
                  </a:moveTo>
                  <a:lnTo>
                    <a:pt x="86" y="27"/>
                  </a:lnTo>
                  <a:lnTo>
                    <a:pt x="57" y="27"/>
                  </a:lnTo>
                  <a:lnTo>
                    <a:pt x="57" y="218"/>
                  </a:lnTo>
                  <a:lnTo>
                    <a:pt x="0" y="353"/>
                  </a:lnTo>
                  <a:lnTo>
                    <a:pt x="200" y="353"/>
                  </a:lnTo>
                  <a:lnTo>
                    <a:pt x="371" y="299"/>
                  </a:lnTo>
                  <a:lnTo>
                    <a:pt x="400" y="353"/>
                  </a:lnTo>
                  <a:lnTo>
                    <a:pt x="514" y="353"/>
                  </a:lnTo>
                  <a:lnTo>
                    <a:pt x="514" y="245"/>
                  </a:lnTo>
                  <a:lnTo>
                    <a:pt x="600" y="190"/>
                  </a:lnTo>
                  <a:lnTo>
                    <a:pt x="486" y="163"/>
                  </a:lnTo>
                  <a:lnTo>
                    <a:pt x="514" y="109"/>
                  </a:lnTo>
                  <a:lnTo>
                    <a:pt x="400" y="55"/>
                  </a:lnTo>
                  <a:lnTo>
                    <a:pt x="486" y="55"/>
                  </a:lnTo>
                  <a:lnTo>
                    <a:pt x="400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07" name="Freeform 53"/>
            <p:cNvSpPr>
              <a:spLocks/>
            </p:cNvSpPr>
            <p:nvPr/>
          </p:nvSpPr>
          <p:spPr bwMode="auto">
            <a:xfrm>
              <a:off x="2505" y="684"/>
              <a:ext cx="600" cy="35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27"/>
                </a:cxn>
                <a:cxn ang="0">
                  <a:pos x="57" y="27"/>
                </a:cxn>
                <a:cxn ang="0">
                  <a:pos x="57" y="218"/>
                </a:cxn>
                <a:cxn ang="0">
                  <a:pos x="0" y="353"/>
                </a:cxn>
                <a:cxn ang="0">
                  <a:pos x="200" y="353"/>
                </a:cxn>
                <a:cxn ang="0">
                  <a:pos x="371" y="299"/>
                </a:cxn>
                <a:cxn ang="0">
                  <a:pos x="400" y="353"/>
                </a:cxn>
                <a:cxn ang="0">
                  <a:pos x="514" y="353"/>
                </a:cxn>
                <a:cxn ang="0">
                  <a:pos x="514" y="245"/>
                </a:cxn>
                <a:cxn ang="0">
                  <a:pos x="600" y="190"/>
                </a:cxn>
                <a:cxn ang="0">
                  <a:pos x="486" y="163"/>
                </a:cxn>
                <a:cxn ang="0">
                  <a:pos x="514" y="109"/>
                </a:cxn>
                <a:cxn ang="0">
                  <a:pos x="400" y="55"/>
                </a:cxn>
                <a:cxn ang="0">
                  <a:pos x="486" y="55"/>
                </a:cxn>
                <a:cxn ang="0">
                  <a:pos x="400" y="0"/>
                </a:cxn>
                <a:cxn ang="0">
                  <a:pos x="86" y="0"/>
                </a:cxn>
              </a:cxnLst>
              <a:rect l="0" t="0" r="r" b="b"/>
              <a:pathLst>
                <a:path w="600" h="353">
                  <a:moveTo>
                    <a:pt x="86" y="0"/>
                  </a:moveTo>
                  <a:lnTo>
                    <a:pt x="86" y="27"/>
                  </a:lnTo>
                  <a:lnTo>
                    <a:pt x="57" y="27"/>
                  </a:lnTo>
                  <a:lnTo>
                    <a:pt x="57" y="218"/>
                  </a:lnTo>
                  <a:lnTo>
                    <a:pt x="0" y="353"/>
                  </a:lnTo>
                  <a:lnTo>
                    <a:pt x="200" y="353"/>
                  </a:lnTo>
                  <a:lnTo>
                    <a:pt x="371" y="299"/>
                  </a:lnTo>
                  <a:lnTo>
                    <a:pt x="400" y="353"/>
                  </a:lnTo>
                  <a:lnTo>
                    <a:pt x="514" y="353"/>
                  </a:lnTo>
                  <a:lnTo>
                    <a:pt x="514" y="245"/>
                  </a:lnTo>
                  <a:lnTo>
                    <a:pt x="600" y="190"/>
                  </a:lnTo>
                  <a:lnTo>
                    <a:pt x="486" y="163"/>
                  </a:lnTo>
                  <a:lnTo>
                    <a:pt x="514" y="109"/>
                  </a:lnTo>
                  <a:lnTo>
                    <a:pt x="400" y="55"/>
                  </a:lnTo>
                  <a:lnTo>
                    <a:pt x="486" y="55"/>
                  </a:lnTo>
                  <a:lnTo>
                    <a:pt x="400" y="0"/>
                  </a:lnTo>
                  <a:lnTo>
                    <a:pt x="86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1" name="Group 54"/>
          <p:cNvGrpSpPr>
            <a:grpSpLocks/>
          </p:cNvGrpSpPr>
          <p:nvPr/>
        </p:nvGrpSpPr>
        <p:grpSpPr bwMode="auto">
          <a:xfrm>
            <a:off x="4160190" y="1840829"/>
            <a:ext cx="594842" cy="738237"/>
            <a:chOff x="2129" y="847"/>
            <a:chExt cx="431" cy="515"/>
          </a:xfrm>
          <a:noFill/>
        </p:grpSpPr>
        <p:sp>
          <p:nvSpPr>
            <p:cNvPr id="2404" name="Freeform 55"/>
            <p:cNvSpPr>
              <a:spLocks/>
            </p:cNvSpPr>
            <p:nvPr/>
          </p:nvSpPr>
          <p:spPr bwMode="auto">
            <a:xfrm>
              <a:off x="2129" y="847"/>
              <a:ext cx="431" cy="515"/>
            </a:xfrm>
            <a:custGeom>
              <a:avLst/>
              <a:gdLst/>
              <a:ahLst/>
              <a:cxnLst>
                <a:cxn ang="0">
                  <a:pos x="29" y="244"/>
                </a:cxn>
                <a:cxn ang="0">
                  <a:pos x="58" y="299"/>
                </a:cxn>
                <a:cxn ang="0">
                  <a:pos x="0" y="326"/>
                </a:cxn>
                <a:cxn ang="0">
                  <a:pos x="29" y="406"/>
                </a:cxn>
                <a:cxn ang="0">
                  <a:pos x="144" y="515"/>
                </a:cxn>
                <a:cxn ang="0">
                  <a:pos x="288" y="434"/>
                </a:cxn>
                <a:cxn ang="0">
                  <a:pos x="345" y="434"/>
                </a:cxn>
                <a:cxn ang="0">
                  <a:pos x="345" y="515"/>
                </a:cxn>
                <a:cxn ang="0">
                  <a:pos x="403" y="461"/>
                </a:cxn>
                <a:cxn ang="0">
                  <a:pos x="431" y="190"/>
                </a:cxn>
                <a:cxn ang="0">
                  <a:pos x="374" y="190"/>
                </a:cxn>
                <a:cxn ang="0">
                  <a:pos x="431" y="54"/>
                </a:cxn>
                <a:cxn ang="0">
                  <a:pos x="431" y="0"/>
                </a:cxn>
                <a:cxn ang="0">
                  <a:pos x="288" y="0"/>
                </a:cxn>
                <a:cxn ang="0">
                  <a:pos x="172" y="54"/>
                </a:cxn>
                <a:cxn ang="0">
                  <a:pos x="144" y="163"/>
                </a:cxn>
                <a:cxn ang="0">
                  <a:pos x="29" y="244"/>
                </a:cxn>
              </a:cxnLst>
              <a:rect l="0" t="0" r="r" b="b"/>
              <a:pathLst>
                <a:path w="431" h="515">
                  <a:moveTo>
                    <a:pt x="29" y="244"/>
                  </a:moveTo>
                  <a:lnTo>
                    <a:pt x="58" y="299"/>
                  </a:lnTo>
                  <a:lnTo>
                    <a:pt x="0" y="326"/>
                  </a:lnTo>
                  <a:lnTo>
                    <a:pt x="29" y="406"/>
                  </a:lnTo>
                  <a:lnTo>
                    <a:pt x="144" y="515"/>
                  </a:lnTo>
                  <a:lnTo>
                    <a:pt x="288" y="434"/>
                  </a:lnTo>
                  <a:lnTo>
                    <a:pt x="345" y="434"/>
                  </a:lnTo>
                  <a:lnTo>
                    <a:pt x="345" y="515"/>
                  </a:lnTo>
                  <a:lnTo>
                    <a:pt x="403" y="461"/>
                  </a:lnTo>
                  <a:lnTo>
                    <a:pt x="431" y="190"/>
                  </a:lnTo>
                  <a:lnTo>
                    <a:pt x="374" y="190"/>
                  </a:lnTo>
                  <a:lnTo>
                    <a:pt x="431" y="54"/>
                  </a:lnTo>
                  <a:lnTo>
                    <a:pt x="431" y="0"/>
                  </a:lnTo>
                  <a:lnTo>
                    <a:pt x="288" y="0"/>
                  </a:lnTo>
                  <a:lnTo>
                    <a:pt x="172" y="54"/>
                  </a:lnTo>
                  <a:lnTo>
                    <a:pt x="144" y="163"/>
                  </a:lnTo>
                  <a:lnTo>
                    <a:pt x="29" y="2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05" name="Freeform 56"/>
            <p:cNvSpPr>
              <a:spLocks/>
            </p:cNvSpPr>
            <p:nvPr/>
          </p:nvSpPr>
          <p:spPr bwMode="auto">
            <a:xfrm>
              <a:off x="2129" y="847"/>
              <a:ext cx="431" cy="515"/>
            </a:xfrm>
            <a:custGeom>
              <a:avLst/>
              <a:gdLst/>
              <a:ahLst/>
              <a:cxnLst>
                <a:cxn ang="0">
                  <a:pos x="29" y="244"/>
                </a:cxn>
                <a:cxn ang="0">
                  <a:pos x="58" y="299"/>
                </a:cxn>
                <a:cxn ang="0">
                  <a:pos x="0" y="326"/>
                </a:cxn>
                <a:cxn ang="0">
                  <a:pos x="29" y="406"/>
                </a:cxn>
                <a:cxn ang="0">
                  <a:pos x="144" y="515"/>
                </a:cxn>
                <a:cxn ang="0">
                  <a:pos x="288" y="434"/>
                </a:cxn>
                <a:cxn ang="0">
                  <a:pos x="345" y="434"/>
                </a:cxn>
                <a:cxn ang="0">
                  <a:pos x="345" y="515"/>
                </a:cxn>
                <a:cxn ang="0">
                  <a:pos x="403" y="461"/>
                </a:cxn>
                <a:cxn ang="0">
                  <a:pos x="431" y="190"/>
                </a:cxn>
                <a:cxn ang="0">
                  <a:pos x="374" y="190"/>
                </a:cxn>
                <a:cxn ang="0">
                  <a:pos x="431" y="54"/>
                </a:cxn>
                <a:cxn ang="0">
                  <a:pos x="431" y="0"/>
                </a:cxn>
                <a:cxn ang="0">
                  <a:pos x="288" y="0"/>
                </a:cxn>
                <a:cxn ang="0">
                  <a:pos x="172" y="54"/>
                </a:cxn>
                <a:cxn ang="0">
                  <a:pos x="144" y="163"/>
                </a:cxn>
                <a:cxn ang="0">
                  <a:pos x="29" y="244"/>
                </a:cxn>
              </a:cxnLst>
              <a:rect l="0" t="0" r="r" b="b"/>
              <a:pathLst>
                <a:path w="431" h="515">
                  <a:moveTo>
                    <a:pt x="29" y="244"/>
                  </a:moveTo>
                  <a:lnTo>
                    <a:pt x="58" y="299"/>
                  </a:lnTo>
                  <a:lnTo>
                    <a:pt x="0" y="326"/>
                  </a:lnTo>
                  <a:lnTo>
                    <a:pt x="29" y="406"/>
                  </a:lnTo>
                  <a:lnTo>
                    <a:pt x="144" y="515"/>
                  </a:lnTo>
                  <a:lnTo>
                    <a:pt x="288" y="434"/>
                  </a:lnTo>
                  <a:lnTo>
                    <a:pt x="345" y="434"/>
                  </a:lnTo>
                  <a:lnTo>
                    <a:pt x="345" y="515"/>
                  </a:lnTo>
                  <a:lnTo>
                    <a:pt x="403" y="461"/>
                  </a:lnTo>
                  <a:lnTo>
                    <a:pt x="431" y="190"/>
                  </a:lnTo>
                  <a:lnTo>
                    <a:pt x="374" y="190"/>
                  </a:lnTo>
                  <a:lnTo>
                    <a:pt x="431" y="54"/>
                  </a:lnTo>
                  <a:lnTo>
                    <a:pt x="431" y="0"/>
                  </a:lnTo>
                  <a:lnTo>
                    <a:pt x="288" y="0"/>
                  </a:lnTo>
                  <a:lnTo>
                    <a:pt x="172" y="54"/>
                  </a:lnTo>
                  <a:lnTo>
                    <a:pt x="144" y="163"/>
                  </a:lnTo>
                  <a:lnTo>
                    <a:pt x="29" y="24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3" name="Group 57"/>
          <p:cNvGrpSpPr>
            <a:grpSpLocks/>
          </p:cNvGrpSpPr>
          <p:nvPr/>
        </p:nvGrpSpPr>
        <p:grpSpPr bwMode="auto">
          <a:xfrm>
            <a:off x="4637720" y="2035780"/>
            <a:ext cx="713534" cy="738237"/>
            <a:chOff x="2475" y="983"/>
            <a:chExt cx="517" cy="515"/>
          </a:xfrm>
          <a:noFill/>
        </p:grpSpPr>
        <p:sp>
          <p:nvSpPr>
            <p:cNvPr id="2402" name="Freeform 58"/>
            <p:cNvSpPr>
              <a:spLocks/>
            </p:cNvSpPr>
            <p:nvPr/>
          </p:nvSpPr>
          <p:spPr bwMode="auto">
            <a:xfrm>
              <a:off x="2475" y="983"/>
              <a:ext cx="517" cy="515"/>
            </a:xfrm>
            <a:custGeom>
              <a:avLst/>
              <a:gdLst/>
              <a:ahLst/>
              <a:cxnLst>
                <a:cxn ang="0">
                  <a:pos x="86" y="54"/>
                </a:cxn>
                <a:cxn ang="0">
                  <a:pos x="57" y="325"/>
                </a:cxn>
                <a:cxn ang="0">
                  <a:pos x="0" y="379"/>
                </a:cxn>
                <a:cxn ang="0">
                  <a:pos x="0" y="461"/>
                </a:cxn>
                <a:cxn ang="0">
                  <a:pos x="28" y="515"/>
                </a:cxn>
                <a:cxn ang="0">
                  <a:pos x="287" y="515"/>
                </a:cxn>
                <a:cxn ang="0">
                  <a:pos x="316" y="488"/>
                </a:cxn>
                <a:cxn ang="0">
                  <a:pos x="201" y="488"/>
                </a:cxn>
                <a:cxn ang="0">
                  <a:pos x="230" y="407"/>
                </a:cxn>
                <a:cxn ang="0">
                  <a:pos x="287" y="461"/>
                </a:cxn>
                <a:cxn ang="0">
                  <a:pos x="287" y="407"/>
                </a:cxn>
                <a:cxn ang="0">
                  <a:pos x="459" y="245"/>
                </a:cxn>
                <a:cxn ang="0">
                  <a:pos x="517" y="109"/>
                </a:cxn>
                <a:cxn ang="0">
                  <a:pos x="459" y="109"/>
                </a:cxn>
                <a:cxn ang="0">
                  <a:pos x="344" y="109"/>
                </a:cxn>
                <a:cxn ang="0">
                  <a:pos x="430" y="54"/>
                </a:cxn>
                <a:cxn ang="0">
                  <a:pos x="401" y="0"/>
                </a:cxn>
                <a:cxn ang="0">
                  <a:pos x="230" y="54"/>
                </a:cxn>
                <a:cxn ang="0">
                  <a:pos x="86" y="54"/>
                </a:cxn>
              </a:cxnLst>
              <a:rect l="0" t="0" r="r" b="b"/>
              <a:pathLst>
                <a:path w="517" h="515">
                  <a:moveTo>
                    <a:pt x="86" y="54"/>
                  </a:moveTo>
                  <a:lnTo>
                    <a:pt x="57" y="325"/>
                  </a:lnTo>
                  <a:lnTo>
                    <a:pt x="0" y="379"/>
                  </a:lnTo>
                  <a:lnTo>
                    <a:pt x="0" y="461"/>
                  </a:lnTo>
                  <a:lnTo>
                    <a:pt x="28" y="515"/>
                  </a:lnTo>
                  <a:lnTo>
                    <a:pt x="287" y="515"/>
                  </a:lnTo>
                  <a:lnTo>
                    <a:pt x="316" y="488"/>
                  </a:lnTo>
                  <a:lnTo>
                    <a:pt x="201" y="488"/>
                  </a:lnTo>
                  <a:lnTo>
                    <a:pt x="230" y="407"/>
                  </a:lnTo>
                  <a:lnTo>
                    <a:pt x="287" y="461"/>
                  </a:lnTo>
                  <a:lnTo>
                    <a:pt x="287" y="407"/>
                  </a:lnTo>
                  <a:lnTo>
                    <a:pt x="459" y="245"/>
                  </a:lnTo>
                  <a:lnTo>
                    <a:pt x="517" y="109"/>
                  </a:lnTo>
                  <a:lnTo>
                    <a:pt x="459" y="109"/>
                  </a:lnTo>
                  <a:lnTo>
                    <a:pt x="344" y="109"/>
                  </a:lnTo>
                  <a:lnTo>
                    <a:pt x="430" y="54"/>
                  </a:lnTo>
                  <a:lnTo>
                    <a:pt x="401" y="0"/>
                  </a:lnTo>
                  <a:lnTo>
                    <a:pt x="230" y="54"/>
                  </a:lnTo>
                  <a:lnTo>
                    <a:pt x="86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03" name="Freeform 59"/>
            <p:cNvSpPr>
              <a:spLocks/>
            </p:cNvSpPr>
            <p:nvPr/>
          </p:nvSpPr>
          <p:spPr bwMode="auto">
            <a:xfrm>
              <a:off x="2475" y="983"/>
              <a:ext cx="517" cy="515"/>
            </a:xfrm>
            <a:custGeom>
              <a:avLst/>
              <a:gdLst/>
              <a:ahLst/>
              <a:cxnLst>
                <a:cxn ang="0">
                  <a:pos x="86" y="54"/>
                </a:cxn>
                <a:cxn ang="0">
                  <a:pos x="57" y="325"/>
                </a:cxn>
                <a:cxn ang="0">
                  <a:pos x="0" y="379"/>
                </a:cxn>
                <a:cxn ang="0">
                  <a:pos x="0" y="461"/>
                </a:cxn>
                <a:cxn ang="0">
                  <a:pos x="28" y="515"/>
                </a:cxn>
                <a:cxn ang="0">
                  <a:pos x="287" y="515"/>
                </a:cxn>
                <a:cxn ang="0">
                  <a:pos x="316" y="488"/>
                </a:cxn>
                <a:cxn ang="0">
                  <a:pos x="201" y="488"/>
                </a:cxn>
                <a:cxn ang="0">
                  <a:pos x="230" y="407"/>
                </a:cxn>
                <a:cxn ang="0">
                  <a:pos x="287" y="461"/>
                </a:cxn>
                <a:cxn ang="0">
                  <a:pos x="287" y="407"/>
                </a:cxn>
                <a:cxn ang="0">
                  <a:pos x="459" y="245"/>
                </a:cxn>
                <a:cxn ang="0">
                  <a:pos x="517" y="109"/>
                </a:cxn>
                <a:cxn ang="0">
                  <a:pos x="459" y="109"/>
                </a:cxn>
                <a:cxn ang="0">
                  <a:pos x="344" y="109"/>
                </a:cxn>
                <a:cxn ang="0">
                  <a:pos x="430" y="54"/>
                </a:cxn>
                <a:cxn ang="0">
                  <a:pos x="401" y="0"/>
                </a:cxn>
                <a:cxn ang="0">
                  <a:pos x="230" y="54"/>
                </a:cxn>
                <a:cxn ang="0">
                  <a:pos x="86" y="54"/>
                </a:cxn>
              </a:cxnLst>
              <a:rect l="0" t="0" r="r" b="b"/>
              <a:pathLst>
                <a:path w="517" h="515">
                  <a:moveTo>
                    <a:pt x="86" y="54"/>
                  </a:moveTo>
                  <a:lnTo>
                    <a:pt x="57" y="325"/>
                  </a:lnTo>
                  <a:lnTo>
                    <a:pt x="0" y="379"/>
                  </a:lnTo>
                  <a:lnTo>
                    <a:pt x="0" y="461"/>
                  </a:lnTo>
                  <a:lnTo>
                    <a:pt x="28" y="515"/>
                  </a:lnTo>
                  <a:lnTo>
                    <a:pt x="287" y="515"/>
                  </a:lnTo>
                  <a:lnTo>
                    <a:pt x="316" y="488"/>
                  </a:lnTo>
                  <a:lnTo>
                    <a:pt x="201" y="488"/>
                  </a:lnTo>
                  <a:lnTo>
                    <a:pt x="230" y="407"/>
                  </a:lnTo>
                  <a:lnTo>
                    <a:pt x="287" y="461"/>
                  </a:lnTo>
                  <a:lnTo>
                    <a:pt x="287" y="407"/>
                  </a:lnTo>
                  <a:lnTo>
                    <a:pt x="459" y="245"/>
                  </a:lnTo>
                  <a:lnTo>
                    <a:pt x="517" y="109"/>
                  </a:lnTo>
                  <a:lnTo>
                    <a:pt x="459" y="109"/>
                  </a:lnTo>
                  <a:lnTo>
                    <a:pt x="344" y="109"/>
                  </a:lnTo>
                  <a:lnTo>
                    <a:pt x="430" y="54"/>
                  </a:lnTo>
                  <a:lnTo>
                    <a:pt x="401" y="0"/>
                  </a:lnTo>
                  <a:lnTo>
                    <a:pt x="230" y="54"/>
                  </a:lnTo>
                  <a:lnTo>
                    <a:pt x="86" y="5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4" name="Group 60"/>
          <p:cNvGrpSpPr>
            <a:grpSpLocks/>
          </p:cNvGrpSpPr>
          <p:nvPr/>
        </p:nvGrpSpPr>
        <p:grpSpPr bwMode="auto">
          <a:xfrm>
            <a:off x="2223848" y="2192029"/>
            <a:ext cx="948159" cy="1204115"/>
            <a:chOff x="726" y="1092"/>
            <a:chExt cx="687" cy="840"/>
          </a:xfrm>
          <a:noFill/>
        </p:grpSpPr>
        <p:sp>
          <p:nvSpPr>
            <p:cNvPr id="2400" name="Freeform 61"/>
            <p:cNvSpPr>
              <a:spLocks/>
            </p:cNvSpPr>
            <p:nvPr/>
          </p:nvSpPr>
          <p:spPr bwMode="auto">
            <a:xfrm>
              <a:off x="726" y="1092"/>
              <a:ext cx="687" cy="840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315" y="189"/>
                </a:cxn>
                <a:cxn ang="0">
                  <a:pos x="200" y="189"/>
                </a:cxn>
                <a:cxn ang="0">
                  <a:pos x="200" y="270"/>
                </a:cxn>
                <a:cxn ang="0">
                  <a:pos x="114" y="270"/>
                </a:cxn>
                <a:cxn ang="0">
                  <a:pos x="86" y="216"/>
                </a:cxn>
                <a:cxn ang="0">
                  <a:pos x="0" y="216"/>
                </a:cxn>
                <a:cxn ang="0">
                  <a:pos x="0" y="433"/>
                </a:cxn>
                <a:cxn ang="0">
                  <a:pos x="114" y="433"/>
                </a:cxn>
                <a:cxn ang="0">
                  <a:pos x="114" y="623"/>
                </a:cxn>
                <a:cxn ang="0">
                  <a:pos x="200" y="623"/>
                </a:cxn>
                <a:cxn ang="0">
                  <a:pos x="200" y="813"/>
                </a:cxn>
                <a:cxn ang="0">
                  <a:pos x="371" y="813"/>
                </a:cxn>
                <a:cxn ang="0">
                  <a:pos x="457" y="840"/>
                </a:cxn>
                <a:cxn ang="0">
                  <a:pos x="687" y="650"/>
                </a:cxn>
                <a:cxn ang="0">
                  <a:pos x="601" y="569"/>
                </a:cxn>
                <a:cxn ang="0">
                  <a:pos x="515" y="542"/>
                </a:cxn>
                <a:cxn ang="0">
                  <a:pos x="457" y="460"/>
                </a:cxn>
                <a:cxn ang="0">
                  <a:pos x="486" y="297"/>
                </a:cxn>
                <a:cxn ang="0">
                  <a:pos x="543" y="189"/>
                </a:cxn>
                <a:cxn ang="0">
                  <a:pos x="457" y="0"/>
                </a:cxn>
                <a:cxn ang="0">
                  <a:pos x="258" y="0"/>
                </a:cxn>
              </a:cxnLst>
              <a:rect l="0" t="0" r="r" b="b"/>
              <a:pathLst>
                <a:path w="687" h="840">
                  <a:moveTo>
                    <a:pt x="258" y="0"/>
                  </a:moveTo>
                  <a:lnTo>
                    <a:pt x="315" y="189"/>
                  </a:lnTo>
                  <a:lnTo>
                    <a:pt x="200" y="189"/>
                  </a:lnTo>
                  <a:lnTo>
                    <a:pt x="200" y="270"/>
                  </a:lnTo>
                  <a:lnTo>
                    <a:pt x="114" y="270"/>
                  </a:lnTo>
                  <a:lnTo>
                    <a:pt x="86" y="216"/>
                  </a:lnTo>
                  <a:lnTo>
                    <a:pt x="0" y="216"/>
                  </a:lnTo>
                  <a:lnTo>
                    <a:pt x="0" y="433"/>
                  </a:lnTo>
                  <a:lnTo>
                    <a:pt x="114" y="433"/>
                  </a:lnTo>
                  <a:lnTo>
                    <a:pt x="114" y="623"/>
                  </a:lnTo>
                  <a:lnTo>
                    <a:pt x="200" y="623"/>
                  </a:lnTo>
                  <a:lnTo>
                    <a:pt x="200" y="813"/>
                  </a:lnTo>
                  <a:lnTo>
                    <a:pt x="371" y="813"/>
                  </a:lnTo>
                  <a:lnTo>
                    <a:pt x="457" y="840"/>
                  </a:lnTo>
                  <a:lnTo>
                    <a:pt x="687" y="650"/>
                  </a:lnTo>
                  <a:lnTo>
                    <a:pt x="601" y="569"/>
                  </a:lnTo>
                  <a:lnTo>
                    <a:pt x="515" y="542"/>
                  </a:lnTo>
                  <a:lnTo>
                    <a:pt x="457" y="460"/>
                  </a:lnTo>
                  <a:lnTo>
                    <a:pt x="486" y="297"/>
                  </a:lnTo>
                  <a:lnTo>
                    <a:pt x="543" y="189"/>
                  </a:lnTo>
                  <a:lnTo>
                    <a:pt x="457" y="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01" name="Freeform 62"/>
            <p:cNvSpPr>
              <a:spLocks/>
            </p:cNvSpPr>
            <p:nvPr/>
          </p:nvSpPr>
          <p:spPr bwMode="auto">
            <a:xfrm>
              <a:off x="726" y="1092"/>
              <a:ext cx="687" cy="840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315" y="189"/>
                </a:cxn>
                <a:cxn ang="0">
                  <a:pos x="200" y="189"/>
                </a:cxn>
                <a:cxn ang="0">
                  <a:pos x="200" y="270"/>
                </a:cxn>
                <a:cxn ang="0">
                  <a:pos x="114" y="270"/>
                </a:cxn>
                <a:cxn ang="0">
                  <a:pos x="86" y="216"/>
                </a:cxn>
                <a:cxn ang="0">
                  <a:pos x="0" y="216"/>
                </a:cxn>
                <a:cxn ang="0">
                  <a:pos x="0" y="433"/>
                </a:cxn>
                <a:cxn ang="0">
                  <a:pos x="114" y="433"/>
                </a:cxn>
                <a:cxn ang="0">
                  <a:pos x="114" y="623"/>
                </a:cxn>
                <a:cxn ang="0">
                  <a:pos x="200" y="623"/>
                </a:cxn>
                <a:cxn ang="0">
                  <a:pos x="200" y="813"/>
                </a:cxn>
                <a:cxn ang="0">
                  <a:pos x="371" y="813"/>
                </a:cxn>
                <a:cxn ang="0">
                  <a:pos x="457" y="840"/>
                </a:cxn>
                <a:cxn ang="0">
                  <a:pos x="687" y="650"/>
                </a:cxn>
                <a:cxn ang="0">
                  <a:pos x="601" y="569"/>
                </a:cxn>
                <a:cxn ang="0">
                  <a:pos x="515" y="542"/>
                </a:cxn>
                <a:cxn ang="0">
                  <a:pos x="457" y="460"/>
                </a:cxn>
                <a:cxn ang="0">
                  <a:pos x="486" y="297"/>
                </a:cxn>
                <a:cxn ang="0">
                  <a:pos x="543" y="189"/>
                </a:cxn>
                <a:cxn ang="0">
                  <a:pos x="457" y="0"/>
                </a:cxn>
                <a:cxn ang="0">
                  <a:pos x="258" y="0"/>
                </a:cxn>
              </a:cxnLst>
              <a:rect l="0" t="0" r="r" b="b"/>
              <a:pathLst>
                <a:path w="687" h="840">
                  <a:moveTo>
                    <a:pt x="258" y="0"/>
                  </a:moveTo>
                  <a:lnTo>
                    <a:pt x="315" y="189"/>
                  </a:lnTo>
                  <a:lnTo>
                    <a:pt x="200" y="189"/>
                  </a:lnTo>
                  <a:lnTo>
                    <a:pt x="200" y="270"/>
                  </a:lnTo>
                  <a:lnTo>
                    <a:pt x="114" y="270"/>
                  </a:lnTo>
                  <a:lnTo>
                    <a:pt x="86" y="216"/>
                  </a:lnTo>
                  <a:lnTo>
                    <a:pt x="0" y="216"/>
                  </a:lnTo>
                  <a:lnTo>
                    <a:pt x="0" y="433"/>
                  </a:lnTo>
                  <a:lnTo>
                    <a:pt x="114" y="433"/>
                  </a:lnTo>
                  <a:lnTo>
                    <a:pt x="114" y="623"/>
                  </a:lnTo>
                  <a:lnTo>
                    <a:pt x="200" y="623"/>
                  </a:lnTo>
                  <a:lnTo>
                    <a:pt x="200" y="813"/>
                  </a:lnTo>
                  <a:lnTo>
                    <a:pt x="371" y="813"/>
                  </a:lnTo>
                  <a:lnTo>
                    <a:pt x="457" y="840"/>
                  </a:lnTo>
                  <a:lnTo>
                    <a:pt x="687" y="650"/>
                  </a:lnTo>
                  <a:lnTo>
                    <a:pt x="601" y="569"/>
                  </a:lnTo>
                  <a:lnTo>
                    <a:pt x="515" y="542"/>
                  </a:lnTo>
                  <a:lnTo>
                    <a:pt x="457" y="460"/>
                  </a:lnTo>
                  <a:lnTo>
                    <a:pt x="486" y="297"/>
                  </a:lnTo>
                  <a:lnTo>
                    <a:pt x="543" y="189"/>
                  </a:lnTo>
                  <a:lnTo>
                    <a:pt x="457" y="0"/>
                  </a:lnTo>
                  <a:lnTo>
                    <a:pt x="25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5" name="Group 63"/>
          <p:cNvGrpSpPr>
            <a:grpSpLocks/>
          </p:cNvGrpSpPr>
          <p:nvPr/>
        </p:nvGrpSpPr>
        <p:grpSpPr bwMode="auto">
          <a:xfrm>
            <a:off x="2855954" y="2192029"/>
            <a:ext cx="833607" cy="660831"/>
            <a:chOff x="1184" y="1092"/>
            <a:chExt cx="604" cy="461"/>
          </a:xfrm>
          <a:noFill/>
        </p:grpSpPr>
        <p:sp>
          <p:nvSpPr>
            <p:cNvPr id="2398" name="Freeform 64"/>
            <p:cNvSpPr>
              <a:spLocks/>
            </p:cNvSpPr>
            <p:nvPr/>
          </p:nvSpPr>
          <p:spPr bwMode="auto">
            <a:xfrm>
              <a:off x="1184" y="1092"/>
              <a:ext cx="604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189"/>
                </a:cxn>
                <a:cxn ang="0">
                  <a:pos x="29" y="298"/>
                </a:cxn>
                <a:cxn ang="0">
                  <a:pos x="0" y="461"/>
                </a:cxn>
                <a:cxn ang="0">
                  <a:pos x="316" y="461"/>
                </a:cxn>
                <a:cxn ang="0">
                  <a:pos x="316" y="379"/>
                </a:cxn>
                <a:cxn ang="0">
                  <a:pos x="546" y="379"/>
                </a:cxn>
                <a:cxn ang="0">
                  <a:pos x="604" y="243"/>
                </a:cxn>
                <a:cxn ang="0">
                  <a:pos x="604" y="0"/>
                </a:cxn>
                <a:cxn ang="0">
                  <a:pos x="0" y="0"/>
                </a:cxn>
              </a:cxnLst>
              <a:rect l="0" t="0" r="r" b="b"/>
              <a:pathLst>
                <a:path w="604" h="461">
                  <a:moveTo>
                    <a:pt x="0" y="0"/>
                  </a:moveTo>
                  <a:lnTo>
                    <a:pt x="86" y="189"/>
                  </a:lnTo>
                  <a:lnTo>
                    <a:pt x="29" y="298"/>
                  </a:lnTo>
                  <a:lnTo>
                    <a:pt x="0" y="461"/>
                  </a:lnTo>
                  <a:lnTo>
                    <a:pt x="316" y="461"/>
                  </a:lnTo>
                  <a:lnTo>
                    <a:pt x="316" y="379"/>
                  </a:lnTo>
                  <a:lnTo>
                    <a:pt x="546" y="379"/>
                  </a:lnTo>
                  <a:lnTo>
                    <a:pt x="604" y="243"/>
                  </a:lnTo>
                  <a:lnTo>
                    <a:pt x="6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99" name="Freeform 65"/>
            <p:cNvSpPr>
              <a:spLocks/>
            </p:cNvSpPr>
            <p:nvPr/>
          </p:nvSpPr>
          <p:spPr bwMode="auto">
            <a:xfrm>
              <a:off x="1184" y="1092"/>
              <a:ext cx="604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189"/>
                </a:cxn>
                <a:cxn ang="0">
                  <a:pos x="29" y="298"/>
                </a:cxn>
                <a:cxn ang="0">
                  <a:pos x="0" y="461"/>
                </a:cxn>
                <a:cxn ang="0">
                  <a:pos x="316" y="461"/>
                </a:cxn>
                <a:cxn ang="0">
                  <a:pos x="316" y="379"/>
                </a:cxn>
                <a:cxn ang="0">
                  <a:pos x="546" y="379"/>
                </a:cxn>
                <a:cxn ang="0">
                  <a:pos x="604" y="243"/>
                </a:cxn>
                <a:cxn ang="0">
                  <a:pos x="604" y="0"/>
                </a:cxn>
                <a:cxn ang="0">
                  <a:pos x="0" y="0"/>
                </a:cxn>
              </a:cxnLst>
              <a:rect l="0" t="0" r="r" b="b"/>
              <a:pathLst>
                <a:path w="604" h="461">
                  <a:moveTo>
                    <a:pt x="0" y="0"/>
                  </a:moveTo>
                  <a:lnTo>
                    <a:pt x="86" y="189"/>
                  </a:lnTo>
                  <a:lnTo>
                    <a:pt x="29" y="298"/>
                  </a:lnTo>
                  <a:lnTo>
                    <a:pt x="0" y="461"/>
                  </a:lnTo>
                  <a:lnTo>
                    <a:pt x="316" y="461"/>
                  </a:lnTo>
                  <a:lnTo>
                    <a:pt x="316" y="379"/>
                  </a:lnTo>
                  <a:lnTo>
                    <a:pt x="546" y="379"/>
                  </a:lnTo>
                  <a:lnTo>
                    <a:pt x="604" y="243"/>
                  </a:lnTo>
                  <a:lnTo>
                    <a:pt x="6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7" name="Group 66"/>
          <p:cNvGrpSpPr>
            <a:grpSpLocks/>
          </p:cNvGrpSpPr>
          <p:nvPr/>
        </p:nvGrpSpPr>
        <p:grpSpPr bwMode="auto">
          <a:xfrm>
            <a:off x="2855954" y="2733880"/>
            <a:ext cx="989563" cy="586290"/>
            <a:chOff x="1184" y="1470"/>
            <a:chExt cx="717" cy="409"/>
          </a:xfrm>
          <a:noFill/>
        </p:grpSpPr>
        <p:sp>
          <p:nvSpPr>
            <p:cNvPr id="2396" name="Freeform 67"/>
            <p:cNvSpPr>
              <a:spLocks/>
            </p:cNvSpPr>
            <p:nvPr/>
          </p:nvSpPr>
          <p:spPr bwMode="auto">
            <a:xfrm>
              <a:off x="1184" y="1470"/>
              <a:ext cx="717" cy="40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57" y="164"/>
                </a:cxn>
                <a:cxn ang="0">
                  <a:pos x="144" y="191"/>
                </a:cxn>
                <a:cxn ang="0">
                  <a:pos x="230" y="273"/>
                </a:cxn>
                <a:cxn ang="0">
                  <a:pos x="258" y="382"/>
                </a:cxn>
                <a:cxn ang="0">
                  <a:pos x="316" y="409"/>
                </a:cxn>
                <a:cxn ang="0">
                  <a:pos x="717" y="327"/>
                </a:cxn>
                <a:cxn ang="0">
                  <a:pos x="545" y="191"/>
                </a:cxn>
                <a:cxn ang="0">
                  <a:pos x="574" y="28"/>
                </a:cxn>
                <a:cxn ang="0">
                  <a:pos x="545" y="0"/>
                </a:cxn>
                <a:cxn ang="0">
                  <a:pos x="316" y="0"/>
                </a:cxn>
                <a:cxn ang="0">
                  <a:pos x="316" y="82"/>
                </a:cxn>
                <a:cxn ang="0">
                  <a:pos x="0" y="82"/>
                </a:cxn>
              </a:cxnLst>
              <a:rect l="0" t="0" r="r" b="b"/>
              <a:pathLst>
                <a:path w="717" h="409">
                  <a:moveTo>
                    <a:pt x="0" y="82"/>
                  </a:moveTo>
                  <a:lnTo>
                    <a:pt x="57" y="164"/>
                  </a:lnTo>
                  <a:lnTo>
                    <a:pt x="144" y="191"/>
                  </a:lnTo>
                  <a:lnTo>
                    <a:pt x="230" y="273"/>
                  </a:lnTo>
                  <a:lnTo>
                    <a:pt x="258" y="382"/>
                  </a:lnTo>
                  <a:lnTo>
                    <a:pt x="316" y="409"/>
                  </a:lnTo>
                  <a:lnTo>
                    <a:pt x="717" y="327"/>
                  </a:lnTo>
                  <a:lnTo>
                    <a:pt x="545" y="191"/>
                  </a:lnTo>
                  <a:lnTo>
                    <a:pt x="574" y="28"/>
                  </a:lnTo>
                  <a:lnTo>
                    <a:pt x="545" y="0"/>
                  </a:lnTo>
                  <a:lnTo>
                    <a:pt x="316" y="0"/>
                  </a:lnTo>
                  <a:lnTo>
                    <a:pt x="316" y="82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97" name="Freeform 68"/>
            <p:cNvSpPr>
              <a:spLocks/>
            </p:cNvSpPr>
            <p:nvPr/>
          </p:nvSpPr>
          <p:spPr bwMode="auto">
            <a:xfrm>
              <a:off x="1184" y="1470"/>
              <a:ext cx="717" cy="40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57" y="164"/>
                </a:cxn>
                <a:cxn ang="0">
                  <a:pos x="144" y="191"/>
                </a:cxn>
                <a:cxn ang="0">
                  <a:pos x="230" y="273"/>
                </a:cxn>
                <a:cxn ang="0">
                  <a:pos x="258" y="382"/>
                </a:cxn>
                <a:cxn ang="0">
                  <a:pos x="316" y="409"/>
                </a:cxn>
                <a:cxn ang="0">
                  <a:pos x="717" y="327"/>
                </a:cxn>
                <a:cxn ang="0">
                  <a:pos x="545" y="191"/>
                </a:cxn>
                <a:cxn ang="0">
                  <a:pos x="574" y="28"/>
                </a:cxn>
                <a:cxn ang="0">
                  <a:pos x="545" y="0"/>
                </a:cxn>
                <a:cxn ang="0">
                  <a:pos x="316" y="0"/>
                </a:cxn>
                <a:cxn ang="0">
                  <a:pos x="316" y="82"/>
                </a:cxn>
                <a:cxn ang="0">
                  <a:pos x="0" y="82"/>
                </a:cxn>
              </a:cxnLst>
              <a:rect l="0" t="0" r="r" b="b"/>
              <a:pathLst>
                <a:path w="717" h="409">
                  <a:moveTo>
                    <a:pt x="0" y="82"/>
                  </a:moveTo>
                  <a:lnTo>
                    <a:pt x="57" y="164"/>
                  </a:lnTo>
                  <a:lnTo>
                    <a:pt x="144" y="191"/>
                  </a:lnTo>
                  <a:lnTo>
                    <a:pt x="230" y="273"/>
                  </a:lnTo>
                  <a:lnTo>
                    <a:pt x="258" y="382"/>
                  </a:lnTo>
                  <a:lnTo>
                    <a:pt x="316" y="409"/>
                  </a:lnTo>
                  <a:lnTo>
                    <a:pt x="717" y="327"/>
                  </a:lnTo>
                  <a:lnTo>
                    <a:pt x="545" y="191"/>
                  </a:lnTo>
                  <a:lnTo>
                    <a:pt x="574" y="28"/>
                  </a:lnTo>
                  <a:lnTo>
                    <a:pt x="545" y="0"/>
                  </a:lnTo>
                  <a:lnTo>
                    <a:pt x="316" y="0"/>
                  </a:lnTo>
                  <a:lnTo>
                    <a:pt x="316" y="82"/>
                  </a:lnTo>
                  <a:lnTo>
                    <a:pt x="0" y="82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8" name="Group 69"/>
          <p:cNvGrpSpPr>
            <a:grpSpLocks/>
          </p:cNvGrpSpPr>
          <p:nvPr/>
        </p:nvGrpSpPr>
        <p:grpSpPr bwMode="auto">
          <a:xfrm>
            <a:off x="3606752" y="2540363"/>
            <a:ext cx="476150" cy="855781"/>
            <a:chOff x="1728" y="1335"/>
            <a:chExt cx="345" cy="597"/>
          </a:xfrm>
          <a:noFill/>
        </p:grpSpPr>
        <p:sp>
          <p:nvSpPr>
            <p:cNvPr id="2394" name="Freeform 70"/>
            <p:cNvSpPr>
              <a:spLocks/>
            </p:cNvSpPr>
            <p:nvPr/>
          </p:nvSpPr>
          <p:spPr bwMode="auto">
            <a:xfrm>
              <a:off x="1728" y="1335"/>
              <a:ext cx="345" cy="59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173" y="461"/>
                </a:cxn>
                <a:cxn ang="0">
                  <a:pos x="258" y="597"/>
                </a:cxn>
                <a:cxn ang="0">
                  <a:pos x="345" y="597"/>
                </a:cxn>
                <a:cxn ang="0">
                  <a:pos x="345" y="0"/>
                </a:cxn>
                <a:cxn ang="0">
                  <a:pos x="202" y="0"/>
                </a:cxn>
                <a:cxn ang="0">
                  <a:pos x="58" y="0"/>
                </a:cxn>
                <a:cxn ang="0">
                  <a:pos x="0" y="136"/>
                </a:cxn>
              </a:cxnLst>
              <a:rect l="0" t="0" r="r" b="b"/>
              <a:pathLst>
                <a:path w="345" h="597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173" y="461"/>
                  </a:lnTo>
                  <a:lnTo>
                    <a:pt x="258" y="597"/>
                  </a:lnTo>
                  <a:lnTo>
                    <a:pt x="345" y="597"/>
                  </a:lnTo>
                  <a:lnTo>
                    <a:pt x="345" y="0"/>
                  </a:lnTo>
                  <a:lnTo>
                    <a:pt x="202" y="0"/>
                  </a:lnTo>
                  <a:lnTo>
                    <a:pt x="58" y="0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95" name="Freeform 71"/>
            <p:cNvSpPr>
              <a:spLocks/>
            </p:cNvSpPr>
            <p:nvPr/>
          </p:nvSpPr>
          <p:spPr bwMode="auto">
            <a:xfrm>
              <a:off x="1728" y="1335"/>
              <a:ext cx="345" cy="59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173" y="461"/>
                </a:cxn>
                <a:cxn ang="0">
                  <a:pos x="258" y="597"/>
                </a:cxn>
                <a:cxn ang="0">
                  <a:pos x="345" y="597"/>
                </a:cxn>
                <a:cxn ang="0">
                  <a:pos x="345" y="0"/>
                </a:cxn>
                <a:cxn ang="0">
                  <a:pos x="202" y="0"/>
                </a:cxn>
                <a:cxn ang="0">
                  <a:pos x="58" y="0"/>
                </a:cxn>
                <a:cxn ang="0">
                  <a:pos x="0" y="136"/>
                </a:cxn>
              </a:cxnLst>
              <a:rect l="0" t="0" r="r" b="b"/>
              <a:pathLst>
                <a:path w="345" h="597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173" y="461"/>
                  </a:lnTo>
                  <a:lnTo>
                    <a:pt x="258" y="597"/>
                  </a:lnTo>
                  <a:lnTo>
                    <a:pt x="345" y="597"/>
                  </a:lnTo>
                  <a:lnTo>
                    <a:pt x="345" y="0"/>
                  </a:lnTo>
                  <a:lnTo>
                    <a:pt x="202" y="0"/>
                  </a:lnTo>
                  <a:lnTo>
                    <a:pt x="58" y="0"/>
                  </a:lnTo>
                  <a:lnTo>
                    <a:pt x="0" y="136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2" name="Group 72"/>
          <p:cNvGrpSpPr>
            <a:grpSpLocks/>
          </p:cNvGrpSpPr>
          <p:nvPr/>
        </p:nvGrpSpPr>
        <p:grpSpPr bwMode="auto">
          <a:xfrm>
            <a:off x="4082902" y="2422818"/>
            <a:ext cx="594842" cy="1128141"/>
            <a:chOff x="2073" y="1253"/>
            <a:chExt cx="431" cy="787"/>
          </a:xfrm>
          <a:noFill/>
        </p:grpSpPr>
        <p:sp>
          <p:nvSpPr>
            <p:cNvPr id="2392" name="Freeform 73"/>
            <p:cNvSpPr>
              <a:spLocks/>
            </p:cNvSpPr>
            <p:nvPr/>
          </p:nvSpPr>
          <p:spPr bwMode="auto">
            <a:xfrm>
              <a:off x="2073" y="1253"/>
              <a:ext cx="431" cy="787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733"/>
                </a:cxn>
                <a:cxn ang="0">
                  <a:pos x="57" y="787"/>
                </a:cxn>
                <a:cxn ang="0">
                  <a:pos x="57" y="707"/>
                </a:cxn>
                <a:cxn ang="0">
                  <a:pos x="172" y="733"/>
                </a:cxn>
                <a:cxn ang="0">
                  <a:pos x="143" y="652"/>
                </a:cxn>
                <a:cxn ang="0">
                  <a:pos x="201" y="625"/>
                </a:cxn>
                <a:cxn ang="0">
                  <a:pos x="143" y="517"/>
                </a:cxn>
                <a:cxn ang="0">
                  <a:pos x="258" y="571"/>
                </a:cxn>
                <a:cxn ang="0">
                  <a:pos x="172" y="435"/>
                </a:cxn>
                <a:cxn ang="0">
                  <a:pos x="287" y="272"/>
                </a:cxn>
                <a:cxn ang="0">
                  <a:pos x="431" y="245"/>
                </a:cxn>
                <a:cxn ang="0">
                  <a:pos x="402" y="191"/>
                </a:cxn>
                <a:cxn ang="0">
                  <a:pos x="402" y="28"/>
                </a:cxn>
                <a:cxn ang="0">
                  <a:pos x="345" y="28"/>
                </a:cxn>
                <a:cxn ang="0">
                  <a:pos x="201" y="109"/>
                </a:cxn>
                <a:cxn ang="0">
                  <a:pos x="86" y="0"/>
                </a:cxn>
                <a:cxn ang="0">
                  <a:pos x="86" y="82"/>
                </a:cxn>
                <a:cxn ang="0">
                  <a:pos x="0" y="82"/>
                </a:cxn>
                <a:cxn ang="0">
                  <a:pos x="0" y="299"/>
                </a:cxn>
              </a:cxnLst>
              <a:rect l="0" t="0" r="r" b="b"/>
              <a:pathLst>
                <a:path w="431" h="787">
                  <a:moveTo>
                    <a:pt x="0" y="299"/>
                  </a:moveTo>
                  <a:lnTo>
                    <a:pt x="0" y="733"/>
                  </a:lnTo>
                  <a:lnTo>
                    <a:pt x="57" y="787"/>
                  </a:lnTo>
                  <a:lnTo>
                    <a:pt x="57" y="707"/>
                  </a:lnTo>
                  <a:lnTo>
                    <a:pt x="172" y="733"/>
                  </a:lnTo>
                  <a:lnTo>
                    <a:pt x="143" y="652"/>
                  </a:lnTo>
                  <a:lnTo>
                    <a:pt x="201" y="625"/>
                  </a:lnTo>
                  <a:lnTo>
                    <a:pt x="143" y="517"/>
                  </a:lnTo>
                  <a:lnTo>
                    <a:pt x="258" y="571"/>
                  </a:lnTo>
                  <a:lnTo>
                    <a:pt x="172" y="435"/>
                  </a:lnTo>
                  <a:lnTo>
                    <a:pt x="287" y="272"/>
                  </a:lnTo>
                  <a:lnTo>
                    <a:pt x="431" y="245"/>
                  </a:lnTo>
                  <a:lnTo>
                    <a:pt x="402" y="191"/>
                  </a:lnTo>
                  <a:lnTo>
                    <a:pt x="402" y="28"/>
                  </a:lnTo>
                  <a:lnTo>
                    <a:pt x="345" y="28"/>
                  </a:lnTo>
                  <a:lnTo>
                    <a:pt x="201" y="109"/>
                  </a:lnTo>
                  <a:lnTo>
                    <a:pt x="86" y="0"/>
                  </a:lnTo>
                  <a:lnTo>
                    <a:pt x="86" y="82"/>
                  </a:lnTo>
                  <a:lnTo>
                    <a:pt x="0" y="82"/>
                  </a:lnTo>
                  <a:lnTo>
                    <a:pt x="0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93" name="Freeform 74"/>
            <p:cNvSpPr>
              <a:spLocks/>
            </p:cNvSpPr>
            <p:nvPr/>
          </p:nvSpPr>
          <p:spPr bwMode="auto">
            <a:xfrm>
              <a:off x="2073" y="1253"/>
              <a:ext cx="431" cy="787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733"/>
                </a:cxn>
                <a:cxn ang="0">
                  <a:pos x="57" y="787"/>
                </a:cxn>
                <a:cxn ang="0">
                  <a:pos x="57" y="707"/>
                </a:cxn>
                <a:cxn ang="0">
                  <a:pos x="172" y="733"/>
                </a:cxn>
                <a:cxn ang="0">
                  <a:pos x="143" y="652"/>
                </a:cxn>
                <a:cxn ang="0">
                  <a:pos x="201" y="625"/>
                </a:cxn>
                <a:cxn ang="0">
                  <a:pos x="143" y="517"/>
                </a:cxn>
                <a:cxn ang="0">
                  <a:pos x="258" y="571"/>
                </a:cxn>
                <a:cxn ang="0">
                  <a:pos x="172" y="435"/>
                </a:cxn>
                <a:cxn ang="0">
                  <a:pos x="287" y="272"/>
                </a:cxn>
                <a:cxn ang="0">
                  <a:pos x="431" y="245"/>
                </a:cxn>
                <a:cxn ang="0">
                  <a:pos x="402" y="191"/>
                </a:cxn>
                <a:cxn ang="0">
                  <a:pos x="402" y="28"/>
                </a:cxn>
                <a:cxn ang="0">
                  <a:pos x="345" y="28"/>
                </a:cxn>
                <a:cxn ang="0">
                  <a:pos x="201" y="109"/>
                </a:cxn>
                <a:cxn ang="0">
                  <a:pos x="86" y="0"/>
                </a:cxn>
                <a:cxn ang="0">
                  <a:pos x="86" y="82"/>
                </a:cxn>
                <a:cxn ang="0">
                  <a:pos x="0" y="82"/>
                </a:cxn>
                <a:cxn ang="0">
                  <a:pos x="0" y="299"/>
                </a:cxn>
              </a:cxnLst>
              <a:rect l="0" t="0" r="r" b="b"/>
              <a:pathLst>
                <a:path w="431" h="787">
                  <a:moveTo>
                    <a:pt x="0" y="299"/>
                  </a:moveTo>
                  <a:lnTo>
                    <a:pt x="0" y="733"/>
                  </a:lnTo>
                  <a:lnTo>
                    <a:pt x="57" y="787"/>
                  </a:lnTo>
                  <a:lnTo>
                    <a:pt x="57" y="707"/>
                  </a:lnTo>
                  <a:lnTo>
                    <a:pt x="172" y="733"/>
                  </a:lnTo>
                  <a:lnTo>
                    <a:pt x="143" y="652"/>
                  </a:lnTo>
                  <a:lnTo>
                    <a:pt x="201" y="625"/>
                  </a:lnTo>
                  <a:lnTo>
                    <a:pt x="143" y="517"/>
                  </a:lnTo>
                  <a:lnTo>
                    <a:pt x="258" y="571"/>
                  </a:lnTo>
                  <a:lnTo>
                    <a:pt x="172" y="435"/>
                  </a:lnTo>
                  <a:lnTo>
                    <a:pt x="287" y="272"/>
                  </a:lnTo>
                  <a:lnTo>
                    <a:pt x="431" y="245"/>
                  </a:lnTo>
                  <a:lnTo>
                    <a:pt x="402" y="191"/>
                  </a:lnTo>
                  <a:lnTo>
                    <a:pt x="402" y="28"/>
                  </a:lnTo>
                  <a:lnTo>
                    <a:pt x="345" y="28"/>
                  </a:lnTo>
                  <a:lnTo>
                    <a:pt x="201" y="109"/>
                  </a:lnTo>
                  <a:lnTo>
                    <a:pt x="86" y="0"/>
                  </a:lnTo>
                  <a:lnTo>
                    <a:pt x="86" y="82"/>
                  </a:lnTo>
                  <a:lnTo>
                    <a:pt x="0" y="82"/>
                  </a:lnTo>
                  <a:lnTo>
                    <a:pt x="0" y="299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3" name="Group 75"/>
          <p:cNvGrpSpPr>
            <a:grpSpLocks/>
          </p:cNvGrpSpPr>
          <p:nvPr/>
        </p:nvGrpSpPr>
        <p:grpSpPr bwMode="auto">
          <a:xfrm>
            <a:off x="4283022" y="2774017"/>
            <a:ext cx="632106" cy="1089437"/>
            <a:chOff x="2218" y="1498"/>
            <a:chExt cx="458" cy="760"/>
          </a:xfrm>
          <a:noFill/>
        </p:grpSpPr>
        <p:sp>
          <p:nvSpPr>
            <p:cNvPr id="2390" name="Freeform 76"/>
            <p:cNvSpPr>
              <a:spLocks/>
            </p:cNvSpPr>
            <p:nvPr/>
          </p:nvSpPr>
          <p:spPr bwMode="auto">
            <a:xfrm>
              <a:off x="2218" y="1498"/>
              <a:ext cx="458" cy="760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143" y="27"/>
                </a:cxn>
                <a:cxn ang="0">
                  <a:pos x="28" y="190"/>
                </a:cxn>
                <a:cxn ang="0">
                  <a:pos x="114" y="326"/>
                </a:cxn>
                <a:cxn ang="0">
                  <a:pos x="0" y="272"/>
                </a:cxn>
                <a:cxn ang="0">
                  <a:pos x="57" y="380"/>
                </a:cxn>
                <a:cxn ang="0">
                  <a:pos x="0" y="408"/>
                </a:cxn>
                <a:cxn ang="0">
                  <a:pos x="28" y="488"/>
                </a:cxn>
                <a:cxn ang="0">
                  <a:pos x="172" y="570"/>
                </a:cxn>
                <a:cxn ang="0">
                  <a:pos x="143" y="706"/>
                </a:cxn>
                <a:cxn ang="0">
                  <a:pos x="229" y="760"/>
                </a:cxn>
                <a:cxn ang="0">
                  <a:pos x="286" y="706"/>
                </a:cxn>
                <a:cxn ang="0">
                  <a:pos x="229" y="624"/>
                </a:cxn>
                <a:cxn ang="0">
                  <a:pos x="258" y="570"/>
                </a:cxn>
                <a:cxn ang="0">
                  <a:pos x="200" y="488"/>
                </a:cxn>
                <a:cxn ang="0">
                  <a:pos x="286" y="488"/>
                </a:cxn>
                <a:cxn ang="0">
                  <a:pos x="344" y="435"/>
                </a:cxn>
                <a:cxn ang="0">
                  <a:pos x="258" y="353"/>
                </a:cxn>
                <a:cxn ang="0">
                  <a:pos x="372" y="380"/>
                </a:cxn>
                <a:cxn ang="0">
                  <a:pos x="315" y="217"/>
                </a:cxn>
                <a:cxn ang="0">
                  <a:pos x="401" y="190"/>
                </a:cxn>
                <a:cxn ang="0">
                  <a:pos x="315" y="135"/>
                </a:cxn>
                <a:cxn ang="0">
                  <a:pos x="430" y="135"/>
                </a:cxn>
                <a:cxn ang="0">
                  <a:pos x="458" y="0"/>
                </a:cxn>
                <a:cxn ang="0">
                  <a:pos x="286" y="0"/>
                </a:cxn>
              </a:cxnLst>
              <a:rect l="0" t="0" r="r" b="b"/>
              <a:pathLst>
                <a:path w="458" h="760">
                  <a:moveTo>
                    <a:pt x="286" y="0"/>
                  </a:moveTo>
                  <a:lnTo>
                    <a:pt x="143" y="27"/>
                  </a:lnTo>
                  <a:lnTo>
                    <a:pt x="28" y="190"/>
                  </a:lnTo>
                  <a:lnTo>
                    <a:pt x="114" y="326"/>
                  </a:lnTo>
                  <a:lnTo>
                    <a:pt x="0" y="272"/>
                  </a:lnTo>
                  <a:lnTo>
                    <a:pt x="57" y="380"/>
                  </a:lnTo>
                  <a:lnTo>
                    <a:pt x="0" y="408"/>
                  </a:lnTo>
                  <a:lnTo>
                    <a:pt x="28" y="488"/>
                  </a:lnTo>
                  <a:lnTo>
                    <a:pt x="172" y="570"/>
                  </a:lnTo>
                  <a:lnTo>
                    <a:pt x="143" y="706"/>
                  </a:lnTo>
                  <a:lnTo>
                    <a:pt x="229" y="760"/>
                  </a:lnTo>
                  <a:lnTo>
                    <a:pt x="286" y="706"/>
                  </a:lnTo>
                  <a:lnTo>
                    <a:pt x="229" y="624"/>
                  </a:lnTo>
                  <a:lnTo>
                    <a:pt x="258" y="570"/>
                  </a:lnTo>
                  <a:lnTo>
                    <a:pt x="200" y="488"/>
                  </a:lnTo>
                  <a:lnTo>
                    <a:pt x="286" y="488"/>
                  </a:lnTo>
                  <a:lnTo>
                    <a:pt x="344" y="435"/>
                  </a:lnTo>
                  <a:lnTo>
                    <a:pt x="258" y="353"/>
                  </a:lnTo>
                  <a:lnTo>
                    <a:pt x="372" y="380"/>
                  </a:lnTo>
                  <a:lnTo>
                    <a:pt x="315" y="217"/>
                  </a:lnTo>
                  <a:lnTo>
                    <a:pt x="401" y="190"/>
                  </a:lnTo>
                  <a:lnTo>
                    <a:pt x="315" y="135"/>
                  </a:lnTo>
                  <a:lnTo>
                    <a:pt x="430" y="135"/>
                  </a:lnTo>
                  <a:lnTo>
                    <a:pt x="458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91" name="Freeform 77"/>
            <p:cNvSpPr>
              <a:spLocks/>
            </p:cNvSpPr>
            <p:nvPr/>
          </p:nvSpPr>
          <p:spPr bwMode="auto">
            <a:xfrm>
              <a:off x="2218" y="1498"/>
              <a:ext cx="458" cy="760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143" y="27"/>
                </a:cxn>
                <a:cxn ang="0">
                  <a:pos x="28" y="190"/>
                </a:cxn>
                <a:cxn ang="0">
                  <a:pos x="114" y="326"/>
                </a:cxn>
                <a:cxn ang="0">
                  <a:pos x="0" y="272"/>
                </a:cxn>
                <a:cxn ang="0">
                  <a:pos x="57" y="380"/>
                </a:cxn>
                <a:cxn ang="0">
                  <a:pos x="0" y="408"/>
                </a:cxn>
                <a:cxn ang="0">
                  <a:pos x="28" y="488"/>
                </a:cxn>
                <a:cxn ang="0">
                  <a:pos x="172" y="570"/>
                </a:cxn>
                <a:cxn ang="0">
                  <a:pos x="143" y="706"/>
                </a:cxn>
                <a:cxn ang="0">
                  <a:pos x="229" y="760"/>
                </a:cxn>
                <a:cxn ang="0">
                  <a:pos x="286" y="706"/>
                </a:cxn>
                <a:cxn ang="0">
                  <a:pos x="229" y="624"/>
                </a:cxn>
                <a:cxn ang="0">
                  <a:pos x="258" y="570"/>
                </a:cxn>
                <a:cxn ang="0">
                  <a:pos x="200" y="488"/>
                </a:cxn>
                <a:cxn ang="0">
                  <a:pos x="286" y="488"/>
                </a:cxn>
                <a:cxn ang="0">
                  <a:pos x="344" y="435"/>
                </a:cxn>
                <a:cxn ang="0">
                  <a:pos x="258" y="353"/>
                </a:cxn>
                <a:cxn ang="0">
                  <a:pos x="372" y="380"/>
                </a:cxn>
                <a:cxn ang="0">
                  <a:pos x="315" y="217"/>
                </a:cxn>
                <a:cxn ang="0">
                  <a:pos x="401" y="190"/>
                </a:cxn>
                <a:cxn ang="0">
                  <a:pos x="315" y="135"/>
                </a:cxn>
                <a:cxn ang="0">
                  <a:pos x="430" y="135"/>
                </a:cxn>
                <a:cxn ang="0">
                  <a:pos x="458" y="0"/>
                </a:cxn>
                <a:cxn ang="0">
                  <a:pos x="286" y="0"/>
                </a:cxn>
              </a:cxnLst>
              <a:rect l="0" t="0" r="r" b="b"/>
              <a:pathLst>
                <a:path w="458" h="760">
                  <a:moveTo>
                    <a:pt x="286" y="0"/>
                  </a:moveTo>
                  <a:lnTo>
                    <a:pt x="143" y="27"/>
                  </a:lnTo>
                  <a:lnTo>
                    <a:pt x="28" y="190"/>
                  </a:lnTo>
                  <a:lnTo>
                    <a:pt x="114" y="326"/>
                  </a:lnTo>
                  <a:lnTo>
                    <a:pt x="0" y="272"/>
                  </a:lnTo>
                  <a:lnTo>
                    <a:pt x="57" y="380"/>
                  </a:lnTo>
                  <a:lnTo>
                    <a:pt x="0" y="408"/>
                  </a:lnTo>
                  <a:lnTo>
                    <a:pt x="28" y="488"/>
                  </a:lnTo>
                  <a:lnTo>
                    <a:pt x="172" y="570"/>
                  </a:lnTo>
                  <a:lnTo>
                    <a:pt x="143" y="706"/>
                  </a:lnTo>
                  <a:lnTo>
                    <a:pt x="229" y="760"/>
                  </a:lnTo>
                  <a:lnTo>
                    <a:pt x="286" y="706"/>
                  </a:lnTo>
                  <a:lnTo>
                    <a:pt x="229" y="624"/>
                  </a:lnTo>
                  <a:lnTo>
                    <a:pt x="258" y="570"/>
                  </a:lnTo>
                  <a:lnTo>
                    <a:pt x="200" y="488"/>
                  </a:lnTo>
                  <a:lnTo>
                    <a:pt x="286" y="488"/>
                  </a:lnTo>
                  <a:lnTo>
                    <a:pt x="344" y="435"/>
                  </a:lnTo>
                  <a:lnTo>
                    <a:pt x="258" y="353"/>
                  </a:lnTo>
                  <a:lnTo>
                    <a:pt x="372" y="380"/>
                  </a:lnTo>
                  <a:lnTo>
                    <a:pt x="315" y="217"/>
                  </a:lnTo>
                  <a:lnTo>
                    <a:pt x="401" y="190"/>
                  </a:lnTo>
                  <a:lnTo>
                    <a:pt x="315" y="135"/>
                  </a:lnTo>
                  <a:lnTo>
                    <a:pt x="430" y="135"/>
                  </a:lnTo>
                  <a:lnTo>
                    <a:pt x="458" y="0"/>
                  </a:lnTo>
                  <a:lnTo>
                    <a:pt x="286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4" name="Group 78"/>
          <p:cNvGrpSpPr>
            <a:grpSpLocks/>
          </p:cNvGrpSpPr>
          <p:nvPr/>
        </p:nvGrpSpPr>
        <p:grpSpPr bwMode="auto">
          <a:xfrm>
            <a:off x="1667650" y="2619203"/>
            <a:ext cx="832226" cy="971893"/>
            <a:chOff x="323" y="1390"/>
            <a:chExt cx="603" cy="678"/>
          </a:xfrm>
          <a:noFill/>
        </p:grpSpPr>
        <p:sp>
          <p:nvSpPr>
            <p:cNvPr id="2388" name="Freeform 79"/>
            <p:cNvSpPr>
              <a:spLocks/>
            </p:cNvSpPr>
            <p:nvPr/>
          </p:nvSpPr>
          <p:spPr bwMode="auto">
            <a:xfrm>
              <a:off x="323" y="1390"/>
              <a:ext cx="603" cy="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63"/>
                </a:cxn>
                <a:cxn ang="0">
                  <a:pos x="28" y="272"/>
                </a:cxn>
                <a:cxn ang="0">
                  <a:pos x="201" y="516"/>
                </a:cxn>
                <a:cxn ang="0">
                  <a:pos x="172" y="571"/>
                </a:cxn>
                <a:cxn ang="0">
                  <a:pos x="258" y="678"/>
                </a:cxn>
                <a:cxn ang="0">
                  <a:pos x="316" y="678"/>
                </a:cxn>
                <a:cxn ang="0">
                  <a:pos x="316" y="624"/>
                </a:cxn>
                <a:cxn ang="0">
                  <a:pos x="373" y="597"/>
                </a:cxn>
                <a:cxn ang="0">
                  <a:pos x="431" y="597"/>
                </a:cxn>
                <a:cxn ang="0">
                  <a:pos x="459" y="516"/>
                </a:cxn>
                <a:cxn ang="0">
                  <a:pos x="603" y="516"/>
                </a:cxn>
                <a:cxn ang="0">
                  <a:pos x="603" y="326"/>
                </a:cxn>
                <a:cxn ang="0">
                  <a:pos x="517" y="326"/>
                </a:cxn>
                <a:cxn ang="0">
                  <a:pos x="517" y="135"/>
                </a:cxn>
                <a:cxn ang="0">
                  <a:pos x="402" y="135"/>
                </a:cxn>
                <a:cxn ang="0">
                  <a:pos x="402" y="0"/>
                </a:cxn>
                <a:cxn ang="0">
                  <a:pos x="0" y="0"/>
                </a:cxn>
              </a:cxnLst>
              <a:rect l="0" t="0" r="r" b="b"/>
              <a:pathLst>
                <a:path w="603" h="678">
                  <a:moveTo>
                    <a:pt x="0" y="0"/>
                  </a:moveTo>
                  <a:lnTo>
                    <a:pt x="57" y="163"/>
                  </a:lnTo>
                  <a:lnTo>
                    <a:pt x="28" y="272"/>
                  </a:lnTo>
                  <a:lnTo>
                    <a:pt x="201" y="516"/>
                  </a:lnTo>
                  <a:lnTo>
                    <a:pt x="172" y="571"/>
                  </a:lnTo>
                  <a:lnTo>
                    <a:pt x="258" y="678"/>
                  </a:lnTo>
                  <a:lnTo>
                    <a:pt x="316" y="678"/>
                  </a:lnTo>
                  <a:lnTo>
                    <a:pt x="316" y="624"/>
                  </a:lnTo>
                  <a:lnTo>
                    <a:pt x="373" y="597"/>
                  </a:lnTo>
                  <a:lnTo>
                    <a:pt x="431" y="597"/>
                  </a:lnTo>
                  <a:lnTo>
                    <a:pt x="459" y="516"/>
                  </a:lnTo>
                  <a:lnTo>
                    <a:pt x="603" y="516"/>
                  </a:lnTo>
                  <a:lnTo>
                    <a:pt x="603" y="326"/>
                  </a:lnTo>
                  <a:lnTo>
                    <a:pt x="517" y="326"/>
                  </a:lnTo>
                  <a:lnTo>
                    <a:pt x="517" y="135"/>
                  </a:lnTo>
                  <a:lnTo>
                    <a:pt x="402" y="135"/>
                  </a:lnTo>
                  <a:lnTo>
                    <a:pt x="4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89" name="Freeform 80"/>
            <p:cNvSpPr>
              <a:spLocks/>
            </p:cNvSpPr>
            <p:nvPr/>
          </p:nvSpPr>
          <p:spPr bwMode="auto">
            <a:xfrm>
              <a:off x="323" y="1390"/>
              <a:ext cx="603" cy="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63"/>
                </a:cxn>
                <a:cxn ang="0">
                  <a:pos x="28" y="272"/>
                </a:cxn>
                <a:cxn ang="0">
                  <a:pos x="201" y="516"/>
                </a:cxn>
                <a:cxn ang="0">
                  <a:pos x="172" y="571"/>
                </a:cxn>
                <a:cxn ang="0">
                  <a:pos x="258" y="678"/>
                </a:cxn>
                <a:cxn ang="0">
                  <a:pos x="316" y="678"/>
                </a:cxn>
                <a:cxn ang="0">
                  <a:pos x="316" y="624"/>
                </a:cxn>
                <a:cxn ang="0">
                  <a:pos x="373" y="597"/>
                </a:cxn>
                <a:cxn ang="0">
                  <a:pos x="431" y="597"/>
                </a:cxn>
                <a:cxn ang="0">
                  <a:pos x="459" y="516"/>
                </a:cxn>
                <a:cxn ang="0">
                  <a:pos x="603" y="516"/>
                </a:cxn>
                <a:cxn ang="0">
                  <a:pos x="603" y="326"/>
                </a:cxn>
                <a:cxn ang="0">
                  <a:pos x="517" y="326"/>
                </a:cxn>
                <a:cxn ang="0">
                  <a:pos x="517" y="135"/>
                </a:cxn>
                <a:cxn ang="0">
                  <a:pos x="402" y="135"/>
                </a:cxn>
                <a:cxn ang="0">
                  <a:pos x="402" y="0"/>
                </a:cxn>
                <a:cxn ang="0">
                  <a:pos x="0" y="0"/>
                </a:cxn>
              </a:cxnLst>
              <a:rect l="0" t="0" r="r" b="b"/>
              <a:pathLst>
                <a:path w="603" h="678">
                  <a:moveTo>
                    <a:pt x="0" y="0"/>
                  </a:moveTo>
                  <a:lnTo>
                    <a:pt x="57" y="163"/>
                  </a:lnTo>
                  <a:lnTo>
                    <a:pt x="28" y="272"/>
                  </a:lnTo>
                  <a:lnTo>
                    <a:pt x="201" y="516"/>
                  </a:lnTo>
                  <a:lnTo>
                    <a:pt x="172" y="571"/>
                  </a:lnTo>
                  <a:lnTo>
                    <a:pt x="258" y="678"/>
                  </a:lnTo>
                  <a:lnTo>
                    <a:pt x="316" y="678"/>
                  </a:lnTo>
                  <a:lnTo>
                    <a:pt x="316" y="624"/>
                  </a:lnTo>
                  <a:lnTo>
                    <a:pt x="373" y="597"/>
                  </a:lnTo>
                  <a:lnTo>
                    <a:pt x="431" y="597"/>
                  </a:lnTo>
                  <a:lnTo>
                    <a:pt x="459" y="516"/>
                  </a:lnTo>
                  <a:lnTo>
                    <a:pt x="603" y="516"/>
                  </a:lnTo>
                  <a:lnTo>
                    <a:pt x="603" y="326"/>
                  </a:lnTo>
                  <a:lnTo>
                    <a:pt x="517" y="326"/>
                  </a:lnTo>
                  <a:lnTo>
                    <a:pt x="517" y="135"/>
                  </a:lnTo>
                  <a:lnTo>
                    <a:pt x="402" y="135"/>
                  </a:lnTo>
                  <a:lnTo>
                    <a:pt x="40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5" name="Group 81"/>
          <p:cNvGrpSpPr>
            <a:grpSpLocks/>
          </p:cNvGrpSpPr>
          <p:nvPr/>
        </p:nvGrpSpPr>
        <p:grpSpPr bwMode="auto">
          <a:xfrm>
            <a:off x="2063751" y="3358874"/>
            <a:ext cx="989563" cy="699534"/>
            <a:chOff x="610" y="1906"/>
            <a:chExt cx="717" cy="488"/>
          </a:xfrm>
          <a:noFill/>
        </p:grpSpPr>
        <p:sp>
          <p:nvSpPr>
            <p:cNvPr id="2386" name="Freeform 82"/>
            <p:cNvSpPr>
              <a:spLocks/>
            </p:cNvSpPr>
            <p:nvPr/>
          </p:nvSpPr>
          <p:spPr bwMode="auto">
            <a:xfrm>
              <a:off x="610" y="1906"/>
              <a:ext cx="717" cy="488"/>
            </a:xfrm>
            <a:custGeom>
              <a:avLst/>
              <a:gdLst/>
              <a:ahLst/>
              <a:cxnLst>
                <a:cxn ang="0">
                  <a:pos x="28" y="162"/>
                </a:cxn>
                <a:cxn ang="0">
                  <a:pos x="57" y="325"/>
                </a:cxn>
                <a:cxn ang="0">
                  <a:pos x="0" y="352"/>
                </a:cxn>
                <a:cxn ang="0">
                  <a:pos x="28" y="434"/>
                </a:cxn>
                <a:cxn ang="0">
                  <a:pos x="0" y="488"/>
                </a:cxn>
                <a:cxn ang="0">
                  <a:pos x="115" y="461"/>
                </a:cxn>
                <a:cxn ang="0">
                  <a:pos x="717" y="461"/>
                </a:cxn>
                <a:cxn ang="0">
                  <a:pos x="717" y="108"/>
                </a:cxn>
                <a:cxn ang="0">
                  <a:pos x="573" y="27"/>
                </a:cxn>
                <a:cxn ang="0">
                  <a:pos x="487" y="0"/>
                </a:cxn>
                <a:cxn ang="0">
                  <a:pos x="172" y="0"/>
                </a:cxn>
                <a:cxn ang="0">
                  <a:pos x="143" y="80"/>
                </a:cxn>
                <a:cxn ang="0">
                  <a:pos x="86" y="80"/>
                </a:cxn>
                <a:cxn ang="0">
                  <a:pos x="28" y="108"/>
                </a:cxn>
                <a:cxn ang="0">
                  <a:pos x="28" y="162"/>
                </a:cxn>
              </a:cxnLst>
              <a:rect l="0" t="0" r="r" b="b"/>
              <a:pathLst>
                <a:path w="717" h="488">
                  <a:moveTo>
                    <a:pt x="28" y="162"/>
                  </a:moveTo>
                  <a:lnTo>
                    <a:pt x="57" y="325"/>
                  </a:lnTo>
                  <a:lnTo>
                    <a:pt x="0" y="352"/>
                  </a:lnTo>
                  <a:lnTo>
                    <a:pt x="28" y="434"/>
                  </a:lnTo>
                  <a:lnTo>
                    <a:pt x="0" y="488"/>
                  </a:lnTo>
                  <a:lnTo>
                    <a:pt x="115" y="461"/>
                  </a:lnTo>
                  <a:lnTo>
                    <a:pt x="717" y="461"/>
                  </a:lnTo>
                  <a:lnTo>
                    <a:pt x="717" y="108"/>
                  </a:lnTo>
                  <a:lnTo>
                    <a:pt x="573" y="27"/>
                  </a:lnTo>
                  <a:lnTo>
                    <a:pt x="487" y="0"/>
                  </a:lnTo>
                  <a:lnTo>
                    <a:pt x="172" y="0"/>
                  </a:lnTo>
                  <a:lnTo>
                    <a:pt x="143" y="80"/>
                  </a:lnTo>
                  <a:lnTo>
                    <a:pt x="86" y="80"/>
                  </a:lnTo>
                  <a:lnTo>
                    <a:pt x="28" y="108"/>
                  </a:lnTo>
                  <a:lnTo>
                    <a:pt x="28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87" name="Freeform 83"/>
            <p:cNvSpPr>
              <a:spLocks/>
            </p:cNvSpPr>
            <p:nvPr/>
          </p:nvSpPr>
          <p:spPr bwMode="auto">
            <a:xfrm>
              <a:off x="610" y="1906"/>
              <a:ext cx="717" cy="488"/>
            </a:xfrm>
            <a:custGeom>
              <a:avLst/>
              <a:gdLst/>
              <a:ahLst/>
              <a:cxnLst>
                <a:cxn ang="0">
                  <a:pos x="28" y="162"/>
                </a:cxn>
                <a:cxn ang="0">
                  <a:pos x="57" y="325"/>
                </a:cxn>
                <a:cxn ang="0">
                  <a:pos x="0" y="352"/>
                </a:cxn>
                <a:cxn ang="0">
                  <a:pos x="28" y="434"/>
                </a:cxn>
                <a:cxn ang="0">
                  <a:pos x="0" y="488"/>
                </a:cxn>
                <a:cxn ang="0">
                  <a:pos x="115" y="461"/>
                </a:cxn>
                <a:cxn ang="0">
                  <a:pos x="717" y="461"/>
                </a:cxn>
                <a:cxn ang="0">
                  <a:pos x="717" y="108"/>
                </a:cxn>
                <a:cxn ang="0">
                  <a:pos x="573" y="27"/>
                </a:cxn>
                <a:cxn ang="0">
                  <a:pos x="487" y="0"/>
                </a:cxn>
                <a:cxn ang="0">
                  <a:pos x="172" y="0"/>
                </a:cxn>
                <a:cxn ang="0">
                  <a:pos x="143" y="80"/>
                </a:cxn>
                <a:cxn ang="0">
                  <a:pos x="86" y="80"/>
                </a:cxn>
                <a:cxn ang="0">
                  <a:pos x="28" y="108"/>
                </a:cxn>
                <a:cxn ang="0">
                  <a:pos x="28" y="162"/>
                </a:cxn>
              </a:cxnLst>
              <a:rect l="0" t="0" r="r" b="b"/>
              <a:pathLst>
                <a:path w="717" h="488">
                  <a:moveTo>
                    <a:pt x="28" y="162"/>
                  </a:moveTo>
                  <a:lnTo>
                    <a:pt x="57" y="325"/>
                  </a:lnTo>
                  <a:lnTo>
                    <a:pt x="0" y="352"/>
                  </a:lnTo>
                  <a:lnTo>
                    <a:pt x="28" y="434"/>
                  </a:lnTo>
                  <a:lnTo>
                    <a:pt x="0" y="488"/>
                  </a:lnTo>
                  <a:lnTo>
                    <a:pt x="115" y="461"/>
                  </a:lnTo>
                  <a:lnTo>
                    <a:pt x="717" y="461"/>
                  </a:lnTo>
                  <a:lnTo>
                    <a:pt x="717" y="108"/>
                  </a:lnTo>
                  <a:lnTo>
                    <a:pt x="573" y="27"/>
                  </a:lnTo>
                  <a:lnTo>
                    <a:pt x="487" y="0"/>
                  </a:lnTo>
                  <a:lnTo>
                    <a:pt x="172" y="0"/>
                  </a:lnTo>
                  <a:lnTo>
                    <a:pt x="143" y="80"/>
                  </a:lnTo>
                  <a:lnTo>
                    <a:pt x="86" y="80"/>
                  </a:lnTo>
                  <a:lnTo>
                    <a:pt x="28" y="108"/>
                  </a:lnTo>
                  <a:lnTo>
                    <a:pt x="28" y="162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6" name="Group 84"/>
          <p:cNvGrpSpPr>
            <a:grpSpLocks/>
          </p:cNvGrpSpPr>
          <p:nvPr/>
        </p:nvGrpSpPr>
        <p:grpSpPr bwMode="auto">
          <a:xfrm>
            <a:off x="2855954" y="3125219"/>
            <a:ext cx="1106876" cy="894486"/>
            <a:chOff x="1184" y="1743"/>
            <a:chExt cx="802" cy="624"/>
          </a:xfrm>
          <a:noFill/>
        </p:grpSpPr>
        <p:sp>
          <p:nvSpPr>
            <p:cNvPr id="2384" name="Freeform 85"/>
            <p:cNvSpPr>
              <a:spLocks/>
            </p:cNvSpPr>
            <p:nvPr/>
          </p:nvSpPr>
          <p:spPr bwMode="auto">
            <a:xfrm>
              <a:off x="1184" y="1743"/>
              <a:ext cx="802" cy="624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0" y="190"/>
                </a:cxn>
                <a:cxn ang="0">
                  <a:pos x="143" y="270"/>
                </a:cxn>
                <a:cxn ang="0">
                  <a:pos x="143" y="624"/>
                </a:cxn>
                <a:cxn ang="0">
                  <a:pos x="430" y="624"/>
                </a:cxn>
                <a:cxn ang="0">
                  <a:pos x="545" y="542"/>
                </a:cxn>
                <a:cxn ang="0">
                  <a:pos x="631" y="570"/>
                </a:cxn>
                <a:cxn ang="0">
                  <a:pos x="688" y="570"/>
                </a:cxn>
                <a:cxn ang="0">
                  <a:pos x="688" y="217"/>
                </a:cxn>
                <a:cxn ang="0">
                  <a:pos x="773" y="217"/>
                </a:cxn>
                <a:cxn ang="0">
                  <a:pos x="802" y="190"/>
                </a:cxn>
                <a:cxn ang="0">
                  <a:pos x="717" y="54"/>
                </a:cxn>
                <a:cxn ang="0">
                  <a:pos x="316" y="136"/>
                </a:cxn>
                <a:cxn ang="0">
                  <a:pos x="258" y="108"/>
                </a:cxn>
                <a:cxn ang="0">
                  <a:pos x="229" y="0"/>
                </a:cxn>
              </a:cxnLst>
              <a:rect l="0" t="0" r="r" b="b"/>
              <a:pathLst>
                <a:path w="802" h="624">
                  <a:moveTo>
                    <a:pt x="229" y="0"/>
                  </a:moveTo>
                  <a:lnTo>
                    <a:pt x="0" y="190"/>
                  </a:lnTo>
                  <a:lnTo>
                    <a:pt x="143" y="270"/>
                  </a:lnTo>
                  <a:lnTo>
                    <a:pt x="143" y="624"/>
                  </a:lnTo>
                  <a:lnTo>
                    <a:pt x="430" y="624"/>
                  </a:lnTo>
                  <a:lnTo>
                    <a:pt x="545" y="542"/>
                  </a:lnTo>
                  <a:lnTo>
                    <a:pt x="631" y="570"/>
                  </a:lnTo>
                  <a:lnTo>
                    <a:pt x="688" y="570"/>
                  </a:lnTo>
                  <a:lnTo>
                    <a:pt x="688" y="217"/>
                  </a:lnTo>
                  <a:lnTo>
                    <a:pt x="773" y="217"/>
                  </a:lnTo>
                  <a:lnTo>
                    <a:pt x="802" y="190"/>
                  </a:lnTo>
                  <a:lnTo>
                    <a:pt x="717" y="54"/>
                  </a:lnTo>
                  <a:lnTo>
                    <a:pt x="316" y="136"/>
                  </a:lnTo>
                  <a:lnTo>
                    <a:pt x="258" y="108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85" name="Freeform 86"/>
            <p:cNvSpPr>
              <a:spLocks/>
            </p:cNvSpPr>
            <p:nvPr/>
          </p:nvSpPr>
          <p:spPr bwMode="auto">
            <a:xfrm>
              <a:off x="1184" y="1743"/>
              <a:ext cx="802" cy="624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0" y="190"/>
                </a:cxn>
                <a:cxn ang="0">
                  <a:pos x="143" y="270"/>
                </a:cxn>
                <a:cxn ang="0">
                  <a:pos x="143" y="624"/>
                </a:cxn>
                <a:cxn ang="0">
                  <a:pos x="430" y="624"/>
                </a:cxn>
                <a:cxn ang="0">
                  <a:pos x="545" y="542"/>
                </a:cxn>
                <a:cxn ang="0">
                  <a:pos x="631" y="570"/>
                </a:cxn>
                <a:cxn ang="0">
                  <a:pos x="688" y="570"/>
                </a:cxn>
                <a:cxn ang="0">
                  <a:pos x="688" y="217"/>
                </a:cxn>
                <a:cxn ang="0">
                  <a:pos x="773" y="217"/>
                </a:cxn>
                <a:cxn ang="0">
                  <a:pos x="802" y="190"/>
                </a:cxn>
                <a:cxn ang="0">
                  <a:pos x="717" y="54"/>
                </a:cxn>
                <a:cxn ang="0">
                  <a:pos x="316" y="136"/>
                </a:cxn>
                <a:cxn ang="0">
                  <a:pos x="258" y="108"/>
                </a:cxn>
                <a:cxn ang="0">
                  <a:pos x="229" y="0"/>
                </a:cxn>
              </a:cxnLst>
              <a:rect l="0" t="0" r="r" b="b"/>
              <a:pathLst>
                <a:path w="802" h="624">
                  <a:moveTo>
                    <a:pt x="229" y="0"/>
                  </a:moveTo>
                  <a:lnTo>
                    <a:pt x="0" y="190"/>
                  </a:lnTo>
                  <a:lnTo>
                    <a:pt x="143" y="270"/>
                  </a:lnTo>
                  <a:lnTo>
                    <a:pt x="143" y="624"/>
                  </a:lnTo>
                  <a:lnTo>
                    <a:pt x="430" y="624"/>
                  </a:lnTo>
                  <a:lnTo>
                    <a:pt x="545" y="542"/>
                  </a:lnTo>
                  <a:lnTo>
                    <a:pt x="631" y="570"/>
                  </a:lnTo>
                  <a:lnTo>
                    <a:pt x="688" y="570"/>
                  </a:lnTo>
                  <a:lnTo>
                    <a:pt x="688" y="217"/>
                  </a:lnTo>
                  <a:lnTo>
                    <a:pt x="773" y="217"/>
                  </a:lnTo>
                  <a:lnTo>
                    <a:pt x="802" y="190"/>
                  </a:lnTo>
                  <a:lnTo>
                    <a:pt x="717" y="54"/>
                  </a:lnTo>
                  <a:lnTo>
                    <a:pt x="316" y="136"/>
                  </a:lnTo>
                  <a:lnTo>
                    <a:pt x="258" y="108"/>
                  </a:lnTo>
                  <a:lnTo>
                    <a:pt x="229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7" name="Group 87"/>
          <p:cNvGrpSpPr>
            <a:grpSpLocks/>
          </p:cNvGrpSpPr>
          <p:nvPr/>
        </p:nvGrpSpPr>
        <p:grpSpPr bwMode="auto">
          <a:xfrm>
            <a:off x="3728205" y="3396144"/>
            <a:ext cx="790823" cy="700968"/>
            <a:chOff x="1816" y="1932"/>
            <a:chExt cx="573" cy="489"/>
          </a:xfrm>
          <a:noFill/>
        </p:grpSpPr>
        <p:sp>
          <p:nvSpPr>
            <p:cNvPr id="2382" name="Freeform 88"/>
            <p:cNvSpPr>
              <a:spLocks/>
            </p:cNvSpPr>
            <p:nvPr/>
          </p:nvSpPr>
          <p:spPr bwMode="auto">
            <a:xfrm>
              <a:off x="1816" y="1932"/>
              <a:ext cx="573" cy="489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42" y="28"/>
                </a:cxn>
                <a:cxn ang="0">
                  <a:pos x="57" y="28"/>
                </a:cxn>
                <a:cxn ang="0">
                  <a:pos x="57" y="380"/>
                </a:cxn>
                <a:cxn ang="0">
                  <a:pos x="0" y="380"/>
                </a:cxn>
                <a:cxn ang="0">
                  <a:pos x="0" y="407"/>
                </a:cxn>
                <a:cxn ang="0">
                  <a:pos x="57" y="461"/>
                </a:cxn>
                <a:cxn ang="0">
                  <a:pos x="57" y="489"/>
                </a:cxn>
                <a:cxn ang="0">
                  <a:pos x="430" y="489"/>
                </a:cxn>
                <a:cxn ang="0">
                  <a:pos x="458" y="352"/>
                </a:cxn>
                <a:cxn ang="0">
                  <a:pos x="548" y="273"/>
                </a:cxn>
                <a:cxn ang="0">
                  <a:pos x="573" y="135"/>
                </a:cxn>
                <a:cxn ang="0">
                  <a:pos x="430" y="54"/>
                </a:cxn>
                <a:cxn ang="0">
                  <a:pos x="315" y="28"/>
                </a:cxn>
                <a:cxn ang="0">
                  <a:pos x="315" y="108"/>
                </a:cxn>
                <a:cxn ang="0">
                  <a:pos x="257" y="54"/>
                </a:cxn>
                <a:cxn ang="0">
                  <a:pos x="257" y="0"/>
                </a:cxn>
                <a:cxn ang="0">
                  <a:pos x="171" y="0"/>
                </a:cxn>
              </a:cxnLst>
              <a:rect l="0" t="0" r="r" b="b"/>
              <a:pathLst>
                <a:path w="573" h="489">
                  <a:moveTo>
                    <a:pt x="171" y="0"/>
                  </a:moveTo>
                  <a:lnTo>
                    <a:pt x="142" y="28"/>
                  </a:lnTo>
                  <a:lnTo>
                    <a:pt x="57" y="28"/>
                  </a:lnTo>
                  <a:lnTo>
                    <a:pt x="57" y="380"/>
                  </a:lnTo>
                  <a:lnTo>
                    <a:pt x="0" y="380"/>
                  </a:lnTo>
                  <a:lnTo>
                    <a:pt x="0" y="407"/>
                  </a:lnTo>
                  <a:lnTo>
                    <a:pt x="57" y="461"/>
                  </a:lnTo>
                  <a:lnTo>
                    <a:pt x="57" y="489"/>
                  </a:lnTo>
                  <a:lnTo>
                    <a:pt x="430" y="489"/>
                  </a:lnTo>
                  <a:lnTo>
                    <a:pt x="458" y="352"/>
                  </a:lnTo>
                  <a:lnTo>
                    <a:pt x="548" y="273"/>
                  </a:lnTo>
                  <a:lnTo>
                    <a:pt x="573" y="135"/>
                  </a:lnTo>
                  <a:lnTo>
                    <a:pt x="430" y="54"/>
                  </a:lnTo>
                  <a:lnTo>
                    <a:pt x="315" y="28"/>
                  </a:lnTo>
                  <a:lnTo>
                    <a:pt x="315" y="108"/>
                  </a:lnTo>
                  <a:lnTo>
                    <a:pt x="257" y="54"/>
                  </a:lnTo>
                  <a:lnTo>
                    <a:pt x="257" y="0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83" name="Freeform 89"/>
            <p:cNvSpPr>
              <a:spLocks/>
            </p:cNvSpPr>
            <p:nvPr/>
          </p:nvSpPr>
          <p:spPr bwMode="auto">
            <a:xfrm>
              <a:off x="1816" y="1932"/>
              <a:ext cx="573" cy="489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42" y="28"/>
                </a:cxn>
                <a:cxn ang="0">
                  <a:pos x="57" y="28"/>
                </a:cxn>
                <a:cxn ang="0">
                  <a:pos x="57" y="380"/>
                </a:cxn>
                <a:cxn ang="0">
                  <a:pos x="0" y="380"/>
                </a:cxn>
                <a:cxn ang="0">
                  <a:pos x="0" y="407"/>
                </a:cxn>
                <a:cxn ang="0">
                  <a:pos x="57" y="461"/>
                </a:cxn>
                <a:cxn ang="0">
                  <a:pos x="57" y="489"/>
                </a:cxn>
                <a:cxn ang="0">
                  <a:pos x="430" y="489"/>
                </a:cxn>
                <a:cxn ang="0">
                  <a:pos x="458" y="352"/>
                </a:cxn>
                <a:cxn ang="0">
                  <a:pos x="548" y="273"/>
                </a:cxn>
                <a:cxn ang="0">
                  <a:pos x="573" y="135"/>
                </a:cxn>
                <a:cxn ang="0">
                  <a:pos x="430" y="54"/>
                </a:cxn>
                <a:cxn ang="0">
                  <a:pos x="315" y="28"/>
                </a:cxn>
                <a:cxn ang="0">
                  <a:pos x="315" y="108"/>
                </a:cxn>
                <a:cxn ang="0">
                  <a:pos x="257" y="54"/>
                </a:cxn>
                <a:cxn ang="0">
                  <a:pos x="257" y="0"/>
                </a:cxn>
                <a:cxn ang="0">
                  <a:pos x="171" y="0"/>
                </a:cxn>
              </a:cxnLst>
              <a:rect l="0" t="0" r="r" b="b"/>
              <a:pathLst>
                <a:path w="573" h="489">
                  <a:moveTo>
                    <a:pt x="171" y="0"/>
                  </a:moveTo>
                  <a:lnTo>
                    <a:pt x="142" y="28"/>
                  </a:lnTo>
                  <a:lnTo>
                    <a:pt x="57" y="28"/>
                  </a:lnTo>
                  <a:lnTo>
                    <a:pt x="57" y="380"/>
                  </a:lnTo>
                  <a:lnTo>
                    <a:pt x="0" y="380"/>
                  </a:lnTo>
                  <a:lnTo>
                    <a:pt x="0" y="407"/>
                  </a:lnTo>
                  <a:lnTo>
                    <a:pt x="57" y="461"/>
                  </a:lnTo>
                  <a:lnTo>
                    <a:pt x="57" y="489"/>
                  </a:lnTo>
                  <a:lnTo>
                    <a:pt x="430" y="489"/>
                  </a:lnTo>
                  <a:lnTo>
                    <a:pt x="458" y="352"/>
                  </a:lnTo>
                  <a:lnTo>
                    <a:pt x="548" y="273"/>
                  </a:lnTo>
                  <a:lnTo>
                    <a:pt x="573" y="135"/>
                  </a:lnTo>
                  <a:lnTo>
                    <a:pt x="430" y="54"/>
                  </a:lnTo>
                  <a:lnTo>
                    <a:pt x="315" y="28"/>
                  </a:lnTo>
                  <a:lnTo>
                    <a:pt x="315" y="108"/>
                  </a:lnTo>
                  <a:lnTo>
                    <a:pt x="257" y="54"/>
                  </a:lnTo>
                  <a:lnTo>
                    <a:pt x="257" y="0"/>
                  </a:lnTo>
                  <a:lnTo>
                    <a:pt x="171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8" name="Group 90"/>
          <p:cNvGrpSpPr>
            <a:grpSpLocks/>
          </p:cNvGrpSpPr>
          <p:nvPr/>
        </p:nvGrpSpPr>
        <p:grpSpPr bwMode="auto">
          <a:xfrm>
            <a:off x="1905035" y="4019704"/>
            <a:ext cx="990943" cy="738237"/>
            <a:chOff x="495" y="2367"/>
            <a:chExt cx="718" cy="515"/>
          </a:xfrm>
          <a:noFill/>
        </p:grpSpPr>
        <p:sp>
          <p:nvSpPr>
            <p:cNvPr id="2380" name="Freeform 91"/>
            <p:cNvSpPr>
              <a:spLocks/>
            </p:cNvSpPr>
            <p:nvPr/>
          </p:nvSpPr>
          <p:spPr bwMode="auto">
            <a:xfrm>
              <a:off x="495" y="2367"/>
              <a:ext cx="718" cy="515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73" y="82"/>
                </a:cxn>
                <a:cxn ang="0">
                  <a:pos x="0" y="325"/>
                </a:cxn>
                <a:cxn ang="0">
                  <a:pos x="0" y="515"/>
                </a:cxn>
                <a:cxn ang="0">
                  <a:pos x="230" y="515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16" y="515"/>
                </a:cxn>
                <a:cxn ang="0">
                  <a:pos x="574" y="515"/>
                </a:cxn>
                <a:cxn ang="0">
                  <a:pos x="574" y="325"/>
                </a:cxn>
                <a:cxn ang="0">
                  <a:pos x="718" y="325"/>
                </a:cxn>
                <a:cxn ang="0">
                  <a:pos x="718" y="0"/>
                </a:cxn>
                <a:cxn ang="0">
                  <a:pos x="230" y="0"/>
                </a:cxn>
                <a:cxn ang="0">
                  <a:pos x="115" y="27"/>
                </a:cxn>
              </a:cxnLst>
              <a:rect l="0" t="0" r="r" b="b"/>
              <a:pathLst>
                <a:path w="718" h="515">
                  <a:moveTo>
                    <a:pt x="115" y="27"/>
                  </a:moveTo>
                  <a:lnTo>
                    <a:pt x="173" y="82"/>
                  </a:lnTo>
                  <a:lnTo>
                    <a:pt x="0" y="325"/>
                  </a:lnTo>
                  <a:lnTo>
                    <a:pt x="0" y="515"/>
                  </a:lnTo>
                  <a:lnTo>
                    <a:pt x="230" y="515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16" y="515"/>
                  </a:lnTo>
                  <a:lnTo>
                    <a:pt x="574" y="515"/>
                  </a:lnTo>
                  <a:lnTo>
                    <a:pt x="574" y="325"/>
                  </a:lnTo>
                  <a:lnTo>
                    <a:pt x="718" y="325"/>
                  </a:lnTo>
                  <a:lnTo>
                    <a:pt x="718" y="0"/>
                  </a:lnTo>
                  <a:lnTo>
                    <a:pt x="230" y="0"/>
                  </a:lnTo>
                  <a:lnTo>
                    <a:pt x="115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81" name="Freeform 92"/>
            <p:cNvSpPr>
              <a:spLocks/>
            </p:cNvSpPr>
            <p:nvPr/>
          </p:nvSpPr>
          <p:spPr bwMode="auto">
            <a:xfrm>
              <a:off x="495" y="2367"/>
              <a:ext cx="718" cy="515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73" y="82"/>
                </a:cxn>
                <a:cxn ang="0">
                  <a:pos x="0" y="325"/>
                </a:cxn>
                <a:cxn ang="0">
                  <a:pos x="0" y="515"/>
                </a:cxn>
                <a:cxn ang="0">
                  <a:pos x="230" y="515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16" y="515"/>
                </a:cxn>
                <a:cxn ang="0">
                  <a:pos x="574" y="515"/>
                </a:cxn>
                <a:cxn ang="0">
                  <a:pos x="574" y="325"/>
                </a:cxn>
                <a:cxn ang="0">
                  <a:pos x="718" y="325"/>
                </a:cxn>
                <a:cxn ang="0">
                  <a:pos x="718" y="0"/>
                </a:cxn>
                <a:cxn ang="0">
                  <a:pos x="230" y="0"/>
                </a:cxn>
                <a:cxn ang="0">
                  <a:pos x="115" y="27"/>
                </a:cxn>
              </a:cxnLst>
              <a:rect l="0" t="0" r="r" b="b"/>
              <a:pathLst>
                <a:path w="718" h="515">
                  <a:moveTo>
                    <a:pt x="115" y="27"/>
                  </a:moveTo>
                  <a:lnTo>
                    <a:pt x="173" y="82"/>
                  </a:lnTo>
                  <a:lnTo>
                    <a:pt x="0" y="325"/>
                  </a:lnTo>
                  <a:lnTo>
                    <a:pt x="0" y="515"/>
                  </a:lnTo>
                  <a:lnTo>
                    <a:pt x="230" y="515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16" y="515"/>
                  </a:lnTo>
                  <a:lnTo>
                    <a:pt x="574" y="515"/>
                  </a:lnTo>
                  <a:lnTo>
                    <a:pt x="574" y="325"/>
                  </a:lnTo>
                  <a:lnTo>
                    <a:pt x="718" y="325"/>
                  </a:lnTo>
                  <a:lnTo>
                    <a:pt x="718" y="0"/>
                  </a:lnTo>
                  <a:lnTo>
                    <a:pt x="230" y="0"/>
                  </a:lnTo>
                  <a:lnTo>
                    <a:pt x="115" y="27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50" name="Group 93"/>
          <p:cNvGrpSpPr>
            <a:grpSpLocks/>
          </p:cNvGrpSpPr>
          <p:nvPr/>
        </p:nvGrpSpPr>
        <p:grpSpPr bwMode="auto">
          <a:xfrm>
            <a:off x="2695857" y="4019704"/>
            <a:ext cx="673511" cy="699534"/>
            <a:chOff x="1068" y="2367"/>
            <a:chExt cx="488" cy="488"/>
          </a:xfrm>
          <a:noFill/>
        </p:grpSpPr>
        <p:sp>
          <p:nvSpPr>
            <p:cNvPr id="2378" name="Freeform 94"/>
            <p:cNvSpPr>
              <a:spLocks/>
            </p:cNvSpPr>
            <p:nvPr/>
          </p:nvSpPr>
          <p:spPr bwMode="auto">
            <a:xfrm>
              <a:off x="1068" y="2367"/>
              <a:ext cx="488" cy="48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325"/>
                </a:cxn>
                <a:cxn ang="0">
                  <a:pos x="0" y="325"/>
                </a:cxn>
                <a:cxn ang="0">
                  <a:pos x="0" y="488"/>
                </a:cxn>
                <a:cxn ang="0">
                  <a:pos x="344" y="488"/>
                </a:cxn>
                <a:cxn ang="0">
                  <a:pos x="344" y="434"/>
                </a:cxn>
                <a:cxn ang="0">
                  <a:pos x="459" y="434"/>
                </a:cxn>
                <a:cxn ang="0">
                  <a:pos x="488" y="352"/>
                </a:cxn>
                <a:cxn ang="0">
                  <a:pos x="488" y="0"/>
                </a:cxn>
                <a:cxn ang="0">
                  <a:pos x="144" y="0"/>
                </a:cxn>
              </a:cxnLst>
              <a:rect l="0" t="0" r="r" b="b"/>
              <a:pathLst>
                <a:path w="488" h="488">
                  <a:moveTo>
                    <a:pt x="144" y="0"/>
                  </a:moveTo>
                  <a:lnTo>
                    <a:pt x="144" y="325"/>
                  </a:lnTo>
                  <a:lnTo>
                    <a:pt x="0" y="325"/>
                  </a:lnTo>
                  <a:lnTo>
                    <a:pt x="0" y="488"/>
                  </a:lnTo>
                  <a:lnTo>
                    <a:pt x="344" y="488"/>
                  </a:lnTo>
                  <a:lnTo>
                    <a:pt x="344" y="434"/>
                  </a:lnTo>
                  <a:lnTo>
                    <a:pt x="459" y="434"/>
                  </a:lnTo>
                  <a:lnTo>
                    <a:pt x="488" y="352"/>
                  </a:lnTo>
                  <a:lnTo>
                    <a:pt x="488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79" name="Freeform 95"/>
            <p:cNvSpPr>
              <a:spLocks/>
            </p:cNvSpPr>
            <p:nvPr/>
          </p:nvSpPr>
          <p:spPr bwMode="auto">
            <a:xfrm>
              <a:off x="1068" y="2367"/>
              <a:ext cx="488" cy="48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325"/>
                </a:cxn>
                <a:cxn ang="0">
                  <a:pos x="0" y="325"/>
                </a:cxn>
                <a:cxn ang="0">
                  <a:pos x="0" y="488"/>
                </a:cxn>
                <a:cxn ang="0">
                  <a:pos x="344" y="488"/>
                </a:cxn>
                <a:cxn ang="0">
                  <a:pos x="344" y="434"/>
                </a:cxn>
                <a:cxn ang="0">
                  <a:pos x="459" y="434"/>
                </a:cxn>
                <a:cxn ang="0">
                  <a:pos x="488" y="352"/>
                </a:cxn>
                <a:cxn ang="0">
                  <a:pos x="488" y="0"/>
                </a:cxn>
                <a:cxn ang="0">
                  <a:pos x="144" y="0"/>
                </a:cxn>
              </a:cxnLst>
              <a:rect l="0" t="0" r="r" b="b"/>
              <a:pathLst>
                <a:path w="488" h="488">
                  <a:moveTo>
                    <a:pt x="144" y="0"/>
                  </a:moveTo>
                  <a:lnTo>
                    <a:pt x="144" y="325"/>
                  </a:lnTo>
                  <a:lnTo>
                    <a:pt x="0" y="325"/>
                  </a:lnTo>
                  <a:lnTo>
                    <a:pt x="0" y="488"/>
                  </a:lnTo>
                  <a:lnTo>
                    <a:pt x="344" y="488"/>
                  </a:lnTo>
                  <a:lnTo>
                    <a:pt x="344" y="434"/>
                  </a:lnTo>
                  <a:lnTo>
                    <a:pt x="459" y="434"/>
                  </a:lnTo>
                  <a:lnTo>
                    <a:pt x="488" y="352"/>
                  </a:lnTo>
                  <a:lnTo>
                    <a:pt x="488" y="0"/>
                  </a:lnTo>
                  <a:lnTo>
                    <a:pt x="144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68" name="Group 96"/>
          <p:cNvGrpSpPr>
            <a:grpSpLocks/>
          </p:cNvGrpSpPr>
          <p:nvPr/>
        </p:nvGrpSpPr>
        <p:grpSpPr bwMode="auto">
          <a:xfrm>
            <a:off x="3332104" y="3902160"/>
            <a:ext cx="593462" cy="739671"/>
            <a:chOff x="1529" y="2285"/>
            <a:chExt cx="430" cy="516"/>
          </a:xfrm>
          <a:noFill/>
        </p:grpSpPr>
        <p:sp>
          <p:nvSpPr>
            <p:cNvPr id="2376" name="Freeform 97"/>
            <p:cNvSpPr>
              <a:spLocks/>
            </p:cNvSpPr>
            <p:nvPr/>
          </p:nvSpPr>
          <p:spPr bwMode="auto">
            <a:xfrm>
              <a:off x="1529" y="2285"/>
              <a:ext cx="430" cy="5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8" y="434"/>
                </a:cxn>
                <a:cxn ang="0">
                  <a:pos x="0" y="516"/>
                </a:cxn>
                <a:cxn ang="0">
                  <a:pos x="143" y="516"/>
                </a:cxn>
                <a:cxn ang="0">
                  <a:pos x="172" y="461"/>
                </a:cxn>
                <a:cxn ang="0">
                  <a:pos x="345" y="461"/>
                </a:cxn>
                <a:cxn ang="0">
                  <a:pos x="345" y="407"/>
                </a:cxn>
                <a:cxn ang="0">
                  <a:pos x="402" y="407"/>
                </a:cxn>
                <a:cxn ang="0">
                  <a:pos x="402" y="354"/>
                </a:cxn>
                <a:cxn ang="0">
                  <a:pos x="430" y="299"/>
                </a:cxn>
                <a:cxn ang="0">
                  <a:pos x="430" y="218"/>
                </a:cxn>
                <a:cxn ang="0">
                  <a:pos x="402" y="164"/>
                </a:cxn>
                <a:cxn ang="0">
                  <a:pos x="402" y="136"/>
                </a:cxn>
                <a:cxn ang="0">
                  <a:pos x="345" y="136"/>
                </a:cxn>
                <a:cxn ang="0">
                  <a:pos x="345" y="109"/>
                </a:cxn>
                <a:cxn ang="0">
                  <a:pos x="287" y="55"/>
                </a:cxn>
                <a:cxn ang="0">
                  <a:pos x="287" y="28"/>
                </a:cxn>
                <a:cxn ang="0">
                  <a:pos x="201" y="0"/>
                </a:cxn>
                <a:cxn ang="0">
                  <a:pos x="86" y="82"/>
                </a:cxn>
                <a:cxn ang="0">
                  <a:pos x="28" y="82"/>
                </a:cxn>
              </a:cxnLst>
              <a:rect l="0" t="0" r="r" b="b"/>
              <a:pathLst>
                <a:path w="430" h="516">
                  <a:moveTo>
                    <a:pt x="28" y="82"/>
                  </a:moveTo>
                  <a:lnTo>
                    <a:pt x="28" y="434"/>
                  </a:lnTo>
                  <a:lnTo>
                    <a:pt x="0" y="516"/>
                  </a:lnTo>
                  <a:lnTo>
                    <a:pt x="143" y="516"/>
                  </a:lnTo>
                  <a:lnTo>
                    <a:pt x="172" y="461"/>
                  </a:lnTo>
                  <a:lnTo>
                    <a:pt x="345" y="461"/>
                  </a:lnTo>
                  <a:lnTo>
                    <a:pt x="345" y="407"/>
                  </a:lnTo>
                  <a:lnTo>
                    <a:pt x="402" y="407"/>
                  </a:lnTo>
                  <a:lnTo>
                    <a:pt x="402" y="354"/>
                  </a:lnTo>
                  <a:lnTo>
                    <a:pt x="430" y="299"/>
                  </a:lnTo>
                  <a:lnTo>
                    <a:pt x="430" y="218"/>
                  </a:lnTo>
                  <a:lnTo>
                    <a:pt x="402" y="164"/>
                  </a:lnTo>
                  <a:lnTo>
                    <a:pt x="402" y="136"/>
                  </a:lnTo>
                  <a:lnTo>
                    <a:pt x="345" y="136"/>
                  </a:lnTo>
                  <a:lnTo>
                    <a:pt x="345" y="109"/>
                  </a:lnTo>
                  <a:lnTo>
                    <a:pt x="287" y="55"/>
                  </a:lnTo>
                  <a:lnTo>
                    <a:pt x="287" y="28"/>
                  </a:lnTo>
                  <a:lnTo>
                    <a:pt x="201" y="0"/>
                  </a:lnTo>
                  <a:lnTo>
                    <a:pt x="86" y="82"/>
                  </a:lnTo>
                  <a:lnTo>
                    <a:pt x="28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77" name="Freeform 98"/>
            <p:cNvSpPr>
              <a:spLocks/>
            </p:cNvSpPr>
            <p:nvPr/>
          </p:nvSpPr>
          <p:spPr bwMode="auto">
            <a:xfrm>
              <a:off x="1529" y="2285"/>
              <a:ext cx="430" cy="5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8" y="434"/>
                </a:cxn>
                <a:cxn ang="0">
                  <a:pos x="0" y="516"/>
                </a:cxn>
                <a:cxn ang="0">
                  <a:pos x="143" y="516"/>
                </a:cxn>
                <a:cxn ang="0">
                  <a:pos x="172" y="461"/>
                </a:cxn>
                <a:cxn ang="0">
                  <a:pos x="345" y="461"/>
                </a:cxn>
                <a:cxn ang="0">
                  <a:pos x="345" y="407"/>
                </a:cxn>
                <a:cxn ang="0">
                  <a:pos x="402" y="407"/>
                </a:cxn>
                <a:cxn ang="0">
                  <a:pos x="402" y="354"/>
                </a:cxn>
                <a:cxn ang="0">
                  <a:pos x="430" y="299"/>
                </a:cxn>
                <a:cxn ang="0">
                  <a:pos x="430" y="218"/>
                </a:cxn>
                <a:cxn ang="0">
                  <a:pos x="402" y="164"/>
                </a:cxn>
                <a:cxn ang="0">
                  <a:pos x="402" y="136"/>
                </a:cxn>
                <a:cxn ang="0">
                  <a:pos x="345" y="136"/>
                </a:cxn>
                <a:cxn ang="0">
                  <a:pos x="345" y="109"/>
                </a:cxn>
                <a:cxn ang="0">
                  <a:pos x="287" y="55"/>
                </a:cxn>
                <a:cxn ang="0">
                  <a:pos x="287" y="28"/>
                </a:cxn>
                <a:cxn ang="0">
                  <a:pos x="201" y="0"/>
                </a:cxn>
                <a:cxn ang="0">
                  <a:pos x="86" y="82"/>
                </a:cxn>
                <a:cxn ang="0">
                  <a:pos x="28" y="82"/>
                </a:cxn>
              </a:cxnLst>
              <a:rect l="0" t="0" r="r" b="b"/>
              <a:pathLst>
                <a:path w="430" h="516">
                  <a:moveTo>
                    <a:pt x="28" y="82"/>
                  </a:moveTo>
                  <a:lnTo>
                    <a:pt x="28" y="434"/>
                  </a:lnTo>
                  <a:lnTo>
                    <a:pt x="0" y="516"/>
                  </a:lnTo>
                  <a:lnTo>
                    <a:pt x="143" y="516"/>
                  </a:lnTo>
                  <a:lnTo>
                    <a:pt x="172" y="461"/>
                  </a:lnTo>
                  <a:lnTo>
                    <a:pt x="345" y="461"/>
                  </a:lnTo>
                  <a:lnTo>
                    <a:pt x="345" y="407"/>
                  </a:lnTo>
                  <a:lnTo>
                    <a:pt x="402" y="407"/>
                  </a:lnTo>
                  <a:lnTo>
                    <a:pt x="402" y="354"/>
                  </a:lnTo>
                  <a:lnTo>
                    <a:pt x="430" y="299"/>
                  </a:lnTo>
                  <a:lnTo>
                    <a:pt x="430" y="218"/>
                  </a:lnTo>
                  <a:lnTo>
                    <a:pt x="402" y="164"/>
                  </a:lnTo>
                  <a:lnTo>
                    <a:pt x="402" y="136"/>
                  </a:lnTo>
                  <a:lnTo>
                    <a:pt x="345" y="136"/>
                  </a:lnTo>
                  <a:lnTo>
                    <a:pt x="345" y="109"/>
                  </a:lnTo>
                  <a:lnTo>
                    <a:pt x="287" y="55"/>
                  </a:lnTo>
                  <a:lnTo>
                    <a:pt x="287" y="28"/>
                  </a:lnTo>
                  <a:lnTo>
                    <a:pt x="201" y="0"/>
                  </a:lnTo>
                  <a:lnTo>
                    <a:pt x="86" y="82"/>
                  </a:lnTo>
                  <a:lnTo>
                    <a:pt x="28" y="82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69" name="Group 99"/>
          <p:cNvGrpSpPr>
            <a:grpSpLocks/>
          </p:cNvGrpSpPr>
          <p:nvPr/>
        </p:nvGrpSpPr>
        <p:grpSpPr bwMode="auto">
          <a:xfrm>
            <a:off x="3530844" y="4097112"/>
            <a:ext cx="1065471" cy="818511"/>
            <a:chOff x="1673" y="2421"/>
            <a:chExt cx="772" cy="571"/>
          </a:xfrm>
          <a:noFill/>
        </p:grpSpPr>
        <p:sp>
          <p:nvSpPr>
            <p:cNvPr id="2374" name="Freeform 100"/>
            <p:cNvSpPr>
              <a:spLocks/>
            </p:cNvSpPr>
            <p:nvPr/>
          </p:nvSpPr>
          <p:spPr bwMode="auto">
            <a:xfrm>
              <a:off x="1673" y="2421"/>
              <a:ext cx="772" cy="571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258" y="27"/>
                </a:cxn>
                <a:cxn ang="0">
                  <a:pos x="285" y="81"/>
                </a:cxn>
                <a:cxn ang="0">
                  <a:pos x="285" y="163"/>
                </a:cxn>
                <a:cxn ang="0">
                  <a:pos x="258" y="217"/>
                </a:cxn>
                <a:cxn ang="0">
                  <a:pos x="258" y="270"/>
                </a:cxn>
                <a:cxn ang="0">
                  <a:pos x="200" y="270"/>
                </a:cxn>
                <a:cxn ang="0">
                  <a:pos x="200" y="325"/>
                </a:cxn>
                <a:cxn ang="0">
                  <a:pos x="28" y="325"/>
                </a:cxn>
                <a:cxn ang="0">
                  <a:pos x="0" y="379"/>
                </a:cxn>
                <a:cxn ang="0">
                  <a:pos x="229" y="379"/>
                </a:cxn>
                <a:cxn ang="0">
                  <a:pos x="229" y="434"/>
                </a:cxn>
                <a:cxn ang="0">
                  <a:pos x="285" y="434"/>
                </a:cxn>
                <a:cxn ang="0">
                  <a:pos x="285" y="515"/>
                </a:cxn>
                <a:cxn ang="0">
                  <a:pos x="312" y="571"/>
                </a:cxn>
                <a:cxn ang="0">
                  <a:pos x="400" y="461"/>
                </a:cxn>
                <a:cxn ang="0">
                  <a:pos x="457" y="488"/>
                </a:cxn>
                <a:cxn ang="0">
                  <a:pos x="486" y="434"/>
                </a:cxn>
                <a:cxn ang="0">
                  <a:pos x="572" y="434"/>
                </a:cxn>
                <a:cxn ang="0">
                  <a:pos x="629" y="461"/>
                </a:cxn>
                <a:cxn ang="0">
                  <a:pos x="772" y="461"/>
                </a:cxn>
                <a:cxn ang="0">
                  <a:pos x="687" y="352"/>
                </a:cxn>
                <a:cxn ang="0">
                  <a:pos x="687" y="163"/>
                </a:cxn>
                <a:cxn ang="0">
                  <a:pos x="658" y="54"/>
                </a:cxn>
                <a:cxn ang="0">
                  <a:pos x="572" y="0"/>
                </a:cxn>
                <a:cxn ang="0">
                  <a:pos x="258" y="0"/>
                </a:cxn>
              </a:cxnLst>
              <a:rect l="0" t="0" r="r" b="b"/>
              <a:pathLst>
                <a:path w="772" h="571">
                  <a:moveTo>
                    <a:pt x="258" y="0"/>
                  </a:moveTo>
                  <a:lnTo>
                    <a:pt x="258" y="27"/>
                  </a:lnTo>
                  <a:lnTo>
                    <a:pt x="285" y="81"/>
                  </a:lnTo>
                  <a:lnTo>
                    <a:pt x="285" y="163"/>
                  </a:lnTo>
                  <a:lnTo>
                    <a:pt x="258" y="217"/>
                  </a:lnTo>
                  <a:lnTo>
                    <a:pt x="258" y="270"/>
                  </a:lnTo>
                  <a:lnTo>
                    <a:pt x="200" y="270"/>
                  </a:lnTo>
                  <a:lnTo>
                    <a:pt x="200" y="325"/>
                  </a:lnTo>
                  <a:lnTo>
                    <a:pt x="28" y="325"/>
                  </a:lnTo>
                  <a:lnTo>
                    <a:pt x="0" y="379"/>
                  </a:lnTo>
                  <a:lnTo>
                    <a:pt x="229" y="379"/>
                  </a:lnTo>
                  <a:lnTo>
                    <a:pt x="229" y="434"/>
                  </a:lnTo>
                  <a:lnTo>
                    <a:pt x="285" y="434"/>
                  </a:lnTo>
                  <a:lnTo>
                    <a:pt x="285" y="515"/>
                  </a:lnTo>
                  <a:lnTo>
                    <a:pt x="312" y="571"/>
                  </a:lnTo>
                  <a:lnTo>
                    <a:pt x="400" y="461"/>
                  </a:lnTo>
                  <a:lnTo>
                    <a:pt x="457" y="488"/>
                  </a:lnTo>
                  <a:lnTo>
                    <a:pt x="486" y="434"/>
                  </a:lnTo>
                  <a:lnTo>
                    <a:pt x="572" y="434"/>
                  </a:lnTo>
                  <a:lnTo>
                    <a:pt x="629" y="461"/>
                  </a:lnTo>
                  <a:lnTo>
                    <a:pt x="772" y="461"/>
                  </a:lnTo>
                  <a:lnTo>
                    <a:pt x="687" y="352"/>
                  </a:lnTo>
                  <a:lnTo>
                    <a:pt x="687" y="163"/>
                  </a:lnTo>
                  <a:lnTo>
                    <a:pt x="658" y="54"/>
                  </a:lnTo>
                  <a:lnTo>
                    <a:pt x="572" y="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75" name="Freeform 101"/>
            <p:cNvSpPr>
              <a:spLocks/>
            </p:cNvSpPr>
            <p:nvPr/>
          </p:nvSpPr>
          <p:spPr bwMode="auto">
            <a:xfrm>
              <a:off x="1673" y="2421"/>
              <a:ext cx="772" cy="571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258" y="27"/>
                </a:cxn>
                <a:cxn ang="0">
                  <a:pos x="285" y="81"/>
                </a:cxn>
                <a:cxn ang="0">
                  <a:pos x="285" y="163"/>
                </a:cxn>
                <a:cxn ang="0">
                  <a:pos x="258" y="217"/>
                </a:cxn>
                <a:cxn ang="0">
                  <a:pos x="258" y="270"/>
                </a:cxn>
                <a:cxn ang="0">
                  <a:pos x="200" y="270"/>
                </a:cxn>
                <a:cxn ang="0">
                  <a:pos x="200" y="325"/>
                </a:cxn>
                <a:cxn ang="0">
                  <a:pos x="28" y="325"/>
                </a:cxn>
                <a:cxn ang="0">
                  <a:pos x="0" y="379"/>
                </a:cxn>
                <a:cxn ang="0">
                  <a:pos x="229" y="379"/>
                </a:cxn>
                <a:cxn ang="0">
                  <a:pos x="229" y="434"/>
                </a:cxn>
                <a:cxn ang="0">
                  <a:pos x="285" y="434"/>
                </a:cxn>
                <a:cxn ang="0">
                  <a:pos x="285" y="515"/>
                </a:cxn>
                <a:cxn ang="0">
                  <a:pos x="312" y="571"/>
                </a:cxn>
                <a:cxn ang="0">
                  <a:pos x="400" y="461"/>
                </a:cxn>
                <a:cxn ang="0">
                  <a:pos x="457" y="488"/>
                </a:cxn>
                <a:cxn ang="0">
                  <a:pos x="486" y="434"/>
                </a:cxn>
                <a:cxn ang="0">
                  <a:pos x="572" y="434"/>
                </a:cxn>
                <a:cxn ang="0">
                  <a:pos x="629" y="461"/>
                </a:cxn>
                <a:cxn ang="0">
                  <a:pos x="772" y="461"/>
                </a:cxn>
                <a:cxn ang="0">
                  <a:pos x="687" y="352"/>
                </a:cxn>
                <a:cxn ang="0">
                  <a:pos x="687" y="163"/>
                </a:cxn>
                <a:cxn ang="0">
                  <a:pos x="658" y="54"/>
                </a:cxn>
                <a:cxn ang="0">
                  <a:pos x="572" y="0"/>
                </a:cxn>
                <a:cxn ang="0">
                  <a:pos x="258" y="0"/>
                </a:cxn>
              </a:cxnLst>
              <a:rect l="0" t="0" r="r" b="b"/>
              <a:pathLst>
                <a:path w="772" h="571">
                  <a:moveTo>
                    <a:pt x="258" y="0"/>
                  </a:moveTo>
                  <a:lnTo>
                    <a:pt x="258" y="27"/>
                  </a:lnTo>
                  <a:lnTo>
                    <a:pt x="285" y="81"/>
                  </a:lnTo>
                  <a:lnTo>
                    <a:pt x="285" y="163"/>
                  </a:lnTo>
                  <a:lnTo>
                    <a:pt x="258" y="217"/>
                  </a:lnTo>
                  <a:lnTo>
                    <a:pt x="258" y="270"/>
                  </a:lnTo>
                  <a:lnTo>
                    <a:pt x="200" y="270"/>
                  </a:lnTo>
                  <a:lnTo>
                    <a:pt x="200" y="325"/>
                  </a:lnTo>
                  <a:lnTo>
                    <a:pt x="28" y="325"/>
                  </a:lnTo>
                  <a:lnTo>
                    <a:pt x="0" y="379"/>
                  </a:lnTo>
                  <a:lnTo>
                    <a:pt x="229" y="379"/>
                  </a:lnTo>
                  <a:lnTo>
                    <a:pt x="229" y="434"/>
                  </a:lnTo>
                  <a:lnTo>
                    <a:pt x="285" y="434"/>
                  </a:lnTo>
                  <a:lnTo>
                    <a:pt x="285" y="515"/>
                  </a:lnTo>
                  <a:lnTo>
                    <a:pt x="312" y="571"/>
                  </a:lnTo>
                  <a:lnTo>
                    <a:pt x="400" y="461"/>
                  </a:lnTo>
                  <a:lnTo>
                    <a:pt x="457" y="488"/>
                  </a:lnTo>
                  <a:lnTo>
                    <a:pt x="486" y="434"/>
                  </a:lnTo>
                  <a:lnTo>
                    <a:pt x="572" y="434"/>
                  </a:lnTo>
                  <a:lnTo>
                    <a:pt x="629" y="461"/>
                  </a:lnTo>
                  <a:lnTo>
                    <a:pt x="772" y="461"/>
                  </a:lnTo>
                  <a:lnTo>
                    <a:pt x="687" y="352"/>
                  </a:lnTo>
                  <a:lnTo>
                    <a:pt x="687" y="163"/>
                  </a:lnTo>
                  <a:lnTo>
                    <a:pt x="658" y="54"/>
                  </a:lnTo>
                  <a:lnTo>
                    <a:pt x="572" y="0"/>
                  </a:lnTo>
                  <a:lnTo>
                    <a:pt x="25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0" name="Group 102"/>
          <p:cNvGrpSpPr>
            <a:grpSpLocks/>
          </p:cNvGrpSpPr>
          <p:nvPr/>
        </p:nvGrpSpPr>
        <p:grpSpPr bwMode="auto">
          <a:xfrm>
            <a:off x="4321666" y="3823319"/>
            <a:ext cx="721816" cy="778375"/>
            <a:chOff x="2246" y="2230"/>
            <a:chExt cx="523" cy="543"/>
          </a:xfrm>
          <a:noFill/>
        </p:grpSpPr>
        <p:sp>
          <p:nvSpPr>
            <p:cNvPr id="2372" name="Freeform 103"/>
            <p:cNvSpPr>
              <a:spLocks/>
            </p:cNvSpPr>
            <p:nvPr/>
          </p:nvSpPr>
          <p:spPr bwMode="auto">
            <a:xfrm>
              <a:off x="2246" y="2230"/>
              <a:ext cx="523" cy="543"/>
            </a:xfrm>
            <a:custGeom>
              <a:avLst/>
              <a:gdLst/>
              <a:ahLst/>
              <a:cxnLst>
                <a:cxn ang="0">
                  <a:pos x="88" y="2"/>
                </a:cxn>
                <a:cxn ang="0">
                  <a:pos x="29" y="53"/>
                </a:cxn>
                <a:cxn ang="0">
                  <a:pos x="0" y="188"/>
                </a:cxn>
                <a:cxn ang="0">
                  <a:pos x="86" y="248"/>
                </a:cxn>
                <a:cxn ang="0">
                  <a:pos x="112" y="360"/>
                </a:cxn>
                <a:cxn ang="0">
                  <a:pos x="114" y="542"/>
                </a:cxn>
                <a:cxn ang="0">
                  <a:pos x="379" y="543"/>
                </a:cxn>
                <a:cxn ang="0">
                  <a:pos x="437" y="515"/>
                </a:cxn>
                <a:cxn ang="0">
                  <a:pos x="523" y="381"/>
                </a:cxn>
                <a:cxn ang="0">
                  <a:pos x="466" y="272"/>
                </a:cxn>
                <a:cxn ang="0">
                  <a:pos x="264" y="272"/>
                </a:cxn>
                <a:cxn ang="0">
                  <a:pos x="322" y="190"/>
                </a:cxn>
                <a:cxn ang="0">
                  <a:pos x="322" y="109"/>
                </a:cxn>
                <a:cxn ang="0">
                  <a:pos x="236" y="109"/>
                </a:cxn>
                <a:cxn ang="0">
                  <a:pos x="293" y="136"/>
                </a:cxn>
                <a:cxn ang="0">
                  <a:pos x="293" y="190"/>
                </a:cxn>
                <a:cxn ang="0">
                  <a:pos x="207" y="163"/>
                </a:cxn>
                <a:cxn ang="0">
                  <a:pos x="149" y="27"/>
                </a:cxn>
                <a:cxn ang="0">
                  <a:pos x="92" y="0"/>
                </a:cxn>
                <a:cxn ang="0">
                  <a:pos x="88" y="2"/>
                </a:cxn>
              </a:cxnLst>
              <a:rect l="0" t="0" r="r" b="b"/>
              <a:pathLst>
                <a:path w="523" h="543">
                  <a:moveTo>
                    <a:pt x="88" y="2"/>
                  </a:moveTo>
                  <a:lnTo>
                    <a:pt x="29" y="53"/>
                  </a:lnTo>
                  <a:lnTo>
                    <a:pt x="0" y="188"/>
                  </a:lnTo>
                  <a:lnTo>
                    <a:pt x="86" y="248"/>
                  </a:lnTo>
                  <a:lnTo>
                    <a:pt x="112" y="360"/>
                  </a:lnTo>
                  <a:lnTo>
                    <a:pt x="114" y="542"/>
                  </a:lnTo>
                  <a:lnTo>
                    <a:pt x="379" y="543"/>
                  </a:lnTo>
                  <a:lnTo>
                    <a:pt x="437" y="515"/>
                  </a:lnTo>
                  <a:lnTo>
                    <a:pt x="523" y="381"/>
                  </a:lnTo>
                  <a:lnTo>
                    <a:pt x="466" y="272"/>
                  </a:lnTo>
                  <a:lnTo>
                    <a:pt x="264" y="272"/>
                  </a:lnTo>
                  <a:lnTo>
                    <a:pt x="322" y="190"/>
                  </a:lnTo>
                  <a:lnTo>
                    <a:pt x="322" y="109"/>
                  </a:lnTo>
                  <a:lnTo>
                    <a:pt x="236" y="109"/>
                  </a:lnTo>
                  <a:lnTo>
                    <a:pt x="293" y="136"/>
                  </a:lnTo>
                  <a:lnTo>
                    <a:pt x="293" y="190"/>
                  </a:lnTo>
                  <a:lnTo>
                    <a:pt x="207" y="163"/>
                  </a:lnTo>
                  <a:lnTo>
                    <a:pt x="149" y="27"/>
                  </a:lnTo>
                  <a:lnTo>
                    <a:pt x="92" y="0"/>
                  </a:lnTo>
                  <a:lnTo>
                    <a:pt x="8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73" name="Freeform 104"/>
            <p:cNvSpPr>
              <a:spLocks/>
            </p:cNvSpPr>
            <p:nvPr/>
          </p:nvSpPr>
          <p:spPr bwMode="auto">
            <a:xfrm>
              <a:off x="2246" y="2230"/>
              <a:ext cx="523" cy="543"/>
            </a:xfrm>
            <a:custGeom>
              <a:avLst/>
              <a:gdLst/>
              <a:ahLst/>
              <a:cxnLst>
                <a:cxn ang="0">
                  <a:pos x="88" y="2"/>
                </a:cxn>
                <a:cxn ang="0">
                  <a:pos x="29" y="53"/>
                </a:cxn>
                <a:cxn ang="0">
                  <a:pos x="0" y="188"/>
                </a:cxn>
                <a:cxn ang="0">
                  <a:pos x="86" y="248"/>
                </a:cxn>
                <a:cxn ang="0">
                  <a:pos x="112" y="360"/>
                </a:cxn>
                <a:cxn ang="0">
                  <a:pos x="114" y="542"/>
                </a:cxn>
                <a:cxn ang="0">
                  <a:pos x="379" y="543"/>
                </a:cxn>
                <a:cxn ang="0">
                  <a:pos x="437" y="515"/>
                </a:cxn>
                <a:cxn ang="0">
                  <a:pos x="523" y="381"/>
                </a:cxn>
                <a:cxn ang="0">
                  <a:pos x="466" y="272"/>
                </a:cxn>
                <a:cxn ang="0">
                  <a:pos x="264" y="272"/>
                </a:cxn>
                <a:cxn ang="0">
                  <a:pos x="322" y="190"/>
                </a:cxn>
                <a:cxn ang="0">
                  <a:pos x="322" y="109"/>
                </a:cxn>
                <a:cxn ang="0">
                  <a:pos x="236" y="109"/>
                </a:cxn>
                <a:cxn ang="0">
                  <a:pos x="293" y="136"/>
                </a:cxn>
                <a:cxn ang="0">
                  <a:pos x="293" y="190"/>
                </a:cxn>
                <a:cxn ang="0">
                  <a:pos x="207" y="163"/>
                </a:cxn>
                <a:cxn ang="0">
                  <a:pos x="149" y="27"/>
                </a:cxn>
                <a:cxn ang="0">
                  <a:pos x="92" y="0"/>
                </a:cxn>
              </a:cxnLst>
              <a:rect l="0" t="0" r="r" b="b"/>
              <a:pathLst>
                <a:path w="523" h="543">
                  <a:moveTo>
                    <a:pt x="88" y="2"/>
                  </a:moveTo>
                  <a:lnTo>
                    <a:pt x="29" y="53"/>
                  </a:lnTo>
                  <a:lnTo>
                    <a:pt x="0" y="188"/>
                  </a:lnTo>
                  <a:lnTo>
                    <a:pt x="86" y="248"/>
                  </a:lnTo>
                  <a:lnTo>
                    <a:pt x="112" y="360"/>
                  </a:lnTo>
                  <a:lnTo>
                    <a:pt x="114" y="542"/>
                  </a:lnTo>
                  <a:lnTo>
                    <a:pt x="379" y="543"/>
                  </a:lnTo>
                  <a:lnTo>
                    <a:pt x="437" y="515"/>
                  </a:lnTo>
                  <a:lnTo>
                    <a:pt x="523" y="381"/>
                  </a:lnTo>
                  <a:lnTo>
                    <a:pt x="466" y="272"/>
                  </a:lnTo>
                  <a:lnTo>
                    <a:pt x="264" y="272"/>
                  </a:lnTo>
                  <a:lnTo>
                    <a:pt x="322" y="190"/>
                  </a:lnTo>
                  <a:lnTo>
                    <a:pt x="322" y="109"/>
                  </a:lnTo>
                  <a:lnTo>
                    <a:pt x="236" y="109"/>
                  </a:lnTo>
                  <a:lnTo>
                    <a:pt x="293" y="136"/>
                  </a:lnTo>
                  <a:lnTo>
                    <a:pt x="293" y="190"/>
                  </a:lnTo>
                  <a:lnTo>
                    <a:pt x="207" y="163"/>
                  </a:lnTo>
                  <a:lnTo>
                    <a:pt x="149" y="27"/>
                  </a:lnTo>
                  <a:lnTo>
                    <a:pt x="92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71" name="Freeform 107"/>
          <p:cNvSpPr>
            <a:spLocks/>
          </p:cNvSpPr>
          <p:nvPr/>
        </p:nvSpPr>
        <p:spPr bwMode="auto">
          <a:xfrm>
            <a:off x="5033821" y="3824753"/>
            <a:ext cx="632106" cy="546152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56" y="218"/>
              </a:cxn>
              <a:cxn ang="0">
                <a:pos x="0" y="327"/>
              </a:cxn>
              <a:cxn ang="0">
                <a:pos x="0" y="381"/>
              </a:cxn>
              <a:cxn ang="0">
                <a:pos x="56" y="327"/>
              </a:cxn>
              <a:cxn ang="0">
                <a:pos x="458" y="327"/>
              </a:cxn>
              <a:cxn ang="0">
                <a:pos x="430" y="136"/>
              </a:cxn>
              <a:cxn ang="0">
                <a:pos x="458" y="0"/>
              </a:cxn>
              <a:cxn ang="0">
                <a:pos x="114" y="0"/>
              </a:cxn>
            </a:cxnLst>
            <a:rect l="0" t="0" r="r" b="b"/>
            <a:pathLst>
              <a:path w="458" h="381">
                <a:moveTo>
                  <a:pt x="114" y="0"/>
                </a:moveTo>
                <a:lnTo>
                  <a:pt x="56" y="218"/>
                </a:lnTo>
                <a:lnTo>
                  <a:pt x="0" y="327"/>
                </a:lnTo>
                <a:lnTo>
                  <a:pt x="0" y="381"/>
                </a:lnTo>
                <a:lnTo>
                  <a:pt x="56" y="327"/>
                </a:lnTo>
                <a:lnTo>
                  <a:pt x="458" y="327"/>
                </a:lnTo>
                <a:lnTo>
                  <a:pt x="430" y="136"/>
                </a:lnTo>
                <a:lnTo>
                  <a:pt x="458" y="0"/>
                </a:lnTo>
                <a:lnTo>
                  <a:pt x="11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2" name="Freeform 110"/>
          <p:cNvSpPr>
            <a:spLocks/>
          </p:cNvSpPr>
          <p:nvPr/>
        </p:nvSpPr>
        <p:spPr bwMode="auto">
          <a:xfrm>
            <a:off x="5587259" y="3824753"/>
            <a:ext cx="434745" cy="546152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29" y="136"/>
              </a:cxn>
              <a:cxn ang="0">
                <a:pos x="57" y="327"/>
              </a:cxn>
              <a:cxn ang="0">
                <a:pos x="0" y="381"/>
              </a:cxn>
              <a:cxn ang="0">
                <a:pos x="315" y="381"/>
              </a:cxn>
              <a:cxn ang="0">
                <a:pos x="315" y="0"/>
              </a:cxn>
              <a:cxn ang="0">
                <a:pos x="57" y="0"/>
              </a:cxn>
            </a:cxnLst>
            <a:rect l="0" t="0" r="r" b="b"/>
            <a:pathLst>
              <a:path w="315" h="381">
                <a:moveTo>
                  <a:pt x="57" y="0"/>
                </a:moveTo>
                <a:lnTo>
                  <a:pt x="29" y="136"/>
                </a:lnTo>
                <a:lnTo>
                  <a:pt x="57" y="327"/>
                </a:lnTo>
                <a:lnTo>
                  <a:pt x="0" y="381"/>
                </a:lnTo>
                <a:lnTo>
                  <a:pt x="315" y="381"/>
                </a:lnTo>
                <a:lnTo>
                  <a:pt x="315" y="0"/>
                </a:lnTo>
                <a:lnTo>
                  <a:pt x="5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3" name="Freeform 113"/>
          <p:cNvSpPr>
            <a:spLocks/>
          </p:cNvSpPr>
          <p:nvPr/>
        </p:nvSpPr>
        <p:spPr bwMode="auto">
          <a:xfrm>
            <a:off x="6022004" y="3824753"/>
            <a:ext cx="434746" cy="1049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5"/>
              </a:cxn>
              <a:cxn ang="0">
                <a:pos x="86" y="678"/>
              </a:cxn>
              <a:cxn ang="0">
                <a:pos x="258" y="732"/>
              </a:cxn>
              <a:cxn ang="0">
                <a:pos x="315" y="651"/>
              </a:cxn>
              <a:cxn ang="0">
                <a:pos x="287" y="299"/>
              </a:cxn>
              <a:cxn ang="0">
                <a:pos x="201" y="81"/>
              </a:cxn>
              <a:cxn ang="0">
                <a:pos x="201" y="0"/>
              </a:cxn>
              <a:cxn ang="0">
                <a:pos x="0" y="0"/>
              </a:cxn>
            </a:cxnLst>
            <a:rect l="0" t="0" r="r" b="b"/>
            <a:pathLst>
              <a:path w="315" h="732">
                <a:moveTo>
                  <a:pt x="0" y="0"/>
                </a:moveTo>
                <a:lnTo>
                  <a:pt x="0" y="515"/>
                </a:lnTo>
                <a:lnTo>
                  <a:pt x="86" y="678"/>
                </a:lnTo>
                <a:lnTo>
                  <a:pt x="258" y="732"/>
                </a:lnTo>
                <a:lnTo>
                  <a:pt x="315" y="651"/>
                </a:lnTo>
                <a:lnTo>
                  <a:pt x="287" y="299"/>
                </a:lnTo>
                <a:lnTo>
                  <a:pt x="201" y="81"/>
                </a:ln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4" name="Freeform 116"/>
          <p:cNvSpPr>
            <a:spLocks/>
          </p:cNvSpPr>
          <p:nvPr/>
        </p:nvSpPr>
        <p:spPr bwMode="auto">
          <a:xfrm>
            <a:off x="6300793" y="3824753"/>
            <a:ext cx="790823" cy="4687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85" y="300"/>
              </a:cxn>
              <a:cxn ang="0">
                <a:pos x="343" y="327"/>
              </a:cxn>
              <a:cxn ang="0">
                <a:pos x="458" y="327"/>
              </a:cxn>
              <a:cxn ang="0">
                <a:pos x="573" y="0"/>
              </a:cxn>
              <a:cxn ang="0">
                <a:pos x="0" y="0"/>
              </a:cxn>
            </a:cxnLst>
            <a:rect l="0" t="0" r="r" b="b"/>
            <a:pathLst>
              <a:path w="573" h="327">
                <a:moveTo>
                  <a:pt x="0" y="0"/>
                </a:moveTo>
                <a:lnTo>
                  <a:pt x="0" y="82"/>
                </a:lnTo>
                <a:lnTo>
                  <a:pt x="85" y="300"/>
                </a:lnTo>
                <a:lnTo>
                  <a:pt x="343" y="327"/>
                </a:lnTo>
                <a:lnTo>
                  <a:pt x="458" y="327"/>
                </a:lnTo>
                <a:lnTo>
                  <a:pt x="573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5" name="Freeform 119"/>
          <p:cNvSpPr>
            <a:spLocks/>
          </p:cNvSpPr>
          <p:nvPr/>
        </p:nvSpPr>
        <p:spPr bwMode="auto">
          <a:xfrm>
            <a:off x="6416725" y="4253359"/>
            <a:ext cx="875011" cy="7769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52"/>
              </a:cxn>
              <a:cxn ang="0">
                <a:pos x="87" y="325"/>
              </a:cxn>
              <a:cxn ang="0">
                <a:pos x="260" y="406"/>
              </a:cxn>
              <a:cxn ang="0">
                <a:pos x="260" y="461"/>
              </a:cxn>
              <a:cxn ang="0">
                <a:pos x="519" y="542"/>
              </a:cxn>
              <a:cxn ang="0">
                <a:pos x="605" y="515"/>
              </a:cxn>
              <a:cxn ang="0">
                <a:pos x="634" y="461"/>
              </a:cxn>
              <a:cxn ang="0">
                <a:pos x="548" y="243"/>
              </a:cxn>
              <a:cxn ang="0">
                <a:pos x="375" y="27"/>
              </a:cxn>
              <a:cxn ang="0">
                <a:pos x="260" y="27"/>
              </a:cxn>
              <a:cxn ang="0">
                <a:pos x="0" y="0"/>
              </a:cxn>
            </a:cxnLst>
            <a:rect l="0" t="0" r="r" b="b"/>
            <a:pathLst>
              <a:path w="634" h="542">
                <a:moveTo>
                  <a:pt x="0" y="0"/>
                </a:moveTo>
                <a:lnTo>
                  <a:pt x="29" y="352"/>
                </a:lnTo>
                <a:lnTo>
                  <a:pt x="87" y="325"/>
                </a:lnTo>
                <a:lnTo>
                  <a:pt x="260" y="406"/>
                </a:lnTo>
                <a:lnTo>
                  <a:pt x="260" y="461"/>
                </a:lnTo>
                <a:lnTo>
                  <a:pt x="519" y="542"/>
                </a:lnTo>
                <a:lnTo>
                  <a:pt x="605" y="515"/>
                </a:lnTo>
                <a:lnTo>
                  <a:pt x="634" y="461"/>
                </a:lnTo>
                <a:lnTo>
                  <a:pt x="548" y="243"/>
                </a:lnTo>
                <a:lnTo>
                  <a:pt x="375" y="27"/>
                </a:lnTo>
                <a:lnTo>
                  <a:pt x="260" y="27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76" name="Group 120"/>
          <p:cNvGrpSpPr>
            <a:grpSpLocks/>
          </p:cNvGrpSpPr>
          <p:nvPr/>
        </p:nvGrpSpPr>
        <p:grpSpPr bwMode="auto">
          <a:xfrm>
            <a:off x="1866391" y="4603126"/>
            <a:ext cx="1106876" cy="700968"/>
            <a:chOff x="467" y="2774"/>
            <a:chExt cx="802" cy="489"/>
          </a:xfrm>
          <a:noFill/>
        </p:grpSpPr>
        <p:sp>
          <p:nvSpPr>
            <p:cNvPr id="2370" name="Freeform 121"/>
            <p:cNvSpPr>
              <a:spLocks/>
            </p:cNvSpPr>
            <p:nvPr/>
          </p:nvSpPr>
          <p:spPr bwMode="auto">
            <a:xfrm>
              <a:off x="467" y="2774"/>
              <a:ext cx="802" cy="489"/>
            </a:xfrm>
            <a:custGeom>
              <a:avLst/>
              <a:gdLst/>
              <a:ahLst/>
              <a:cxnLst>
                <a:cxn ang="0">
                  <a:pos x="28" y="108"/>
                </a:cxn>
                <a:cxn ang="0">
                  <a:pos x="0" y="190"/>
                </a:cxn>
                <a:cxn ang="0">
                  <a:pos x="57" y="244"/>
                </a:cxn>
                <a:cxn ang="0">
                  <a:pos x="28" y="489"/>
                </a:cxn>
                <a:cxn ang="0">
                  <a:pos x="716" y="489"/>
                </a:cxn>
                <a:cxn ang="0">
                  <a:pos x="716" y="435"/>
                </a:cxn>
                <a:cxn ang="0">
                  <a:pos x="802" y="435"/>
                </a:cxn>
                <a:cxn ang="0">
                  <a:pos x="802" y="353"/>
                </a:cxn>
                <a:cxn ang="0">
                  <a:pos x="716" y="353"/>
                </a:cxn>
                <a:cxn ang="0">
                  <a:pos x="716" y="271"/>
                </a:cxn>
                <a:cxn ang="0">
                  <a:pos x="687" y="271"/>
                </a:cxn>
                <a:cxn ang="0">
                  <a:pos x="687" y="136"/>
                </a:cxn>
                <a:cxn ang="0">
                  <a:pos x="601" y="136"/>
                </a:cxn>
                <a:cxn ang="0">
                  <a:pos x="601" y="108"/>
                </a:cxn>
                <a:cxn ang="0">
                  <a:pos x="344" y="108"/>
                </a:cxn>
                <a:cxn ang="0">
                  <a:pos x="344" y="0"/>
                </a:cxn>
                <a:cxn ang="0">
                  <a:pos x="258" y="0"/>
                </a:cxn>
                <a:cxn ang="0">
                  <a:pos x="258" y="108"/>
                </a:cxn>
                <a:cxn ang="0">
                  <a:pos x="28" y="108"/>
                </a:cxn>
              </a:cxnLst>
              <a:rect l="0" t="0" r="r" b="b"/>
              <a:pathLst>
                <a:path w="802" h="489">
                  <a:moveTo>
                    <a:pt x="28" y="108"/>
                  </a:moveTo>
                  <a:lnTo>
                    <a:pt x="0" y="190"/>
                  </a:lnTo>
                  <a:lnTo>
                    <a:pt x="57" y="244"/>
                  </a:lnTo>
                  <a:lnTo>
                    <a:pt x="28" y="489"/>
                  </a:lnTo>
                  <a:lnTo>
                    <a:pt x="716" y="489"/>
                  </a:lnTo>
                  <a:lnTo>
                    <a:pt x="716" y="435"/>
                  </a:lnTo>
                  <a:lnTo>
                    <a:pt x="802" y="435"/>
                  </a:lnTo>
                  <a:lnTo>
                    <a:pt x="802" y="353"/>
                  </a:lnTo>
                  <a:lnTo>
                    <a:pt x="716" y="353"/>
                  </a:lnTo>
                  <a:lnTo>
                    <a:pt x="716" y="271"/>
                  </a:lnTo>
                  <a:lnTo>
                    <a:pt x="687" y="271"/>
                  </a:lnTo>
                  <a:lnTo>
                    <a:pt x="687" y="136"/>
                  </a:lnTo>
                  <a:lnTo>
                    <a:pt x="601" y="136"/>
                  </a:lnTo>
                  <a:lnTo>
                    <a:pt x="601" y="108"/>
                  </a:lnTo>
                  <a:lnTo>
                    <a:pt x="344" y="108"/>
                  </a:lnTo>
                  <a:lnTo>
                    <a:pt x="344" y="0"/>
                  </a:lnTo>
                  <a:lnTo>
                    <a:pt x="258" y="0"/>
                  </a:lnTo>
                  <a:lnTo>
                    <a:pt x="258" y="108"/>
                  </a:lnTo>
                  <a:lnTo>
                    <a:pt x="28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71" name="Freeform 122"/>
            <p:cNvSpPr>
              <a:spLocks/>
            </p:cNvSpPr>
            <p:nvPr/>
          </p:nvSpPr>
          <p:spPr bwMode="auto">
            <a:xfrm>
              <a:off x="467" y="2774"/>
              <a:ext cx="802" cy="489"/>
            </a:xfrm>
            <a:custGeom>
              <a:avLst/>
              <a:gdLst/>
              <a:ahLst/>
              <a:cxnLst>
                <a:cxn ang="0">
                  <a:pos x="28" y="108"/>
                </a:cxn>
                <a:cxn ang="0">
                  <a:pos x="0" y="190"/>
                </a:cxn>
                <a:cxn ang="0">
                  <a:pos x="57" y="244"/>
                </a:cxn>
                <a:cxn ang="0">
                  <a:pos x="28" y="489"/>
                </a:cxn>
                <a:cxn ang="0">
                  <a:pos x="716" y="489"/>
                </a:cxn>
                <a:cxn ang="0">
                  <a:pos x="716" y="435"/>
                </a:cxn>
                <a:cxn ang="0">
                  <a:pos x="802" y="435"/>
                </a:cxn>
                <a:cxn ang="0">
                  <a:pos x="802" y="353"/>
                </a:cxn>
                <a:cxn ang="0">
                  <a:pos x="716" y="353"/>
                </a:cxn>
                <a:cxn ang="0">
                  <a:pos x="716" y="271"/>
                </a:cxn>
                <a:cxn ang="0">
                  <a:pos x="687" y="271"/>
                </a:cxn>
                <a:cxn ang="0">
                  <a:pos x="687" y="136"/>
                </a:cxn>
                <a:cxn ang="0">
                  <a:pos x="601" y="136"/>
                </a:cxn>
                <a:cxn ang="0">
                  <a:pos x="601" y="108"/>
                </a:cxn>
                <a:cxn ang="0">
                  <a:pos x="344" y="108"/>
                </a:cxn>
                <a:cxn ang="0">
                  <a:pos x="344" y="0"/>
                </a:cxn>
                <a:cxn ang="0">
                  <a:pos x="258" y="0"/>
                </a:cxn>
                <a:cxn ang="0">
                  <a:pos x="258" y="108"/>
                </a:cxn>
                <a:cxn ang="0">
                  <a:pos x="28" y="108"/>
                </a:cxn>
              </a:cxnLst>
              <a:rect l="0" t="0" r="r" b="b"/>
              <a:pathLst>
                <a:path w="802" h="489">
                  <a:moveTo>
                    <a:pt x="28" y="108"/>
                  </a:moveTo>
                  <a:lnTo>
                    <a:pt x="0" y="190"/>
                  </a:lnTo>
                  <a:lnTo>
                    <a:pt x="57" y="244"/>
                  </a:lnTo>
                  <a:lnTo>
                    <a:pt x="28" y="489"/>
                  </a:lnTo>
                  <a:lnTo>
                    <a:pt x="716" y="489"/>
                  </a:lnTo>
                  <a:lnTo>
                    <a:pt x="716" y="435"/>
                  </a:lnTo>
                  <a:lnTo>
                    <a:pt x="802" y="435"/>
                  </a:lnTo>
                  <a:lnTo>
                    <a:pt x="802" y="353"/>
                  </a:lnTo>
                  <a:lnTo>
                    <a:pt x="716" y="353"/>
                  </a:lnTo>
                  <a:lnTo>
                    <a:pt x="716" y="271"/>
                  </a:lnTo>
                  <a:lnTo>
                    <a:pt x="687" y="271"/>
                  </a:lnTo>
                  <a:lnTo>
                    <a:pt x="687" y="136"/>
                  </a:lnTo>
                  <a:lnTo>
                    <a:pt x="601" y="136"/>
                  </a:lnTo>
                  <a:lnTo>
                    <a:pt x="601" y="108"/>
                  </a:lnTo>
                  <a:lnTo>
                    <a:pt x="344" y="108"/>
                  </a:lnTo>
                  <a:lnTo>
                    <a:pt x="344" y="0"/>
                  </a:lnTo>
                  <a:lnTo>
                    <a:pt x="258" y="0"/>
                  </a:lnTo>
                  <a:lnTo>
                    <a:pt x="258" y="108"/>
                  </a:lnTo>
                  <a:lnTo>
                    <a:pt x="28" y="108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77" name="Freeform 125"/>
          <p:cNvSpPr>
            <a:spLocks/>
          </p:cNvSpPr>
          <p:nvPr/>
        </p:nvSpPr>
        <p:spPr bwMode="auto">
          <a:xfrm>
            <a:off x="2695857" y="4641831"/>
            <a:ext cx="714915" cy="662264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0" y="109"/>
              </a:cxn>
              <a:cxn ang="0">
                <a:pos x="86" y="109"/>
              </a:cxn>
              <a:cxn ang="0">
                <a:pos x="86" y="245"/>
              </a:cxn>
              <a:cxn ang="0">
                <a:pos x="115" y="245"/>
              </a:cxn>
              <a:cxn ang="0">
                <a:pos x="115" y="326"/>
              </a:cxn>
              <a:cxn ang="0">
                <a:pos x="201" y="326"/>
              </a:cxn>
              <a:cxn ang="0">
                <a:pos x="201" y="408"/>
              </a:cxn>
              <a:cxn ang="0">
                <a:pos x="115" y="408"/>
              </a:cxn>
              <a:cxn ang="0">
                <a:pos x="115" y="462"/>
              </a:cxn>
              <a:cxn ang="0">
                <a:pos x="374" y="462"/>
              </a:cxn>
              <a:cxn ang="0">
                <a:pos x="489" y="408"/>
              </a:cxn>
              <a:cxn ang="0">
                <a:pos x="518" y="299"/>
              </a:cxn>
              <a:cxn ang="0">
                <a:pos x="460" y="272"/>
              </a:cxn>
              <a:cxn ang="0">
                <a:pos x="460" y="109"/>
              </a:cxn>
              <a:cxn ang="0">
                <a:pos x="489" y="54"/>
              </a:cxn>
              <a:cxn ang="0">
                <a:pos x="460" y="0"/>
              </a:cxn>
              <a:cxn ang="0">
                <a:pos x="345" y="0"/>
              </a:cxn>
              <a:cxn ang="0">
                <a:pos x="345" y="54"/>
              </a:cxn>
              <a:cxn ang="0">
                <a:pos x="0" y="54"/>
              </a:cxn>
            </a:cxnLst>
            <a:rect l="0" t="0" r="r" b="b"/>
            <a:pathLst>
              <a:path w="518" h="462">
                <a:moveTo>
                  <a:pt x="0" y="54"/>
                </a:moveTo>
                <a:lnTo>
                  <a:pt x="0" y="109"/>
                </a:lnTo>
                <a:lnTo>
                  <a:pt x="86" y="109"/>
                </a:lnTo>
                <a:lnTo>
                  <a:pt x="86" y="245"/>
                </a:lnTo>
                <a:lnTo>
                  <a:pt x="115" y="245"/>
                </a:lnTo>
                <a:lnTo>
                  <a:pt x="115" y="326"/>
                </a:lnTo>
                <a:lnTo>
                  <a:pt x="201" y="326"/>
                </a:lnTo>
                <a:lnTo>
                  <a:pt x="201" y="408"/>
                </a:lnTo>
                <a:lnTo>
                  <a:pt x="115" y="408"/>
                </a:lnTo>
                <a:lnTo>
                  <a:pt x="115" y="462"/>
                </a:lnTo>
                <a:lnTo>
                  <a:pt x="374" y="462"/>
                </a:lnTo>
                <a:lnTo>
                  <a:pt x="489" y="408"/>
                </a:lnTo>
                <a:lnTo>
                  <a:pt x="518" y="299"/>
                </a:lnTo>
                <a:lnTo>
                  <a:pt x="460" y="272"/>
                </a:lnTo>
                <a:lnTo>
                  <a:pt x="460" y="109"/>
                </a:lnTo>
                <a:lnTo>
                  <a:pt x="489" y="54"/>
                </a:lnTo>
                <a:lnTo>
                  <a:pt x="460" y="0"/>
                </a:lnTo>
                <a:lnTo>
                  <a:pt x="345" y="0"/>
                </a:lnTo>
                <a:lnTo>
                  <a:pt x="345" y="54"/>
                </a:lnTo>
                <a:lnTo>
                  <a:pt x="0" y="54"/>
                </a:lnTo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78" name="Group 126"/>
          <p:cNvGrpSpPr>
            <a:grpSpLocks/>
          </p:cNvGrpSpPr>
          <p:nvPr/>
        </p:nvGrpSpPr>
        <p:grpSpPr bwMode="auto">
          <a:xfrm>
            <a:off x="3332104" y="4641831"/>
            <a:ext cx="630726" cy="623560"/>
            <a:chOff x="1529" y="2801"/>
            <a:chExt cx="457" cy="435"/>
          </a:xfrm>
          <a:noFill/>
        </p:grpSpPr>
        <p:sp>
          <p:nvSpPr>
            <p:cNvPr id="2368" name="Freeform 127"/>
            <p:cNvSpPr>
              <a:spLocks/>
            </p:cNvSpPr>
            <p:nvPr/>
          </p:nvSpPr>
          <p:spPr bwMode="auto">
            <a:xfrm>
              <a:off x="1529" y="2801"/>
              <a:ext cx="457" cy="4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54"/>
                </a:cxn>
                <a:cxn ang="0">
                  <a:pos x="0" y="109"/>
                </a:cxn>
                <a:cxn ang="0">
                  <a:pos x="0" y="272"/>
                </a:cxn>
                <a:cxn ang="0">
                  <a:pos x="57" y="299"/>
                </a:cxn>
                <a:cxn ang="0">
                  <a:pos x="28" y="408"/>
                </a:cxn>
                <a:cxn ang="0">
                  <a:pos x="86" y="380"/>
                </a:cxn>
                <a:cxn ang="0">
                  <a:pos x="229" y="435"/>
                </a:cxn>
                <a:cxn ang="0">
                  <a:pos x="343" y="353"/>
                </a:cxn>
                <a:cxn ang="0">
                  <a:pos x="457" y="190"/>
                </a:cxn>
                <a:cxn ang="0">
                  <a:pos x="428" y="136"/>
                </a:cxn>
                <a:cxn ang="0">
                  <a:pos x="428" y="54"/>
                </a:cxn>
                <a:cxn ang="0">
                  <a:pos x="372" y="54"/>
                </a:cxn>
                <a:cxn ang="0">
                  <a:pos x="372" y="0"/>
                </a:cxn>
                <a:cxn ang="0">
                  <a:pos x="0" y="0"/>
                </a:cxn>
              </a:cxnLst>
              <a:rect l="0" t="0" r="r" b="b"/>
              <a:pathLst>
                <a:path w="457" h="435">
                  <a:moveTo>
                    <a:pt x="0" y="0"/>
                  </a:moveTo>
                  <a:lnTo>
                    <a:pt x="28" y="54"/>
                  </a:lnTo>
                  <a:lnTo>
                    <a:pt x="0" y="109"/>
                  </a:lnTo>
                  <a:lnTo>
                    <a:pt x="0" y="272"/>
                  </a:lnTo>
                  <a:lnTo>
                    <a:pt x="57" y="299"/>
                  </a:lnTo>
                  <a:lnTo>
                    <a:pt x="28" y="408"/>
                  </a:lnTo>
                  <a:lnTo>
                    <a:pt x="86" y="380"/>
                  </a:lnTo>
                  <a:lnTo>
                    <a:pt x="229" y="435"/>
                  </a:lnTo>
                  <a:lnTo>
                    <a:pt x="343" y="353"/>
                  </a:lnTo>
                  <a:lnTo>
                    <a:pt x="457" y="190"/>
                  </a:lnTo>
                  <a:lnTo>
                    <a:pt x="428" y="136"/>
                  </a:lnTo>
                  <a:lnTo>
                    <a:pt x="428" y="54"/>
                  </a:lnTo>
                  <a:lnTo>
                    <a:pt x="372" y="54"/>
                  </a:lnTo>
                  <a:lnTo>
                    <a:pt x="37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69" name="Freeform 128"/>
            <p:cNvSpPr>
              <a:spLocks/>
            </p:cNvSpPr>
            <p:nvPr/>
          </p:nvSpPr>
          <p:spPr bwMode="auto">
            <a:xfrm>
              <a:off x="1529" y="2801"/>
              <a:ext cx="457" cy="4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54"/>
                </a:cxn>
                <a:cxn ang="0">
                  <a:pos x="0" y="109"/>
                </a:cxn>
                <a:cxn ang="0">
                  <a:pos x="0" y="272"/>
                </a:cxn>
                <a:cxn ang="0">
                  <a:pos x="57" y="299"/>
                </a:cxn>
                <a:cxn ang="0">
                  <a:pos x="28" y="408"/>
                </a:cxn>
                <a:cxn ang="0">
                  <a:pos x="86" y="380"/>
                </a:cxn>
                <a:cxn ang="0">
                  <a:pos x="229" y="435"/>
                </a:cxn>
                <a:cxn ang="0">
                  <a:pos x="343" y="353"/>
                </a:cxn>
                <a:cxn ang="0">
                  <a:pos x="457" y="190"/>
                </a:cxn>
                <a:cxn ang="0">
                  <a:pos x="428" y="136"/>
                </a:cxn>
                <a:cxn ang="0">
                  <a:pos x="428" y="54"/>
                </a:cxn>
                <a:cxn ang="0">
                  <a:pos x="372" y="54"/>
                </a:cxn>
                <a:cxn ang="0">
                  <a:pos x="372" y="0"/>
                </a:cxn>
                <a:cxn ang="0">
                  <a:pos x="0" y="0"/>
                </a:cxn>
              </a:cxnLst>
              <a:rect l="0" t="0" r="r" b="b"/>
              <a:pathLst>
                <a:path w="457" h="435">
                  <a:moveTo>
                    <a:pt x="0" y="0"/>
                  </a:moveTo>
                  <a:lnTo>
                    <a:pt x="28" y="54"/>
                  </a:lnTo>
                  <a:lnTo>
                    <a:pt x="0" y="109"/>
                  </a:lnTo>
                  <a:lnTo>
                    <a:pt x="0" y="272"/>
                  </a:lnTo>
                  <a:lnTo>
                    <a:pt x="57" y="299"/>
                  </a:lnTo>
                  <a:lnTo>
                    <a:pt x="28" y="408"/>
                  </a:lnTo>
                  <a:lnTo>
                    <a:pt x="86" y="380"/>
                  </a:lnTo>
                  <a:lnTo>
                    <a:pt x="229" y="435"/>
                  </a:lnTo>
                  <a:lnTo>
                    <a:pt x="343" y="353"/>
                  </a:lnTo>
                  <a:lnTo>
                    <a:pt x="457" y="190"/>
                  </a:lnTo>
                  <a:lnTo>
                    <a:pt x="428" y="136"/>
                  </a:lnTo>
                  <a:lnTo>
                    <a:pt x="428" y="54"/>
                  </a:lnTo>
                  <a:lnTo>
                    <a:pt x="372" y="54"/>
                  </a:lnTo>
                  <a:lnTo>
                    <a:pt x="37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9" name="Group 129"/>
          <p:cNvGrpSpPr>
            <a:grpSpLocks/>
          </p:cNvGrpSpPr>
          <p:nvPr/>
        </p:nvGrpSpPr>
        <p:grpSpPr bwMode="auto">
          <a:xfrm>
            <a:off x="3805493" y="4757941"/>
            <a:ext cx="476150" cy="507449"/>
            <a:chOff x="1872" y="2882"/>
            <a:chExt cx="345" cy="354"/>
          </a:xfrm>
          <a:noFill/>
        </p:grpSpPr>
        <p:sp>
          <p:nvSpPr>
            <p:cNvPr id="2366" name="Freeform 130"/>
            <p:cNvSpPr>
              <a:spLocks/>
            </p:cNvSpPr>
            <p:nvPr/>
          </p:nvSpPr>
          <p:spPr bwMode="auto">
            <a:xfrm>
              <a:off x="1872" y="2882"/>
              <a:ext cx="345" cy="354"/>
            </a:xfrm>
            <a:custGeom>
              <a:avLst/>
              <a:gdLst/>
              <a:ahLst/>
              <a:cxnLst>
                <a:cxn ang="0">
                  <a:pos x="114" y="109"/>
                </a:cxn>
                <a:cxn ang="0">
                  <a:pos x="0" y="272"/>
                </a:cxn>
                <a:cxn ang="0">
                  <a:pos x="172" y="272"/>
                </a:cxn>
                <a:cxn ang="0">
                  <a:pos x="201" y="326"/>
                </a:cxn>
                <a:cxn ang="0">
                  <a:pos x="287" y="354"/>
                </a:cxn>
                <a:cxn ang="0">
                  <a:pos x="316" y="326"/>
                </a:cxn>
                <a:cxn ang="0">
                  <a:pos x="345" y="245"/>
                </a:cxn>
                <a:cxn ang="0">
                  <a:pos x="258" y="217"/>
                </a:cxn>
                <a:cxn ang="0">
                  <a:pos x="287" y="54"/>
                </a:cxn>
                <a:cxn ang="0">
                  <a:pos x="258" y="27"/>
                </a:cxn>
                <a:cxn ang="0">
                  <a:pos x="201" y="0"/>
                </a:cxn>
                <a:cxn ang="0">
                  <a:pos x="114" y="109"/>
                </a:cxn>
              </a:cxnLst>
              <a:rect l="0" t="0" r="r" b="b"/>
              <a:pathLst>
                <a:path w="345" h="354">
                  <a:moveTo>
                    <a:pt x="114" y="109"/>
                  </a:moveTo>
                  <a:lnTo>
                    <a:pt x="0" y="272"/>
                  </a:lnTo>
                  <a:lnTo>
                    <a:pt x="172" y="272"/>
                  </a:lnTo>
                  <a:lnTo>
                    <a:pt x="201" y="326"/>
                  </a:lnTo>
                  <a:lnTo>
                    <a:pt x="287" y="354"/>
                  </a:lnTo>
                  <a:lnTo>
                    <a:pt x="316" y="326"/>
                  </a:lnTo>
                  <a:lnTo>
                    <a:pt x="345" y="245"/>
                  </a:lnTo>
                  <a:lnTo>
                    <a:pt x="258" y="217"/>
                  </a:lnTo>
                  <a:lnTo>
                    <a:pt x="287" y="54"/>
                  </a:lnTo>
                  <a:lnTo>
                    <a:pt x="258" y="27"/>
                  </a:lnTo>
                  <a:lnTo>
                    <a:pt x="201" y="0"/>
                  </a:lnTo>
                  <a:lnTo>
                    <a:pt x="11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67" name="Freeform 131"/>
            <p:cNvSpPr>
              <a:spLocks/>
            </p:cNvSpPr>
            <p:nvPr/>
          </p:nvSpPr>
          <p:spPr bwMode="auto">
            <a:xfrm>
              <a:off x="1872" y="2882"/>
              <a:ext cx="345" cy="354"/>
            </a:xfrm>
            <a:custGeom>
              <a:avLst/>
              <a:gdLst/>
              <a:ahLst/>
              <a:cxnLst>
                <a:cxn ang="0">
                  <a:pos x="114" y="109"/>
                </a:cxn>
                <a:cxn ang="0">
                  <a:pos x="0" y="272"/>
                </a:cxn>
                <a:cxn ang="0">
                  <a:pos x="172" y="272"/>
                </a:cxn>
                <a:cxn ang="0">
                  <a:pos x="201" y="326"/>
                </a:cxn>
                <a:cxn ang="0">
                  <a:pos x="287" y="354"/>
                </a:cxn>
                <a:cxn ang="0">
                  <a:pos x="316" y="326"/>
                </a:cxn>
                <a:cxn ang="0">
                  <a:pos x="345" y="245"/>
                </a:cxn>
                <a:cxn ang="0">
                  <a:pos x="258" y="217"/>
                </a:cxn>
                <a:cxn ang="0">
                  <a:pos x="287" y="54"/>
                </a:cxn>
                <a:cxn ang="0">
                  <a:pos x="258" y="27"/>
                </a:cxn>
                <a:cxn ang="0">
                  <a:pos x="201" y="0"/>
                </a:cxn>
                <a:cxn ang="0">
                  <a:pos x="114" y="109"/>
                </a:cxn>
              </a:cxnLst>
              <a:rect l="0" t="0" r="r" b="b"/>
              <a:pathLst>
                <a:path w="345" h="354">
                  <a:moveTo>
                    <a:pt x="114" y="109"/>
                  </a:moveTo>
                  <a:lnTo>
                    <a:pt x="0" y="272"/>
                  </a:lnTo>
                  <a:lnTo>
                    <a:pt x="172" y="272"/>
                  </a:lnTo>
                  <a:lnTo>
                    <a:pt x="201" y="326"/>
                  </a:lnTo>
                  <a:lnTo>
                    <a:pt x="287" y="354"/>
                  </a:lnTo>
                  <a:lnTo>
                    <a:pt x="316" y="326"/>
                  </a:lnTo>
                  <a:lnTo>
                    <a:pt x="345" y="245"/>
                  </a:lnTo>
                  <a:lnTo>
                    <a:pt x="258" y="217"/>
                  </a:lnTo>
                  <a:lnTo>
                    <a:pt x="287" y="54"/>
                  </a:lnTo>
                  <a:lnTo>
                    <a:pt x="258" y="27"/>
                  </a:lnTo>
                  <a:lnTo>
                    <a:pt x="201" y="0"/>
                  </a:lnTo>
                  <a:lnTo>
                    <a:pt x="114" y="109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16" name="Group 132"/>
          <p:cNvGrpSpPr>
            <a:grpSpLocks/>
          </p:cNvGrpSpPr>
          <p:nvPr/>
        </p:nvGrpSpPr>
        <p:grpSpPr bwMode="auto">
          <a:xfrm>
            <a:off x="4559051" y="4601693"/>
            <a:ext cx="872251" cy="662264"/>
            <a:chOff x="2418" y="2773"/>
            <a:chExt cx="632" cy="462"/>
          </a:xfrm>
          <a:noFill/>
        </p:grpSpPr>
        <p:sp>
          <p:nvSpPr>
            <p:cNvPr id="2364" name="Freeform 133"/>
            <p:cNvSpPr>
              <a:spLocks/>
            </p:cNvSpPr>
            <p:nvPr/>
          </p:nvSpPr>
          <p:spPr bwMode="auto">
            <a:xfrm>
              <a:off x="2418" y="2773"/>
              <a:ext cx="632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4"/>
                </a:cxn>
                <a:cxn ang="0">
                  <a:pos x="115" y="271"/>
                </a:cxn>
                <a:cxn ang="0">
                  <a:pos x="202" y="271"/>
                </a:cxn>
                <a:cxn ang="0">
                  <a:pos x="230" y="407"/>
                </a:cxn>
                <a:cxn ang="0">
                  <a:pos x="317" y="407"/>
                </a:cxn>
                <a:cxn ang="0">
                  <a:pos x="317" y="434"/>
                </a:cxn>
                <a:cxn ang="0">
                  <a:pos x="402" y="434"/>
                </a:cxn>
                <a:cxn ang="0">
                  <a:pos x="459" y="462"/>
                </a:cxn>
                <a:cxn ang="0">
                  <a:pos x="546" y="434"/>
                </a:cxn>
                <a:cxn ang="0">
                  <a:pos x="632" y="190"/>
                </a:cxn>
                <a:cxn ang="0">
                  <a:pos x="345" y="190"/>
                </a:cxn>
                <a:cxn ang="0">
                  <a:pos x="202" y="0"/>
                </a:cxn>
                <a:cxn ang="0">
                  <a:pos x="0" y="0"/>
                </a:cxn>
              </a:cxnLst>
              <a:rect l="0" t="0" r="r" b="b"/>
              <a:pathLst>
                <a:path w="632" h="462">
                  <a:moveTo>
                    <a:pt x="0" y="0"/>
                  </a:moveTo>
                  <a:lnTo>
                    <a:pt x="58" y="54"/>
                  </a:lnTo>
                  <a:lnTo>
                    <a:pt x="115" y="271"/>
                  </a:lnTo>
                  <a:lnTo>
                    <a:pt x="202" y="271"/>
                  </a:lnTo>
                  <a:lnTo>
                    <a:pt x="230" y="407"/>
                  </a:lnTo>
                  <a:lnTo>
                    <a:pt x="317" y="407"/>
                  </a:lnTo>
                  <a:lnTo>
                    <a:pt x="317" y="434"/>
                  </a:lnTo>
                  <a:lnTo>
                    <a:pt x="402" y="434"/>
                  </a:lnTo>
                  <a:lnTo>
                    <a:pt x="459" y="462"/>
                  </a:lnTo>
                  <a:lnTo>
                    <a:pt x="546" y="434"/>
                  </a:lnTo>
                  <a:lnTo>
                    <a:pt x="632" y="190"/>
                  </a:lnTo>
                  <a:lnTo>
                    <a:pt x="345" y="190"/>
                  </a:lnTo>
                  <a:lnTo>
                    <a:pt x="2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65" name="Freeform 134"/>
            <p:cNvSpPr>
              <a:spLocks/>
            </p:cNvSpPr>
            <p:nvPr/>
          </p:nvSpPr>
          <p:spPr bwMode="auto">
            <a:xfrm>
              <a:off x="2418" y="2773"/>
              <a:ext cx="632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4"/>
                </a:cxn>
                <a:cxn ang="0">
                  <a:pos x="115" y="271"/>
                </a:cxn>
                <a:cxn ang="0">
                  <a:pos x="202" y="271"/>
                </a:cxn>
                <a:cxn ang="0">
                  <a:pos x="230" y="407"/>
                </a:cxn>
                <a:cxn ang="0">
                  <a:pos x="317" y="407"/>
                </a:cxn>
                <a:cxn ang="0">
                  <a:pos x="317" y="434"/>
                </a:cxn>
                <a:cxn ang="0">
                  <a:pos x="402" y="434"/>
                </a:cxn>
                <a:cxn ang="0">
                  <a:pos x="459" y="462"/>
                </a:cxn>
                <a:cxn ang="0">
                  <a:pos x="546" y="434"/>
                </a:cxn>
                <a:cxn ang="0">
                  <a:pos x="632" y="190"/>
                </a:cxn>
                <a:cxn ang="0">
                  <a:pos x="345" y="190"/>
                </a:cxn>
                <a:cxn ang="0">
                  <a:pos x="202" y="0"/>
                </a:cxn>
                <a:cxn ang="0">
                  <a:pos x="0" y="0"/>
                </a:cxn>
              </a:cxnLst>
              <a:rect l="0" t="0" r="r" b="b"/>
              <a:pathLst>
                <a:path w="632" h="462">
                  <a:moveTo>
                    <a:pt x="0" y="0"/>
                  </a:moveTo>
                  <a:lnTo>
                    <a:pt x="58" y="54"/>
                  </a:lnTo>
                  <a:lnTo>
                    <a:pt x="115" y="271"/>
                  </a:lnTo>
                  <a:lnTo>
                    <a:pt x="202" y="271"/>
                  </a:lnTo>
                  <a:lnTo>
                    <a:pt x="230" y="407"/>
                  </a:lnTo>
                  <a:lnTo>
                    <a:pt x="317" y="407"/>
                  </a:lnTo>
                  <a:lnTo>
                    <a:pt x="317" y="434"/>
                  </a:lnTo>
                  <a:lnTo>
                    <a:pt x="402" y="434"/>
                  </a:lnTo>
                  <a:lnTo>
                    <a:pt x="459" y="462"/>
                  </a:lnTo>
                  <a:lnTo>
                    <a:pt x="546" y="434"/>
                  </a:lnTo>
                  <a:lnTo>
                    <a:pt x="632" y="190"/>
                  </a:lnTo>
                  <a:lnTo>
                    <a:pt x="345" y="190"/>
                  </a:lnTo>
                  <a:lnTo>
                    <a:pt x="20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17" name="Group 135"/>
          <p:cNvGrpSpPr>
            <a:grpSpLocks/>
          </p:cNvGrpSpPr>
          <p:nvPr/>
        </p:nvGrpSpPr>
        <p:grpSpPr bwMode="auto">
          <a:xfrm>
            <a:off x="4835080" y="4369471"/>
            <a:ext cx="434746" cy="504582"/>
            <a:chOff x="2618" y="2611"/>
            <a:chExt cx="315" cy="352"/>
          </a:xfrm>
          <a:noFill/>
        </p:grpSpPr>
        <p:sp>
          <p:nvSpPr>
            <p:cNvPr id="2362" name="Freeform 136"/>
            <p:cNvSpPr>
              <a:spLocks/>
            </p:cNvSpPr>
            <p:nvPr/>
          </p:nvSpPr>
          <p:spPr bwMode="auto">
            <a:xfrm>
              <a:off x="2618" y="2611"/>
              <a:ext cx="315" cy="35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44" y="352"/>
                </a:cxn>
                <a:cxn ang="0">
                  <a:pos x="315" y="352"/>
                </a:cxn>
                <a:cxn ang="0">
                  <a:pos x="315" y="325"/>
                </a:cxn>
                <a:cxn ang="0">
                  <a:pos x="229" y="325"/>
                </a:cxn>
                <a:cxn ang="0">
                  <a:pos x="258" y="216"/>
                </a:cxn>
                <a:cxn ang="0">
                  <a:pos x="258" y="135"/>
                </a:cxn>
                <a:cxn ang="0">
                  <a:pos x="200" y="81"/>
                </a:cxn>
                <a:cxn ang="0">
                  <a:pos x="144" y="81"/>
                </a:cxn>
                <a:cxn ang="0">
                  <a:pos x="144" y="0"/>
                </a:cxn>
                <a:cxn ang="0">
                  <a:pos x="57" y="135"/>
                </a:cxn>
                <a:cxn ang="0">
                  <a:pos x="0" y="162"/>
                </a:cxn>
              </a:cxnLst>
              <a:rect l="0" t="0" r="r" b="b"/>
              <a:pathLst>
                <a:path w="315" h="352">
                  <a:moveTo>
                    <a:pt x="0" y="162"/>
                  </a:moveTo>
                  <a:lnTo>
                    <a:pt x="144" y="352"/>
                  </a:lnTo>
                  <a:lnTo>
                    <a:pt x="315" y="352"/>
                  </a:lnTo>
                  <a:lnTo>
                    <a:pt x="315" y="325"/>
                  </a:lnTo>
                  <a:lnTo>
                    <a:pt x="229" y="325"/>
                  </a:lnTo>
                  <a:lnTo>
                    <a:pt x="258" y="216"/>
                  </a:lnTo>
                  <a:lnTo>
                    <a:pt x="258" y="135"/>
                  </a:lnTo>
                  <a:lnTo>
                    <a:pt x="200" y="81"/>
                  </a:lnTo>
                  <a:lnTo>
                    <a:pt x="144" y="81"/>
                  </a:lnTo>
                  <a:lnTo>
                    <a:pt x="144" y="0"/>
                  </a:lnTo>
                  <a:lnTo>
                    <a:pt x="57" y="135"/>
                  </a:lnTo>
                  <a:lnTo>
                    <a:pt x="0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63" name="Freeform 137"/>
            <p:cNvSpPr>
              <a:spLocks/>
            </p:cNvSpPr>
            <p:nvPr/>
          </p:nvSpPr>
          <p:spPr bwMode="auto">
            <a:xfrm>
              <a:off x="2618" y="2611"/>
              <a:ext cx="315" cy="35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44" y="352"/>
                </a:cxn>
                <a:cxn ang="0">
                  <a:pos x="315" y="352"/>
                </a:cxn>
                <a:cxn ang="0">
                  <a:pos x="315" y="325"/>
                </a:cxn>
                <a:cxn ang="0">
                  <a:pos x="229" y="325"/>
                </a:cxn>
                <a:cxn ang="0">
                  <a:pos x="258" y="216"/>
                </a:cxn>
                <a:cxn ang="0">
                  <a:pos x="258" y="135"/>
                </a:cxn>
                <a:cxn ang="0">
                  <a:pos x="200" y="81"/>
                </a:cxn>
                <a:cxn ang="0">
                  <a:pos x="144" y="81"/>
                </a:cxn>
                <a:cxn ang="0">
                  <a:pos x="144" y="0"/>
                </a:cxn>
                <a:cxn ang="0">
                  <a:pos x="57" y="135"/>
                </a:cxn>
                <a:cxn ang="0">
                  <a:pos x="0" y="162"/>
                </a:cxn>
              </a:cxnLst>
              <a:rect l="0" t="0" r="r" b="b"/>
              <a:pathLst>
                <a:path w="315" h="352">
                  <a:moveTo>
                    <a:pt x="0" y="162"/>
                  </a:moveTo>
                  <a:lnTo>
                    <a:pt x="144" y="352"/>
                  </a:lnTo>
                  <a:lnTo>
                    <a:pt x="315" y="352"/>
                  </a:lnTo>
                  <a:lnTo>
                    <a:pt x="315" y="325"/>
                  </a:lnTo>
                  <a:lnTo>
                    <a:pt x="229" y="325"/>
                  </a:lnTo>
                  <a:lnTo>
                    <a:pt x="258" y="216"/>
                  </a:lnTo>
                  <a:lnTo>
                    <a:pt x="258" y="135"/>
                  </a:lnTo>
                  <a:lnTo>
                    <a:pt x="200" y="81"/>
                  </a:lnTo>
                  <a:lnTo>
                    <a:pt x="144" y="81"/>
                  </a:lnTo>
                  <a:lnTo>
                    <a:pt x="144" y="0"/>
                  </a:lnTo>
                  <a:lnTo>
                    <a:pt x="57" y="135"/>
                  </a:lnTo>
                  <a:lnTo>
                    <a:pt x="0" y="162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0" name="Group 138"/>
          <p:cNvGrpSpPr>
            <a:grpSpLocks/>
          </p:cNvGrpSpPr>
          <p:nvPr/>
        </p:nvGrpSpPr>
        <p:grpSpPr bwMode="auto">
          <a:xfrm>
            <a:off x="5033821" y="4292063"/>
            <a:ext cx="632106" cy="581989"/>
            <a:chOff x="2762" y="2557"/>
            <a:chExt cx="458" cy="406"/>
          </a:xfrm>
          <a:noFill/>
        </p:grpSpPr>
        <p:sp>
          <p:nvSpPr>
            <p:cNvPr id="2360" name="Freeform 139"/>
            <p:cNvSpPr>
              <a:spLocks/>
            </p:cNvSpPr>
            <p:nvPr/>
          </p:nvSpPr>
          <p:spPr bwMode="auto">
            <a:xfrm>
              <a:off x="2762" y="2557"/>
              <a:ext cx="458" cy="40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35"/>
                </a:cxn>
                <a:cxn ang="0">
                  <a:pos x="56" y="135"/>
                </a:cxn>
                <a:cxn ang="0">
                  <a:pos x="114" y="189"/>
                </a:cxn>
                <a:cxn ang="0">
                  <a:pos x="114" y="270"/>
                </a:cxn>
                <a:cxn ang="0">
                  <a:pos x="85" y="379"/>
                </a:cxn>
                <a:cxn ang="0">
                  <a:pos x="171" y="379"/>
                </a:cxn>
                <a:cxn ang="0">
                  <a:pos x="171" y="406"/>
                </a:cxn>
                <a:cxn ang="0">
                  <a:pos x="286" y="406"/>
                </a:cxn>
                <a:cxn ang="0">
                  <a:pos x="343" y="379"/>
                </a:cxn>
                <a:cxn ang="0">
                  <a:pos x="430" y="352"/>
                </a:cxn>
                <a:cxn ang="0">
                  <a:pos x="343" y="243"/>
                </a:cxn>
                <a:cxn ang="0">
                  <a:pos x="315" y="135"/>
                </a:cxn>
                <a:cxn ang="0">
                  <a:pos x="401" y="54"/>
                </a:cxn>
                <a:cxn ang="0">
                  <a:pos x="458" y="0"/>
                </a:cxn>
                <a:cxn ang="0">
                  <a:pos x="56" y="0"/>
                </a:cxn>
                <a:cxn ang="0">
                  <a:pos x="0" y="54"/>
                </a:cxn>
              </a:cxnLst>
              <a:rect l="0" t="0" r="r" b="b"/>
              <a:pathLst>
                <a:path w="458" h="406">
                  <a:moveTo>
                    <a:pt x="0" y="54"/>
                  </a:moveTo>
                  <a:lnTo>
                    <a:pt x="0" y="135"/>
                  </a:lnTo>
                  <a:lnTo>
                    <a:pt x="56" y="135"/>
                  </a:lnTo>
                  <a:lnTo>
                    <a:pt x="114" y="189"/>
                  </a:lnTo>
                  <a:lnTo>
                    <a:pt x="114" y="270"/>
                  </a:lnTo>
                  <a:lnTo>
                    <a:pt x="85" y="379"/>
                  </a:lnTo>
                  <a:lnTo>
                    <a:pt x="171" y="379"/>
                  </a:lnTo>
                  <a:lnTo>
                    <a:pt x="171" y="406"/>
                  </a:lnTo>
                  <a:lnTo>
                    <a:pt x="286" y="406"/>
                  </a:lnTo>
                  <a:lnTo>
                    <a:pt x="343" y="379"/>
                  </a:lnTo>
                  <a:lnTo>
                    <a:pt x="430" y="352"/>
                  </a:lnTo>
                  <a:lnTo>
                    <a:pt x="343" y="243"/>
                  </a:lnTo>
                  <a:lnTo>
                    <a:pt x="315" y="135"/>
                  </a:lnTo>
                  <a:lnTo>
                    <a:pt x="401" y="54"/>
                  </a:lnTo>
                  <a:lnTo>
                    <a:pt x="458" y="0"/>
                  </a:lnTo>
                  <a:lnTo>
                    <a:pt x="56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61" name="Freeform 140"/>
            <p:cNvSpPr>
              <a:spLocks/>
            </p:cNvSpPr>
            <p:nvPr/>
          </p:nvSpPr>
          <p:spPr bwMode="auto">
            <a:xfrm>
              <a:off x="2762" y="2557"/>
              <a:ext cx="458" cy="40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35"/>
                </a:cxn>
                <a:cxn ang="0">
                  <a:pos x="56" y="135"/>
                </a:cxn>
                <a:cxn ang="0">
                  <a:pos x="114" y="189"/>
                </a:cxn>
                <a:cxn ang="0">
                  <a:pos x="114" y="270"/>
                </a:cxn>
                <a:cxn ang="0">
                  <a:pos x="85" y="379"/>
                </a:cxn>
                <a:cxn ang="0">
                  <a:pos x="171" y="379"/>
                </a:cxn>
                <a:cxn ang="0">
                  <a:pos x="171" y="406"/>
                </a:cxn>
                <a:cxn ang="0">
                  <a:pos x="286" y="406"/>
                </a:cxn>
                <a:cxn ang="0">
                  <a:pos x="343" y="379"/>
                </a:cxn>
                <a:cxn ang="0">
                  <a:pos x="430" y="352"/>
                </a:cxn>
                <a:cxn ang="0">
                  <a:pos x="343" y="243"/>
                </a:cxn>
                <a:cxn ang="0">
                  <a:pos x="315" y="135"/>
                </a:cxn>
                <a:cxn ang="0">
                  <a:pos x="401" y="54"/>
                </a:cxn>
                <a:cxn ang="0">
                  <a:pos x="458" y="0"/>
                </a:cxn>
                <a:cxn ang="0">
                  <a:pos x="56" y="0"/>
                </a:cxn>
                <a:cxn ang="0">
                  <a:pos x="0" y="54"/>
                </a:cxn>
              </a:cxnLst>
              <a:rect l="0" t="0" r="r" b="b"/>
              <a:pathLst>
                <a:path w="458" h="406">
                  <a:moveTo>
                    <a:pt x="0" y="54"/>
                  </a:moveTo>
                  <a:lnTo>
                    <a:pt x="0" y="135"/>
                  </a:lnTo>
                  <a:lnTo>
                    <a:pt x="56" y="135"/>
                  </a:lnTo>
                  <a:lnTo>
                    <a:pt x="114" y="189"/>
                  </a:lnTo>
                  <a:lnTo>
                    <a:pt x="114" y="270"/>
                  </a:lnTo>
                  <a:lnTo>
                    <a:pt x="85" y="379"/>
                  </a:lnTo>
                  <a:lnTo>
                    <a:pt x="171" y="379"/>
                  </a:lnTo>
                  <a:lnTo>
                    <a:pt x="171" y="406"/>
                  </a:lnTo>
                  <a:lnTo>
                    <a:pt x="286" y="406"/>
                  </a:lnTo>
                  <a:lnTo>
                    <a:pt x="343" y="379"/>
                  </a:lnTo>
                  <a:lnTo>
                    <a:pt x="430" y="352"/>
                  </a:lnTo>
                  <a:lnTo>
                    <a:pt x="343" y="243"/>
                  </a:lnTo>
                  <a:lnTo>
                    <a:pt x="315" y="135"/>
                  </a:lnTo>
                  <a:lnTo>
                    <a:pt x="401" y="54"/>
                  </a:lnTo>
                  <a:lnTo>
                    <a:pt x="458" y="0"/>
                  </a:lnTo>
                  <a:lnTo>
                    <a:pt x="56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21" name="Freeform 143"/>
          <p:cNvSpPr>
            <a:spLocks/>
          </p:cNvSpPr>
          <p:nvPr/>
        </p:nvSpPr>
        <p:spPr bwMode="auto">
          <a:xfrm>
            <a:off x="5467186" y="4377518"/>
            <a:ext cx="676271" cy="660830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0" y="81"/>
              </a:cxn>
              <a:cxn ang="0">
                <a:pos x="29" y="189"/>
              </a:cxn>
              <a:cxn ang="0">
                <a:pos x="115" y="298"/>
              </a:cxn>
              <a:cxn ang="0">
                <a:pos x="288" y="461"/>
              </a:cxn>
              <a:cxn ang="0">
                <a:pos x="346" y="434"/>
              </a:cxn>
              <a:cxn ang="0">
                <a:pos x="403" y="434"/>
              </a:cxn>
              <a:cxn ang="0">
                <a:pos x="403" y="352"/>
              </a:cxn>
              <a:cxn ang="0">
                <a:pos x="490" y="298"/>
              </a:cxn>
              <a:cxn ang="0">
                <a:pos x="403" y="135"/>
              </a:cxn>
              <a:cxn ang="0">
                <a:pos x="403" y="0"/>
              </a:cxn>
              <a:cxn ang="0">
                <a:pos x="87" y="0"/>
              </a:cxn>
            </a:cxnLst>
            <a:rect l="0" t="0" r="r" b="b"/>
            <a:pathLst>
              <a:path w="490" h="461">
                <a:moveTo>
                  <a:pt x="87" y="0"/>
                </a:moveTo>
                <a:lnTo>
                  <a:pt x="0" y="81"/>
                </a:lnTo>
                <a:lnTo>
                  <a:pt x="29" y="189"/>
                </a:lnTo>
                <a:lnTo>
                  <a:pt x="115" y="298"/>
                </a:lnTo>
                <a:lnTo>
                  <a:pt x="288" y="461"/>
                </a:lnTo>
                <a:lnTo>
                  <a:pt x="346" y="434"/>
                </a:lnTo>
                <a:lnTo>
                  <a:pt x="403" y="434"/>
                </a:lnTo>
                <a:lnTo>
                  <a:pt x="403" y="352"/>
                </a:lnTo>
                <a:lnTo>
                  <a:pt x="490" y="298"/>
                </a:lnTo>
                <a:lnTo>
                  <a:pt x="403" y="135"/>
                </a:lnTo>
                <a:lnTo>
                  <a:pt x="403" y="0"/>
                </a:lnTo>
                <a:lnTo>
                  <a:pt x="8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22" name="Group 144"/>
          <p:cNvGrpSpPr>
            <a:grpSpLocks/>
          </p:cNvGrpSpPr>
          <p:nvPr/>
        </p:nvGrpSpPr>
        <p:grpSpPr bwMode="auto">
          <a:xfrm>
            <a:off x="5311230" y="4796646"/>
            <a:ext cx="633486" cy="428608"/>
            <a:chOff x="2963" y="2909"/>
            <a:chExt cx="459" cy="299"/>
          </a:xfrm>
          <a:noFill/>
        </p:grpSpPr>
        <p:sp>
          <p:nvSpPr>
            <p:cNvPr id="2358" name="Freeform 145"/>
            <p:cNvSpPr>
              <a:spLocks/>
            </p:cNvSpPr>
            <p:nvPr/>
          </p:nvSpPr>
          <p:spPr bwMode="auto">
            <a:xfrm>
              <a:off x="2963" y="2909"/>
              <a:ext cx="459" cy="299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44" y="27"/>
                </a:cxn>
                <a:cxn ang="0">
                  <a:pos x="86" y="54"/>
                </a:cxn>
                <a:cxn ang="0">
                  <a:pos x="0" y="299"/>
                </a:cxn>
                <a:cxn ang="0">
                  <a:pos x="144" y="299"/>
                </a:cxn>
                <a:cxn ang="0">
                  <a:pos x="201" y="245"/>
                </a:cxn>
                <a:cxn ang="0">
                  <a:pos x="459" y="190"/>
                </a:cxn>
                <a:cxn ang="0">
                  <a:pos x="459" y="136"/>
                </a:cxn>
                <a:cxn ang="0">
                  <a:pos x="401" y="163"/>
                </a:cxn>
                <a:cxn ang="0">
                  <a:pos x="230" y="0"/>
                </a:cxn>
              </a:cxnLst>
              <a:rect l="0" t="0" r="r" b="b"/>
              <a:pathLst>
                <a:path w="459" h="299">
                  <a:moveTo>
                    <a:pt x="230" y="0"/>
                  </a:moveTo>
                  <a:lnTo>
                    <a:pt x="144" y="27"/>
                  </a:lnTo>
                  <a:lnTo>
                    <a:pt x="86" y="54"/>
                  </a:lnTo>
                  <a:lnTo>
                    <a:pt x="0" y="299"/>
                  </a:lnTo>
                  <a:lnTo>
                    <a:pt x="144" y="299"/>
                  </a:lnTo>
                  <a:lnTo>
                    <a:pt x="201" y="245"/>
                  </a:lnTo>
                  <a:lnTo>
                    <a:pt x="459" y="190"/>
                  </a:lnTo>
                  <a:lnTo>
                    <a:pt x="459" y="136"/>
                  </a:lnTo>
                  <a:lnTo>
                    <a:pt x="401" y="163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59" name="Freeform 146"/>
            <p:cNvSpPr>
              <a:spLocks/>
            </p:cNvSpPr>
            <p:nvPr/>
          </p:nvSpPr>
          <p:spPr bwMode="auto">
            <a:xfrm>
              <a:off x="2963" y="2909"/>
              <a:ext cx="459" cy="299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44" y="27"/>
                </a:cxn>
                <a:cxn ang="0">
                  <a:pos x="86" y="54"/>
                </a:cxn>
                <a:cxn ang="0">
                  <a:pos x="0" y="299"/>
                </a:cxn>
                <a:cxn ang="0">
                  <a:pos x="144" y="299"/>
                </a:cxn>
                <a:cxn ang="0">
                  <a:pos x="201" y="245"/>
                </a:cxn>
                <a:cxn ang="0">
                  <a:pos x="459" y="190"/>
                </a:cxn>
                <a:cxn ang="0">
                  <a:pos x="459" y="136"/>
                </a:cxn>
                <a:cxn ang="0">
                  <a:pos x="401" y="163"/>
                </a:cxn>
                <a:cxn ang="0">
                  <a:pos x="230" y="0"/>
                </a:cxn>
              </a:cxnLst>
              <a:rect l="0" t="0" r="r" b="b"/>
              <a:pathLst>
                <a:path w="459" h="299">
                  <a:moveTo>
                    <a:pt x="230" y="0"/>
                  </a:moveTo>
                  <a:lnTo>
                    <a:pt x="144" y="27"/>
                  </a:lnTo>
                  <a:lnTo>
                    <a:pt x="86" y="54"/>
                  </a:lnTo>
                  <a:lnTo>
                    <a:pt x="0" y="299"/>
                  </a:lnTo>
                  <a:lnTo>
                    <a:pt x="144" y="299"/>
                  </a:lnTo>
                  <a:lnTo>
                    <a:pt x="201" y="245"/>
                  </a:lnTo>
                  <a:lnTo>
                    <a:pt x="459" y="190"/>
                  </a:lnTo>
                  <a:lnTo>
                    <a:pt x="459" y="136"/>
                  </a:lnTo>
                  <a:lnTo>
                    <a:pt x="401" y="163"/>
                  </a:lnTo>
                  <a:lnTo>
                    <a:pt x="23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24" name="Freeform 148"/>
          <p:cNvSpPr>
            <a:spLocks/>
          </p:cNvSpPr>
          <p:nvPr/>
        </p:nvSpPr>
        <p:spPr bwMode="auto">
          <a:xfrm>
            <a:off x="5904692" y="4835349"/>
            <a:ext cx="473389" cy="624993"/>
          </a:xfrm>
          <a:custGeom>
            <a:avLst/>
            <a:gdLst/>
            <a:ahLst/>
            <a:cxnLst>
              <a:cxn ang="0">
                <a:pos x="28" y="109"/>
              </a:cxn>
              <a:cxn ang="0">
                <a:pos x="28" y="164"/>
              </a:cxn>
              <a:cxn ang="0">
                <a:pos x="0" y="300"/>
              </a:cxn>
              <a:cxn ang="0">
                <a:pos x="28" y="436"/>
              </a:cxn>
              <a:cxn ang="0">
                <a:pos x="114" y="436"/>
              </a:cxn>
              <a:cxn ang="0">
                <a:pos x="114" y="300"/>
              </a:cxn>
              <a:cxn ang="0">
                <a:pos x="201" y="300"/>
              </a:cxn>
              <a:cxn ang="0">
                <a:pos x="258" y="245"/>
              </a:cxn>
              <a:cxn ang="0">
                <a:pos x="229" y="164"/>
              </a:cxn>
              <a:cxn ang="0">
                <a:pos x="229" y="109"/>
              </a:cxn>
              <a:cxn ang="0">
                <a:pos x="343" y="27"/>
              </a:cxn>
              <a:cxn ang="0">
                <a:pos x="258" y="0"/>
              </a:cxn>
              <a:cxn ang="0">
                <a:pos x="172" y="136"/>
              </a:cxn>
              <a:cxn ang="0">
                <a:pos x="114" y="136"/>
              </a:cxn>
              <a:cxn ang="0">
                <a:pos x="86" y="109"/>
              </a:cxn>
              <a:cxn ang="0">
                <a:pos x="28" y="109"/>
              </a:cxn>
            </a:cxnLst>
            <a:rect l="0" t="0" r="r" b="b"/>
            <a:pathLst>
              <a:path w="343" h="436">
                <a:moveTo>
                  <a:pt x="28" y="109"/>
                </a:moveTo>
                <a:lnTo>
                  <a:pt x="28" y="164"/>
                </a:lnTo>
                <a:lnTo>
                  <a:pt x="0" y="300"/>
                </a:lnTo>
                <a:lnTo>
                  <a:pt x="28" y="436"/>
                </a:lnTo>
                <a:lnTo>
                  <a:pt x="114" y="436"/>
                </a:lnTo>
                <a:lnTo>
                  <a:pt x="114" y="300"/>
                </a:lnTo>
                <a:lnTo>
                  <a:pt x="201" y="300"/>
                </a:lnTo>
                <a:lnTo>
                  <a:pt x="258" y="245"/>
                </a:lnTo>
                <a:lnTo>
                  <a:pt x="229" y="164"/>
                </a:lnTo>
                <a:lnTo>
                  <a:pt x="229" y="109"/>
                </a:lnTo>
                <a:lnTo>
                  <a:pt x="343" y="27"/>
                </a:lnTo>
                <a:lnTo>
                  <a:pt x="258" y="0"/>
                </a:lnTo>
                <a:lnTo>
                  <a:pt x="172" y="136"/>
                </a:lnTo>
                <a:lnTo>
                  <a:pt x="114" y="136"/>
                </a:lnTo>
                <a:lnTo>
                  <a:pt x="86" y="109"/>
                </a:lnTo>
                <a:lnTo>
                  <a:pt x="28" y="109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8" name="Freeform 152"/>
          <p:cNvSpPr>
            <a:spLocks/>
          </p:cNvSpPr>
          <p:nvPr/>
        </p:nvSpPr>
        <p:spPr bwMode="auto">
          <a:xfrm>
            <a:off x="5509139" y="5067002"/>
            <a:ext cx="437505" cy="388470"/>
          </a:xfrm>
          <a:custGeom>
            <a:avLst/>
            <a:gdLst/>
            <a:ahLst/>
            <a:cxnLst>
              <a:cxn ang="0">
                <a:pos x="317" y="0"/>
              </a:cxn>
              <a:cxn ang="0">
                <a:pos x="58" y="54"/>
              </a:cxn>
              <a:cxn ang="0">
                <a:pos x="0" y="108"/>
              </a:cxn>
              <a:cxn ang="0">
                <a:pos x="0" y="135"/>
              </a:cxn>
              <a:cxn ang="0">
                <a:pos x="29" y="135"/>
              </a:cxn>
              <a:cxn ang="0">
                <a:pos x="29" y="190"/>
              </a:cxn>
              <a:cxn ang="0">
                <a:pos x="58" y="190"/>
              </a:cxn>
              <a:cxn ang="0">
                <a:pos x="58" y="244"/>
              </a:cxn>
              <a:cxn ang="0">
                <a:pos x="87" y="244"/>
              </a:cxn>
              <a:cxn ang="0">
                <a:pos x="87" y="271"/>
              </a:cxn>
              <a:cxn ang="0">
                <a:pos x="317" y="271"/>
              </a:cxn>
              <a:cxn ang="0">
                <a:pos x="288" y="135"/>
              </a:cxn>
              <a:cxn ang="0">
                <a:pos x="317" y="0"/>
              </a:cxn>
            </a:cxnLst>
            <a:rect l="0" t="0" r="r" b="b"/>
            <a:pathLst>
              <a:path w="317" h="271">
                <a:moveTo>
                  <a:pt x="317" y="0"/>
                </a:moveTo>
                <a:lnTo>
                  <a:pt x="58" y="54"/>
                </a:lnTo>
                <a:lnTo>
                  <a:pt x="0" y="108"/>
                </a:lnTo>
                <a:lnTo>
                  <a:pt x="0" y="135"/>
                </a:lnTo>
                <a:lnTo>
                  <a:pt x="29" y="135"/>
                </a:lnTo>
                <a:lnTo>
                  <a:pt x="29" y="190"/>
                </a:lnTo>
                <a:lnTo>
                  <a:pt x="58" y="190"/>
                </a:lnTo>
                <a:lnTo>
                  <a:pt x="58" y="244"/>
                </a:lnTo>
                <a:lnTo>
                  <a:pt x="87" y="244"/>
                </a:lnTo>
                <a:lnTo>
                  <a:pt x="87" y="271"/>
                </a:lnTo>
                <a:lnTo>
                  <a:pt x="317" y="271"/>
                </a:lnTo>
                <a:lnTo>
                  <a:pt x="288" y="135"/>
                </a:lnTo>
                <a:lnTo>
                  <a:pt x="31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38" name="Freeform 155"/>
          <p:cNvSpPr>
            <a:spLocks/>
          </p:cNvSpPr>
          <p:nvPr/>
        </p:nvSpPr>
        <p:spPr bwMode="auto">
          <a:xfrm>
            <a:off x="1587601" y="5304094"/>
            <a:ext cx="1781766" cy="659397"/>
          </a:xfrm>
          <a:custGeom>
            <a:avLst/>
            <a:gdLst/>
            <a:ahLst/>
            <a:cxnLst>
              <a:cxn ang="0">
                <a:pos x="230" y="0"/>
              </a:cxn>
              <a:cxn ang="0">
                <a:pos x="0" y="216"/>
              </a:cxn>
              <a:cxn ang="0">
                <a:pos x="115" y="351"/>
              </a:cxn>
              <a:cxn ang="0">
                <a:pos x="230" y="297"/>
              </a:cxn>
              <a:cxn ang="0">
                <a:pos x="689" y="243"/>
              </a:cxn>
              <a:cxn ang="0">
                <a:pos x="1291" y="460"/>
              </a:cxn>
              <a:cxn ang="0">
                <a:pos x="1291" y="0"/>
              </a:cxn>
              <a:cxn ang="0">
                <a:pos x="230" y="0"/>
              </a:cxn>
            </a:cxnLst>
            <a:rect l="0" t="0" r="r" b="b"/>
            <a:pathLst>
              <a:path w="1291" h="460">
                <a:moveTo>
                  <a:pt x="230" y="0"/>
                </a:moveTo>
                <a:lnTo>
                  <a:pt x="0" y="216"/>
                </a:lnTo>
                <a:lnTo>
                  <a:pt x="115" y="351"/>
                </a:lnTo>
                <a:lnTo>
                  <a:pt x="230" y="297"/>
                </a:lnTo>
                <a:lnTo>
                  <a:pt x="689" y="243"/>
                </a:lnTo>
                <a:lnTo>
                  <a:pt x="1291" y="460"/>
                </a:lnTo>
                <a:lnTo>
                  <a:pt x="1291" y="0"/>
                </a:lnTo>
                <a:lnTo>
                  <a:pt x="230" y="0"/>
                </a:lnTo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43" name="Group 156"/>
          <p:cNvGrpSpPr>
            <a:grpSpLocks/>
          </p:cNvGrpSpPr>
          <p:nvPr/>
        </p:nvGrpSpPr>
        <p:grpSpPr bwMode="auto">
          <a:xfrm>
            <a:off x="3210651" y="5147845"/>
            <a:ext cx="989563" cy="893053"/>
            <a:chOff x="1441" y="3154"/>
            <a:chExt cx="717" cy="623"/>
          </a:xfrm>
          <a:noFill/>
        </p:grpSpPr>
        <p:sp>
          <p:nvSpPr>
            <p:cNvPr id="2356" name="Freeform 157"/>
            <p:cNvSpPr>
              <a:spLocks/>
            </p:cNvSpPr>
            <p:nvPr/>
          </p:nvSpPr>
          <p:spPr bwMode="auto">
            <a:xfrm>
              <a:off x="1441" y="3154"/>
              <a:ext cx="717" cy="62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15" y="109"/>
                </a:cxn>
                <a:cxn ang="0">
                  <a:pos x="115" y="569"/>
                </a:cxn>
                <a:cxn ang="0">
                  <a:pos x="431" y="623"/>
                </a:cxn>
                <a:cxn ang="0">
                  <a:pos x="545" y="569"/>
                </a:cxn>
                <a:cxn ang="0">
                  <a:pos x="660" y="569"/>
                </a:cxn>
                <a:cxn ang="0">
                  <a:pos x="689" y="515"/>
                </a:cxn>
                <a:cxn ang="0">
                  <a:pos x="602" y="515"/>
                </a:cxn>
                <a:cxn ang="0">
                  <a:pos x="488" y="406"/>
                </a:cxn>
                <a:cxn ang="0">
                  <a:pos x="717" y="352"/>
                </a:cxn>
                <a:cxn ang="0">
                  <a:pos x="717" y="298"/>
                </a:cxn>
                <a:cxn ang="0">
                  <a:pos x="689" y="136"/>
                </a:cxn>
                <a:cxn ang="0">
                  <a:pos x="717" y="82"/>
                </a:cxn>
                <a:cxn ang="0">
                  <a:pos x="631" y="54"/>
                </a:cxn>
                <a:cxn ang="0">
                  <a:pos x="602" y="0"/>
                </a:cxn>
                <a:cxn ang="0">
                  <a:pos x="431" y="0"/>
                </a:cxn>
                <a:cxn ang="0">
                  <a:pos x="316" y="82"/>
                </a:cxn>
                <a:cxn ang="0">
                  <a:pos x="172" y="27"/>
                </a:cxn>
                <a:cxn ang="0">
                  <a:pos x="115" y="54"/>
                </a:cxn>
                <a:cxn ang="0">
                  <a:pos x="0" y="109"/>
                </a:cxn>
              </a:cxnLst>
              <a:rect l="0" t="0" r="r" b="b"/>
              <a:pathLst>
                <a:path w="717" h="623">
                  <a:moveTo>
                    <a:pt x="0" y="109"/>
                  </a:moveTo>
                  <a:lnTo>
                    <a:pt x="115" y="109"/>
                  </a:lnTo>
                  <a:lnTo>
                    <a:pt x="115" y="569"/>
                  </a:lnTo>
                  <a:lnTo>
                    <a:pt x="431" y="623"/>
                  </a:lnTo>
                  <a:lnTo>
                    <a:pt x="545" y="569"/>
                  </a:lnTo>
                  <a:lnTo>
                    <a:pt x="660" y="569"/>
                  </a:lnTo>
                  <a:lnTo>
                    <a:pt x="689" y="515"/>
                  </a:lnTo>
                  <a:lnTo>
                    <a:pt x="602" y="515"/>
                  </a:lnTo>
                  <a:lnTo>
                    <a:pt x="488" y="406"/>
                  </a:lnTo>
                  <a:lnTo>
                    <a:pt x="717" y="352"/>
                  </a:lnTo>
                  <a:lnTo>
                    <a:pt x="717" y="298"/>
                  </a:lnTo>
                  <a:lnTo>
                    <a:pt x="689" y="136"/>
                  </a:lnTo>
                  <a:lnTo>
                    <a:pt x="717" y="82"/>
                  </a:lnTo>
                  <a:lnTo>
                    <a:pt x="631" y="54"/>
                  </a:lnTo>
                  <a:lnTo>
                    <a:pt x="602" y="0"/>
                  </a:lnTo>
                  <a:lnTo>
                    <a:pt x="431" y="0"/>
                  </a:lnTo>
                  <a:lnTo>
                    <a:pt x="316" y="82"/>
                  </a:lnTo>
                  <a:lnTo>
                    <a:pt x="172" y="27"/>
                  </a:lnTo>
                  <a:lnTo>
                    <a:pt x="115" y="54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57" name="Freeform 158"/>
            <p:cNvSpPr>
              <a:spLocks/>
            </p:cNvSpPr>
            <p:nvPr/>
          </p:nvSpPr>
          <p:spPr bwMode="auto">
            <a:xfrm>
              <a:off x="1441" y="3154"/>
              <a:ext cx="717" cy="62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15" y="109"/>
                </a:cxn>
                <a:cxn ang="0">
                  <a:pos x="115" y="569"/>
                </a:cxn>
                <a:cxn ang="0">
                  <a:pos x="431" y="623"/>
                </a:cxn>
                <a:cxn ang="0">
                  <a:pos x="545" y="569"/>
                </a:cxn>
                <a:cxn ang="0">
                  <a:pos x="660" y="569"/>
                </a:cxn>
                <a:cxn ang="0">
                  <a:pos x="689" y="515"/>
                </a:cxn>
                <a:cxn ang="0">
                  <a:pos x="602" y="515"/>
                </a:cxn>
                <a:cxn ang="0">
                  <a:pos x="488" y="406"/>
                </a:cxn>
                <a:cxn ang="0">
                  <a:pos x="717" y="352"/>
                </a:cxn>
                <a:cxn ang="0">
                  <a:pos x="717" y="298"/>
                </a:cxn>
                <a:cxn ang="0">
                  <a:pos x="689" y="136"/>
                </a:cxn>
                <a:cxn ang="0">
                  <a:pos x="717" y="82"/>
                </a:cxn>
                <a:cxn ang="0">
                  <a:pos x="631" y="54"/>
                </a:cxn>
                <a:cxn ang="0">
                  <a:pos x="602" y="0"/>
                </a:cxn>
                <a:cxn ang="0">
                  <a:pos x="431" y="0"/>
                </a:cxn>
                <a:cxn ang="0">
                  <a:pos x="316" y="82"/>
                </a:cxn>
                <a:cxn ang="0">
                  <a:pos x="172" y="27"/>
                </a:cxn>
                <a:cxn ang="0">
                  <a:pos x="115" y="54"/>
                </a:cxn>
                <a:cxn ang="0">
                  <a:pos x="0" y="109"/>
                </a:cxn>
              </a:cxnLst>
              <a:rect l="0" t="0" r="r" b="b"/>
              <a:pathLst>
                <a:path w="717" h="623">
                  <a:moveTo>
                    <a:pt x="0" y="109"/>
                  </a:moveTo>
                  <a:lnTo>
                    <a:pt x="115" y="109"/>
                  </a:lnTo>
                  <a:lnTo>
                    <a:pt x="115" y="569"/>
                  </a:lnTo>
                  <a:lnTo>
                    <a:pt x="431" y="623"/>
                  </a:lnTo>
                  <a:lnTo>
                    <a:pt x="545" y="569"/>
                  </a:lnTo>
                  <a:lnTo>
                    <a:pt x="660" y="569"/>
                  </a:lnTo>
                  <a:lnTo>
                    <a:pt x="689" y="515"/>
                  </a:lnTo>
                  <a:lnTo>
                    <a:pt x="602" y="515"/>
                  </a:lnTo>
                  <a:lnTo>
                    <a:pt x="488" y="406"/>
                  </a:lnTo>
                  <a:lnTo>
                    <a:pt x="717" y="352"/>
                  </a:lnTo>
                  <a:lnTo>
                    <a:pt x="717" y="298"/>
                  </a:lnTo>
                  <a:lnTo>
                    <a:pt x="689" y="136"/>
                  </a:lnTo>
                  <a:lnTo>
                    <a:pt x="717" y="82"/>
                  </a:lnTo>
                  <a:lnTo>
                    <a:pt x="631" y="54"/>
                  </a:lnTo>
                  <a:lnTo>
                    <a:pt x="602" y="0"/>
                  </a:lnTo>
                  <a:lnTo>
                    <a:pt x="431" y="0"/>
                  </a:lnTo>
                  <a:lnTo>
                    <a:pt x="316" y="82"/>
                  </a:lnTo>
                  <a:lnTo>
                    <a:pt x="172" y="27"/>
                  </a:lnTo>
                  <a:lnTo>
                    <a:pt x="115" y="54"/>
                  </a:lnTo>
                  <a:lnTo>
                    <a:pt x="0" y="109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47" name="Freeform 161"/>
          <p:cNvSpPr>
            <a:spLocks/>
          </p:cNvSpPr>
          <p:nvPr/>
        </p:nvSpPr>
        <p:spPr bwMode="auto">
          <a:xfrm>
            <a:off x="4160190" y="5185115"/>
            <a:ext cx="1032348" cy="544719"/>
          </a:xfrm>
          <a:custGeom>
            <a:avLst/>
            <a:gdLst/>
            <a:ahLst/>
            <a:cxnLst>
              <a:cxn ang="0">
                <a:pos x="58" y="28"/>
              </a:cxn>
              <a:cxn ang="0">
                <a:pos x="29" y="55"/>
              </a:cxn>
              <a:cxn ang="0">
                <a:pos x="0" y="109"/>
              </a:cxn>
              <a:cxn ang="0">
                <a:pos x="29" y="271"/>
              </a:cxn>
              <a:cxn ang="0">
                <a:pos x="173" y="271"/>
              </a:cxn>
              <a:cxn ang="0">
                <a:pos x="115" y="380"/>
              </a:cxn>
              <a:cxn ang="0">
                <a:pos x="288" y="271"/>
              </a:cxn>
              <a:cxn ang="0">
                <a:pos x="346" y="164"/>
              </a:cxn>
              <a:cxn ang="0">
                <a:pos x="490" y="137"/>
              </a:cxn>
              <a:cxn ang="0">
                <a:pos x="690" y="137"/>
              </a:cxn>
              <a:cxn ang="0">
                <a:pos x="748" y="55"/>
              </a:cxn>
              <a:cxn ang="0">
                <a:pos x="690" y="28"/>
              </a:cxn>
              <a:cxn ang="0">
                <a:pos x="490" y="28"/>
              </a:cxn>
              <a:cxn ang="0">
                <a:pos x="461" y="82"/>
              </a:cxn>
              <a:cxn ang="0">
                <a:pos x="374" y="55"/>
              </a:cxn>
              <a:cxn ang="0">
                <a:pos x="317" y="0"/>
              </a:cxn>
              <a:cxn ang="0">
                <a:pos x="230" y="0"/>
              </a:cxn>
              <a:cxn ang="0">
                <a:pos x="173" y="55"/>
              </a:cxn>
              <a:cxn ang="0">
                <a:pos x="58" y="28"/>
              </a:cxn>
            </a:cxnLst>
            <a:rect l="0" t="0" r="r" b="b"/>
            <a:pathLst>
              <a:path w="748" h="380">
                <a:moveTo>
                  <a:pt x="58" y="28"/>
                </a:moveTo>
                <a:lnTo>
                  <a:pt x="29" y="55"/>
                </a:lnTo>
                <a:lnTo>
                  <a:pt x="0" y="109"/>
                </a:lnTo>
                <a:lnTo>
                  <a:pt x="29" y="271"/>
                </a:lnTo>
                <a:lnTo>
                  <a:pt x="173" y="271"/>
                </a:lnTo>
                <a:lnTo>
                  <a:pt x="115" y="380"/>
                </a:lnTo>
                <a:lnTo>
                  <a:pt x="288" y="271"/>
                </a:lnTo>
                <a:lnTo>
                  <a:pt x="346" y="164"/>
                </a:lnTo>
                <a:lnTo>
                  <a:pt x="490" y="137"/>
                </a:lnTo>
                <a:lnTo>
                  <a:pt x="690" y="137"/>
                </a:lnTo>
                <a:lnTo>
                  <a:pt x="748" y="55"/>
                </a:lnTo>
                <a:lnTo>
                  <a:pt x="690" y="28"/>
                </a:lnTo>
                <a:lnTo>
                  <a:pt x="490" y="28"/>
                </a:lnTo>
                <a:lnTo>
                  <a:pt x="461" y="82"/>
                </a:lnTo>
                <a:lnTo>
                  <a:pt x="374" y="55"/>
                </a:lnTo>
                <a:lnTo>
                  <a:pt x="317" y="0"/>
                </a:lnTo>
                <a:lnTo>
                  <a:pt x="230" y="0"/>
                </a:lnTo>
                <a:lnTo>
                  <a:pt x="173" y="55"/>
                </a:lnTo>
                <a:lnTo>
                  <a:pt x="58" y="2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56" name="Group 162"/>
          <p:cNvGrpSpPr>
            <a:grpSpLocks/>
          </p:cNvGrpSpPr>
          <p:nvPr/>
        </p:nvGrpSpPr>
        <p:grpSpPr bwMode="auto">
          <a:xfrm>
            <a:off x="4160190" y="5886083"/>
            <a:ext cx="397481" cy="235089"/>
            <a:chOff x="2129" y="3669"/>
            <a:chExt cx="288" cy="164"/>
          </a:xfrm>
          <a:noFill/>
        </p:grpSpPr>
        <p:sp>
          <p:nvSpPr>
            <p:cNvPr id="2354" name="Freeform 163"/>
            <p:cNvSpPr>
              <a:spLocks/>
            </p:cNvSpPr>
            <p:nvPr/>
          </p:nvSpPr>
          <p:spPr bwMode="auto">
            <a:xfrm>
              <a:off x="2129" y="3669"/>
              <a:ext cx="288" cy="1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202" y="164"/>
                </a:cxn>
                <a:cxn ang="0">
                  <a:pos x="288" y="54"/>
                </a:cxn>
                <a:cxn ang="0">
                  <a:pos x="87" y="0"/>
                </a:cxn>
                <a:cxn ang="0">
                  <a:pos x="29" y="0"/>
                </a:cxn>
              </a:cxnLst>
              <a:rect l="0" t="0" r="r" b="b"/>
              <a:pathLst>
                <a:path w="288" h="164">
                  <a:moveTo>
                    <a:pt x="29" y="0"/>
                  </a:moveTo>
                  <a:lnTo>
                    <a:pt x="0" y="54"/>
                  </a:lnTo>
                  <a:lnTo>
                    <a:pt x="202" y="164"/>
                  </a:lnTo>
                  <a:lnTo>
                    <a:pt x="288" y="54"/>
                  </a:lnTo>
                  <a:lnTo>
                    <a:pt x="8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55" name="Freeform 164"/>
            <p:cNvSpPr>
              <a:spLocks/>
            </p:cNvSpPr>
            <p:nvPr/>
          </p:nvSpPr>
          <p:spPr bwMode="auto">
            <a:xfrm>
              <a:off x="2129" y="3669"/>
              <a:ext cx="288" cy="1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202" y="164"/>
                </a:cxn>
                <a:cxn ang="0">
                  <a:pos x="288" y="54"/>
                </a:cxn>
                <a:cxn ang="0">
                  <a:pos x="87" y="0"/>
                </a:cxn>
                <a:cxn ang="0">
                  <a:pos x="29" y="0"/>
                </a:cxn>
              </a:cxnLst>
              <a:rect l="0" t="0" r="r" b="b"/>
              <a:pathLst>
                <a:path w="288" h="164">
                  <a:moveTo>
                    <a:pt x="29" y="0"/>
                  </a:moveTo>
                  <a:lnTo>
                    <a:pt x="0" y="54"/>
                  </a:lnTo>
                  <a:lnTo>
                    <a:pt x="202" y="164"/>
                  </a:lnTo>
                  <a:lnTo>
                    <a:pt x="288" y="54"/>
                  </a:lnTo>
                  <a:lnTo>
                    <a:pt x="87" y="0"/>
                  </a:lnTo>
                  <a:lnTo>
                    <a:pt x="29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89" name="Group 165"/>
          <p:cNvGrpSpPr>
            <a:grpSpLocks/>
          </p:cNvGrpSpPr>
          <p:nvPr/>
        </p:nvGrpSpPr>
        <p:grpSpPr bwMode="auto">
          <a:xfrm>
            <a:off x="4160190" y="4603126"/>
            <a:ext cx="833607" cy="700968"/>
            <a:chOff x="2129" y="2774"/>
            <a:chExt cx="604" cy="489"/>
          </a:xfrm>
          <a:noFill/>
        </p:grpSpPr>
        <p:sp>
          <p:nvSpPr>
            <p:cNvPr id="2352" name="Freeform 166"/>
            <p:cNvSpPr>
              <a:spLocks/>
            </p:cNvSpPr>
            <p:nvPr/>
          </p:nvSpPr>
          <p:spPr bwMode="auto">
            <a:xfrm>
              <a:off x="2129" y="2774"/>
              <a:ext cx="604" cy="489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86" y="353"/>
                </a:cxn>
                <a:cxn ang="0">
                  <a:pos x="58" y="435"/>
                </a:cxn>
                <a:cxn ang="0">
                  <a:pos x="172" y="462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74" y="462"/>
                </a:cxn>
                <a:cxn ang="0">
                  <a:pos x="460" y="489"/>
                </a:cxn>
                <a:cxn ang="0">
                  <a:pos x="489" y="435"/>
                </a:cxn>
                <a:cxn ang="0">
                  <a:pos x="604" y="435"/>
                </a:cxn>
                <a:cxn ang="0">
                  <a:pos x="604" y="407"/>
                </a:cxn>
                <a:cxn ang="0">
                  <a:pos x="517" y="407"/>
                </a:cxn>
                <a:cxn ang="0">
                  <a:pos x="489" y="271"/>
                </a:cxn>
                <a:cxn ang="0">
                  <a:pos x="402" y="271"/>
                </a:cxn>
                <a:cxn ang="0">
                  <a:pos x="345" y="54"/>
                </a:cxn>
                <a:cxn ang="0">
                  <a:pos x="287" y="0"/>
                </a:cxn>
                <a:cxn ang="0">
                  <a:pos x="230" y="0"/>
                </a:cxn>
                <a:cxn ang="0">
                  <a:pos x="316" y="108"/>
                </a:cxn>
                <a:cxn ang="0">
                  <a:pos x="172" y="108"/>
                </a:cxn>
                <a:cxn ang="0">
                  <a:pos x="115" y="81"/>
                </a:cxn>
                <a:cxn ang="0">
                  <a:pos x="29" y="81"/>
                </a:cxn>
                <a:cxn ang="0">
                  <a:pos x="0" y="136"/>
                </a:cxn>
              </a:cxnLst>
              <a:rect l="0" t="0" r="r" b="b"/>
              <a:pathLst>
                <a:path w="604" h="489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86" y="353"/>
                  </a:lnTo>
                  <a:lnTo>
                    <a:pt x="58" y="435"/>
                  </a:lnTo>
                  <a:lnTo>
                    <a:pt x="172" y="462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74" y="462"/>
                  </a:lnTo>
                  <a:lnTo>
                    <a:pt x="460" y="489"/>
                  </a:lnTo>
                  <a:lnTo>
                    <a:pt x="489" y="435"/>
                  </a:lnTo>
                  <a:lnTo>
                    <a:pt x="604" y="435"/>
                  </a:lnTo>
                  <a:lnTo>
                    <a:pt x="604" y="407"/>
                  </a:lnTo>
                  <a:lnTo>
                    <a:pt x="517" y="407"/>
                  </a:lnTo>
                  <a:lnTo>
                    <a:pt x="489" y="271"/>
                  </a:lnTo>
                  <a:lnTo>
                    <a:pt x="402" y="271"/>
                  </a:lnTo>
                  <a:lnTo>
                    <a:pt x="345" y="54"/>
                  </a:lnTo>
                  <a:lnTo>
                    <a:pt x="287" y="0"/>
                  </a:lnTo>
                  <a:lnTo>
                    <a:pt x="230" y="0"/>
                  </a:lnTo>
                  <a:lnTo>
                    <a:pt x="316" y="108"/>
                  </a:lnTo>
                  <a:lnTo>
                    <a:pt x="172" y="108"/>
                  </a:lnTo>
                  <a:lnTo>
                    <a:pt x="115" y="81"/>
                  </a:lnTo>
                  <a:lnTo>
                    <a:pt x="29" y="81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53" name="Freeform 167"/>
            <p:cNvSpPr>
              <a:spLocks/>
            </p:cNvSpPr>
            <p:nvPr/>
          </p:nvSpPr>
          <p:spPr bwMode="auto">
            <a:xfrm>
              <a:off x="2129" y="2774"/>
              <a:ext cx="604" cy="489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86" y="353"/>
                </a:cxn>
                <a:cxn ang="0">
                  <a:pos x="58" y="435"/>
                </a:cxn>
                <a:cxn ang="0">
                  <a:pos x="172" y="462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74" y="462"/>
                </a:cxn>
                <a:cxn ang="0">
                  <a:pos x="460" y="489"/>
                </a:cxn>
                <a:cxn ang="0">
                  <a:pos x="489" y="435"/>
                </a:cxn>
                <a:cxn ang="0">
                  <a:pos x="604" y="435"/>
                </a:cxn>
                <a:cxn ang="0">
                  <a:pos x="604" y="407"/>
                </a:cxn>
                <a:cxn ang="0">
                  <a:pos x="517" y="407"/>
                </a:cxn>
                <a:cxn ang="0">
                  <a:pos x="489" y="271"/>
                </a:cxn>
                <a:cxn ang="0">
                  <a:pos x="402" y="271"/>
                </a:cxn>
                <a:cxn ang="0">
                  <a:pos x="345" y="54"/>
                </a:cxn>
                <a:cxn ang="0">
                  <a:pos x="287" y="0"/>
                </a:cxn>
                <a:cxn ang="0">
                  <a:pos x="230" y="0"/>
                </a:cxn>
                <a:cxn ang="0">
                  <a:pos x="316" y="108"/>
                </a:cxn>
                <a:cxn ang="0">
                  <a:pos x="172" y="108"/>
                </a:cxn>
                <a:cxn ang="0">
                  <a:pos x="115" y="81"/>
                </a:cxn>
                <a:cxn ang="0">
                  <a:pos x="29" y="81"/>
                </a:cxn>
                <a:cxn ang="0">
                  <a:pos x="0" y="136"/>
                </a:cxn>
              </a:cxnLst>
              <a:rect l="0" t="0" r="r" b="b"/>
              <a:pathLst>
                <a:path w="604" h="489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86" y="353"/>
                  </a:lnTo>
                  <a:lnTo>
                    <a:pt x="58" y="435"/>
                  </a:lnTo>
                  <a:lnTo>
                    <a:pt x="172" y="462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74" y="462"/>
                  </a:lnTo>
                  <a:lnTo>
                    <a:pt x="460" y="489"/>
                  </a:lnTo>
                  <a:lnTo>
                    <a:pt x="489" y="435"/>
                  </a:lnTo>
                  <a:lnTo>
                    <a:pt x="604" y="435"/>
                  </a:lnTo>
                  <a:lnTo>
                    <a:pt x="604" y="407"/>
                  </a:lnTo>
                  <a:lnTo>
                    <a:pt x="517" y="407"/>
                  </a:lnTo>
                  <a:lnTo>
                    <a:pt x="489" y="271"/>
                  </a:lnTo>
                  <a:lnTo>
                    <a:pt x="402" y="271"/>
                  </a:lnTo>
                  <a:lnTo>
                    <a:pt x="345" y="54"/>
                  </a:lnTo>
                  <a:lnTo>
                    <a:pt x="287" y="0"/>
                  </a:lnTo>
                  <a:lnTo>
                    <a:pt x="230" y="0"/>
                  </a:lnTo>
                  <a:lnTo>
                    <a:pt x="316" y="108"/>
                  </a:lnTo>
                  <a:lnTo>
                    <a:pt x="172" y="108"/>
                  </a:lnTo>
                  <a:lnTo>
                    <a:pt x="115" y="81"/>
                  </a:lnTo>
                  <a:lnTo>
                    <a:pt x="29" y="81"/>
                  </a:lnTo>
                  <a:lnTo>
                    <a:pt x="0" y="136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4" name="Group 168"/>
          <p:cNvGrpSpPr>
            <a:grpSpLocks/>
          </p:cNvGrpSpPr>
          <p:nvPr/>
        </p:nvGrpSpPr>
        <p:grpSpPr bwMode="auto">
          <a:xfrm>
            <a:off x="5111108" y="5226686"/>
            <a:ext cx="514794" cy="622126"/>
            <a:chOff x="2818" y="3209"/>
            <a:chExt cx="373" cy="434"/>
          </a:xfrm>
          <a:noFill/>
        </p:grpSpPr>
        <p:sp>
          <p:nvSpPr>
            <p:cNvPr id="2350" name="Freeform 169"/>
            <p:cNvSpPr>
              <a:spLocks/>
            </p:cNvSpPr>
            <p:nvPr/>
          </p:nvSpPr>
          <p:spPr bwMode="auto">
            <a:xfrm>
              <a:off x="2818" y="3209"/>
              <a:ext cx="373" cy="434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0" y="108"/>
                </a:cxn>
                <a:cxn ang="0">
                  <a:pos x="86" y="216"/>
                </a:cxn>
                <a:cxn ang="0">
                  <a:pos x="172" y="243"/>
                </a:cxn>
                <a:cxn ang="0">
                  <a:pos x="172" y="351"/>
                </a:cxn>
                <a:cxn ang="0">
                  <a:pos x="203" y="434"/>
                </a:cxn>
                <a:cxn ang="0">
                  <a:pos x="262" y="352"/>
                </a:cxn>
                <a:cxn ang="0">
                  <a:pos x="344" y="189"/>
                </a:cxn>
                <a:cxn ang="0">
                  <a:pos x="373" y="189"/>
                </a:cxn>
                <a:cxn ang="0">
                  <a:pos x="373" y="135"/>
                </a:cxn>
                <a:cxn ang="0">
                  <a:pos x="344" y="135"/>
                </a:cxn>
                <a:cxn ang="0">
                  <a:pos x="344" y="81"/>
                </a:cxn>
                <a:cxn ang="0">
                  <a:pos x="316" y="81"/>
                </a:cxn>
                <a:cxn ang="0">
                  <a:pos x="316" y="27"/>
                </a:cxn>
                <a:cxn ang="0">
                  <a:pos x="287" y="27"/>
                </a:cxn>
                <a:cxn ang="0">
                  <a:pos x="287" y="0"/>
                </a:cxn>
                <a:cxn ang="0">
                  <a:pos x="144" y="0"/>
                </a:cxn>
                <a:cxn ang="0">
                  <a:pos x="58" y="27"/>
                </a:cxn>
              </a:cxnLst>
              <a:rect l="0" t="0" r="r" b="b"/>
              <a:pathLst>
                <a:path w="373" h="434">
                  <a:moveTo>
                    <a:pt x="58" y="27"/>
                  </a:moveTo>
                  <a:lnTo>
                    <a:pt x="0" y="108"/>
                  </a:lnTo>
                  <a:lnTo>
                    <a:pt x="86" y="216"/>
                  </a:lnTo>
                  <a:lnTo>
                    <a:pt x="172" y="243"/>
                  </a:lnTo>
                  <a:lnTo>
                    <a:pt x="172" y="351"/>
                  </a:lnTo>
                  <a:lnTo>
                    <a:pt x="203" y="434"/>
                  </a:lnTo>
                  <a:lnTo>
                    <a:pt x="262" y="352"/>
                  </a:lnTo>
                  <a:lnTo>
                    <a:pt x="344" y="189"/>
                  </a:lnTo>
                  <a:lnTo>
                    <a:pt x="373" y="189"/>
                  </a:lnTo>
                  <a:lnTo>
                    <a:pt x="373" y="135"/>
                  </a:lnTo>
                  <a:lnTo>
                    <a:pt x="344" y="135"/>
                  </a:lnTo>
                  <a:lnTo>
                    <a:pt x="344" y="81"/>
                  </a:lnTo>
                  <a:lnTo>
                    <a:pt x="316" y="81"/>
                  </a:lnTo>
                  <a:lnTo>
                    <a:pt x="316" y="27"/>
                  </a:lnTo>
                  <a:lnTo>
                    <a:pt x="287" y="27"/>
                  </a:lnTo>
                  <a:lnTo>
                    <a:pt x="287" y="0"/>
                  </a:lnTo>
                  <a:lnTo>
                    <a:pt x="144" y="0"/>
                  </a:lnTo>
                  <a:lnTo>
                    <a:pt x="58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51" name="Freeform 170"/>
            <p:cNvSpPr>
              <a:spLocks/>
            </p:cNvSpPr>
            <p:nvPr/>
          </p:nvSpPr>
          <p:spPr bwMode="auto">
            <a:xfrm>
              <a:off x="2818" y="3209"/>
              <a:ext cx="373" cy="434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0" y="108"/>
                </a:cxn>
                <a:cxn ang="0">
                  <a:pos x="86" y="216"/>
                </a:cxn>
                <a:cxn ang="0">
                  <a:pos x="172" y="243"/>
                </a:cxn>
                <a:cxn ang="0">
                  <a:pos x="172" y="351"/>
                </a:cxn>
                <a:cxn ang="0">
                  <a:pos x="203" y="434"/>
                </a:cxn>
                <a:cxn ang="0">
                  <a:pos x="262" y="352"/>
                </a:cxn>
                <a:cxn ang="0">
                  <a:pos x="344" y="189"/>
                </a:cxn>
                <a:cxn ang="0">
                  <a:pos x="373" y="189"/>
                </a:cxn>
                <a:cxn ang="0">
                  <a:pos x="373" y="135"/>
                </a:cxn>
                <a:cxn ang="0">
                  <a:pos x="344" y="135"/>
                </a:cxn>
                <a:cxn ang="0">
                  <a:pos x="344" y="81"/>
                </a:cxn>
                <a:cxn ang="0">
                  <a:pos x="316" y="81"/>
                </a:cxn>
                <a:cxn ang="0">
                  <a:pos x="316" y="27"/>
                </a:cxn>
                <a:cxn ang="0">
                  <a:pos x="287" y="27"/>
                </a:cxn>
                <a:cxn ang="0">
                  <a:pos x="287" y="0"/>
                </a:cxn>
                <a:cxn ang="0">
                  <a:pos x="144" y="0"/>
                </a:cxn>
                <a:cxn ang="0">
                  <a:pos x="58" y="27"/>
                </a:cxn>
              </a:cxnLst>
              <a:rect l="0" t="0" r="r" b="b"/>
              <a:pathLst>
                <a:path w="373" h="434">
                  <a:moveTo>
                    <a:pt x="58" y="27"/>
                  </a:moveTo>
                  <a:lnTo>
                    <a:pt x="0" y="108"/>
                  </a:lnTo>
                  <a:lnTo>
                    <a:pt x="86" y="216"/>
                  </a:lnTo>
                  <a:lnTo>
                    <a:pt x="172" y="243"/>
                  </a:lnTo>
                  <a:lnTo>
                    <a:pt x="172" y="351"/>
                  </a:lnTo>
                  <a:lnTo>
                    <a:pt x="203" y="434"/>
                  </a:lnTo>
                  <a:lnTo>
                    <a:pt x="262" y="352"/>
                  </a:lnTo>
                  <a:lnTo>
                    <a:pt x="344" y="189"/>
                  </a:lnTo>
                  <a:lnTo>
                    <a:pt x="373" y="189"/>
                  </a:lnTo>
                  <a:lnTo>
                    <a:pt x="373" y="135"/>
                  </a:lnTo>
                  <a:lnTo>
                    <a:pt x="344" y="135"/>
                  </a:lnTo>
                  <a:lnTo>
                    <a:pt x="344" y="81"/>
                  </a:lnTo>
                  <a:lnTo>
                    <a:pt x="316" y="81"/>
                  </a:lnTo>
                  <a:lnTo>
                    <a:pt x="316" y="27"/>
                  </a:lnTo>
                  <a:lnTo>
                    <a:pt x="287" y="27"/>
                  </a:lnTo>
                  <a:lnTo>
                    <a:pt x="287" y="0"/>
                  </a:lnTo>
                  <a:lnTo>
                    <a:pt x="144" y="0"/>
                  </a:lnTo>
                  <a:lnTo>
                    <a:pt x="58" y="27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6" name="Group 171"/>
          <p:cNvGrpSpPr>
            <a:grpSpLocks/>
          </p:cNvGrpSpPr>
          <p:nvPr/>
        </p:nvGrpSpPr>
        <p:grpSpPr bwMode="auto">
          <a:xfrm>
            <a:off x="4835080" y="5381501"/>
            <a:ext cx="516174" cy="348332"/>
            <a:chOff x="2618" y="3317"/>
            <a:chExt cx="374" cy="243"/>
          </a:xfrm>
          <a:noFill/>
        </p:grpSpPr>
        <p:sp>
          <p:nvSpPr>
            <p:cNvPr id="2348" name="Freeform 172"/>
            <p:cNvSpPr>
              <a:spLocks/>
            </p:cNvSpPr>
            <p:nvPr/>
          </p:nvSpPr>
          <p:spPr bwMode="auto">
            <a:xfrm>
              <a:off x="2618" y="3317"/>
              <a:ext cx="374" cy="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108"/>
                </a:cxn>
                <a:cxn ang="0">
                  <a:pos x="115" y="216"/>
                </a:cxn>
                <a:cxn ang="0">
                  <a:pos x="374" y="243"/>
                </a:cxn>
                <a:cxn ang="0">
                  <a:pos x="374" y="135"/>
                </a:cxn>
                <a:cxn ang="0">
                  <a:pos x="287" y="108"/>
                </a:cxn>
                <a:cxn ang="0">
                  <a:pos x="200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374" h="243">
                  <a:moveTo>
                    <a:pt x="0" y="0"/>
                  </a:moveTo>
                  <a:lnTo>
                    <a:pt x="115" y="108"/>
                  </a:lnTo>
                  <a:lnTo>
                    <a:pt x="115" y="216"/>
                  </a:lnTo>
                  <a:lnTo>
                    <a:pt x="374" y="243"/>
                  </a:lnTo>
                  <a:lnTo>
                    <a:pt x="374" y="135"/>
                  </a:lnTo>
                  <a:lnTo>
                    <a:pt x="287" y="108"/>
                  </a:lnTo>
                  <a:lnTo>
                    <a:pt x="200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49" name="Freeform 173"/>
            <p:cNvSpPr>
              <a:spLocks/>
            </p:cNvSpPr>
            <p:nvPr/>
          </p:nvSpPr>
          <p:spPr bwMode="auto">
            <a:xfrm>
              <a:off x="2618" y="3317"/>
              <a:ext cx="374" cy="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108"/>
                </a:cxn>
                <a:cxn ang="0">
                  <a:pos x="115" y="216"/>
                </a:cxn>
                <a:cxn ang="0">
                  <a:pos x="374" y="243"/>
                </a:cxn>
                <a:cxn ang="0">
                  <a:pos x="374" y="135"/>
                </a:cxn>
                <a:cxn ang="0">
                  <a:pos x="287" y="108"/>
                </a:cxn>
                <a:cxn ang="0">
                  <a:pos x="200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374" h="243">
                  <a:moveTo>
                    <a:pt x="0" y="0"/>
                  </a:moveTo>
                  <a:lnTo>
                    <a:pt x="115" y="108"/>
                  </a:lnTo>
                  <a:lnTo>
                    <a:pt x="115" y="216"/>
                  </a:lnTo>
                  <a:lnTo>
                    <a:pt x="374" y="243"/>
                  </a:lnTo>
                  <a:lnTo>
                    <a:pt x="374" y="135"/>
                  </a:lnTo>
                  <a:lnTo>
                    <a:pt x="287" y="108"/>
                  </a:lnTo>
                  <a:lnTo>
                    <a:pt x="200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97" name="Freeform 175"/>
          <p:cNvSpPr>
            <a:spLocks/>
          </p:cNvSpPr>
          <p:nvPr/>
        </p:nvSpPr>
        <p:spPr bwMode="auto">
          <a:xfrm>
            <a:off x="4320286" y="5381501"/>
            <a:ext cx="1068232" cy="739671"/>
          </a:xfrm>
          <a:custGeom>
            <a:avLst/>
            <a:gdLst/>
            <a:ahLst/>
            <a:cxnLst>
              <a:cxn ang="0">
                <a:pos x="230" y="28"/>
              </a:cxn>
              <a:cxn ang="0">
                <a:pos x="172" y="135"/>
              </a:cxn>
              <a:cxn ang="0">
                <a:pos x="0" y="244"/>
              </a:cxn>
              <a:cxn ang="0">
                <a:pos x="258" y="244"/>
              </a:cxn>
              <a:cxn ang="0">
                <a:pos x="230" y="353"/>
              </a:cxn>
              <a:cxn ang="0">
                <a:pos x="316" y="353"/>
              </a:cxn>
              <a:cxn ang="0">
                <a:pos x="344" y="461"/>
              </a:cxn>
              <a:cxn ang="0">
                <a:pos x="459" y="434"/>
              </a:cxn>
              <a:cxn ang="0">
                <a:pos x="573" y="516"/>
              </a:cxn>
              <a:cxn ang="0">
                <a:pos x="659" y="353"/>
              </a:cxn>
              <a:cxn ang="0">
                <a:pos x="774" y="326"/>
              </a:cxn>
              <a:cxn ang="0">
                <a:pos x="745" y="244"/>
              </a:cxn>
              <a:cxn ang="0">
                <a:pos x="488" y="217"/>
              </a:cxn>
              <a:cxn ang="0">
                <a:pos x="488" y="108"/>
              </a:cxn>
              <a:cxn ang="0">
                <a:pos x="373" y="0"/>
              </a:cxn>
              <a:cxn ang="0">
                <a:pos x="230" y="28"/>
              </a:cxn>
            </a:cxnLst>
            <a:rect l="0" t="0" r="r" b="b"/>
            <a:pathLst>
              <a:path w="774" h="516">
                <a:moveTo>
                  <a:pt x="230" y="28"/>
                </a:moveTo>
                <a:lnTo>
                  <a:pt x="172" y="135"/>
                </a:lnTo>
                <a:lnTo>
                  <a:pt x="0" y="244"/>
                </a:lnTo>
                <a:lnTo>
                  <a:pt x="258" y="244"/>
                </a:lnTo>
                <a:lnTo>
                  <a:pt x="230" y="353"/>
                </a:lnTo>
                <a:lnTo>
                  <a:pt x="316" y="353"/>
                </a:lnTo>
                <a:lnTo>
                  <a:pt x="344" y="461"/>
                </a:lnTo>
                <a:lnTo>
                  <a:pt x="459" y="434"/>
                </a:lnTo>
                <a:lnTo>
                  <a:pt x="573" y="516"/>
                </a:lnTo>
                <a:lnTo>
                  <a:pt x="659" y="353"/>
                </a:lnTo>
                <a:lnTo>
                  <a:pt x="774" y="326"/>
                </a:lnTo>
                <a:lnTo>
                  <a:pt x="745" y="244"/>
                </a:lnTo>
                <a:lnTo>
                  <a:pt x="488" y="217"/>
                </a:lnTo>
                <a:lnTo>
                  <a:pt x="488" y="108"/>
                </a:lnTo>
                <a:lnTo>
                  <a:pt x="373" y="0"/>
                </a:lnTo>
                <a:lnTo>
                  <a:pt x="230" y="28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0" name="Freeform 181"/>
          <p:cNvSpPr>
            <a:spLocks/>
          </p:cNvSpPr>
          <p:nvPr/>
        </p:nvSpPr>
        <p:spPr bwMode="auto">
          <a:xfrm>
            <a:off x="5467186" y="5458909"/>
            <a:ext cx="1306997" cy="1165411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115" y="26"/>
              </a:cxn>
              <a:cxn ang="0">
                <a:pos x="86" y="26"/>
              </a:cxn>
              <a:cxn ang="0">
                <a:pos x="0" y="189"/>
              </a:cxn>
              <a:cxn ang="0">
                <a:pos x="115" y="189"/>
              </a:cxn>
              <a:cxn ang="0">
                <a:pos x="115" y="162"/>
              </a:cxn>
              <a:cxn ang="0">
                <a:pos x="173" y="162"/>
              </a:cxn>
              <a:cxn ang="0">
                <a:pos x="201" y="135"/>
              </a:cxn>
              <a:cxn ang="0">
                <a:pos x="603" y="542"/>
              </a:cxn>
              <a:cxn ang="0">
                <a:pos x="603" y="651"/>
              </a:cxn>
              <a:cxn ang="0">
                <a:pos x="660" y="597"/>
              </a:cxn>
              <a:cxn ang="0">
                <a:pos x="746" y="813"/>
              </a:cxn>
              <a:cxn ang="0">
                <a:pos x="890" y="706"/>
              </a:cxn>
              <a:cxn ang="0">
                <a:pos x="890" y="624"/>
              </a:cxn>
              <a:cxn ang="0">
                <a:pos x="947" y="461"/>
              </a:cxn>
              <a:cxn ang="0">
                <a:pos x="832" y="407"/>
              </a:cxn>
              <a:cxn ang="0">
                <a:pos x="775" y="325"/>
              </a:cxn>
              <a:cxn ang="0">
                <a:pos x="804" y="298"/>
              </a:cxn>
              <a:cxn ang="0">
                <a:pos x="804" y="216"/>
              </a:cxn>
              <a:cxn ang="0">
                <a:pos x="746" y="189"/>
              </a:cxn>
              <a:cxn ang="0">
                <a:pos x="603" y="189"/>
              </a:cxn>
              <a:cxn ang="0">
                <a:pos x="603" y="135"/>
              </a:cxn>
              <a:cxn ang="0">
                <a:pos x="517" y="107"/>
              </a:cxn>
              <a:cxn ang="0">
                <a:pos x="489" y="26"/>
              </a:cxn>
              <a:cxn ang="0">
                <a:pos x="431" y="0"/>
              </a:cxn>
              <a:cxn ang="0">
                <a:pos x="115" y="0"/>
              </a:cxn>
            </a:cxnLst>
            <a:rect l="0" t="0" r="r" b="b"/>
            <a:pathLst>
              <a:path w="947" h="813">
                <a:moveTo>
                  <a:pt x="115" y="0"/>
                </a:moveTo>
                <a:lnTo>
                  <a:pt x="115" y="26"/>
                </a:lnTo>
                <a:lnTo>
                  <a:pt x="86" y="26"/>
                </a:lnTo>
                <a:lnTo>
                  <a:pt x="0" y="189"/>
                </a:lnTo>
                <a:lnTo>
                  <a:pt x="115" y="189"/>
                </a:lnTo>
                <a:lnTo>
                  <a:pt x="115" y="162"/>
                </a:lnTo>
                <a:lnTo>
                  <a:pt x="173" y="162"/>
                </a:lnTo>
                <a:lnTo>
                  <a:pt x="201" y="135"/>
                </a:lnTo>
                <a:lnTo>
                  <a:pt x="603" y="542"/>
                </a:lnTo>
                <a:lnTo>
                  <a:pt x="603" y="651"/>
                </a:lnTo>
                <a:lnTo>
                  <a:pt x="660" y="597"/>
                </a:lnTo>
                <a:lnTo>
                  <a:pt x="746" y="813"/>
                </a:lnTo>
                <a:lnTo>
                  <a:pt x="890" y="706"/>
                </a:lnTo>
                <a:lnTo>
                  <a:pt x="890" y="624"/>
                </a:lnTo>
                <a:lnTo>
                  <a:pt x="947" y="461"/>
                </a:lnTo>
                <a:lnTo>
                  <a:pt x="832" y="407"/>
                </a:lnTo>
                <a:lnTo>
                  <a:pt x="775" y="325"/>
                </a:lnTo>
                <a:lnTo>
                  <a:pt x="804" y="298"/>
                </a:lnTo>
                <a:lnTo>
                  <a:pt x="804" y="216"/>
                </a:lnTo>
                <a:lnTo>
                  <a:pt x="746" y="189"/>
                </a:lnTo>
                <a:lnTo>
                  <a:pt x="603" y="189"/>
                </a:lnTo>
                <a:lnTo>
                  <a:pt x="603" y="135"/>
                </a:lnTo>
                <a:lnTo>
                  <a:pt x="517" y="107"/>
                </a:lnTo>
                <a:lnTo>
                  <a:pt x="489" y="26"/>
                </a:lnTo>
                <a:lnTo>
                  <a:pt x="431" y="0"/>
                </a:lnTo>
                <a:lnTo>
                  <a:pt x="115" y="0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1" name="Freeform 185"/>
          <p:cNvSpPr>
            <a:spLocks/>
          </p:cNvSpPr>
          <p:nvPr/>
        </p:nvSpPr>
        <p:spPr bwMode="auto">
          <a:xfrm>
            <a:off x="6063408" y="5185115"/>
            <a:ext cx="474769" cy="546153"/>
          </a:xfrm>
          <a:custGeom>
            <a:avLst/>
            <a:gdLst/>
            <a:ahLst/>
            <a:cxnLst>
              <a:cxn ang="0">
                <a:pos x="0" y="191"/>
              </a:cxn>
              <a:cxn ang="0">
                <a:pos x="57" y="217"/>
              </a:cxn>
              <a:cxn ang="0">
                <a:pos x="86" y="299"/>
              </a:cxn>
              <a:cxn ang="0">
                <a:pos x="172" y="326"/>
              </a:cxn>
              <a:cxn ang="0">
                <a:pos x="172" y="381"/>
              </a:cxn>
              <a:cxn ang="0">
                <a:pos x="315" y="381"/>
              </a:cxn>
              <a:cxn ang="0">
                <a:pos x="344" y="244"/>
              </a:cxn>
              <a:cxn ang="0">
                <a:pos x="286" y="217"/>
              </a:cxn>
              <a:cxn ang="0">
                <a:pos x="258" y="137"/>
              </a:cxn>
              <a:cxn ang="0">
                <a:pos x="258" y="28"/>
              </a:cxn>
              <a:cxn ang="0">
                <a:pos x="143" y="0"/>
              </a:cxn>
              <a:cxn ang="0">
                <a:pos x="86" y="55"/>
              </a:cxn>
              <a:cxn ang="0">
                <a:pos x="0" y="55"/>
              </a:cxn>
              <a:cxn ang="0">
                <a:pos x="0" y="191"/>
              </a:cxn>
            </a:cxnLst>
            <a:rect l="0" t="0" r="r" b="b"/>
            <a:pathLst>
              <a:path w="344" h="381">
                <a:moveTo>
                  <a:pt x="0" y="191"/>
                </a:moveTo>
                <a:lnTo>
                  <a:pt x="57" y="217"/>
                </a:lnTo>
                <a:lnTo>
                  <a:pt x="86" y="299"/>
                </a:lnTo>
                <a:lnTo>
                  <a:pt x="172" y="326"/>
                </a:lnTo>
                <a:lnTo>
                  <a:pt x="172" y="381"/>
                </a:lnTo>
                <a:lnTo>
                  <a:pt x="315" y="381"/>
                </a:lnTo>
                <a:lnTo>
                  <a:pt x="344" y="244"/>
                </a:lnTo>
                <a:lnTo>
                  <a:pt x="286" y="217"/>
                </a:lnTo>
                <a:lnTo>
                  <a:pt x="258" y="137"/>
                </a:lnTo>
                <a:lnTo>
                  <a:pt x="258" y="28"/>
                </a:lnTo>
                <a:lnTo>
                  <a:pt x="143" y="0"/>
                </a:lnTo>
                <a:lnTo>
                  <a:pt x="86" y="55"/>
                </a:lnTo>
                <a:lnTo>
                  <a:pt x="0" y="55"/>
                </a:lnTo>
                <a:lnTo>
                  <a:pt x="0" y="19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03" name="Group 189"/>
          <p:cNvGrpSpPr>
            <a:grpSpLocks/>
          </p:cNvGrpSpPr>
          <p:nvPr/>
        </p:nvGrpSpPr>
        <p:grpSpPr bwMode="auto">
          <a:xfrm>
            <a:off x="6576822" y="5030300"/>
            <a:ext cx="673511" cy="430042"/>
            <a:chOff x="3880" y="3072"/>
            <a:chExt cx="488" cy="300"/>
          </a:xfrm>
          <a:noFill/>
        </p:grpSpPr>
        <p:sp>
          <p:nvSpPr>
            <p:cNvPr id="2346" name="Freeform 190"/>
            <p:cNvSpPr>
              <a:spLocks/>
            </p:cNvSpPr>
            <p:nvPr/>
          </p:nvSpPr>
          <p:spPr bwMode="auto">
            <a:xfrm>
              <a:off x="3880" y="3072"/>
              <a:ext cx="488" cy="300"/>
            </a:xfrm>
            <a:custGeom>
              <a:avLst/>
              <a:gdLst/>
              <a:ahLst/>
              <a:cxnLst>
                <a:cxn ang="0">
                  <a:pos x="29" y="164"/>
                </a:cxn>
                <a:cxn ang="0">
                  <a:pos x="0" y="273"/>
                </a:cxn>
                <a:cxn ang="0">
                  <a:pos x="58" y="273"/>
                </a:cxn>
                <a:cxn ang="0">
                  <a:pos x="86" y="245"/>
                </a:cxn>
                <a:cxn ang="0">
                  <a:pos x="144" y="273"/>
                </a:cxn>
                <a:cxn ang="0">
                  <a:pos x="230" y="300"/>
                </a:cxn>
                <a:cxn ang="0">
                  <a:pos x="230" y="273"/>
                </a:cxn>
                <a:cxn ang="0">
                  <a:pos x="144" y="218"/>
                </a:cxn>
                <a:cxn ang="0">
                  <a:pos x="172" y="164"/>
                </a:cxn>
                <a:cxn ang="0">
                  <a:pos x="258" y="191"/>
                </a:cxn>
                <a:cxn ang="0">
                  <a:pos x="316" y="137"/>
                </a:cxn>
                <a:cxn ang="0">
                  <a:pos x="402" y="137"/>
                </a:cxn>
                <a:cxn ang="0">
                  <a:pos x="488" y="0"/>
                </a:cxn>
                <a:cxn ang="0">
                  <a:pos x="373" y="28"/>
                </a:cxn>
                <a:cxn ang="0">
                  <a:pos x="345" y="82"/>
                </a:cxn>
                <a:cxn ang="0">
                  <a:pos x="258" y="0"/>
                </a:cxn>
                <a:cxn ang="0">
                  <a:pos x="115" y="137"/>
                </a:cxn>
                <a:cxn ang="0">
                  <a:pos x="29" y="164"/>
                </a:cxn>
              </a:cxnLst>
              <a:rect l="0" t="0" r="r" b="b"/>
              <a:pathLst>
                <a:path w="488" h="300">
                  <a:moveTo>
                    <a:pt x="29" y="164"/>
                  </a:moveTo>
                  <a:lnTo>
                    <a:pt x="0" y="273"/>
                  </a:lnTo>
                  <a:lnTo>
                    <a:pt x="58" y="273"/>
                  </a:lnTo>
                  <a:lnTo>
                    <a:pt x="86" y="245"/>
                  </a:lnTo>
                  <a:lnTo>
                    <a:pt x="144" y="273"/>
                  </a:lnTo>
                  <a:lnTo>
                    <a:pt x="230" y="300"/>
                  </a:lnTo>
                  <a:lnTo>
                    <a:pt x="230" y="273"/>
                  </a:lnTo>
                  <a:lnTo>
                    <a:pt x="144" y="218"/>
                  </a:lnTo>
                  <a:lnTo>
                    <a:pt x="172" y="164"/>
                  </a:lnTo>
                  <a:lnTo>
                    <a:pt x="258" y="191"/>
                  </a:lnTo>
                  <a:lnTo>
                    <a:pt x="316" y="137"/>
                  </a:lnTo>
                  <a:lnTo>
                    <a:pt x="402" y="137"/>
                  </a:lnTo>
                  <a:lnTo>
                    <a:pt x="488" y="0"/>
                  </a:lnTo>
                  <a:lnTo>
                    <a:pt x="373" y="28"/>
                  </a:lnTo>
                  <a:lnTo>
                    <a:pt x="345" y="82"/>
                  </a:lnTo>
                  <a:lnTo>
                    <a:pt x="258" y="0"/>
                  </a:lnTo>
                  <a:lnTo>
                    <a:pt x="115" y="137"/>
                  </a:lnTo>
                  <a:lnTo>
                    <a:pt x="29" y="16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47" name="Freeform 191"/>
            <p:cNvSpPr>
              <a:spLocks/>
            </p:cNvSpPr>
            <p:nvPr/>
          </p:nvSpPr>
          <p:spPr bwMode="auto">
            <a:xfrm>
              <a:off x="3880" y="3072"/>
              <a:ext cx="488" cy="300"/>
            </a:xfrm>
            <a:custGeom>
              <a:avLst/>
              <a:gdLst/>
              <a:ahLst/>
              <a:cxnLst>
                <a:cxn ang="0">
                  <a:pos x="29" y="164"/>
                </a:cxn>
                <a:cxn ang="0">
                  <a:pos x="0" y="273"/>
                </a:cxn>
                <a:cxn ang="0">
                  <a:pos x="58" y="273"/>
                </a:cxn>
                <a:cxn ang="0">
                  <a:pos x="86" y="245"/>
                </a:cxn>
                <a:cxn ang="0">
                  <a:pos x="144" y="273"/>
                </a:cxn>
                <a:cxn ang="0">
                  <a:pos x="230" y="300"/>
                </a:cxn>
                <a:cxn ang="0">
                  <a:pos x="230" y="273"/>
                </a:cxn>
                <a:cxn ang="0">
                  <a:pos x="144" y="218"/>
                </a:cxn>
                <a:cxn ang="0">
                  <a:pos x="172" y="164"/>
                </a:cxn>
                <a:cxn ang="0">
                  <a:pos x="258" y="191"/>
                </a:cxn>
                <a:cxn ang="0">
                  <a:pos x="316" y="137"/>
                </a:cxn>
                <a:cxn ang="0">
                  <a:pos x="402" y="137"/>
                </a:cxn>
                <a:cxn ang="0">
                  <a:pos x="488" y="0"/>
                </a:cxn>
                <a:cxn ang="0">
                  <a:pos x="373" y="28"/>
                </a:cxn>
                <a:cxn ang="0">
                  <a:pos x="345" y="82"/>
                </a:cxn>
                <a:cxn ang="0">
                  <a:pos x="258" y="0"/>
                </a:cxn>
                <a:cxn ang="0">
                  <a:pos x="115" y="137"/>
                </a:cxn>
                <a:cxn ang="0">
                  <a:pos x="29" y="164"/>
                </a:cxn>
              </a:cxnLst>
              <a:rect l="0" t="0" r="r" b="b"/>
              <a:pathLst>
                <a:path w="488" h="300">
                  <a:moveTo>
                    <a:pt x="29" y="164"/>
                  </a:moveTo>
                  <a:lnTo>
                    <a:pt x="0" y="273"/>
                  </a:lnTo>
                  <a:lnTo>
                    <a:pt x="58" y="273"/>
                  </a:lnTo>
                  <a:lnTo>
                    <a:pt x="86" y="245"/>
                  </a:lnTo>
                  <a:lnTo>
                    <a:pt x="144" y="273"/>
                  </a:lnTo>
                  <a:lnTo>
                    <a:pt x="230" y="300"/>
                  </a:lnTo>
                  <a:lnTo>
                    <a:pt x="230" y="273"/>
                  </a:lnTo>
                  <a:lnTo>
                    <a:pt x="144" y="218"/>
                  </a:lnTo>
                  <a:lnTo>
                    <a:pt x="172" y="164"/>
                  </a:lnTo>
                  <a:lnTo>
                    <a:pt x="258" y="191"/>
                  </a:lnTo>
                  <a:lnTo>
                    <a:pt x="316" y="137"/>
                  </a:lnTo>
                  <a:lnTo>
                    <a:pt x="402" y="137"/>
                  </a:lnTo>
                  <a:lnTo>
                    <a:pt x="488" y="0"/>
                  </a:lnTo>
                  <a:lnTo>
                    <a:pt x="373" y="28"/>
                  </a:lnTo>
                  <a:lnTo>
                    <a:pt x="345" y="82"/>
                  </a:lnTo>
                  <a:lnTo>
                    <a:pt x="258" y="0"/>
                  </a:lnTo>
                  <a:lnTo>
                    <a:pt x="115" y="137"/>
                  </a:lnTo>
                  <a:lnTo>
                    <a:pt x="29" y="16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04" name="Freeform 194"/>
          <p:cNvSpPr>
            <a:spLocks/>
          </p:cNvSpPr>
          <p:nvPr/>
        </p:nvSpPr>
        <p:spPr bwMode="auto">
          <a:xfrm>
            <a:off x="6695514" y="5421638"/>
            <a:ext cx="1385665" cy="1241386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0" y="134"/>
              </a:cxn>
              <a:cxn ang="0">
                <a:pos x="86" y="297"/>
              </a:cxn>
              <a:cxn ang="0">
                <a:pos x="115" y="460"/>
              </a:cxn>
              <a:cxn ang="0">
                <a:pos x="230" y="433"/>
              </a:cxn>
              <a:cxn ang="0">
                <a:pos x="287" y="596"/>
              </a:cxn>
              <a:cxn ang="0">
                <a:pos x="602" y="677"/>
              </a:cxn>
              <a:cxn ang="0">
                <a:pos x="660" y="812"/>
              </a:cxn>
              <a:cxn ang="0">
                <a:pos x="746" y="839"/>
              </a:cxn>
              <a:cxn ang="0">
                <a:pos x="918" y="866"/>
              </a:cxn>
              <a:cxn ang="0">
                <a:pos x="1004" y="677"/>
              </a:cxn>
              <a:cxn ang="0">
                <a:pos x="832" y="542"/>
              </a:cxn>
              <a:cxn ang="0">
                <a:pos x="488" y="460"/>
              </a:cxn>
              <a:cxn ang="0">
                <a:pos x="316" y="270"/>
              </a:cxn>
              <a:cxn ang="0">
                <a:pos x="431" y="297"/>
              </a:cxn>
              <a:cxn ang="0">
                <a:pos x="488" y="216"/>
              </a:cxn>
              <a:cxn ang="0">
                <a:pos x="172" y="80"/>
              </a:cxn>
              <a:cxn ang="0">
                <a:pos x="144" y="27"/>
              </a:cxn>
              <a:cxn ang="0">
                <a:pos x="57" y="0"/>
              </a:cxn>
            </a:cxnLst>
            <a:rect l="0" t="0" r="r" b="b"/>
            <a:pathLst>
              <a:path w="1004" h="866">
                <a:moveTo>
                  <a:pt x="57" y="0"/>
                </a:moveTo>
                <a:lnTo>
                  <a:pt x="0" y="134"/>
                </a:lnTo>
                <a:lnTo>
                  <a:pt x="86" y="297"/>
                </a:lnTo>
                <a:lnTo>
                  <a:pt x="115" y="460"/>
                </a:lnTo>
                <a:lnTo>
                  <a:pt x="230" y="433"/>
                </a:lnTo>
                <a:lnTo>
                  <a:pt x="287" y="596"/>
                </a:lnTo>
                <a:lnTo>
                  <a:pt x="602" y="677"/>
                </a:lnTo>
                <a:lnTo>
                  <a:pt x="660" y="812"/>
                </a:lnTo>
                <a:lnTo>
                  <a:pt x="746" y="839"/>
                </a:lnTo>
                <a:lnTo>
                  <a:pt x="918" y="866"/>
                </a:lnTo>
                <a:lnTo>
                  <a:pt x="1004" y="677"/>
                </a:lnTo>
                <a:lnTo>
                  <a:pt x="832" y="542"/>
                </a:lnTo>
                <a:lnTo>
                  <a:pt x="488" y="460"/>
                </a:lnTo>
                <a:lnTo>
                  <a:pt x="316" y="270"/>
                </a:lnTo>
                <a:lnTo>
                  <a:pt x="431" y="297"/>
                </a:lnTo>
                <a:lnTo>
                  <a:pt x="488" y="216"/>
                </a:lnTo>
                <a:lnTo>
                  <a:pt x="172" y="80"/>
                </a:lnTo>
                <a:lnTo>
                  <a:pt x="144" y="27"/>
                </a:lnTo>
                <a:lnTo>
                  <a:pt x="5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05" name="Group 195"/>
          <p:cNvGrpSpPr>
            <a:grpSpLocks/>
          </p:cNvGrpSpPr>
          <p:nvPr/>
        </p:nvGrpSpPr>
        <p:grpSpPr bwMode="auto">
          <a:xfrm>
            <a:off x="4448639" y="3786049"/>
            <a:ext cx="750798" cy="573389"/>
            <a:chOff x="2338" y="2204"/>
            <a:chExt cx="544" cy="400"/>
          </a:xfrm>
          <a:noFill/>
        </p:grpSpPr>
        <p:sp>
          <p:nvSpPr>
            <p:cNvPr id="2344" name="Freeform 196"/>
            <p:cNvSpPr>
              <a:spLocks/>
            </p:cNvSpPr>
            <p:nvPr/>
          </p:nvSpPr>
          <p:spPr bwMode="auto">
            <a:xfrm>
              <a:off x="2338" y="2204"/>
              <a:ext cx="544" cy="400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11" y="53"/>
                </a:cxn>
                <a:cxn ang="0">
                  <a:pos x="29" y="0"/>
                </a:cxn>
                <a:cxn ang="0">
                  <a:pos x="0" y="27"/>
                </a:cxn>
                <a:cxn ang="0">
                  <a:pos x="57" y="54"/>
                </a:cxn>
                <a:cxn ang="0">
                  <a:pos x="115" y="190"/>
                </a:cxn>
                <a:cxn ang="0">
                  <a:pos x="201" y="218"/>
                </a:cxn>
                <a:cxn ang="0">
                  <a:pos x="201" y="163"/>
                </a:cxn>
                <a:cxn ang="0">
                  <a:pos x="143" y="136"/>
                </a:cxn>
                <a:cxn ang="0">
                  <a:pos x="229" y="136"/>
                </a:cxn>
                <a:cxn ang="0">
                  <a:pos x="229" y="218"/>
                </a:cxn>
                <a:cxn ang="0">
                  <a:pos x="172" y="300"/>
                </a:cxn>
                <a:cxn ang="0">
                  <a:pos x="373" y="300"/>
                </a:cxn>
                <a:cxn ang="0">
                  <a:pos x="423" y="400"/>
                </a:cxn>
                <a:cxn ang="0">
                  <a:pos x="430" y="354"/>
                </a:cxn>
                <a:cxn ang="0">
                  <a:pos x="487" y="245"/>
                </a:cxn>
                <a:cxn ang="0">
                  <a:pos x="544" y="27"/>
                </a:cxn>
                <a:cxn ang="0">
                  <a:pos x="143" y="27"/>
                </a:cxn>
                <a:cxn ang="0">
                  <a:pos x="136" y="24"/>
                </a:cxn>
              </a:cxnLst>
              <a:rect l="0" t="0" r="r" b="b"/>
              <a:pathLst>
                <a:path w="544" h="400">
                  <a:moveTo>
                    <a:pt x="136" y="24"/>
                  </a:moveTo>
                  <a:lnTo>
                    <a:pt x="111" y="53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57" y="54"/>
                  </a:lnTo>
                  <a:lnTo>
                    <a:pt x="115" y="190"/>
                  </a:lnTo>
                  <a:lnTo>
                    <a:pt x="201" y="218"/>
                  </a:lnTo>
                  <a:lnTo>
                    <a:pt x="201" y="163"/>
                  </a:lnTo>
                  <a:lnTo>
                    <a:pt x="143" y="136"/>
                  </a:lnTo>
                  <a:lnTo>
                    <a:pt x="229" y="136"/>
                  </a:lnTo>
                  <a:lnTo>
                    <a:pt x="229" y="218"/>
                  </a:lnTo>
                  <a:lnTo>
                    <a:pt x="172" y="300"/>
                  </a:lnTo>
                  <a:lnTo>
                    <a:pt x="373" y="300"/>
                  </a:lnTo>
                  <a:lnTo>
                    <a:pt x="423" y="400"/>
                  </a:lnTo>
                  <a:lnTo>
                    <a:pt x="430" y="354"/>
                  </a:lnTo>
                  <a:lnTo>
                    <a:pt x="487" y="245"/>
                  </a:lnTo>
                  <a:lnTo>
                    <a:pt x="544" y="27"/>
                  </a:lnTo>
                  <a:lnTo>
                    <a:pt x="143" y="27"/>
                  </a:lnTo>
                  <a:lnTo>
                    <a:pt x="13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45" name="Freeform 197"/>
            <p:cNvSpPr>
              <a:spLocks/>
            </p:cNvSpPr>
            <p:nvPr/>
          </p:nvSpPr>
          <p:spPr bwMode="auto">
            <a:xfrm>
              <a:off x="2338" y="2204"/>
              <a:ext cx="544" cy="400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11" y="53"/>
                </a:cxn>
                <a:cxn ang="0">
                  <a:pos x="29" y="0"/>
                </a:cxn>
                <a:cxn ang="0">
                  <a:pos x="0" y="27"/>
                </a:cxn>
                <a:cxn ang="0">
                  <a:pos x="57" y="54"/>
                </a:cxn>
                <a:cxn ang="0">
                  <a:pos x="115" y="190"/>
                </a:cxn>
                <a:cxn ang="0">
                  <a:pos x="201" y="218"/>
                </a:cxn>
                <a:cxn ang="0">
                  <a:pos x="201" y="163"/>
                </a:cxn>
                <a:cxn ang="0">
                  <a:pos x="143" y="136"/>
                </a:cxn>
                <a:cxn ang="0">
                  <a:pos x="229" y="136"/>
                </a:cxn>
                <a:cxn ang="0">
                  <a:pos x="229" y="218"/>
                </a:cxn>
                <a:cxn ang="0">
                  <a:pos x="172" y="300"/>
                </a:cxn>
                <a:cxn ang="0">
                  <a:pos x="373" y="300"/>
                </a:cxn>
                <a:cxn ang="0">
                  <a:pos x="423" y="400"/>
                </a:cxn>
                <a:cxn ang="0">
                  <a:pos x="430" y="354"/>
                </a:cxn>
                <a:cxn ang="0">
                  <a:pos x="487" y="245"/>
                </a:cxn>
                <a:cxn ang="0">
                  <a:pos x="544" y="27"/>
                </a:cxn>
                <a:cxn ang="0">
                  <a:pos x="143" y="27"/>
                </a:cxn>
              </a:cxnLst>
              <a:rect l="0" t="0" r="r" b="b"/>
              <a:pathLst>
                <a:path w="544" h="400">
                  <a:moveTo>
                    <a:pt x="136" y="24"/>
                  </a:moveTo>
                  <a:lnTo>
                    <a:pt x="111" y="53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57" y="54"/>
                  </a:lnTo>
                  <a:lnTo>
                    <a:pt x="115" y="190"/>
                  </a:lnTo>
                  <a:lnTo>
                    <a:pt x="201" y="218"/>
                  </a:lnTo>
                  <a:lnTo>
                    <a:pt x="201" y="163"/>
                  </a:lnTo>
                  <a:lnTo>
                    <a:pt x="143" y="136"/>
                  </a:lnTo>
                  <a:lnTo>
                    <a:pt x="229" y="136"/>
                  </a:lnTo>
                  <a:lnTo>
                    <a:pt x="229" y="218"/>
                  </a:lnTo>
                  <a:lnTo>
                    <a:pt x="172" y="300"/>
                  </a:lnTo>
                  <a:lnTo>
                    <a:pt x="373" y="300"/>
                  </a:lnTo>
                  <a:lnTo>
                    <a:pt x="423" y="400"/>
                  </a:lnTo>
                  <a:lnTo>
                    <a:pt x="430" y="354"/>
                  </a:lnTo>
                  <a:lnTo>
                    <a:pt x="487" y="245"/>
                  </a:lnTo>
                  <a:lnTo>
                    <a:pt x="544" y="27"/>
                  </a:lnTo>
                  <a:lnTo>
                    <a:pt x="143" y="27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06" name="Freeform 200"/>
          <p:cNvSpPr>
            <a:spLocks/>
          </p:cNvSpPr>
          <p:nvPr/>
        </p:nvSpPr>
        <p:spPr bwMode="auto">
          <a:xfrm>
            <a:off x="6771423" y="5113442"/>
            <a:ext cx="863970" cy="609226"/>
          </a:xfrm>
          <a:custGeom>
            <a:avLst/>
            <a:gdLst/>
            <a:ahLst/>
            <a:cxnLst>
              <a:cxn ang="0">
                <a:pos x="31" y="101"/>
              </a:cxn>
              <a:cxn ang="0">
                <a:pos x="176" y="160"/>
              </a:cxn>
              <a:cxn ang="0">
                <a:pos x="238" y="136"/>
              </a:cxn>
              <a:cxn ang="0">
                <a:pos x="259" y="163"/>
              </a:cxn>
              <a:cxn ang="0">
                <a:pos x="238" y="183"/>
              </a:cxn>
              <a:cxn ang="0">
                <a:pos x="327" y="245"/>
              </a:cxn>
              <a:cxn ang="0">
                <a:pos x="377" y="210"/>
              </a:cxn>
              <a:cxn ang="0">
                <a:pos x="374" y="112"/>
              </a:cxn>
              <a:cxn ang="0">
                <a:pos x="489" y="0"/>
              </a:cxn>
              <a:cxn ang="0">
                <a:pos x="547" y="54"/>
              </a:cxn>
              <a:cxn ang="0">
                <a:pos x="547" y="210"/>
              </a:cxn>
              <a:cxn ang="0">
                <a:pos x="626" y="313"/>
              </a:cxn>
              <a:cxn ang="0">
                <a:pos x="456" y="319"/>
              </a:cxn>
              <a:cxn ang="0">
                <a:pos x="432" y="374"/>
              </a:cxn>
              <a:cxn ang="0">
                <a:pos x="338" y="343"/>
              </a:cxn>
              <a:cxn ang="0">
                <a:pos x="424" y="425"/>
              </a:cxn>
              <a:cxn ang="0">
                <a:pos x="119" y="299"/>
              </a:cxn>
              <a:cxn ang="0">
                <a:pos x="90" y="238"/>
              </a:cxn>
              <a:cxn ang="0">
                <a:pos x="87" y="210"/>
              </a:cxn>
              <a:cxn ang="0">
                <a:pos x="0" y="160"/>
              </a:cxn>
              <a:cxn ang="0">
                <a:pos x="31" y="108"/>
              </a:cxn>
            </a:cxnLst>
            <a:rect l="0" t="0" r="r" b="b"/>
            <a:pathLst>
              <a:path w="626" h="425">
                <a:moveTo>
                  <a:pt x="31" y="101"/>
                </a:moveTo>
                <a:lnTo>
                  <a:pt x="176" y="160"/>
                </a:lnTo>
                <a:lnTo>
                  <a:pt x="238" y="136"/>
                </a:lnTo>
                <a:lnTo>
                  <a:pt x="259" y="163"/>
                </a:lnTo>
                <a:lnTo>
                  <a:pt x="238" y="183"/>
                </a:lnTo>
                <a:lnTo>
                  <a:pt x="327" y="245"/>
                </a:lnTo>
                <a:lnTo>
                  <a:pt x="377" y="210"/>
                </a:lnTo>
                <a:lnTo>
                  <a:pt x="374" y="112"/>
                </a:lnTo>
                <a:lnTo>
                  <a:pt x="489" y="0"/>
                </a:lnTo>
                <a:lnTo>
                  <a:pt x="547" y="54"/>
                </a:lnTo>
                <a:lnTo>
                  <a:pt x="547" y="210"/>
                </a:lnTo>
                <a:lnTo>
                  <a:pt x="626" y="313"/>
                </a:lnTo>
                <a:lnTo>
                  <a:pt x="456" y="319"/>
                </a:lnTo>
                <a:lnTo>
                  <a:pt x="432" y="374"/>
                </a:lnTo>
                <a:lnTo>
                  <a:pt x="338" y="343"/>
                </a:lnTo>
                <a:lnTo>
                  <a:pt x="424" y="425"/>
                </a:lnTo>
                <a:lnTo>
                  <a:pt x="119" y="299"/>
                </a:lnTo>
                <a:lnTo>
                  <a:pt x="90" y="238"/>
                </a:lnTo>
                <a:lnTo>
                  <a:pt x="87" y="210"/>
                </a:lnTo>
                <a:lnTo>
                  <a:pt x="0" y="160"/>
                </a:lnTo>
                <a:lnTo>
                  <a:pt x="31" y="10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7" name="Rectangle 201"/>
          <p:cNvSpPr>
            <a:spLocks noChangeArrowheads="1"/>
          </p:cNvSpPr>
          <p:nvPr/>
        </p:nvSpPr>
        <p:spPr bwMode="auto">
          <a:xfrm>
            <a:off x="1503412" y="1528332"/>
            <a:ext cx="26854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CADDO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8" name="Rectangle 202"/>
          <p:cNvSpPr>
            <a:spLocks noChangeArrowheads="1"/>
          </p:cNvSpPr>
          <p:nvPr/>
        </p:nvSpPr>
        <p:spPr bwMode="auto">
          <a:xfrm>
            <a:off x="1834647" y="1172831"/>
            <a:ext cx="3287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BOSSIER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9" name="Rectangle 203"/>
          <p:cNvSpPr>
            <a:spLocks noChangeArrowheads="1"/>
          </p:cNvSpPr>
          <p:nvPr/>
        </p:nvSpPr>
        <p:spPr bwMode="auto">
          <a:xfrm>
            <a:off x="2602007" y="1114059"/>
            <a:ext cx="42905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CLAIBORNE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10" name="Rectangle 204"/>
          <p:cNvSpPr>
            <a:spLocks noChangeArrowheads="1"/>
          </p:cNvSpPr>
          <p:nvPr/>
        </p:nvSpPr>
        <p:spPr bwMode="auto">
          <a:xfrm>
            <a:off x="3512902" y="1167097"/>
            <a:ext cx="23922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UNION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11" name="Rectangle 205"/>
          <p:cNvSpPr>
            <a:spLocks noChangeArrowheads="1"/>
          </p:cNvSpPr>
          <p:nvPr/>
        </p:nvSpPr>
        <p:spPr bwMode="auto">
          <a:xfrm>
            <a:off x="4078019" y="1088256"/>
            <a:ext cx="4861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MOREHOUSE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12" name="Rectangle 206"/>
          <p:cNvSpPr>
            <a:spLocks noChangeArrowheads="1"/>
          </p:cNvSpPr>
          <p:nvPr/>
        </p:nvSpPr>
        <p:spPr bwMode="auto">
          <a:xfrm>
            <a:off x="4661182" y="1122659"/>
            <a:ext cx="2129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WEST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13" name="Rectangle 207"/>
          <p:cNvSpPr>
            <a:spLocks noChangeArrowheads="1"/>
          </p:cNvSpPr>
          <p:nvPr/>
        </p:nvSpPr>
        <p:spPr bwMode="auto">
          <a:xfrm>
            <a:off x="4978615" y="1122659"/>
            <a:ext cx="19292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EAST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1" name="Rectangle 208"/>
          <p:cNvSpPr>
            <a:spLocks noChangeArrowheads="1"/>
          </p:cNvSpPr>
          <p:nvPr/>
        </p:nvSpPr>
        <p:spPr bwMode="auto">
          <a:xfrm>
            <a:off x="1684212" y="2292372"/>
            <a:ext cx="3117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DESOTO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2" name="Rectangle 209"/>
          <p:cNvSpPr>
            <a:spLocks noChangeArrowheads="1"/>
          </p:cNvSpPr>
          <p:nvPr/>
        </p:nvSpPr>
        <p:spPr bwMode="auto">
          <a:xfrm>
            <a:off x="2283195" y="2213532"/>
            <a:ext cx="15742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3" name="Rectangle 210"/>
          <p:cNvSpPr>
            <a:spLocks noChangeArrowheads="1"/>
          </p:cNvSpPr>
          <p:nvPr/>
        </p:nvSpPr>
        <p:spPr bwMode="auto">
          <a:xfrm>
            <a:off x="2282203" y="2298106"/>
            <a:ext cx="22687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RIVER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6" name="Rectangle 211"/>
          <p:cNvSpPr>
            <a:spLocks noChangeArrowheads="1"/>
          </p:cNvSpPr>
          <p:nvPr/>
        </p:nvSpPr>
        <p:spPr bwMode="auto">
          <a:xfrm>
            <a:off x="2602007" y="1925403"/>
            <a:ext cx="3750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BIENVILLE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8" name="Rectangle 212"/>
          <p:cNvSpPr>
            <a:spLocks noChangeArrowheads="1"/>
          </p:cNvSpPr>
          <p:nvPr/>
        </p:nvSpPr>
        <p:spPr bwMode="auto">
          <a:xfrm>
            <a:off x="3163727" y="1862330"/>
            <a:ext cx="35034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JACKSON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9" name="Rectangle 213"/>
          <p:cNvSpPr>
            <a:spLocks noChangeArrowheads="1"/>
          </p:cNvSpPr>
          <p:nvPr/>
        </p:nvSpPr>
        <p:spPr bwMode="auto">
          <a:xfrm>
            <a:off x="3029797" y="1502530"/>
            <a:ext cx="32256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LINCOLN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0" name="Rectangle 214"/>
          <p:cNvSpPr>
            <a:spLocks noChangeArrowheads="1"/>
          </p:cNvSpPr>
          <p:nvPr/>
        </p:nvSpPr>
        <p:spPr bwMode="auto">
          <a:xfrm>
            <a:off x="3630215" y="1766288"/>
            <a:ext cx="38275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OUACHITA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1" name="Rectangle 215"/>
          <p:cNvSpPr>
            <a:spLocks noChangeArrowheads="1"/>
          </p:cNvSpPr>
          <p:nvPr/>
        </p:nvSpPr>
        <p:spPr bwMode="auto">
          <a:xfrm>
            <a:off x="4212636" y="1746220"/>
            <a:ext cx="38121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RICHLAND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4" name="Rectangle 216"/>
          <p:cNvSpPr>
            <a:spLocks noChangeArrowheads="1"/>
          </p:cNvSpPr>
          <p:nvPr/>
        </p:nvSpPr>
        <p:spPr bwMode="auto">
          <a:xfrm>
            <a:off x="4898566" y="1804992"/>
            <a:ext cx="34571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MADISON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5" name="Rectangle 217"/>
          <p:cNvSpPr>
            <a:spLocks noChangeArrowheads="1"/>
          </p:cNvSpPr>
          <p:nvPr/>
        </p:nvSpPr>
        <p:spPr bwMode="auto">
          <a:xfrm>
            <a:off x="1949199" y="2925965"/>
            <a:ext cx="2716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SABINE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46" name="Rectangle 218"/>
          <p:cNvSpPr>
            <a:spLocks noChangeArrowheads="1"/>
          </p:cNvSpPr>
          <p:nvPr/>
        </p:nvSpPr>
        <p:spPr bwMode="auto">
          <a:xfrm>
            <a:off x="2694241" y="2272303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48" name="Rectangle 219"/>
          <p:cNvSpPr>
            <a:spLocks noChangeArrowheads="1"/>
          </p:cNvSpPr>
          <p:nvPr/>
        </p:nvSpPr>
        <p:spPr bwMode="auto">
          <a:xfrm>
            <a:off x="2695857" y="2356878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0" name="Rectangle 220"/>
          <p:cNvSpPr>
            <a:spLocks noChangeArrowheads="1"/>
          </p:cNvSpPr>
          <p:nvPr/>
        </p:nvSpPr>
        <p:spPr bwMode="auto">
          <a:xfrm>
            <a:off x="2698617" y="2440020"/>
            <a:ext cx="447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1" name="Rectangle 221"/>
          <p:cNvSpPr>
            <a:spLocks noChangeArrowheads="1"/>
          </p:cNvSpPr>
          <p:nvPr/>
        </p:nvSpPr>
        <p:spPr bwMode="auto">
          <a:xfrm>
            <a:off x="2694241" y="2523161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2" name="Rectangle 222"/>
          <p:cNvSpPr>
            <a:spLocks noChangeArrowheads="1"/>
          </p:cNvSpPr>
          <p:nvPr/>
        </p:nvSpPr>
        <p:spPr bwMode="auto">
          <a:xfrm>
            <a:off x="2694241" y="2607735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3" name="Rectangle 223"/>
          <p:cNvSpPr>
            <a:spLocks noChangeArrowheads="1"/>
          </p:cNvSpPr>
          <p:nvPr/>
        </p:nvSpPr>
        <p:spPr bwMode="auto">
          <a:xfrm>
            <a:off x="2710951" y="2690876"/>
            <a:ext cx="2006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4" name="Rectangle 224"/>
          <p:cNvSpPr>
            <a:spLocks noChangeArrowheads="1"/>
          </p:cNvSpPr>
          <p:nvPr/>
        </p:nvSpPr>
        <p:spPr bwMode="auto">
          <a:xfrm>
            <a:off x="2698617" y="2775451"/>
            <a:ext cx="447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5" name="Rectangle 225"/>
          <p:cNvSpPr>
            <a:spLocks noChangeArrowheads="1"/>
          </p:cNvSpPr>
          <p:nvPr/>
        </p:nvSpPr>
        <p:spPr bwMode="auto">
          <a:xfrm>
            <a:off x="2693096" y="2858593"/>
            <a:ext cx="571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6" name="Rectangle 226"/>
          <p:cNvSpPr>
            <a:spLocks noChangeArrowheads="1"/>
          </p:cNvSpPr>
          <p:nvPr/>
        </p:nvSpPr>
        <p:spPr bwMode="auto">
          <a:xfrm>
            <a:off x="2694241" y="2941734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7" name="Rectangle 227"/>
          <p:cNvSpPr>
            <a:spLocks noChangeArrowheads="1"/>
          </p:cNvSpPr>
          <p:nvPr/>
        </p:nvSpPr>
        <p:spPr bwMode="auto">
          <a:xfrm>
            <a:off x="2694241" y="3026309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8" name="Rectangle 228"/>
          <p:cNvSpPr>
            <a:spLocks noChangeArrowheads="1"/>
          </p:cNvSpPr>
          <p:nvPr/>
        </p:nvSpPr>
        <p:spPr bwMode="auto">
          <a:xfrm>
            <a:off x="2697237" y="3110884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9" name="Rectangle 229"/>
          <p:cNvSpPr>
            <a:spLocks noChangeArrowheads="1"/>
          </p:cNvSpPr>
          <p:nvPr/>
        </p:nvSpPr>
        <p:spPr bwMode="auto">
          <a:xfrm>
            <a:off x="2697237" y="3195458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66" name="Rectangle 230"/>
          <p:cNvSpPr>
            <a:spLocks noChangeArrowheads="1"/>
          </p:cNvSpPr>
          <p:nvPr/>
        </p:nvSpPr>
        <p:spPr bwMode="auto">
          <a:xfrm>
            <a:off x="2331499" y="1010849"/>
            <a:ext cx="6945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68" name="Rectangle 231"/>
          <p:cNvSpPr>
            <a:spLocks noChangeArrowheads="1"/>
          </p:cNvSpPr>
          <p:nvPr/>
        </p:nvSpPr>
        <p:spPr bwMode="auto">
          <a:xfrm>
            <a:off x="2335639" y="1093990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26" name="Rectangle 232"/>
          <p:cNvSpPr>
            <a:spLocks noChangeArrowheads="1"/>
          </p:cNvSpPr>
          <p:nvPr/>
        </p:nvSpPr>
        <p:spPr bwMode="auto">
          <a:xfrm>
            <a:off x="2334260" y="1178565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0" name="Rectangle 233"/>
          <p:cNvSpPr>
            <a:spLocks noChangeArrowheads="1"/>
          </p:cNvSpPr>
          <p:nvPr/>
        </p:nvSpPr>
        <p:spPr bwMode="auto">
          <a:xfrm>
            <a:off x="2335639" y="1261706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4" name="Rectangle 234"/>
          <p:cNvSpPr>
            <a:spLocks noChangeArrowheads="1"/>
          </p:cNvSpPr>
          <p:nvPr/>
        </p:nvSpPr>
        <p:spPr bwMode="auto">
          <a:xfrm>
            <a:off x="2337019" y="1346281"/>
            <a:ext cx="447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6" name="Rectangle 235"/>
          <p:cNvSpPr>
            <a:spLocks noChangeArrowheads="1"/>
          </p:cNvSpPr>
          <p:nvPr/>
        </p:nvSpPr>
        <p:spPr bwMode="auto">
          <a:xfrm>
            <a:off x="2335639" y="1430857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9" name="Rectangle 236"/>
          <p:cNvSpPr>
            <a:spLocks noChangeArrowheads="1"/>
          </p:cNvSpPr>
          <p:nvPr/>
        </p:nvSpPr>
        <p:spPr bwMode="auto">
          <a:xfrm>
            <a:off x="2334260" y="1513998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40" name="Rectangle 237"/>
          <p:cNvSpPr>
            <a:spLocks noChangeArrowheads="1"/>
          </p:cNvSpPr>
          <p:nvPr/>
        </p:nvSpPr>
        <p:spPr bwMode="auto">
          <a:xfrm>
            <a:off x="4741230" y="1277474"/>
            <a:ext cx="3518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CARROLL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41" name="Rectangle 238"/>
          <p:cNvSpPr>
            <a:spLocks noChangeArrowheads="1"/>
          </p:cNvSpPr>
          <p:nvPr/>
        </p:nvSpPr>
        <p:spPr bwMode="auto">
          <a:xfrm>
            <a:off x="3234113" y="2455787"/>
            <a:ext cx="1975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WINN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43" name="Rectangle 239"/>
          <p:cNvSpPr>
            <a:spLocks noChangeArrowheads="1"/>
          </p:cNvSpPr>
          <p:nvPr/>
        </p:nvSpPr>
        <p:spPr bwMode="auto">
          <a:xfrm>
            <a:off x="3747095" y="2213532"/>
            <a:ext cx="4012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CALDWELL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2" name="Rectangle 240"/>
          <p:cNvSpPr>
            <a:spLocks noChangeArrowheads="1"/>
          </p:cNvSpPr>
          <p:nvPr/>
        </p:nvSpPr>
        <p:spPr bwMode="auto">
          <a:xfrm>
            <a:off x="4281643" y="2203497"/>
            <a:ext cx="36732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FRANKLIN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6" name="Rectangle 241"/>
          <p:cNvSpPr>
            <a:spLocks noChangeArrowheads="1"/>
          </p:cNvSpPr>
          <p:nvPr/>
        </p:nvSpPr>
        <p:spPr bwMode="auto">
          <a:xfrm>
            <a:off x="4821279" y="2213532"/>
            <a:ext cx="29632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TENSAS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8" name="Rectangle 242"/>
          <p:cNvSpPr>
            <a:spLocks noChangeArrowheads="1"/>
          </p:cNvSpPr>
          <p:nvPr/>
        </p:nvSpPr>
        <p:spPr bwMode="auto">
          <a:xfrm>
            <a:off x="3242622" y="2974704"/>
            <a:ext cx="25928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GRANT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61" name="Rectangle 243"/>
          <p:cNvSpPr>
            <a:spLocks noChangeArrowheads="1"/>
          </p:cNvSpPr>
          <p:nvPr/>
        </p:nvSpPr>
        <p:spPr bwMode="auto">
          <a:xfrm>
            <a:off x="3672891" y="2855726"/>
            <a:ext cx="32256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LASALLE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64" name="Rectangle 244"/>
          <p:cNvSpPr>
            <a:spLocks noChangeArrowheads="1"/>
          </p:cNvSpPr>
          <p:nvPr/>
        </p:nvSpPr>
        <p:spPr bwMode="auto">
          <a:xfrm>
            <a:off x="4133967" y="2633538"/>
            <a:ext cx="4537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CATAHOULA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76" name="Rectangle 245"/>
          <p:cNvSpPr>
            <a:spLocks noChangeArrowheads="1"/>
          </p:cNvSpPr>
          <p:nvPr/>
        </p:nvSpPr>
        <p:spPr bwMode="auto">
          <a:xfrm>
            <a:off x="4517647" y="2837090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80" name="Rectangle 246"/>
          <p:cNvSpPr>
            <a:spLocks noChangeArrowheads="1"/>
          </p:cNvSpPr>
          <p:nvPr/>
        </p:nvSpPr>
        <p:spPr bwMode="auto">
          <a:xfrm>
            <a:off x="4517647" y="2921665"/>
            <a:ext cx="571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82" name="Rectangle 247"/>
          <p:cNvSpPr>
            <a:spLocks noChangeArrowheads="1"/>
          </p:cNvSpPr>
          <p:nvPr/>
        </p:nvSpPr>
        <p:spPr bwMode="auto">
          <a:xfrm>
            <a:off x="4517647" y="3004807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84" name="Rectangle 248"/>
          <p:cNvSpPr>
            <a:spLocks noChangeArrowheads="1"/>
          </p:cNvSpPr>
          <p:nvPr/>
        </p:nvSpPr>
        <p:spPr bwMode="auto">
          <a:xfrm>
            <a:off x="4517647" y="3089382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86" name="Rectangle 249"/>
          <p:cNvSpPr>
            <a:spLocks noChangeArrowheads="1"/>
          </p:cNvSpPr>
          <p:nvPr/>
        </p:nvSpPr>
        <p:spPr bwMode="auto">
          <a:xfrm>
            <a:off x="4517647" y="3172523"/>
            <a:ext cx="571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88" name="Rectangle 250"/>
          <p:cNvSpPr>
            <a:spLocks noChangeArrowheads="1"/>
          </p:cNvSpPr>
          <p:nvPr/>
        </p:nvSpPr>
        <p:spPr bwMode="auto">
          <a:xfrm>
            <a:off x="4517647" y="3255664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76" name="Rectangle 251"/>
          <p:cNvSpPr>
            <a:spLocks noChangeArrowheads="1"/>
          </p:cNvSpPr>
          <p:nvPr/>
        </p:nvSpPr>
        <p:spPr bwMode="auto">
          <a:xfrm>
            <a:off x="4517647" y="3340239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82" name="Rectangle 252"/>
          <p:cNvSpPr>
            <a:spLocks noChangeArrowheads="1"/>
          </p:cNvSpPr>
          <p:nvPr/>
        </p:nvSpPr>
        <p:spPr bwMode="auto">
          <a:xfrm>
            <a:off x="4536969" y="3423380"/>
            <a:ext cx="2006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11" name="Rectangle 253"/>
          <p:cNvSpPr>
            <a:spLocks noChangeArrowheads="1"/>
          </p:cNvSpPr>
          <p:nvPr/>
        </p:nvSpPr>
        <p:spPr bwMode="auto">
          <a:xfrm>
            <a:off x="4517647" y="3509388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24" name="Rectangle 254"/>
          <p:cNvSpPr>
            <a:spLocks noChangeArrowheads="1"/>
          </p:cNvSpPr>
          <p:nvPr/>
        </p:nvSpPr>
        <p:spPr bwMode="auto">
          <a:xfrm>
            <a:off x="2412928" y="3677104"/>
            <a:ext cx="3179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VERNON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53" name="Rectangle 255"/>
          <p:cNvSpPr>
            <a:spLocks noChangeArrowheads="1"/>
          </p:cNvSpPr>
          <p:nvPr/>
        </p:nvSpPr>
        <p:spPr bwMode="auto">
          <a:xfrm>
            <a:off x="3254816" y="3615465"/>
            <a:ext cx="3256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RAPIDES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90" name="Rectangle 256"/>
          <p:cNvSpPr>
            <a:spLocks noChangeArrowheads="1"/>
          </p:cNvSpPr>
          <p:nvPr/>
        </p:nvSpPr>
        <p:spPr bwMode="auto">
          <a:xfrm>
            <a:off x="3940747" y="3715808"/>
            <a:ext cx="4367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AVOYELLES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91" name="Rectangle 257"/>
          <p:cNvSpPr>
            <a:spLocks noChangeArrowheads="1"/>
          </p:cNvSpPr>
          <p:nvPr/>
        </p:nvSpPr>
        <p:spPr bwMode="auto">
          <a:xfrm>
            <a:off x="2204525" y="4227557"/>
            <a:ext cx="5201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BEAUREGARD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8" name="Rectangle 258"/>
          <p:cNvSpPr>
            <a:spLocks noChangeArrowheads="1"/>
          </p:cNvSpPr>
          <p:nvPr/>
        </p:nvSpPr>
        <p:spPr bwMode="auto">
          <a:xfrm>
            <a:off x="2998109" y="4365170"/>
            <a:ext cx="23613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ALLEN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9" name="Rectangle 259"/>
          <p:cNvSpPr>
            <a:spLocks noChangeArrowheads="1"/>
          </p:cNvSpPr>
          <p:nvPr/>
        </p:nvSpPr>
        <p:spPr bwMode="auto">
          <a:xfrm>
            <a:off x="3394209" y="4180253"/>
            <a:ext cx="47381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EVANGELINE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21" name="Rectangle 260"/>
          <p:cNvSpPr>
            <a:spLocks noChangeArrowheads="1"/>
          </p:cNvSpPr>
          <p:nvPr/>
        </p:nvSpPr>
        <p:spPr bwMode="auto">
          <a:xfrm>
            <a:off x="4005614" y="4316432"/>
            <a:ext cx="21761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SAINT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78" name="Rectangle 261"/>
          <p:cNvSpPr>
            <a:spLocks noChangeArrowheads="1"/>
          </p:cNvSpPr>
          <p:nvPr/>
        </p:nvSpPr>
        <p:spPr bwMode="auto">
          <a:xfrm>
            <a:off x="3984911" y="4399573"/>
            <a:ext cx="3025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LANDRY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79" name="Rectangle 262"/>
          <p:cNvSpPr>
            <a:spLocks noChangeArrowheads="1"/>
          </p:cNvSpPr>
          <p:nvPr/>
        </p:nvSpPr>
        <p:spPr bwMode="auto">
          <a:xfrm>
            <a:off x="4550770" y="4306398"/>
            <a:ext cx="27472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POINTE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90" name="Rectangle 263"/>
          <p:cNvSpPr>
            <a:spLocks noChangeArrowheads="1"/>
          </p:cNvSpPr>
          <p:nvPr/>
        </p:nvSpPr>
        <p:spPr bwMode="auto">
          <a:xfrm>
            <a:off x="4550770" y="4390972"/>
            <a:ext cx="31330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COUPEE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91" name="Rectangle 264"/>
          <p:cNvSpPr>
            <a:spLocks noChangeArrowheads="1"/>
          </p:cNvSpPr>
          <p:nvPr/>
        </p:nvSpPr>
        <p:spPr bwMode="auto">
          <a:xfrm>
            <a:off x="4810237" y="3883524"/>
            <a:ext cx="179031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WEST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30" name="Rectangle 265"/>
          <p:cNvSpPr>
            <a:spLocks noChangeArrowheads="1"/>
          </p:cNvSpPr>
          <p:nvPr/>
        </p:nvSpPr>
        <p:spPr bwMode="auto">
          <a:xfrm>
            <a:off x="4810237" y="3953765"/>
            <a:ext cx="319478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FELICIANA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31" name="Rectangle 266"/>
          <p:cNvSpPr>
            <a:spLocks noChangeArrowheads="1"/>
          </p:cNvSpPr>
          <p:nvPr/>
        </p:nvSpPr>
        <p:spPr bwMode="auto">
          <a:xfrm>
            <a:off x="5292221" y="3909556"/>
            <a:ext cx="19292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EAST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32" name="Rectangle 267"/>
          <p:cNvSpPr>
            <a:spLocks noChangeArrowheads="1"/>
          </p:cNvSpPr>
          <p:nvPr/>
        </p:nvSpPr>
        <p:spPr bwMode="auto">
          <a:xfrm>
            <a:off x="5220232" y="4008790"/>
            <a:ext cx="38275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FELICIANA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33" name="Rectangle 270"/>
          <p:cNvSpPr>
            <a:spLocks noChangeArrowheads="1"/>
          </p:cNvSpPr>
          <p:nvPr/>
        </p:nvSpPr>
        <p:spPr bwMode="auto">
          <a:xfrm>
            <a:off x="6173819" y="3935129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34" name="Rectangle 271"/>
          <p:cNvSpPr>
            <a:spLocks noChangeArrowheads="1"/>
          </p:cNvSpPr>
          <p:nvPr/>
        </p:nvSpPr>
        <p:spPr bwMode="auto">
          <a:xfrm>
            <a:off x="6173819" y="4018270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35" name="Rectangle 272"/>
          <p:cNvSpPr>
            <a:spLocks noChangeArrowheads="1"/>
          </p:cNvSpPr>
          <p:nvPr/>
        </p:nvSpPr>
        <p:spPr bwMode="auto">
          <a:xfrm>
            <a:off x="6172190" y="4102846"/>
            <a:ext cx="571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36" name="Rectangle 273"/>
          <p:cNvSpPr>
            <a:spLocks noChangeArrowheads="1"/>
          </p:cNvSpPr>
          <p:nvPr/>
        </p:nvSpPr>
        <p:spPr bwMode="auto">
          <a:xfrm>
            <a:off x="6188914" y="4185987"/>
            <a:ext cx="2006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37" name="Rectangle 274"/>
          <p:cNvSpPr>
            <a:spLocks noChangeArrowheads="1"/>
          </p:cNvSpPr>
          <p:nvPr/>
        </p:nvSpPr>
        <p:spPr bwMode="auto">
          <a:xfrm>
            <a:off x="6175200" y="4270561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38" name="Rectangle 275"/>
          <p:cNvSpPr>
            <a:spLocks noChangeArrowheads="1"/>
          </p:cNvSpPr>
          <p:nvPr/>
        </p:nvSpPr>
        <p:spPr bwMode="auto">
          <a:xfrm>
            <a:off x="6173819" y="4353702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39" name="Rectangle 276"/>
          <p:cNvSpPr>
            <a:spLocks noChangeArrowheads="1"/>
          </p:cNvSpPr>
          <p:nvPr/>
        </p:nvSpPr>
        <p:spPr bwMode="auto">
          <a:xfrm>
            <a:off x="6173819" y="4438277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0" name="Rectangle 277"/>
          <p:cNvSpPr>
            <a:spLocks noChangeArrowheads="1"/>
          </p:cNvSpPr>
          <p:nvPr/>
        </p:nvSpPr>
        <p:spPr bwMode="auto">
          <a:xfrm>
            <a:off x="6172190" y="4522852"/>
            <a:ext cx="571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1" name="Rectangle 278"/>
          <p:cNvSpPr>
            <a:spLocks noChangeArrowheads="1"/>
          </p:cNvSpPr>
          <p:nvPr/>
        </p:nvSpPr>
        <p:spPr bwMode="auto">
          <a:xfrm>
            <a:off x="6173819" y="4605993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2" name="Rectangle 279"/>
          <p:cNvSpPr>
            <a:spLocks noChangeArrowheads="1"/>
          </p:cNvSpPr>
          <p:nvPr/>
        </p:nvSpPr>
        <p:spPr bwMode="auto">
          <a:xfrm>
            <a:off x="2152081" y="4912756"/>
            <a:ext cx="42134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CALCASIEU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3" name="Rectangle 280"/>
          <p:cNvSpPr>
            <a:spLocks noChangeArrowheads="1"/>
          </p:cNvSpPr>
          <p:nvPr/>
        </p:nvSpPr>
        <p:spPr bwMode="auto">
          <a:xfrm>
            <a:off x="2879416" y="4895554"/>
            <a:ext cx="43986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JEFFERSON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4" name="Rectangle 281"/>
          <p:cNvSpPr>
            <a:spLocks noChangeArrowheads="1"/>
          </p:cNvSpPr>
          <p:nvPr/>
        </p:nvSpPr>
        <p:spPr bwMode="auto">
          <a:xfrm>
            <a:off x="2993968" y="4978696"/>
            <a:ext cx="22224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DAVIS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5" name="Rectangle 282"/>
          <p:cNvSpPr>
            <a:spLocks noChangeArrowheads="1"/>
          </p:cNvSpPr>
          <p:nvPr/>
        </p:nvSpPr>
        <p:spPr bwMode="auto">
          <a:xfrm>
            <a:off x="3471498" y="4832482"/>
            <a:ext cx="27626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ACADIA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6" name="Rectangle 283"/>
          <p:cNvSpPr>
            <a:spLocks noChangeArrowheads="1"/>
          </p:cNvSpPr>
          <p:nvPr/>
        </p:nvSpPr>
        <p:spPr bwMode="auto">
          <a:xfrm>
            <a:off x="2334260" y="5441708"/>
            <a:ext cx="3796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CAMERON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7" name="Rectangle 284"/>
          <p:cNvSpPr>
            <a:spLocks noChangeArrowheads="1"/>
          </p:cNvSpPr>
          <p:nvPr/>
        </p:nvSpPr>
        <p:spPr bwMode="auto">
          <a:xfrm>
            <a:off x="3489440" y="5456042"/>
            <a:ext cx="4074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VERMILION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" name="Rectangle 285"/>
          <p:cNvSpPr>
            <a:spLocks noChangeArrowheads="1"/>
          </p:cNvSpPr>
          <p:nvPr/>
        </p:nvSpPr>
        <p:spPr bwMode="auto">
          <a:xfrm>
            <a:off x="4294884" y="5963490"/>
            <a:ext cx="128100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9" name="Rectangle 286"/>
          <p:cNvSpPr>
            <a:spLocks noChangeArrowheads="1"/>
          </p:cNvSpPr>
          <p:nvPr/>
        </p:nvSpPr>
        <p:spPr bwMode="auto">
          <a:xfrm rot="18420000">
            <a:off x="3837250" y="4923736"/>
            <a:ext cx="367088" cy="7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LAFAYETTE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0" name="Rectangle 287"/>
          <p:cNvSpPr>
            <a:spLocks noChangeArrowheads="1"/>
          </p:cNvSpPr>
          <p:nvPr/>
        </p:nvSpPr>
        <p:spPr bwMode="auto">
          <a:xfrm>
            <a:off x="4363070" y="4864018"/>
            <a:ext cx="21761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SAINT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1" name="Rectangle 288"/>
          <p:cNvSpPr>
            <a:spLocks noChangeArrowheads="1"/>
          </p:cNvSpPr>
          <p:nvPr/>
        </p:nvSpPr>
        <p:spPr bwMode="auto">
          <a:xfrm>
            <a:off x="4343749" y="4947159"/>
            <a:ext cx="28398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MARTIN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2" name="Rectangle 289"/>
          <p:cNvSpPr>
            <a:spLocks noChangeArrowheads="1"/>
          </p:cNvSpPr>
          <p:nvPr/>
        </p:nvSpPr>
        <p:spPr bwMode="auto">
          <a:xfrm>
            <a:off x="4307865" y="5335630"/>
            <a:ext cx="2423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IBERIA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3" name="Rectangle 292"/>
          <p:cNvSpPr>
            <a:spLocks noChangeArrowheads="1"/>
          </p:cNvSpPr>
          <p:nvPr/>
        </p:nvSpPr>
        <p:spPr bwMode="auto">
          <a:xfrm>
            <a:off x="5057284" y="5487579"/>
            <a:ext cx="1142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4" name="Rectangle 293"/>
          <p:cNvSpPr>
            <a:spLocks noChangeArrowheads="1"/>
          </p:cNvSpPr>
          <p:nvPr/>
        </p:nvSpPr>
        <p:spPr bwMode="auto">
          <a:xfrm>
            <a:off x="5056023" y="5570720"/>
            <a:ext cx="28398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MARTIN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5" name="Rectangle 294"/>
          <p:cNvSpPr>
            <a:spLocks noChangeArrowheads="1"/>
          </p:cNvSpPr>
          <p:nvPr/>
        </p:nvSpPr>
        <p:spPr bwMode="auto">
          <a:xfrm>
            <a:off x="6435809" y="3956632"/>
            <a:ext cx="50931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WASHINGTON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6" name="Rectangle 295"/>
          <p:cNvSpPr>
            <a:spLocks noChangeArrowheads="1"/>
          </p:cNvSpPr>
          <p:nvPr/>
        </p:nvSpPr>
        <p:spPr bwMode="auto">
          <a:xfrm>
            <a:off x="5205618" y="4422509"/>
            <a:ext cx="162055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EAST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7" name="Rectangle 296"/>
          <p:cNvSpPr>
            <a:spLocks noChangeArrowheads="1"/>
          </p:cNvSpPr>
          <p:nvPr/>
        </p:nvSpPr>
        <p:spPr bwMode="auto">
          <a:xfrm>
            <a:off x="5222901" y="4491315"/>
            <a:ext cx="21298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BATON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8" name="Rectangle 297"/>
          <p:cNvSpPr>
            <a:spLocks noChangeArrowheads="1"/>
          </p:cNvSpPr>
          <p:nvPr/>
        </p:nvSpPr>
        <p:spPr bwMode="auto">
          <a:xfrm>
            <a:off x="5238471" y="4561556"/>
            <a:ext cx="226876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ROUGE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9" name="Rectangle 301"/>
          <p:cNvSpPr>
            <a:spLocks noChangeArrowheads="1"/>
          </p:cNvSpPr>
          <p:nvPr/>
        </p:nvSpPr>
        <p:spPr bwMode="auto">
          <a:xfrm>
            <a:off x="4908228" y="5000198"/>
            <a:ext cx="3750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IBERVILLE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0" name="Rectangle 302"/>
          <p:cNvSpPr>
            <a:spLocks noChangeArrowheads="1"/>
          </p:cNvSpPr>
          <p:nvPr/>
        </p:nvSpPr>
        <p:spPr bwMode="auto">
          <a:xfrm>
            <a:off x="4937210" y="4530019"/>
            <a:ext cx="179031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WEST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1" name="Rectangle 303"/>
          <p:cNvSpPr>
            <a:spLocks noChangeArrowheads="1"/>
          </p:cNvSpPr>
          <p:nvPr/>
        </p:nvSpPr>
        <p:spPr bwMode="auto">
          <a:xfrm>
            <a:off x="4946872" y="4601693"/>
            <a:ext cx="21298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BATON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2" name="Rectangle 304"/>
          <p:cNvSpPr>
            <a:spLocks noChangeArrowheads="1"/>
          </p:cNvSpPr>
          <p:nvPr/>
        </p:nvSpPr>
        <p:spPr bwMode="auto">
          <a:xfrm>
            <a:off x="4962443" y="4670500"/>
            <a:ext cx="226876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ROUGE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3" name="Rectangle 305"/>
          <p:cNvSpPr>
            <a:spLocks noChangeArrowheads="1"/>
          </p:cNvSpPr>
          <p:nvPr/>
        </p:nvSpPr>
        <p:spPr bwMode="auto">
          <a:xfrm>
            <a:off x="5447864" y="4993030"/>
            <a:ext cx="365779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ASCENSION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4" name="Rectangle 307"/>
          <p:cNvSpPr>
            <a:spLocks noChangeArrowheads="1"/>
          </p:cNvSpPr>
          <p:nvPr/>
        </p:nvSpPr>
        <p:spPr bwMode="auto">
          <a:xfrm>
            <a:off x="5986121" y="5150712"/>
            <a:ext cx="204609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JOHN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65" name="Rectangle 310"/>
          <p:cNvSpPr>
            <a:spLocks noChangeArrowheads="1"/>
          </p:cNvSpPr>
          <p:nvPr/>
        </p:nvSpPr>
        <p:spPr bwMode="auto">
          <a:xfrm>
            <a:off x="6044086" y="5554951"/>
            <a:ext cx="4167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6" name="Rectangle 311"/>
          <p:cNvSpPr>
            <a:spLocks noChangeArrowheads="1"/>
          </p:cNvSpPr>
          <p:nvPr/>
        </p:nvSpPr>
        <p:spPr bwMode="auto">
          <a:xfrm>
            <a:off x="6082730" y="5638092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7" name="Rectangle 312"/>
          <p:cNvSpPr>
            <a:spLocks noChangeArrowheads="1"/>
          </p:cNvSpPr>
          <p:nvPr/>
        </p:nvSpPr>
        <p:spPr bwMode="auto">
          <a:xfrm>
            <a:off x="6155683" y="5722667"/>
            <a:ext cx="447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8" name="Rectangle 313"/>
          <p:cNvSpPr>
            <a:spLocks noChangeArrowheads="1"/>
          </p:cNvSpPr>
          <p:nvPr/>
        </p:nvSpPr>
        <p:spPr bwMode="auto">
          <a:xfrm>
            <a:off x="6194273" y="5805809"/>
            <a:ext cx="571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9" name="Rectangle 314"/>
          <p:cNvSpPr>
            <a:spLocks noChangeArrowheads="1"/>
          </p:cNvSpPr>
          <p:nvPr/>
        </p:nvSpPr>
        <p:spPr bwMode="auto">
          <a:xfrm>
            <a:off x="6251108" y="5890383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0" name="Rectangle 315"/>
          <p:cNvSpPr>
            <a:spLocks noChangeArrowheads="1"/>
          </p:cNvSpPr>
          <p:nvPr/>
        </p:nvSpPr>
        <p:spPr bwMode="auto">
          <a:xfrm>
            <a:off x="6288136" y="5974958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1" name="Rectangle 316"/>
          <p:cNvSpPr>
            <a:spLocks noChangeArrowheads="1"/>
          </p:cNvSpPr>
          <p:nvPr/>
        </p:nvSpPr>
        <p:spPr bwMode="auto">
          <a:xfrm>
            <a:off x="6346102" y="6058099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2" name="Rectangle 317"/>
          <p:cNvSpPr>
            <a:spLocks noChangeArrowheads="1"/>
          </p:cNvSpPr>
          <p:nvPr/>
        </p:nvSpPr>
        <p:spPr bwMode="auto">
          <a:xfrm>
            <a:off x="6401307" y="6142673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3" name="Rectangle 318"/>
          <p:cNvSpPr>
            <a:spLocks noChangeArrowheads="1"/>
          </p:cNvSpPr>
          <p:nvPr/>
        </p:nvSpPr>
        <p:spPr bwMode="auto">
          <a:xfrm>
            <a:off x="6476071" y="6225815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4" name="Rectangle 320"/>
          <p:cNvSpPr>
            <a:spLocks noChangeArrowheads="1"/>
          </p:cNvSpPr>
          <p:nvPr/>
        </p:nvSpPr>
        <p:spPr bwMode="auto">
          <a:xfrm>
            <a:off x="6513336" y="5315561"/>
            <a:ext cx="30868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J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5" name="Rectangle 321"/>
          <p:cNvSpPr>
            <a:spLocks noChangeArrowheads="1"/>
          </p:cNvSpPr>
          <p:nvPr/>
        </p:nvSpPr>
        <p:spPr bwMode="auto">
          <a:xfrm>
            <a:off x="6527136" y="5384368"/>
            <a:ext cx="416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6" name="Rectangle 322"/>
          <p:cNvSpPr>
            <a:spLocks noChangeArrowheads="1"/>
          </p:cNvSpPr>
          <p:nvPr/>
        </p:nvSpPr>
        <p:spPr bwMode="auto">
          <a:xfrm>
            <a:off x="6567161" y="5454608"/>
            <a:ext cx="37041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7" name="Rectangle 323"/>
          <p:cNvSpPr>
            <a:spLocks noChangeArrowheads="1"/>
          </p:cNvSpPr>
          <p:nvPr/>
        </p:nvSpPr>
        <p:spPr bwMode="auto">
          <a:xfrm>
            <a:off x="6582342" y="5523415"/>
            <a:ext cx="37041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8" name="Rectangle 324"/>
          <p:cNvSpPr>
            <a:spLocks noChangeArrowheads="1"/>
          </p:cNvSpPr>
          <p:nvPr/>
        </p:nvSpPr>
        <p:spPr bwMode="auto">
          <a:xfrm>
            <a:off x="6590623" y="5592221"/>
            <a:ext cx="416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9" name="Rectangle 325"/>
          <p:cNvSpPr>
            <a:spLocks noChangeArrowheads="1"/>
          </p:cNvSpPr>
          <p:nvPr/>
        </p:nvSpPr>
        <p:spPr bwMode="auto">
          <a:xfrm>
            <a:off x="6612705" y="5662462"/>
            <a:ext cx="44759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80" name="Rectangle 326"/>
          <p:cNvSpPr>
            <a:spLocks noChangeArrowheads="1"/>
          </p:cNvSpPr>
          <p:nvPr/>
        </p:nvSpPr>
        <p:spPr bwMode="auto">
          <a:xfrm>
            <a:off x="6620986" y="5731268"/>
            <a:ext cx="416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81" name="Rectangle 327"/>
          <p:cNvSpPr>
            <a:spLocks noChangeArrowheads="1"/>
          </p:cNvSpPr>
          <p:nvPr/>
        </p:nvSpPr>
        <p:spPr bwMode="auto">
          <a:xfrm>
            <a:off x="6624918" y="5801508"/>
            <a:ext cx="47846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82" name="Rectangle 328"/>
          <p:cNvSpPr>
            <a:spLocks noChangeArrowheads="1"/>
          </p:cNvSpPr>
          <p:nvPr/>
        </p:nvSpPr>
        <p:spPr bwMode="auto">
          <a:xfrm>
            <a:off x="6635973" y="5870314"/>
            <a:ext cx="44759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83" name="Rectangle 329"/>
          <p:cNvSpPr>
            <a:spLocks noChangeArrowheads="1"/>
          </p:cNvSpPr>
          <p:nvPr/>
        </p:nvSpPr>
        <p:spPr bwMode="auto">
          <a:xfrm>
            <a:off x="6836289" y="5542050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84" name="Rectangle 330"/>
          <p:cNvSpPr>
            <a:spLocks noChangeArrowheads="1"/>
          </p:cNvSpPr>
          <p:nvPr/>
        </p:nvSpPr>
        <p:spPr bwMode="auto">
          <a:xfrm>
            <a:off x="6894255" y="5626625"/>
            <a:ext cx="4167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85" name="Rectangle 331"/>
          <p:cNvSpPr>
            <a:spLocks noChangeArrowheads="1"/>
          </p:cNvSpPr>
          <p:nvPr/>
        </p:nvSpPr>
        <p:spPr bwMode="auto">
          <a:xfrm>
            <a:off x="6950605" y="5711200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86" name="Rectangle 332"/>
          <p:cNvSpPr>
            <a:spLocks noChangeArrowheads="1"/>
          </p:cNvSpPr>
          <p:nvPr/>
        </p:nvSpPr>
        <p:spPr bwMode="auto">
          <a:xfrm>
            <a:off x="7025120" y="5795774"/>
            <a:ext cx="571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87" name="Rectangle 333"/>
          <p:cNvSpPr>
            <a:spLocks noChangeArrowheads="1"/>
          </p:cNvSpPr>
          <p:nvPr/>
        </p:nvSpPr>
        <p:spPr bwMode="auto">
          <a:xfrm>
            <a:off x="7101276" y="5878915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88" name="Rectangle 334"/>
          <p:cNvSpPr>
            <a:spLocks noChangeArrowheads="1"/>
          </p:cNvSpPr>
          <p:nvPr/>
        </p:nvSpPr>
        <p:spPr bwMode="auto">
          <a:xfrm>
            <a:off x="7175805" y="5962056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89" name="Rectangle 335"/>
          <p:cNvSpPr>
            <a:spLocks noChangeArrowheads="1"/>
          </p:cNvSpPr>
          <p:nvPr/>
        </p:nvSpPr>
        <p:spPr bwMode="auto">
          <a:xfrm>
            <a:off x="7250332" y="6046631"/>
            <a:ext cx="6173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90" name="Rectangle 336"/>
          <p:cNvSpPr>
            <a:spLocks noChangeArrowheads="1"/>
          </p:cNvSpPr>
          <p:nvPr/>
        </p:nvSpPr>
        <p:spPr bwMode="auto">
          <a:xfrm>
            <a:off x="7362124" y="6129773"/>
            <a:ext cx="4012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I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91" name="Rectangle 337"/>
          <p:cNvSpPr>
            <a:spLocks noChangeArrowheads="1"/>
          </p:cNvSpPr>
          <p:nvPr/>
        </p:nvSpPr>
        <p:spPr bwMode="auto">
          <a:xfrm>
            <a:off x="7457354" y="6214347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92" name="Rectangle 338"/>
          <p:cNvSpPr>
            <a:spLocks noChangeArrowheads="1"/>
          </p:cNvSpPr>
          <p:nvPr/>
        </p:nvSpPr>
        <p:spPr bwMode="auto">
          <a:xfrm>
            <a:off x="7569146" y="6297489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93" name="Rectangle 339"/>
          <p:cNvSpPr>
            <a:spLocks noChangeArrowheads="1"/>
          </p:cNvSpPr>
          <p:nvPr/>
        </p:nvSpPr>
        <p:spPr bwMode="auto">
          <a:xfrm>
            <a:off x="7643194" y="6382064"/>
            <a:ext cx="10958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94" name="Rectangle 340"/>
          <p:cNvSpPr>
            <a:spLocks noChangeArrowheads="1"/>
          </p:cNvSpPr>
          <p:nvPr/>
        </p:nvSpPr>
        <p:spPr bwMode="auto">
          <a:xfrm>
            <a:off x="7028533" y="5469497"/>
            <a:ext cx="520116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SAINT  BERNARD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95" name="Rectangle 341"/>
          <p:cNvSpPr>
            <a:spLocks noChangeArrowheads="1"/>
          </p:cNvSpPr>
          <p:nvPr/>
        </p:nvSpPr>
        <p:spPr bwMode="auto">
          <a:xfrm>
            <a:off x="7725648" y="4747568"/>
            <a:ext cx="6588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Orleans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96" name="Rectangle 342"/>
          <p:cNvSpPr>
            <a:spLocks noChangeArrowheads="1"/>
          </p:cNvSpPr>
          <p:nvPr/>
        </p:nvSpPr>
        <p:spPr bwMode="auto">
          <a:xfrm>
            <a:off x="5176937" y="5359998"/>
            <a:ext cx="40899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ASSUMPTION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97" name="Rectangle 344"/>
          <p:cNvSpPr>
            <a:spLocks noChangeArrowheads="1"/>
          </p:cNvSpPr>
          <p:nvPr/>
        </p:nvSpPr>
        <p:spPr bwMode="auto">
          <a:xfrm>
            <a:off x="5616242" y="5285458"/>
            <a:ext cx="26700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JAM 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98" name="Group 345"/>
          <p:cNvGrpSpPr>
            <a:grpSpLocks/>
          </p:cNvGrpSpPr>
          <p:nvPr/>
        </p:nvGrpSpPr>
        <p:grpSpPr bwMode="auto">
          <a:xfrm>
            <a:off x="1431645" y="907639"/>
            <a:ext cx="790823" cy="1205549"/>
            <a:chOff x="152" y="196"/>
            <a:chExt cx="573" cy="841"/>
          </a:xfrm>
          <a:noFill/>
        </p:grpSpPr>
        <p:sp>
          <p:nvSpPr>
            <p:cNvPr id="2342" name="Freeform 346"/>
            <p:cNvSpPr>
              <a:spLocks/>
            </p:cNvSpPr>
            <p:nvPr/>
          </p:nvSpPr>
          <p:spPr bwMode="auto">
            <a:xfrm>
              <a:off x="152" y="196"/>
              <a:ext cx="573" cy="8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29" y="0"/>
                </a:cxn>
                <a:cxn ang="0">
                  <a:pos x="257" y="299"/>
                </a:cxn>
                <a:cxn ang="0">
                  <a:pos x="314" y="542"/>
                </a:cxn>
                <a:cxn ang="0">
                  <a:pos x="400" y="678"/>
                </a:cxn>
                <a:cxn ang="0">
                  <a:pos x="573" y="814"/>
                </a:cxn>
                <a:cxn ang="0">
                  <a:pos x="429" y="814"/>
                </a:cxn>
                <a:cxn ang="0">
                  <a:pos x="372" y="733"/>
                </a:cxn>
                <a:cxn ang="0">
                  <a:pos x="229" y="705"/>
                </a:cxn>
                <a:cxn ang="0">
                  <a:pos x="114" y="841"/>
                </a:cxn>
                <a:cxn ang="0">
                  <a:pos x="0" y="841"/>
                </a:cxn>
                <a:cxn ang="0">
                  <a:pos x="29" y="0"/>
                </a:cxn>
              </a:cxnLst>
              <a:rect l="0" t="0" r="r" b="b"/>
              <a:pathLst>
                <a:path w="573" h="841">
                  <a:moveTo>
                    <a:pt x="29" y="0"/>
                  </a:moveTo>
                  <a:lnTo>
                    <a:pt x="229" y="0"/>
                  </a:lnTo>
                  <a:lnTo>
                    <a:pt x="257" y="299"/>
                  </a:lnTo>
                  <a:lnTo>
                    <a:pt x="314" y="542"/>
                  </a:lnTo>
                  <a:lnTo>
                    <a:pt x="400" y="678"/>
                  </a:lnTo>
                  <a:lnTo>
                    <a:pt x="573" y="814"/>
                  </a:lnTo>
                  <a:lnTo>
                    <a:pt x="429" y="814"/>
                  </a:lnTo>
                  <a:lnTo>
                    <a:pt x="372" y="733"/>
                  </a:lnTo>
                  <a:lnTo>
                    <a:pt x="229" y="705"/>
                  </a:lnTo>
                  <a:lnTo>
                    <a:pt x="114" y="841"/>
                  </a:lnTo>
                  <a:lnTo>
                    <a:pt x="0" y="841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43" name="Freeform 347"/>
            <p:cNvSpPr>
              <a:spLocks/>
            </p:cNvSpPr>
            <p:nvPr/>
          </p:nvSpPr>
          <p:spPr bwMode="auto">
            <a:xfrm>
              <a:off x="152" y="196"/>
              <a:ext cx="573" cy="8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29" y="0"/>
                </a:cxn>
                <a:cxn ang="0">
                  <a:pos x="257" y="299"/>
                </a:cxn>
                <a:cxn ang="0">
                  <a:pos x="314" y="542"/>
                </a:cxn>
                <a:cxn ang="0">
                  <a:pos x="400" y="678"/>
                </a:cxn>
                <a:cxn ang="0">
                  <a:pos x="573" y="814"/>
                </a:cxn>
                <a:cxn ang="0">
                  <a:pos x="429" y="814"/>
                </a:cxn>
                <a:cxn ang="0">
                  <a:pos x="372" y="733"/>
                </a:cxn>
                <a:cxn ang="0">
                  <a:pos x="229" y="705"/>
                </a:cxn>
                <a:cxn ang="0">
                  <a:pos x="114" y="841"/>
                </a:cxn>
                <a:cxn ang="0">
                  <a:pos x="0" y="841"/>
                </a:cxn>
                <a:cxn ang="0">
                  <a:pos x="29" y="0"/>
                </a:cxn>
              </a:cxnLst>
              <a:rect l="0" t="0" r="r" b="b"/>
              <a:pathLst>
                <a:path w="573" h="841">
                  <a:moveTo>
                    <a:pt x="29" y="0"/>
                  </a:moveTo>
                  <a:lnTo>
                    <a:pt x="229" y="0"/>
                  </a:lnTo>
                  <a:lnTo>
                    <a:pt x="257" y="299"/>
                  </a:lnTo>
                  <a:lnTo>
                    <a:pt x="314" y="542"/>
                  </a:lnTo>
                  <a:lnTo>
                    <a:pt x="400" y="678"/>
                  </a:lnTo>
                  <a:lnTo>
                    <a:pt x="573" y="814"/>
                  </a:lnTo>
                  <a:lnTo>
                    <a:pt x="429" y="814"/>
                  </a:lnTo>
                  <a:lnTo>
                    <a:pt x="372" y="733"/>
                  </a:lnTo>
                  <a:lnTo>
                    <a:pt x="229" y="705"/>
                  </a:lnTo>
                  <a:lnTo>
                    <a:pt x="114" y="841"/>
                  </a:lnTo>
                  <a:lnTo>
                    <a:pt x="0" y="841"/>
                  </a:lnTo>
                  <a:lnTo>
                    <a:pt x="29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99" name="Group 348"/>
          <p:cNvGrpSpPr>
            <a:grpSpLocks/>
          </p:cNvGrpSpPr>
          <p:nvPr/>
        </p:nvGrpSpPr>
        <p:grpSpPr bwMode="auto">
          <a:xfrm>
            <a:off x="1746318" y="907639"/>
            <a:ext cx="554817" cy="1166845"/>
            <a:chOff x="380" y="196"/>
            <a:chExt cx="402" cy="814"/>
          </a:xfrm>
          <a:noFill/>
        </p:grpSpPr>
        <p:sp>
          <p:nvSpPr>
            <p:cNvPr id="2340" name="Freeform 349"/>
            <p:cNvSpPr>
              <a:spLocks/>
            </p:cNvSpPr>
            <p:nvPr/>
          </p:nvSpPr>
          <p:spPr bwMode="auto">
            <a:xfrm>
              <a:off x="380" y="196"/>
              <a:ext cx="402" cy="8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9"/>
                </a:cxn>
                <a:cxn ang="0">
                  <a:pos x="86" y="542"/>
                </a:cxn>
                <a:cxn ang="0">
                  <a:pos x="172" y="678"/>
                </a:cxn>
                <a:cxn ang="0">
                  <a:pos x="345" y="814"/>
                </a:cxn>
                <a:cxn ang="0">
                  <a:pos x="373" y="814"/>
                </a:cxn>
                <a:cxn ang="0">
                  <a:pos x="373" y="678"/>
                </a:cxn>
                <a:cxn ang="0">
                  <a:pos x="402" y="651"/>
                </a:cxn>
                <a:cxn ang="0">
                  <a:pos x="345" y="651"/>
                </a:cxn>
                <a:cxn ang="0">
                  <a:pos x="345" y="272"/>
                </a:cxn>
                <a:cxn ang="0">
                  <a:pos x="316" y="272"/>
                </a:cxn>
                <a:cxn ang="0">
                  <a:pos x="345" y="190"/>
                </a:cxn>
                <a:cxn ang="0">
                  <a:pos x="287" y="54"/>
                </a:cxn>
                <a:cxn ang="0">
                  <a:pos x="316" y="0"/>
                </a:cxn>
                <a:cxn ang="0">
                  <a:pos x="0" y="0"/>
                </a:cxn>
              </a:cxnLst>
              <a:rect l="0" t="0" r="r" b="b"/>
              <a:pathLst>
                <a:path w="402" h="814">
                  <a:moveTo>
                    <a:pt x="0" y="0"/>
                  </a:moveTo>
                  <a:lnTo>
                    <a:pt x="29" y="299"/>
                  </a:lnTo>
                  <a:lnTo>
                    <a:pt x="86" y="542"/>
                  </a:lnTo>
                  <a:lnTo>
                    <a:pt x="172" y="678"/>
                  </a:lnTo>
                  <a:lnTo>
                    <a:pt x="345" y="814"/>
                  </a:lnTo>
                  <a:lnTo>
                    <a:pt x="373" y="814"/>
                  </a:lnTo>
                  <a:lnTo>
                    <a:pt x="373" y="678"/>
                  </a:lnTo>
                  <a:lnTo>
                    <a:pt x="402" y="651"/>
                  </a:lnTo>
                  <a:lnTo>
                    <a:pt x="345" y="651"/>
                  </a:lnTo>
                  <a:lnTo>
                    <a:pt x="345" y="272"/>
                  </a:lnTo>
                  <a:lnTo>
                    <a:pt x="316" y="272"/>
                  </a:lnTo>
                  <a:lnTo>
                    <a:pt x="345" y="190"/>
                  </a:lnTo>
                  <a:lnTo>
                    <a:pt x="287" y="54"/>
                  </a:lnTo>
                  <a:lnTo>
                    <a:pt x="3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41" name="Freeform 350"/>
            <p:cNvSpPr>
              <a:spLocks/>
            </p:cNvSpPr>
            <p:nvPr/>
          </p:nvSpPr>
          <p:spPr bwMode="auto">
            <a:xfrm>
              <a:off x="380" y="196"/>
              <a:ext cx="402" cy="8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9"/>
                </a:cxn>
                <a:cxn ang="0">
                  <a:pos x="86" y="542"/>
                </a:cxn>
                <a:cxn ang="0">
                  <a:pos x="172" y="678"/>
                </a:cxn>
                <a:cxn ang="0">
                  <a:pos x="345" y="814"/>
                </a:cxn>
                <a:cxn ang="0">
                  <a:pos x="373" y="814"/>
                </a:cxn>
                <a:cxn ang="0">
                  <a:pos x="373" y="678"/>
                </a:cxn>
                <a:cxn ang="0">
                  <a:pos x="402" y="651"/>
                </a:cxn>
                <a:cxn ang="0">
                  <a:pos x="345" y="651"/>
                </a:cxn>
                <a:cxn ang="0">
                  <a:pos x="345" y="272"/>
                </a:cxn>
                <a:cxn ang="0">
                  <a:pos x="316" y="272"/>
                </a:cxn>
                <a:cxn ang="0">
                  <a:pos x="345" y="190"/>
                </a:cxn>
                <a:cxn ang="0">
                  <a:pos x="287" y="54"/>
                </a:cxn>
                <a:cxn ang="0">
                  <a:pos x="316" y="0"/>
                </a:cxn>
                <a:cxn ang="0">
                  <a:pos x="0" y="0"/>
                </a:cxn>
              </a:cxnLst>
              <a:rect l="0" t="0" r="r" b="b"/>
              <a:pathLst>
                <a:path w="402" h="814">
                  <a:moveTo>
                    <a:pt x="0" y="0"/>
                  </a:moveTo>
                  <a:lnTo>
                    <a:pt x="29" y="299"/>
                  </a:lnTo>
                  <a:lnTo>
                    <a:pt x="86" y="542"/>
                  </a:lnTo>
                  <a:lnTo>
                    <a:pt x="172" y="678"/>
                  </a:lnTo>
                  <a:lnTo>
                    <a:pt x="345" y="814"/>
                  </a:lnTo>
                  <a:lnTo>
                    <a:pt x="373" y="814"/>
                  </a:lnTo>
                  <a:lnTo>
                    <a:pt x="373" y="678"/>
                  </a:lnTo>
                  <a:lnTo>
                    <a:pt x="402" y="651"/>
                  </a:lnTo>
                  <a:lnTo>
                    <a:pt x="345" y="651"/>
                  </a:lnTo>
                  <a:lnTo>
                    <a:pt x="345" y="272"/>
                  </a:lnTo>
                  <a:lnTo>
                    <a:pt x="316" y="272"/>
                  </a:lnTo>
                  <a:lnTo>
                    <a:pt x="345" y="190"/>
                  </a:lnTo>
                  <a:lnTo>
                    <a:pt x="287" y="54"/>
                  </a:lnTo>
                  <a:lnTo>
                    <a:pt x="316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0" name="Group 351"/>
          <p:cNvGrpSpPr>
            <a:grpSpLocks/>
          </p:cNvGrpSpPr>
          <p:nvPr/>
        </p:nvGrpSpPr>
        <p:grpSpPr bwMode="auto">
          <a:xfrm>
            <a:off x="2142420" y="907639"/>
            <a:ext cx="476149" cy="934623"/>
            <a:chOff x="667" y="196"/>
            <a:chExt cx="345" cy="652"/>
          </a:xfrm>
          <a:noFill/>
        </p:grpSpPr>
        <p:sp>
          <p:nvSpPr>
            <p:cNvPr id="2338" name="Freeform 352"/>
            <p:cNvSpPr>
              <a:spLocks/>
            </p:cNvSpPr>
            <p:nvPr/>
          </p:nvSpPr>
          <p:spPr bwMode="auto">
            <a:xfrm>
              <a:off x="667" y="196"/>
              <a:ext cx="345" cy="6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58" y="190"/>
                </a:cxn>
                <a:cxn ang="0">
                  <a:pos x="29" y="272"/>
                </a:cxn>
                <a:cxn ang="0">
                  <a:pos x="58" y="272"/>
                </a:cxn>
                <a:cxn ang="0">
                  <a:pos x="58" y="652"/>
                </a:cxn>
                <a:cxn ang="0">
                  <a:pos x="259" y="652"/>
                </a:cxn>
                <a:cxn ang="0">
                  <a:pos x="259" y="597"/>
                </a:cxn>
                <a:cxn ang="0">
                  <a:pos x="345" y="597"/>
                </a:cxn>
                <a:cxn ang="0">
                  <a:pos x="316" y="461"/>
                </a:cxn>
                <a:cxn ang="0">
                  <a:pos x="316" y="326"/>
                </a:cxn>
                <a:cxn ang="0">
                  <a:pos x="259" y="326"/>
                </a:cxn>
                <a:cxn ang="0">
                  <a:pos x="259" y="0"/>
                </a:cxn>
                <a:cxn ang="0">
                  <a:pos x="29" y="0"/>
                </a:cxn>
              </a:cxnLst>
              <a:rect l="0" t="0" r="r" b="b"/>
              <a:pathLst>
                <a:path w="345" h="652">
                  <a:moveTo>
                    <a:pt x="29" y="0"/>
                  </a:moveTo>
                  <a:lnTo>
                    <a:pt x="0" y="54"/>
                  </a:lnTo>
                  <a:lnTo>
                    <a:pt x="58" y="190"/>
                  </a:lnTo>
                  <a:lnTo>
                    <a:pt x="29" y="272"/>
                  </a:lnTo>
                  <a:lnTo>
                    <a:pt x="58" y="272"/>
                  </a:lnTo>
                  <a:lnTo>
                    <a:pt x="58" y="652"/>
                  </a:lnTo>
                  <a:lnTo>
                    <a:pt x="259" y="652"/>
                  </a:lnTo>
                  <a:lnTo>
                    <a:pt x="259" y="597"/>
                  </a:lnTo>
                  <a:lnTo>
                    <a:pt x="345" y="597"/>
                  </a:lnTo>
                  <a:lnTo>
                    <a:pt x="316" y="461"/>
                  </a:lnTo>
                  <a:lnTo>
                    <a:pt x="316" y="326"/>
                  </a:lnTo>
                  <a:lnTo>
                    <a:pt x="259" y="326"/>
                  </a:lnTo>
                  <a:lnTo>
                    <a:pt x="25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39" name="Freeform 353"/>
            <p:cNvSpPr>
              <a:spLocks/>
            </p:cNvSpPr>
            <p:nvPr/>
          </p:nvSpPr>
          <p:spPr bwMode="auto">
            <a:xfrm>
              <a:off x="667" y="196"/>
              <a:ext cx="345" cy="6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54"/>
                </a:cxn>
                <a:cxn ang="0">
                  <a:pos x="58" y="190"/>
                </a:cxn>
                <a:cxn ang="0">
                  <a:pos x="29" y="272"/>
                </a:cxn>
                <a:cxn ang="0">
                  <a:pos x="58" y="272"/>
                </a:cxn>
                <a:cxn ang="0">
                  <a:pos x="58" y="652"/>
                </a:cxn>
                <a:cxn ang="0">
                  <a:pos x="259" y="652"/>
                </a:cxn>
                <a:cxn ang="0">
                  <a:pos x="259" y="597"/>
                </a:cxn>
                <a:cxn ang="0">
                  <a:pos x="345" y="597"/>
                </a:cxn>
                <a:cxn ang="0">
                  <a:pos x="316" y="461"/>
                </a:cxn>
                <a:cxn ang="0">
                  <a:pos x="316" y="326"/>
                </a:cxn>
                <a:cxn ang="0">
                  <a:pos x="259" y="326"/>
                </a:cxn>
                <a:cxn ang="0">
                  <a:pos x="259" y="0"/>
                </a:cxn>
                <a:cxn ang="0">
                  <a:pos x="29" y="0"/>
                </a:cxn>
              </a:cxnLst>
              <a:rect l="0" t="0" r="r" b="b"/>
              <a:pathLst>
                <a:path w="345" h="652">
                  <a:moveTo>
                    <a:pt x="29" y="0"/>
                  </a:moveTo>
                  <a:lnTo>
                    <a:pt x="0" y="54"/>
                  </a:lnTo>
                  <a:lnTo>
                    <a:pt x="58" y="190"/>
                  </a:lnTo>
                  <a:lnTo>
                    <a:pt x="29" y="272"/>
                  </a:lnTo>
                  <a:lnTo>
                    <a:pt x="58" y="272"/>
                  </a:lnTo>
                  <a:lnTo>
                    <a:pt x="58" y="652"/>
                  </a:lnTo>
                  <a:lnTo>
                    <a:pt x="259" y="652"/>
                  </a:lnTo>
                  <a:lnTo>
                    <a:pt x="259" y="597"/>
                  </a:lnTo>
                  <a:lnTo>
                    <a:pt x="345" y="597"/>
                  </a:lnTo>
                  <a:lnTo>
                    <a:pt x="316" y="461"/>
                  </a:lnTo>
                  <a:lnTo>
                    <a:pt x="316" y="326"/>
                  </a:lnTo>
                  <a:lnTo>
                    <a:pt x="259" y="326"/>
                  </a:lnTo>
                  <a:lnTo>
                    <a:pt x="259" y="0"/>
                  </a:lnTo>
                  <a:lnTo>
                    <a:pt x="29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1" name="Group 354"/>
          <p:cNvGrpSpPr>
            <a:grpSpLocks/>
          </p:cNvGrpSpPr>
          <p:nvPr/>
        </p:nvGrpSpPr>
        <p:grpSpPr bwMode="auto">
          <a:xfrm>
            <a:off x="2501257" y="907639"/>
            <a:ext cx="670750" cy="660831"/>
            <a:chOff x="927" y="196"/>
            <a:chExt cx="486" cy="461"/>
          </a:xfrm>
          <a:noFill/>
        </p:grpSpPr>
        <p:sp>
          <p:nvSpPr>
            <p:cNvPr id="2336" name="Freeform 355"/>
            <p:cNvSpPr>
              <a:spLocks/>
            </p:cNvSpPr>
            <p:nvPr/>
          </p:nvSpPr>
          <p:spPr bwMode="auto">
            <a:xfrm>
              <a:off x="927" y="196"/>
              <a:ext cx="486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6"/>
                </a:cxn>
                <a:cxn ang="0">
                  <a:pos x="57" y="326"/>
                </a:cxn>
                <a:cxn ang="0">
                  <a:pos x="57" y="461"/>
                </a:cxn>
                <a:cxn ang="0">
                  <a:pos x="343" y="461"/>
                </a:cxn>
                <a:cxn ang="0">
                  <a:pos x="343" y="379"/>
                </a:cxn>
                <a:cxn ang="0">
                  <a:pos x="371" y="326"/>
                </a:cxn>
                <a:cxn ang="0">
                  <a:pos x="371" y="272"/>
                </a:cxn>
                <a:cxn ang="0">
                  <a:pos x="486" y="272"/>
                </a:cxn>
                <a:cxn ang="0">
                  <a:pos x="486" y="0"/>
                </a:cxn>
                <a:cxn ang="0">
                  <a:pos x="0" y="0"/>
                </a:cxn>
              </a:cxnLst>
              <a:rect l="0" t="0" r="r" b="b"/>
              <a:pathLst>
                <a:path w="486" h="461">
                  <a:moveTo>
                    <a:pt x="0" y="0"/>
                  </a:moveTo>
                  <a:lnTo>
                    <a:pt x="0" y="326"/>
                  </a:lnTo>
                  <a:lnTo>
                    <a:pt x="57" y="326"/>
                  </a:lnTo>
                  <a:lnTo>
                    <a:pt x="57" y="461"/>
                  </a:lnTo>
                  <a:lnTo>
                    <a:pt x="343" y="461"/>
                  </a:lnTo>
                  <a:lnTo>
                    <a:pt x="343" y="379"/>
                  </a:lnTo>
                  <a:lnTo>
                    <a:pt x="371" y="326"/>
                  </a:lnTo>
                  <a:lnTo>
                    <a:pt x="371" y="272"/>
                  </a:lnTo>
                  <a:lnTo>
                    <a:pt x="486" y="272"/>
                  </a:lnTo>
                  <a:lnTo>
                    <a:pt x="48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37" name="Freeform 356"/>
            <p:cNvSpPr>
              <a:spLocks/>
            </p:cNvSpPr>
            <p:nvPr/>
          </p:nvSpPr>
          <p:spPr bwMode="auto">
            <a:xfrm>
              <a:off x="927" y="196"/>
              <a:ext cx="486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6"/>
                </a:cxn>
                <a:cxn ang="0">
                  <a:pos x="57" y="326"/>
                </a:cxn>
                <a:cxn ang="0">
                  <a:pos x="57" y="461"/>
                </a:cxn>
                <a:cxn ang="0">
                  <a:pos x="343" y="461"/>
                </a:cxn>
                <a:cxn ang="0">
                  <a:pos x="343" y="379"/>
                </a:cxn>
                <a:cxn ang="0">
                  <a:pos x="371" y="326"/>
                </a:cxn>
                <a:cxn ang="0">
                  <a:pos x="371" y="272"/>
                </a:cxn>
                <a:cxn ang="0">
                  <a:pos x="486" y="272"/>
                </a:cxn>
                <a:cxn ang="0">
                  <a:pos x="486" y="0"/>
                </a:cxn>
                <a:cxn ang="0">
                  <a:pos x="0" y="0"/>
                </a:cxn>
              </a:cxnLst>
              <a:rect l="0" t="0" r="r" b="b"/>
              <a:pathLst>
                <a:path w="486" h="461">
                  <a:moveTo>
                    <a:pt x="0" y="0"/>
                  </a:moveTo>
                  <a:lnTo>
                    <a:pt x="0" y="326"/>
                  </a:lnTo>
                  <a:lnTo>
                    <a:pt x="57" y="326"/>
                  </a:lnTo>
                  <a:lnTo>
                    <a:pt x="57" y="461"/>
                  </a:lnTo>
                  <a:lnTo>
                    <a:pt x="343" y="461"/>
                  </a:lnTo>
                  <a:lnTo>
                    <a:pt x="343" y="379"/>
                  </a:lnTo>
                  <a:lnTo>
                    <a:pt x="371" y="326"/>
                  </a:lnTo>
                  <a:lnTo>
                    <a:pt x="371" y="272"/>
                  </a:lnTo>
                  <a:lnTo>
                    <a:pt x="486" y="272"/>
                  </a:lnTo>
                  <a:lnTo>
                    <a:pt x="486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2" name="Group 357"/>
          <p:cNvGrpSpPr>
            <a:grpSpLocks/>
          </p:cNvGrpSpPr>
          <p:nvPr/>
        </p:nvGrpSpPr>
        <p:grpSpPr bwMode="auto">
          <a:xfrm>
            <a:off x="3172007" y="907639"/>
            <a:ext cx="829466" cy="660831"/>
            <a:chOff x="1413" y="196"/>
            <a:chExt cx="601" cy="461"/>
          </a:xfrm>
          <a:noFill/>
        </p:grpSpPr>
        <p:sp>
          <p:nvSpPr>
            <p:cNvPr id="2334" name="Freeform 358"/>
            <p:cNvSpPr>
              <a:spLocks/>
            </p:cNvSpPr>
            <p:nvPr/>
          </p:nvSpPr>
          <p:spPr bwMode="auto">
            <a:xfrm>
              <a:off x="1413" y="196"/>
              <a:ext cx="601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2"/>
                </a:cxn>
                <a:cxn ang="0">
                  <a:pos x="57" y="272"/>
                </a:cxn>
                <a:cxn ang="0">
                  <a:pos x="172" y="326"/>
                </a:cxn>
                <a:cxn ang="0">
                  <a:pos x="172" y="379"/>
                </a:cxn>
                <a:cxn ang="0">
                  <a:pos x="287" y="379"/>
                </a:cxn>
                <a:cxn ang="0">
                  <a:pos x="287" y="461"/>
                </a:cxn>
                <a:cxn ang="0">
                  <a:pos x="401" y="461"/>
                </a:cxn>
                <a:cxn ang="0">
                  <a:pos x="601" y="326"/>
                </a:cxn>
                <a:cxn ang="0">
                  <a:pos x="601" y="190"/>
                </a:cxn>
                <a:cxn ang="0">
                  <a:pos x="572" y="136"/>
                </a:cxn>
                <a:cxn ang="0">
                  <a:pos x="601" y="0"/>
                </a:cxn>
                <a:cxn ang="0">
                  <a:pos x="0" y="0"/>
                </a:cxn>
              </a:cxnLst>
              <a:rect l="0" t="0" r="r" b="b"/>
              <a:pathLst>
                <a:path w="601" h="461">
                  <a:moveTo>
                    <a:pt x="0" y="0"/>
                  </a:moveTo>
                  <a:lnTo>
                    <a:pt x="0" y="272"/>
                  </a:lnTo>
                  <a:lnTo>
                    <a:pt x="57" y="272"/>
                  </a:lnTo>
                  <a:lnTo>
                    <a:pt x="172" y="326"/>
                  </a:lnTo>
                  <a:lnTo>
                    <a:pt x="172" y="379"/>
                  </a:lnTo>
                  <a:lnTo>
                    <a:pt x="287" y="379"/>
                  </a:lnTo>
                  <a:lnTo>
                    <a:pt x="287" y="461"/>
                  </a:lnTo>
                  <a:lnTo>
                    <a:pt x="401" y="461"/>
                  </a:lnTo>
                  <a:lnTo>
                    <a:pt x="601" y="326"/>
                  </a:lnTo>
                  <a:lnTo>
                    <a:pt x="601" y="190"/>
                  </a:lnTo>
                  <a:lnTo>
                    <a:pt x="572" y="136"/>
                  </a:lnTo>
                  <a:lnTo>
                    <a:pt x="60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35" name="Freeform 359"/>
            <p:cNvSpPr>
              <a:spLocks/>
            </p:cNvSpPr>
            <p:nvPr/>
          </p:nvSpPr>
          <p:spPr bwMode="auto">
            <a:xfrm>
              <a:off x="1413" y="196"/>
              <a:ext cx="601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2"/>
                </a:cxn>
                <a:cxn ang="0">
                  <a:pos x="57" y="272"/>
                </a:cxn>
                <a:cxn ang="0">
                  <a:pos x="172" y="326"/>
                </a:cxn>
                <a:cxn ang="0">
                  <a:pos x="172" y="379"/>
                </a:cxn>
                <a:cxn ang="0">
                  <a:pos x="287" y="379"/>
                </a:cxn>
                <a:cxn ang="0">
                  <a:pos x="287" y="461"/>
                </a:cxn>
                <a:cxn ang="0">
                  <a:pos x="401" y="461"/>
                </a:cxn>
                <a:cxn ang="0">
                  <a:pos x="601" y="326"/>
                </a:cxn>
                <a:cxn ang="0">
                  <a:pos x="601" y="190"/>
                </a:cxn>
                <a:cxn ang="0">
                  <a:pos x="572" y="136"/>
                </a:cxn>
                <a:cxn ang="0">
                  <a:pos x="601" y="0"/>
                </a:cxn>
                <a:cxn ang="0">
                  <a:pos x="0" y="0"/>
                </a:cxn>
              </a:cxnLst>
              <a:rect l="0" t="0" r="r" b="b"/>
              <a:pathLst>
                <a:path w="601" h="461">
                  <a:moveTo>
                    <a:pt x="0" y="0"/>
                  </a:moveTo>
                  <a:lnTo>
                    <a:pt x="0" y="272"/>
                  </a:lnTo>
                  <a:lnTo>
                    <a:pt x="57" y="272"/>
                  </a:lnTo>
                  <a:lnTo>
                    <a:pt x="172" y="326"/>
                  </a:lnTo>
                  <a:lnTo>
                    <a:pt x="172" y="379"/>
                  </a:lnTo>
                  <a:lnTo>
                    <a:pt x="287" y="379"/>
                  </a:lnTo>
                  <a:lnTo>
                    <a:pt x="287" y="461"/>
                  </a:lnTo>
                  <a:lnTo>
                    <a:pt x="401" y="461"/>
                  </a:lnTo>
                  <a:lnTo>
                    <a:pt x="601" y="326"/>
                  </a:lnTo>
                  <a:lnTo>
                    <a:pt x="601" y="190"/>
                  </a:lnTo>
                  <a:lnTo>
                    <a:pt x="572" y="136"/>
                  </a:lnTo>
                  <a:lnTo>
                    <a:pt x="601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3" name="Group 360"/>
          <p:cNvGrpSpPr>
            <a:grpSpLocks/>
          </p:cNvGrpSpPr>
          <p:nvPr/>
        </p:nvGrpSpPr>
        <p:grpSpPr bwMode="auto">
          <a:xfrm>
            <a:off x="3962830" y="907639"/>
            <a:ext cx="830847" cy="736804"/>
            <a:chOff x="1986" y="196"/>
            <a:chExt cx="602" cy="514"/>
          </a:xfrm>
          <a:noFill/>
        </p:grpSpPr>
        <p:sp>
          <p:nvSpPr>
            <p:cNvPr id="2332" name="Freeform 361"/>
            <p:cNvSpPr>
              <a:spLocks/>
            </p:cNvSpPr>
            <p:nvPr/>
          </p:nvSpPr>
          <p:spPr bwMode="auto">
            <a:xfrm>
              <a:off x="1986" y="196"/>
              <a:ext cx="602" cy="51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36"/>
                </a:cxn>
                <a:cxn ang="0">
                  <a:pos x="29" y="190"/>
                </a:cxn>
                <a:cxn ang="0">
                  <a:pos x="29" y="326"/>
                </a:cxn>
                <a:cxn ang="0">
                  <a:pos x="57" y="352"/>
                </a:cxn>
                <a:cxn ang="0">
                  <a:pos x="115" y="352"/>
                </a:cxn>
                <a:cxn ang="0">
                  <a:pos x="143" y="379"/>
                </a:cxn>
                <a:cxn ang="0">
                  <a:pos x="172" y="514"/>
                </a:cxn>
                <a:cxn ang="0">
                  <a:pos x="402" y="406"/>
                </a:cxn>
                <a:cxn ang="0">
                  <a:pos x="430" y="352"/>
                </a:cxn>
                <a:cxn ang="0">
                  <a:pos x="488" y="136"/>
                </a:cxn>
                <a:cxn ang="0">
                  <a:pos x="602" y="0"/>
                </a:cxn>
                <a:cxn ang="0">
                  <a:pos x="29" y="0"/>
                </a:cxn>
              </a:cxnLst>
              <a:rect l="0" t="0" r="r" b="b"/>
              <a:pathLst>
                <a:path w="602" h="514">
                  <a:moveTo>
                    <a:pt x="29" y="0"/>
                  </a:moveTo>
                  <a:lnTo>
                    <a:pt x="0" y="136"/>
                  </a:lnTo>
                  <a:lnTo>
                    <a:pt x="29" y="190"/>
                  </a:lnTo>
                  <a:lnTo>
                    <a:pt x="29" y="326"/>
                  </a:lnTo>
                  <a:lnTo>
                    <a:pt x="57" y="352"/>
                  </a:lnTo>
                  <a:lnTo>
                    <a:pt x="115" y="352"/>
                  </a:lnTo>
                  <a:lnTo>
                    <a:pt x="143" y="379"/>
                  </a:lnTo>
                  <a:lnTo>
                    <a:pt x="172" y="514"/>
                  </a:lnTo>
                  <a:lnTo>
                    <a:pt x="402" y="406"/>
                  </a:lnTo>
                  <a:lnTo>
                    <a:pt x="430" y="352"/>
                  </a:lnTo>
                  <a:lnTo>
                    <a:pt x="488" y="136"/>
                  </a:lnTo>
                  <a:lnTo>
                    <a:pt x="602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33" name="Freeform 362"/>
            <p:cNvSpPr>
              <a:spLocks/>
            </p:cNvSpPr>
            <p:nvPr/>
          </p:nvSpPr>
          <p:spPr bwMode="auto">
            <a:xfrm>
              <a:off x="1986" y="196"/>
              <a:ext cx="602" cy="51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36"/>
                </a:cxn>
                <a:cxn ang="0">
                  <a:pos x="29" y="190"/>
                </a:cxn>
                <a:cxn ang="0">
                  <a:pos x="29" y="326"/>
                </a:cxn>
                <a:cxn ang="0">
                  <a:pos x="57" y="352"/>
                </a:cxn>
                <a:cxn ang="0">
                  <a:pos x="115" y="352"/>
                </a:cxn>
                <a:cxn ang="0">
                  <a:pos x="143" y="379"/>
                </a:cxn>
                <a:cxn ang="0">
                  <a:pos x="172" y="514"/>
                </a:cxn>
                <a:cxn ang="0">
                  <a:pos x="402" y="406"/>
                </a:cxn>
                <a:cxn ang="0">
                  <a:pos x="430" y="352"/>
                </a:cxn>
                <a:cxn ang="0">
                  <a:pos x="488" y="136"/>
                </a:cxn>
                <a:cxn ang="0">
                  <a:pos x="602" y="0"/>
                </a:cxn>
                <a:cxn ang="0">
                  <a:pos x="29" y="0"/>
                </a:cxn>
              </a:cxnLst>
              <a:rect l="0" t="0" r="r" b="b"/>
              <a:pathLst>
                <a:path w="602" h="514">
                  <a:moveTo>
                    <a:pt x="29" y="0"/>
                  </a:moveTo>
                  <a:lnTo>
                    <a:pt x="0" y="136"/>
                  </a:lnTo>
                  <a:lnTo>
                    <a:pt x="29" y="190"/>
                  </a:lnTo>
                  <a:lnTo>
                    <a:pt x="29" y="326"/>
                  </a:lnTo>
                  <a:lnTo>
                    <a:pt x="57" y="352"/>
                  </a:lnTo>
                  <a:lnTo>
                    <a:pt x="115" y="352"/>
                  </a:lnTo>
                  <a:lnTo>
                    <a:pt x="143" y="379"/>
                  </a:lnTo>
                  <a:lnTo>
                    <a:pt x="172" y="514"/>
                  </a:lnTo>
                  <a:lnTo>
                    <a:pt x="402" y="406"/>
                  </a:lnTo>
                  <a:lnTo>
                    <a:pt x="430" y="352"/>
                  </a:lnTo>
                  <a:lnTo>
                    <a:pt x="488" y="136"/>
                  </a:lnTo>
                  <a:lnTo>
                    <a:pt x="602" y="0"/>
                  </a:lnTo>
                  <a:lnTo>
                    <a:pt x="29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4" name="Group 363"/>
          <p:cNvGrpSpPr>
            <a:grpSpLocks/>
          </p:cNvGrpSpPr>
          <p:nvPr/>
        </p:nvGrpSpPr>
        <p:grpSpPr bwMode="auto">
          <a:xfrm>
            <a:off x="4556291" y="907639"/>
            <a:ext cx="437506" cy="660831"/>
            <a:chOff x="2416" y="196"/>
            <a:chExt cx="317" cy="461"/>
          </a:xfrm>
          <a:noFill/>
        </p:grpSpPr>
        <p:sp>
          <p:nvSpPr>
            <p:cNvPr id="2330" name="Freeform 364"/>
            <p:cNvSpPr>
              <a:spLocks/>
            </p:cNvSpPr>
            <p:nvPr/>
          </p:nvSpPr>
          <p:spPr bwMode="auto">
            <a:xfrm>
              <a:off x="2416" y="196"/>
              <a:ext cx="317" cy="461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58" y="136"/>
                </a:cxn>
                <a:cxn ang="0">
                  <a:pos x="0" y="352"/>
                </a:cxn>
                <a:cxn ang="0">
                  <a:pos x="29" y="352"/>
                </a:cxn>
                <a:cxn ang="0">
                  <a:pos x="29" y="434"/>
                </a:cxn>
                <a:cxn ang="0">
                  <a:pos x="173" y="461"/>
                </a:cxn>
                <a:cxn ang="0">
                  <a:pos x="230" y="272"/>
                </a:cxn>
                <a:cxn ang="0">
                  <a:pos x="288" y="82"/>
                </a:cxn>
                <a:cxn ang="0">
                  <a:pos x="317" y="0"/>
                </a:cxn>
                <a:cxn ang="0">
                  <a:pos x="173" y="0"/>
                </a:cxn>
              </a:cxnLst>
              <a:rect l="0" t="0" r="r" b="b"/>
              <a:pathLst>
                <a:path w="317" h="461">
                  <a:moveTo>
                    <a:pt x="173" y="0"/>
                  </a:moveTo>
                  <a:lnTo>
                    <a:pt x="58" y="136"/>
                  </a:lnTo>
                  <a:lnTo>
                    <a:pt x="0" y="352"/>
                  </a:lnTo>
                  <a:lnTo>
                    <a:pt x="29" y="352"/>
                  </a:lnTo>
                  <a:lnTo>
                    <a:pt x="29" y="434"/>
                  </a:lnTo>
                  <a:lnTo>
                    <a:pt x="173" y="461"/>
                  </a:lnTo>
                  <a:lnTo>
                    <a:pt x="230" y="272"/>
                  </a:lnTo>
                  <a:lnTo>
                    <a:pt x="288" y="82"/>
                  </a:lnTo>
                  <a:lnTo>
                    <a:pt x="317" y="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31" name="Freeform 365"/>
            <p:cNvSpPr>
              <a:spLocks/>
            </p:cNvSpPr>
            <p:nvPr/>
          </p:nvSpPr>
          <p:spPr bwMode="auto">
            <a:xfrm>
              <a:off x="2416" y="196"/>
              <a:ext cx="317" cy="461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58" y="136"/>
                </a:cxn>
                <a:cxn ang="0">
                  <a:pos x="0" y="352"/>
                </a:cxn>
                <a:cxn ang="0">
                  <a:pos x="29" y="352"/>
                </a:cxn>
                <a:cxn ang="0">
                  <a:pos x="29" y="434"/>
                </a:cxn>
                <a:cxn ang="0">
                  <a:pos x="173" y="461"/>
                </a:cxn>
                <a:cxn ang="0">
                  <a:pos x="230" y="272"/>
                </a:cxn>
                <a:cxn ang="0">
                  <a:pos x="288" y="82"/>
                </a:cxn>
                <a:cxn ang="0">
                  <a:pos x="317" y="0"/>
                </a:cxn>
                <a:cxn ang="0">
                  <a:pos x="173" y="0"/>
                </a:cxn>
              </a:cxnLst>
              <a:rect l="0" t="0" r="r" b="b"/>
              <a:pathLst>
                <a:path w="317" h="461">
                  <a:moveTo>
                    <a:pt x="173" y="0"/>
                  </a:moveTo>
                  <a:lnTo>
                    <a:pt x="58" y="136"/>
                  </a:lnTo>
                  <a:lnTo>
                    <a:pt x="0" y="352"/>
                  </a:lnTo>
                  <a:lnTo>
                    <a:pt x="29" y="352"/>
                  </a:lnTo>
                  <a:lnTo>
                    <a:pt x="29" y="434"/>
                  </a:lnTo>
                  <a:lnTo>
                    <a:pt x="173" y="461"/>
                  </a:lnTo>
                  <a:lnTo>
                    <a:pt x="230" y="272"/>
                  </a:lnTo>
                  <a:lnTo>
                    <a:pt x="288" y="82"/>
                  </a:lnTo>
                  <a:lnTo>
                    <a:pt x="317" y="0"/>
                  </a:lnTo>
                  <a:lnTo>
                    <a:pt x="173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5" name="Group 366"/>
          <p:cNvGrpSpPr>
            <a:grpSpLocks/>
          </p:cNvGrpSpPr>
          <p:nvPr/>
        </p:nvGrpSpPr>
        <p:grpSpPr bwMode="auto">
          <a:xfrm>
            <a:off x="4796436" y="907639"/>
            <a:ext cx="513413" cy="699534"/>
            <a:chOff x="2590" y="196"/>
            <a:chExt cx="372" cy="488"/>
          </a:xfrm>
          <a:noFill/>
        </p:grpSpPr>
        <p:sp>
          <p:nvSpPr>
            <p:cNvPr id="2328" name="Freeform 367"/>
            <p:cNvSpPr>
              <a:spLocks/>
            </p:cNvSpPr>
            <p:nvPr/>
          </p:nvSpPr>
          <p:spPr bwMode="auto">
            <a:xfrm>
              <a:off x="2590" y="196"/>
              <a:ext cx="372" cy="48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15" y="82"/>
                </a:cxn>
                <a:cxn ang="0">
                  <a:pos x="57" y="272"/>
                </a:cxn>
                <a:cxn ang="0">
                  <a:pos x="0" y="461"/>
                </a:cxn>
                <a:cxn ang="0">
                  <a:pos x="0" y="488"/>
                </a:cxn>
                <a:cxn ang="0">
                  <a:pos x="315" y="488"/>
                </a:cxn>
                <a:cxn ang="0">
                  <a:pos x="372" y="379"/>
                </a:cxn>
                <a:cxn ang="0">
                  <a:pos x="257" y="407"/>
                </a:cxn>
                <a:cxn ang="0">
                  <a:pos x="344" y="299"/>
                </a:cxn>
                <a:cxn ang="0">
                  <a:pos x="228" y="272"/>
                </a:cxn>
                <a:cxn ang="0">
                  <a:pos x="315" y="163"/>
                </a:cxn>
                <a:cxn ang="0">
                  <a:pos x="315" y="54"/>
                </a:cxn>
                <a:cxn ang="0">
                  <a:pos x="257" y="27"/>
                </a:cxn>
                <a:cxn ang="0">
                  <a:pos x="228" y="109"/>
                </a:cxn>
                <a:cxn ang="0">
                  <a:pos x="201" y="54"/>
                </a:cxn>
                <a:cxn ang="0">
                  <a:pos x="228" y="0"/>
                </a:cxn>
                <a:cxn ang="0">
                  <a:pos x="143" y="0"/>
                </a:cxn>
              </a:cxnLst>
              <a:rect l="0" t="0" r="r" b="b"/>
              <a:pathLst>
                <a:path w="372" h="488">
                  <a:moveTo>
                    <a:pt x="143" y="0"/>
                  </a:moveTo>
                  <a:lnTo>
                    <a:pt x="115" y="82"/>
                  </a:lnTo>
                  <a:lnTo>
                    <a:pt x="57" y="272"/>
                  </a:lnTo>
                  <a:lnTo>
                    <a:pt x="0" y="461"/>
                  </a:lnTo>
                  <a:lnTo>
                    <a:pt x="0" y="488"/>
                  </a:lnTo>
                  <a:lnTo>
                    <a:pt x="315" y="488"/>
                  </a:lnTo>
                  <a:lnTo>
                    <a:pt x="372" y="379"/>
                  </a:lnTo>
                  <a:lnTo>
                    <a:pt x="257" y="407"/>
                  </a:lnTo>
                  <a:lnTo>
                    <a:pt x="344" y="299"/>
                  </a:lnTo>
                  <a:lnTo>
                    <a:pt x="228" y="272"/>
                  </a:lnTo>
                  <a:lnTo>
                    <a:pt x="315" y="163"/>
                  </a:lnTo>
                  <a:lnTo>
                    <a:pt x="315" y="54"/>
                  </a:lnTo>
                  <a:lnTo>
                    <a:pt x="257" y="27"/>
                  </a:lnTo>
                  <a:lnTo>
                    <a:pt x="228" y="109"/>
                  </a:lnTo>
                  <a:lnTo>
                    <a:pt x="201" y="54"/>
                  </a:lnTo>
                  <a:lnTo>
                    <a:pt x="228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29" name="Freeform 368"/>
            <p:cNvSpPr>
              <a:spLocks/>
            </p:cNvSpPr>
            <p:nvPr/>
          </p:nvSpPr>
          <p:spPr bwMode="auto">
            <a:xfrm>
              <a:off x="2590" y="196"/>
              <a:ext cx="372" cy="48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15" y="82"/>
                </a:cxn>
                <a:cxn ang="0">
                  <a:pos x="57" y="272"/>
                </a:cxn>
                <a:cxn ang="0">
                  <a:pos x="0" y="461"/>
                </a:cxn>
                <a:cxn ang="0">
                  <a:pos x="0" y="488"/>
                </a:cxn>
                <a:cxn ang="0">
                  <a:pos x="315" y="488"/>
                </a:cxn>
                <a:cxn ang="0">
                  <a:pos x="372" y="379"/>
                </a:cxn>
                <a:cxn ang="0">
                  <a:pos x="257" y="407"/>
                </a:cxn>
                <a:cxn ang="0">
                  <a:pos x="344" y="299"/>
                </a:cxn>
                <a:cxn ang="0">
                  <a:pos x="228" y="272"/>
                </a:cxn>
                <a:cxn ang="0">
                  <a:pos x="315" y="163"/>
                </a:cxn>
                <a:cxn ang="0">
                  <a:pos x="315" y="54"/>
                </a:cxn>
                <a:cxn ang="0">
                  <a:pos x="257" y="27"/>
                </a:cxn>
                <a:cxn ang="0">
                  <a:pos x="228" y="109"/>
                </a:cxn>
                <a:cxn ang="0">
                  <a:pos x="201" y="54"/>
                </a:cxn>
                <a:cxn ang="0">
                  <a:pos x="228" y="0"/>
                </a:cxn>
                <a:cxn ang="0">
                  <a:pos x="143" y="0"/>
                </a:cxn>
              </a:cxnLst>
              <a:rect l="0" t="0" r="r" b="b"/>
              <a:pathLst>
                <a:path w="372" h="488">
                  <a:moveTo>
                    <a:pt x="143" y="0"/>
                  </a:moveTo>
                  <a:lnTo>
                    <a:pt x="115" y="82"/>
                  </a:lnTo>
                  <a:lnTo>
                    <a:pt x="57" y="272"/>
                  </a:lnTo>
                  <a:lnTo>
                    <a:pt x="0" y="461"/>
                  </a:lnTo>
                  <a:lnTo>
                    <a:pt x="0" y="488"/>
                  </a:lnTo>
                  <a:lnTo>
                    <a:pt x="315" y="488"/>
                  </a:lnTo>
                  <a:lnTo>
                    <a:pt x="372" y="379"/>
                  </a:lnTo>
                  <a:lnTo>
                    <a:pt x="257" y="407"/>
                  </a:lnTo>
                  <a:lnTo>
                    <a:pt x="344" y="299"/>
                  </a:lnTo>
                  <a:lnTo>
                    <a:pt x="228" y="272"/>
                  </a:lnTo>
                  <a:lnTo>
                    <a:pt x="315" y="163"/>
                  </a:lnTo>
                  <a:lnTo>
                    <a:pt x="315" y="54"/>
                  </a:lnTo>
                  <a:lnTo>
                    <a:pt x="257" y="27"/>
                  </a:lnTo>
                  <a:lnTo>
                    <a:pt x="228" y="109"/>
                  </a:lnTo>
                  <a:lnTo>
                    <a:pt x="201" y="54"/>
                  </a:lnTo>
                  <a:lnTo>
                    <a:pt x="228" y="0"/>
                  </a:lnTo>
                  <a:lnTo>
                    <a:pt x="143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6" name="Group 369"/>
          <p:cNvGrpSpPr>
            <a:grpSpLocks/>
          </p:cNvGrpSpPr>
          <p:nvPr/>
        </p:nvGrpSpPr>
        <p:grpSpPr bwMode="auto">
          <a:xfrm>
            <a:off x="1431645" y="1919669"/>
            <a:ext cx="908134" cy="699534"/>
            <a:chOff x="152" y="902"/>
            <a:chExt cx="658" cy="488"/>
          </a:xfrm>
          <a:noFill/>
        </p:grpSpPr>
        <p:sp>
          <p:nvSpPr>
            <p:cNvPr id="2326" name="Freeform 370"/>
            <p:cNvSpPr>
              <a:spLocks/>
            </p:cNvSpPr>
            <p:nvPr/>
          </p:nvSpPr>
          <p:spPr bwMode="auto">
            <a:xfrm>
              <a:off x="152" y="902"/>
              <a:ext cx="658" cy="48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352"/>
                </a:cxn>
                <a:cxn ang="0">
                  <a:pos x="171" y="488"/>
                </a:cxn>
                <a:cxn ang="0">
                  <a:pos x="572" y="488"/>
                </a:cxn>
                <a:cxn ang="0">
                  <a:pos x="572" y="407"/>
                </a:cxn>
                <a:cxn ang="0">
                  <a:pos x="658" y="407"/>
                </a:cxn>
                <a:cxn ang="0">
                  <a:pos x="486" y="245"/>
                </a:cxn>
                <a:cxn ang="0">
                  <a:pos x="515" y="218"/>
                </a:cxn>
                <a:cxn ang="0">
                  <a:pos x="486" y="163"/>
                </a:cxn>
                <a:cxn ang="0">
                  <a:pos x="429" y="109"/>
                </a:cxn>
                <a:cxn ang="0">
                  <a:pos x="371" y="27"/>
                </a:cxn>
                <a:cxn ang="0">
                  <a:pos x="229" y="0"/>
                </a:cxn>
                <a:cxn ang="0">
                  <a:pos x="114" y="136"/>
                </a:cxn>
                <a:cxn ang="0">
                  <a:pos x="0" y="136"/>
                </a:cxn>
              </a:cxnLst>
              <a:rect l="0" t="0" r="r" b="b"/>
              <a:pathLst>
                <a:path w="658" h="488">
                  <a:moveTo>
                    <a:pt x="0" y="136"/>
                  </a:moveTo>
                  <a:lnTo>
                    <a:pt x="0" y="352"/>
                  </a:lnTo>
                  <a:lnTo>
                    <a:pt x="171" y="488"/>
                  </a:lnTo>
                  <a:lnTo>
                    <a:pt x="572" y="488"/>
                  </a:lnTo>
                  <a:lnTo>
                    <a:pt x="572" y="407"/>
                  </a:lnTo>
                  <a:lnTo>
                    <a:pt x="658" y="407"/>
                  </a:lnTo>
                  <a:lnTo>
                    <a:pt x="486" y="245"/>
                  </a:lnTo>
                  <a:lnTo>
                    <a:pt x="515" y="218"/>
                  </a:lnTo>
                  <a:lnTo>
                    <a:pt x="486" y="163"/>
                  </a:lnTo>
                  <a:lnTo>
                    <a:pt x="429" y="109"/>
                  </a:lnTo>
                  <a:lnTo>
                    <a:pt x="371" y="27"/>
                  </a:lnTo>
                  <a:lnTo>
                    <a:pt x="229" y="0"/>
                  </a:lnTo>
                  <a:lnTo>
                    <a:pt x="114" y="136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27" name="Freeform 371"/>
            <p:cNvSpPr>
              <a:spLocks/>
            </p:cNvSpPr>
            <p:nvPr/>
          </p:nvSpPr>
          <p:spPr bwMode="auto">
            <a:xfrm>
              <a:off x="152" y="902"/>
              <a:ext cx="658" cy="48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352"/>
                </a:cxn>
                <a:cxn ang="0">
                  <a:pos x="171" y="488"/>
                </a:cxn>
                <a:cxn ang="0">
                  <a:pos x="572" y="488"/>
                </a:cxn>
                <a:cxn ang="0">
                  <a:pos x="572" y="407"/>
                </a:cxn>
                <a:cxn ang="0">
                  <a:pos x="658" y="407"/>
                </a:cxn>
                <a:cxn ang="0">
                  <a:pos x="486" y="245"/>
                </a:cxn>
                <a:cxn ang="0">
                  <a:pos x="515" y="218"/>
                </a:cxn>
                <a:cxn ang="0">
                  <a:pos x="486" y="163"/>
                </a:cxn>
                <a:cxn ang="0">
                  <a:pos x="429" y="109"/>
                </a:cxn>
                <a:cxn ang="0">
                  <a:pos x="371" y="27"/>
                </a:cxn>
                <a:cxn ang="0">
                  <a:pos x="229" y="0"/>
                </a:cxn>
                <a:cxn ang="0">
                  <a:pos x="114" y="136"/>
                </a:cxn>
                <a:cxn ang="0">
                  <a:pos x="0" y="136"/>
                </a:cxn>
              </a:cxnLst>
              <a:rect l="0" t="0" r="r" b="b"/>
              <a:pathLst>
                <a:path w="658" h="488">
                  <a:moveTo>
                    <a:pt x="0" y="136"/>
                  </a:moveTo>
                  <a:lnTo>
                    <a:pt x="0" y="352"/>
                  </a:lnTo>
                  <a:lnTo>
                    <a:pt x="171" y="488"/>
                  </a:lnTo>
                  <a:lnTo>
                    <a:pt x="572" y="488"/>
                  </a:lnTo>
                  <a:lnTo>
                    <a:pt x="572" y="407"/>
                  </a:lnTo>
                  <a:lnTo>
                    <a:pt x="658" y="407"/>
                  </a:lnTo>
                  <a:lnTo>
                    <a:pt x="486" y="245"/>
                  </a:lnTo>
                  <a:lnTo>
                    <a:pt x="515" y="218"/>
                  </a:lnTo>
                  <a:lnTo>
                    <a:pt x="486" y="163"/>
                  </a:lnTo>
                  <a:lnTo>
                    <a:pt x="429" y="109"/>
                  </a:lnTo>
                  <a:lnTo>
                    <a:pt x="371" y="27"/>
                  </a:lnTo>
                  <a:lnTo>
                    <a:pt x="229" y="0"/>
                  </a:lnTo>
                  <a:lnTo>
                    <a:pt x="114" y="136"/>
                  </a:lnTo>
                  <a:lnTo>
                    <a:pt x="0" y="136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7" name="Group 372"/>
          <p:cNvGrpSpPr>
            <a:grpSpLocks/>
          </p:cNvGrpSpPr>
          <p:nvPr/>
        </p:nvGrpSpPr>
        <p:grpSpPr bwMode="auto">
          <a:xfrm>
            <a:off x="2022347" y="2074484"/>
            <a:ext cx="637627" cy="504582"/>
            <a:chOff x="580" y="1010"/>
            <a:chExt cx="462" cy="352"/>
          </a:xfrm>
          <a:noFill/>
        </p:grpSpPr>
        <p:sp>
          <p:nvSpPr>
            <p:cNvPr id="2324" name="Freeform 373"/>
            <p:cNvSpPr>
              <a:spLocks/>
            </p:cNvSpPr>
            <p:nvPr/>
          </p:nvSpPr>
          <p:spPr bwMode="auto">
            <a:xfrm>
              <a:off x="580" y="1010"/>
              <a:ext cx="462" cy="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5"/>
                </a:cxn>
                <a:cxn ang="0">
                  <a:pos x="87" y="109"/>
                </a:cxn>
                <a:cxn ang="0">
                  <a:pos x="58" y="136"/>
                </a:cxn>
                <a:cxn ang="0">
                  <a:pos x="231" y="298"/>
                </a:cxn>
                <a:cxn ang="0">
                  <a:pos x="260" y="352"/>
                </a:cxn>
                <a:cxn ang="0">
                  <a:pos x="347" y="352"/>
                </a:cxn>
                <a:cxn ang="0">
                  <a:pos x="347" y="271"/>
                </a:cxn>
                <a:cxn ang="0">
                  <a:pos x="462" y="271"/>
                </a:cxn>
                <a:cxn ang="0">
                  <a:pos x="404" y="82"/>
                </a:cxn>
                <a:cxn ang="0">
                  <a:pos x="375" y="0"/>
                </a:cxn>
                <a:cxn ang="0">
                  <a:pos x="0" y="0"/>
                </a:cxn>
              </a:cxnLst>
              <a:rect l="0" t="0" r="r" b="b"/>
              <a:pathLst>
                <a:path w="462" h="352">
                  <a:moveTo>
                    <a:pt x="0" y="0"/>
                  </a:moveTo>
                  <a:lnTo>
                    <a:pt x="58" y="55"/>
                  </a:lnTo>
                  <a:lnTo>
                    <a:pt x="87" y="109"/>
                  </a:lnTo>
                  <a:lnTo>
                    <a:pt x="58" y="136"/>
                  </a:lnTo>
                  <a:lnTo>
                    <a:pt x="231" y="298"/>
                  </a:lnTo>
                  <a:lnTo>
                    <a:pt x="260" y="352"/>
                  </a:lnTo>
                  <a:lnTo>
                    <a:pt x="347" y="352"/>
                  </a:lnTo>
                  <a:lnTo>
                    <a:pt x="347" y="271"/>
                  </a:lnTo>
                  <a:lnTo>
                    <a:pt x="462" y="271"/>
                  </a:lnTo>
                  <a:lnTo>
                    <a:pt x="404" y="82"/>
                  </a:lnTo>
                  <a:lnTo>
                    <a:pt x="37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25" name="Freeform 374"/>
            <p:cNvSpPr>
              <a:spLocks/>
            </p:cNvSpPr>
            <p:nvPr/>
          </p:nvSpPr>
          <p:spPr bwMode="auto">
            <a:xfrm>
              <a:off x="580" y="1010"/>
              <a:ext cx="462" cy="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5"/>
                </a:cxn>
                <a:cxn ang="0">
                  <a:pos x="87" y="109"/>
                </a:cxn>
                <a:cxn ang="0">
                  <a:pos x="58" y="136"/>
                </a:cxn>
                <a:cxn ang="0">
                  <a:pos x="231" y="298"/>
                </a:cxn>
                <a:cxn ang="0">
                  <a:pos x="260" y="352"/>
                </a:cxn>
                <a:cxn ang="0">
                  <a:pos x="347" y="352"/>
                </a:cxn>
                <a:cxn ang="0">
                  <a:pos x="347" y="271"/>
                </a:cxn>
                <a:cxn ang="0">
                  <a:pos x="462" y="271"/>
                </a:cxn>
                <a:cxn ang="0">
                  <a:pos x="404" y="82"/>
                </a:cxn>
                <a:cxn ang="0">
                  <a:pos x="375" y="0"/>
                </a:cxn>
                <a:cxn ang="0">
                  <a:pos x="0" y="0"/>
                </a:cxn>
              </a:cxnLst>
              <a:rect l="0" t="0" r="r" b="b"/>
              <a:pathLst>
                <a:path w="462" h="352">
                  <a:moveTo>
                    <a:pt x="0" y="0"/>
                  </a:moveTo>
                  <a:lnTo>
                    <a:pt x="58" y="55"/>
                  </a:lnTo>
                  <a:lnTo>
                    <a:pt x="87" y="109"/>
                  </a:lnTo>
                  <a:lnTo>
                    <a:pt x="58" y="136"/>
                  </a:lnTo>
                  <a:lnTo>
                    <a:pt x="231" y="298"/>
                  </a:lnTo>
                  <a:lnTo>
                    <a:pt x="260" y="352"/>
                  </a:lnTo>
                  <a:lnTo>
                    <a:pt x="347" y="352"/>
                  </a:lnTo>
                  <a:lnTo>
                    <a:pt x="347" y="271"/>
                  </a:lnTo>
                  <a:lnTo>
                    <a:pt x="462" y="271"/>
                  </a:lnTo>
                  <a:lnTo>
                    <a:pt x="404" y="82"/>
                  </a:lnTo>
                  <a:lnTo>
                    <a:pt x="375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8" name="Group 375"/>
          <p:cNvGrpSpPr>
            <a:grpSpLocks/>
          </p:cNvGrpSpPr>
          <p:nvPr/>
        </p:nvGrpSpPr>
        <p:grpSpPr bwMode="auto">
          <a:xfrm>
            <a:off x="2262492" y="1568470"/>
            <a:ext cx="829467" cy="623560"/>
            <a:chOff x="754" y="657"/>
            <a:chExt cx="601" cy="435"/>
          </a:xfrm>
          <a:noFill/>
        </p:grpSpPr>
        <p:sp>
          <p:nvSpPr>
            <p:cNvPr id="2322" name="Freeform 376"/>
            <p:cNvSpPr>
              <a:spLocks/>
            </p:cNvSpPr>
            <p:nvPr/>
          </p:nvSpPr>
          <p:spPr bwMode="auto">
            <a:xfrm>
              <a:off x="754" y="657"/>
              <a:ext cx="601" cy="435"/>
            </a:xfrm>
            <a:custGeom>
              <a:avLst/>
              <a:gdLst/>
              <a:ahLst/>
              <a:cxnLst>
                <a:cxn ang="0">
                  <a:pos x="28" y="190"/>
                </a:cxn>
                <a:cxn ang="0">
                  <a:pos x="0" y="217"/>
                </a:cxn>
                <a:cxn ang="0">
                  <a:pos x="0" y="353"/>
                </a:cxn>
                <a:cxn ang="0">
                  <a:pos x="201" y="353"/>
                </a:cxn>
                <a:cxn ang="0">
                  <a:pos x="229" y="435"/>
                </a:cxn>
                <a:cxn ang="0">
                  <a:pos x="544" y="435"/>
                </a:cxn>
                <a:cxn ang="0">
                  <a:pos x="601" y="353"/>
                </a:cxn>
                <a:cxn ang="0">
                  <a:pos x="601" y="136"/>
                </a:cxn>
                <a:cxn ang="0">
                  <a:pos x="515" y="136"/>
                </a:cxn>
                <a:cxn ang="0">
                  <a:pos x="515" y="0"/>
                </a:cxn>
                <a:cxn ang="0">
                  <a:pos x="229" y="0"/>
                </a:cxn>
                <a:cxn ang="0">
                  <a:pos x="258" y="136"/>
                </a:cxn>
                <a:cxn ang="0">
                  <a:pos x="172" y="136"/>
                </a:cxn>
                <a:cxn ang="0">
                  <a:pos x="172" y="190"/>
                </a:cxn>
                <a:cxn ang="0">
                  <a:pos x="28" y="190"/>
                </a:cxn>
              </a:cxnLst>
              <a:rect l="0" t="0" r="r" b="b"/>
              <a:pathLst>
                <a:path w="601" h="435">
                  <a:moveTo>
                    <a:pt x="28" y="190"/>
                  </a:moveTo>
                  <a:lnTo>
                    <a:pt x="0" y="217"/>
                  </a:lnTo>
                  <a:lnTo>
                    <a:pt x="0" y="353"/>
                  </a:lnTo>
                  <a:lnTo>
                    <a:pt x="201" y="353"/>
                  </a:lnTo>
                  <a:lnTo>
                    <a:pt x="229" y="435"/>
                  </a:lnTo>
                  <a:lnTo>
                    <a:pt x="544" y="435"/>
                  </a:lnTo>
                  <a:lnTo>
                    <a:pt x="601" y="353"/>
                  </a:lnTo>
                  <a:lnTo>
                    <a:pt x="601" y="136"/>
                  </a:lnTo>
                  <a:lnTo>
                    <a:pt x="515" y="136"/>
                  </a:lnTo>
                  <a:lnTo>
                    <a:pt x="515" y="0"/>
                  </a:lnTo>
                  <a:lnTo>
                    <a:pt x="229" y="0"/>
                  </a:lnTo>
                  <a:lnTo>
                    <a:pt x="258" y="136"/>
                  </a:lnTo>
                  <a:lnTo>
                    <a:pt x="172" y="136"/>
                  </a:lnTo>
                  <a:lnTo>
                    <a:pt x="172" y="190"/>
                  </a:lnTo>
                  <a:lnTo>
                    <a:pt x="28" y="1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23" name="Freeform 377"/>
            <p:cNvSpPr>
              <a:spLocks/>
            </p:cNvSpPr>
            <p:nvPr/>
          </p:nvSpPr>
          <p:spPr bwMode="auto">
            <a:xfrm>
              <a:off x="754" y="657"/>
              <a:ext cx="601" cy="435"/>
            </a:xfrm>
            <a:custGeom>
              <a:avLst/>
              <a:gdLst/>
              <a:ahLst/>
              <a:cxnLst>
                <a:cxn ang="0">
                  <a:pos x="28" y="190"/>
                </a:cxn>
                <a:cxn ang="0">
                  <a:pos x="0" y="217"/>
                </a:cxn>
                <a:cxn ang="0">
                  <a:pos x="0" y="353"/>
                </a:cxn>
                <a:cxn ang="0">
                  <a:pos x="201" y="353"/>
                </a:cxn>
                <a:cxn ang="0">
                  <a:pos x="229" y="435"/>
                </a:cxn>
                <a:cxn ang="0">
                  <a:pos x="544" y="435"/>
                </a:cxn>
                <a:cxn ang="0">
                  <a:pos x="601" y="353"/>
                </a:cxn>
                <a:cxn ang="0">
                  <a:pos x="601" y="136"/>
                </a:cxn>
                <a:cxn ang="0">
                  <a:pos x="515" y="136"/>
                </a:cxn>
                <a:cxn ang="0">
                  <a:pos x="515" y="0"/>
                </a:cxn>
                <a:cxn ang="0">
                  <a:pos x="229" y="0"/>
                </a:cxn>
                <a:cxn ang="0">
                  <a:pos x="258" y="136"/>
                </a:cxn>
                <a:cxn ang="0">
                  <a:pos x="172" y="136"/>
                </a:cxn>
                <a:cxn ang="0">
                  <a:pos x="172" y="190"/>
                </a:cxn>
                <a:cxn ang="0">
                  <a:pos x="28" y="190"/>
                </a:cxn>
              </a:cxnLst>
              <a:rect l="0" t="0" r="r" b="b"/>
              <a:pathLst>
                <a:path w="601" h="435">
                  <a:moveTo>
                    <a:pt x="28" y="190"/>
                  </a:moveTo>
                  <a:lnTo>
                    <a:pt x="0" y="217"/>
                  </a:lnTo>
                  <a:lnTo>
                    <a:pt x="0" y="353"/>
                  </a:lnTo>
                  <a:lnTo>
                    <a:pt x="201" y="353"/>
                  </a:lnTo>
                  <a:lnTo>
                    <a:pt x="229" y="435"/>
                  </a:lnTo>
                  <a:lnTo>
                    <a:pt x="544" y="435"/>
                  </a:lnTo>
                  <a:lnTo>
                    <a:pt x="601" y="353"/>
                  </a:lnTo>
                  <a:lnTo>
                    <a:pt x="601" y="136"/>
                  </a:lnTo>
                  <a:lnTo>
                    <a:pt x="515" y="136"/>
                  </a:lnTo>
                  <a:lnTo>
                    <a:pt x="515" y="0"/>
                  </a:lnTo>
                  <a:lnTo>
                    <a:pt x="229" y="0"/>
                  </a:lnTo>
                  <a:lnTo>
                    <a:pt x="258" y="136"/>
                  </a:lnTo>
                  <a:lnTo>
                    <a:pt x="172" y="136"/>
                  </a:lnTo>
                  <a:lnTo>
                    <a:pt x="172" y="190"/>
                  </a:lnTo>
                  <a:lnTo>
                    <a:pt x="28" y="19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9" name="Group 378"/>
          <p:cNvGrpSpPr>
            <a:grpSpLocks/>
          </p:cNvGrpSpPr>
          <p:nvPr/>
        </p:nvGrpSpPr>
        <p:grpSpPr bwMode="auto">
          <a:xfrm>
            <a:off x="2974646" y="1296110"/>
            <a:ext cx="593462" cy="465878"/>
            <a:chOff x="1270" y="467"/>
            <a:chExt cx="430" cy="325"/>
          </a:xfrm>
          <a:noFill/>
        </p:grpSpPr>
        <p:sp>
          <p:nvSpPr>
            <p:cNvPr id="2320" name="Freeform 379"/>
            <p:cNvSpPr>
              <a:spLocks/>
            </p:cNvSpPr>
            <p:nvPr/>
          </p:nvSpPr>
          <p:spPr bwMode="auto">
            <a:xfrm>
              <a:off x="1270" y="467"/>
              <a:ext cx="430" cy="3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55"/>
                </a:cxn>
                <a:cxn ang="0">
                  <a:pos x="0" y="108"/>
                </a:cxn>
                <a:cxn ang="0">
                  <a:pos x="0" y="325"/>
                </a:cxn>
                <a:cxn ang="0">
                  <a:pos x="229" y="325"/>
                </a:cxn>
                <a:cxn ang="0">
                  <a:pos x="229" y="271"/>
                </a:cxn>
                <a:cxn ang="0">
                  <a:pos x="430" y="271"/>
                </a:cxn>
                <a:cxn ang="0">
                  <a:pos x="430" y="108"/>
                </a:cxn>
                <a:cxn ang="0">
                  <a:pos x="315" y="108"/>
                </a:cxn>
                <a:cxn ang="0">
                  <a:pos x="315" y="55"/>
                </a:cxn>
                <a:cxn ang="0">
                  <a:pos x="200" y="0"/>
                </a:cxn>
                <a:cxn ang="0">
                  <a:pos x="28" y="0"/>
                </a:cxn>
              </a:cxnLst>
              <a:rect l="0" t="0" r="r" b="b"/>
              <a:pathLst>
                <a:path w="430" h="325">
                  <a:moveTo>
                    <a:pt x="28" y="0"/>
                  </a:moveTo>
                  <a:lnTo>
                    <a:pt x="28" y="55"/>
                  </a:lnTo>
                  <a:lnTo>
                    <a:pt x="0" y="108"/>
                  </a:lnTo>
                  <a:lnTo>
                    <a:pt x="0" y="325"/>
                  </a:lnTo>
                  <a:lnTo>
                    <a:pt x="229" y="325"/>
                  </a:lnTo>
                  <a:lnTo>
                    <a:pt x="229" y="271"/>
                  </a:lnTo>
                  <a:lnTo>
                    <a:pt x="430" y="271"/>
                  </a:lnTo>
                  <a:lnTo>
                    <a:pt x="430" y="108"/>
                  </a:lnTo>
                  <a:lnTo>
                    <a:pt x="315" y="108"/>
                  </a:lnTo>
                  <a:lnTo>
                    <a:pt x="315" y="55"/>
                  </a:lnTo>
                  <a:lnTo>
                    <a:pt x="200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21" name="Freeform 380"/>
            <p:cNvSpPr>
              <a:spLocks/>
            </p:cNvSpPr>
            <p:nvPr/>
          </p:nvSpPr>
          <p:spPr bwMode="auto">
            <a:xfrm>
              <a:off x="1270" y="467"/>
              <a:ext cx="430" cy="3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55"/>
                </a:cxn>
                <a:cxn ang="0">
                  <a:pos x="0" y="108"/>
                </a:cxn>
                <a:cxn ang="0">
                  <a:pos x="0" y="325"/>
                </a:cxn>
                <a:cxn ang="0">
                  <a:pos x="229" y="325"/>
                </a:cxn>
                <a:cxn ang="0">
                  <a:pos x="229" y="271"/>
                </a:cxn>
                <a:cxn ang="0">
                  <a:pos x="430" y="271"/>
                </a:cxn>
                <a:cxn ang="0">
                  <a:pos x="430" y="108"/>
                </a:cxn>
                <a:cxn ang="0">
                  <a:pos x="315" y="108"/>
                </a:cxn>
                <a:cxn ang="0">
                  <a:pos x="315" y="55"/>
                </a:cxn>
                <a:cxn ang="0">
                  <a:pos x="200" y="0"/>
                </a:cxn>
                <a:cxn ang="0">
                  <a:pos x="28" y="0"/>
                </a:cxn>
              </a:cxnLst>
              <a:rect l="0" t="0" r="r" b="b"/>
              <a:pathLst>
                <a:path w="430" h="325">
                  <a:moveTo>
                    <a:pt x="28" y="0"/>
                  </a:moveTo>
                  <a:lnTo>
                    <a:pt x="28" y="55"/>
                  </a:lnTo>
                  <a:lnTo>
                    <a:pt x="0" y="108"/>
                  </a:lnTo>
                  <a:lnTo>
                    <a:pt x="0" y="325"/>
                  </a:lnTo>
                  <a:lnTo>
                    <a:pt x="229" y="325"/>
                  </a:lnTo>
                  <a:lnTo>
                    <a:pt x="229" y="271"/>
                  </a:lnTo>
                  <a:lnTo>
                    <a:pt x="430" y="271"/>
                  </a:lnTo>
                  <a:lnTo>
                    <a:pt x="430" y="108"/>
                  </a:lnTo>
                  <a:lnTo>
                    <a:pt x="315" y="108"/>
                  </a:lnTo>
                  <a:lnTo>
                    <a:pt x="315" y="55"/>
                  </a:lnTo>
                  <a:lnTo>
                    <a:pt x="200" y="0"/>
                  </a:lnTo>
                  <a:lnTo>
                    <a:pt x="28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10" name="Group 381"/>
          <p:cNvGrpSpPr>
            <a:grpSpLocks/>
          </p:cNvGrpSpPr>
          <p:nvPr/>
        </p:nvGrpSpPr>
        <p:grpSpPr bwMode="auto">
          <a:xfrm>
            <a:off x="3013290" y="1684580"/>
            <a:ext cx="676271" cy="507449"/>
            <a:chOff x="1298" y="738"/>
            <a:chExt cx="490" cy="354"/>
          </a:xfrm>
          <a:noFill/>
        </p:grpSpPr>
        <p:sp>
          <p:nvSpPr>
            <p:cNvPr id="2318" name="Freeform 382"/>
            <p:cNvSpPr>
              <a:spLocks/>
            </p:cNvSpPr>
            <p:nvPr/>
          </p:nvSpPr>
          <p:spPr bwMode="auto">
            <a:xfrm>
              <a:off x="1298" y="738"/>
              <a:ext cx="490" cy="354"/>
            </a:xfrm>
            <a:custGeom>
              <a:avLst/>
              <a:gdLst/>
              <a:ahLst/>
              <a:cxnLst>
                <a:cxn ang="0">
                  <a:pos x="57" y="54"/>
                </a:cxn>
                <a:cxn ang="0">
                  <a:pos x="57" y="272"/>
                </a:cxn>
                <a:cxn ang="0">
                  <a:pos x="0" y="354"/>
                </a:cxn>
                <a:cxn ang="0">
                  <a:pos x="490" y="354"/>
                </a:cxn>
                <a:cxn ang="0">
                  <a:pos x="490" y="190"/>
                </a:cxn>
                <a:cxn ang="0">
                  <a:pos x="403" y="109"/>
                </a:cxn>
                <a:cxn ang="0">
                  <a:pos x="403" y="0"/>
                </a:cxn>
                <a:cxn ang="0">
                  <a:pos x="202" y="0"/>
                </a:cxn>
                <a:cxn ang="0">
                  <a:pos x="202" y="54"/>
                </a:cxn>
                <a:cxn ang="0">
                  <a:pos x="57" y="54"/>
                </a:cxn>
              </a:cxnLst>
              <a:rect l="0" t="0" r="r" b="b"/>
              <a:pathLst>
                <a:path w="490" h="354">
                  <a:moveTo>
                    <a:pt x="57" y="54"/>
                  </a:moveTo>
                  <a:lnTo>
                    <a:pt x="57" y="272"/>
                  </a:lnTo>
                  <a:lnTo>
                    <a:pt x="0" y="354"/>
                  </a:lnTo>
                  <a:lnTo>
                    <a:pt x="490" y="354"/>
                  </a:lnTo>
                  <a:lnTo>
                    <a:pt x="490" y="190"/>
                  </a:lnTo>
                  <a:lnTo>
                    <a:pt x="403" y="109"/>
                  </a:lnTo>
                  <a:lnTo>
                    <a:pt x="403" y="0"/>
                  </a:lnTo>
                  <a:lnTo>
                    <a:pt x="202" y="0"/>
                  </a:lnTo>
                  <a:lnTo>
                    <a:pt x="202" y="54"/>
                  </a:lnTo>
                  <a:lnTo>
                    <a:pt x="57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19" name="Freeform 383"/>
            <p:cNvSpPr>
              <a:spLocks/>
            </p:cNvSpPr>
            <p:nvPr/>
          </p:nvSpPr>
          <p:spPr bwMode="auto">
            <a:xfrm>
              <a:off x="1298" y="738"/>
              <a:ext cx="490" cy="354"/>
            </a:xfrm>
            <a:custGeom>
              <a:avLst/>
              <a:gdLst/>
              <a:ahLst/>
              <a:cxnLst>
                <a:cxn ang="0">
                  <a:pos x="57" y="54"/>
                </a:cxn>
                <a:cxn ang="0">
                  <a:pos x="57" y="272"/>
                </a:cxn>
                <a:cxn ang="0">
                  <a:pos x="0" y="354"/>
                </a:cxn>
                <a:cxn ang="0">
                  <a:pos x="490" y="354"/>
                </a:cxn>
                <a:cxn ang="0">
                  <a:pos x="490" y="190"/>
                </a:cxn>
                <a:cxn ang="0">
                  <a:pos x="403" y="109"/>
                </a:cxn>
                <a:cxn ang="0">
                  <a:pos x="403" y="0"/>
                </a:cxn>
                <a:cxn ang="0">
                  <a:pos x="202" y="0"/>
                </a:cxn>
                <a:cxn ang="0">
                  <a:pos x="202" y="54"/>
                </a:cxn>
                <a:cxn ang="0">
                  <a:pos x="57" y="54"/>
                </a:cxn>
              </a:cxnLst>
              <a:rect l="0" t="0" r="r" b="b"/>
              <a:pathLst>
                <a:path w="490" h="354">
                  <a:moveTo>
                    <a:pt x="57" y="54"/>
                  </a:moveTo>
                  <a:lnTo>
                    <a:pt x="57" y="272"/>
                  </a:lnTo>
                  <a:lnTo>
                    <a:pt x="0" y="354"/>
                  </a:lnTo>
                  <a:lnTo>
                    <a:pt x="490" y="354"/>
                  </a:lnTo>
                  <a:lnTo>
                    <a:pt x="490" y="190"/>
                  </a:lnTo>
                  <a:lnTo>
                    <a:pt x="403" y="109"/>
                  </a:lnTo>
                  <a:lnTo>
                    <a:pt x="403" y="0"/>
                  </a:lnTo>
                  <a:lnTo>
                    <a:pt x="202" y="0"/>
                  </a:lnTo>
                  <a:lnTo>
                    <a:pt x="202" y="54"/>
                  </a:lnTo>
                  <a:lnTo>
                    <a:pt x="57" y="5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111" name="Freeform 385"/>
          <p:cNvSpPr>
            <a:spLocks/>
          </p:cNvSpPr>
          <p:nvPr/>
        </p:nvSpPr>
        <p:spPr bwMode="auto">
          <a:xfrm>
            <a:off x="3568107" y="1368424"/>
            <a:ext cx="632106" cy="622126"/>
          </a:xfrm>
          <a:custGeom>
            <a:avLst/>
            <a:gdLst/>
            <a:ahLst/>
            <a:cxnLst>
              <a:cxn ang="0">
                <a:pos x="0" y="135"/>
              </a:cxn>
              <a:cxn ang="0">
                <a:pos x="0" y="325"/>
              </a:cxn>
              <a:cxn ang="0">
                <a:pos x="86" y="406"/>
              </a:cxn>
              <a:cxn ang="0">
                <a:pos x="86" y="434"/>
              </a:cxn>
              <a:cxn ang="0">
                <a:pos x="343" y="434"/>
              </a:cxn>
              <a:cxn ang="0">
                <a:pos x="372" y="325"/>
              </a:cxn>
              <a:cxn ang="0">
                <a:pos x="458" y="189"/>
              </a:cxn>
              <a:cxn ang="0">
                <a:pos x="430" y="53"/>
              </a:cxn>
              <a:cxn ang="0">
                <a:pos x="401" y="26"/>
              </a:cxn>
              <a:cxn ang="0">
                <a:pos x="343" y="26"/>
              </a:cxn>
              <a:cxn ang="0">
                <a:pos x="315" y="0"/>
              </a:cxn>
              <a:cxn ang="0">
                <a:pos x="115" y="135"/>
              </a:cxn>
              <a:cxn ang="0">
                <a:pos x="0" y="135"/>
              </a:cxn>
            </a:cxnLst>
            <a:rect l="0" t="0" r="r" b="b"/>
            <a:pathLst>
              <a:path w="458" h="434">
                <a:moveTo>
                  <a:pt x="0" y="135"/>
                </a:moveTo>
                <a:lnTo>
                  <a:pt x="0" y="325"/>
                </a:lnTo>
                <a:lnTo>
                  <a:pt x="86" y="406"/>
                </a:lnTo>
                <a:lnTo>
                  <a:pt x="86" y="434"/>
                </a:lnTo>
                <a:lnTo>
                  <a:pt x="343" y="434"/>
                </a:lnTo>
                <a:lnTo>
                  <a:pt x="372" y="325"/>
                </a:lnTo>
                <a:lnTo>
                  <a:pt x="458" y="189"/>
                </a:lnTo>
                <a:lnTo>
                  <a:pt x="430" y="53"/>
                </a:lnTo>
                <a:lnTo>
                  <a:pt x="401" y="26"/>
                </a:lnTo>
                <a:lnTo>
                  <a:pt x="343" y="26"/>
                </a:lnTo>
                <a:lnTo>
                  <a:pt x="315" y="0"/>
                </a:lnTo>
                <a:lnTo>
                  <a:pt x="115" y="135"/>
                </a:lnTo>
                <a:lnTo>
                  <a:pt x="0" y="135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12" name="Group 387"/>
          <p:cNvGrpSpPr>
            <a:grpSpLocks/>
          </p:cNvGrpSpPr>
          <p:nvPr/>
        </p:nvGrpSpPr>
        <p:grpSpPr bwMode="auto">
          <a:xfrm>
            <a:off x="3686801" y="1995643"/>
            <a:ext cx="553438" cy="544719"/>
            <a:chOff x="1786" y="955"/>
            <a:chExt cx="401" cy="380"/>
          </a:xfrm>
          <a:noFill/>
        </p:grpSpPr>
        <p:sp>
          <p:nvSpPr>
            <p:cNvPr id="2316" name="Freeform 388"/>
            <p:cNvSpPr>
              <a:spLocks/>
            </p:cNvSpPr>
            <p:nvPr/>
          </p:nvSpPr>
          <p:spPr bwMode="auto">
            <a:xfrm>
              <a:off x="1786" y="955"/>
              <a:ext cx="401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0"/>
                </a:cxn>
                <a:cxn ang="0">
                  <a:pos x="373" y="380"/>
                </a:cxn>
                <a:cxn ang="0">
                  <a:pos x="373" y="298"/>
                </a:cxn>
                <a:cxn ang="0">
                  <a:pos x="344" y="218"/>
                </a:cxn>
                <a:cxn ang="0">
                  <a:pos x="401" y="190"/>
                </a:cxn>
                <a:cxn ang="0">
                  <a:pos x="373" y="136"/>
                </a:cxn>
                <a:cxn ang="0">
                  <a:pos x="287" y="109"/>
                </a:cxn>
                <a:cxn ang="0">
                  <a:pos x="287" y="0"/>
                </a:cxn>
                <a:cxn ang="0">
                  <a:pos x="0" y="0"/>
                </a:cxn>
              </a:cxnLst>
              <a:rect l="0" t="0" r="r" b="b"/>
              <a:pathLst>
                <a:path w="401" h="380">
                  <a:moveTo>
                    <a:pt x="0" y="0"/>
                  </a:moveTo>
                  <a:lnTo>
                    <a:pt x="0" y="380"/>
                  </a:lnTo>
                  <a:lnTo>
                    <a:pt x="373" y="380"/>
                  </a:lnTo>
                  <a:lnTo>
                    <a:pt x="373" y="298"/>
                  </a:lnTo>
                  <a:lnTo>
                    <a:pt x="344" y="218"/>
                  </a:lnTo>
                  <a:lnTo>
                    <a:pt x="401" y="190"/>
                  </a:lnTo>
                  <a:lnTo>
                    <a:pt x="373" y="136"/>
                  </a:lnTo>
                  <a:lnTo>
                    <a:pt x="287" y="109"/>
                  </a:lnTo>
                  <a:lnTo>
                    <a:pt x="28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17" name="Freeform 389"/>
            <p:cNvSpPr>
              <a:spLocks/>
            </p:cNvSpPr>
            <p:nvPr/>
          </p:nvSpPr>
          <p:spPr bwMode="auto">
            <a:xfrm>
              <a:off x="1786" y="955"/>
              <a:ext cx="401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0"/>
                </a:cxn>
                <a:cxn ang="0">
                  <a:pos x="373" y="380"/>
                </a:cxn>
                <a:cxn ang="0">
                  <a:pos x="373" y="298"/>
                </a:cxn>
                <a:cxn ang="0">
                  <a:pos x="344" y="218"/>
                </a:cxn>
                <a:cxn ang="0">
                  <a:pos x="401" y="190"/>
                </a:cxn>
                <a:cxn ang="0">
                  <a:pos x="373" y="136"/>
                </a:cxn>
                <a:cxn ang="0">
                  <a:pos x="287" y="109"/>
                </a:cxn>
                <a:cxn ang="0">
                  <a:pos x="287" y="0"/>
                </a:cxn>
                <a:cxn ang="0">
                  <a:pos x="0" y="0"/>
                </a:cxn>
              </a:cxnLst>
              <a:rect l="0" t="0" r="r" b="b"/>
              <a:pathLst>
                <a:path w="401" h="380">
                  <a:moveTo>
                    <a:pt x="0" y="0"/>
                  </a:moveTo>
                  <a:lnTo>
                    <a:pt x="0" y="380"/>
                  </a:lnTo>
                  <a:lnTo>
                    <a:pt x="373" y="380"/>
                  </a:lnTo>
                  <a:lnTo>
                    <a:pt x="373" y="298"/>
                  </a:lnTo>
                  <a:lnTo>
                    <a:pt x="344" y="218"/>
                  </a:lnTo>
                  <a:lnTo>
                    <a:pt x="401" y="190"/>
                  </a:lnTo>
                  <a:lnTo>
                    <a:pt x="373" y="136"/>
                  </a:lnTo>
                  <a:lnTo>
                    <a:pt x="287" y="109"/>
                  </a:lnTo>
                  <a:lnTo>
                    <a:pt x="287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13" name="Group 390"/>
          <p:cNvGrpSpPr>
            <a:grpSpLocks/>
          </p:cNvGrpSpPr>
          <p:nvPr/>
        </p:nvGrpSpPr>
        <p:grpSpPr bwMode="auto">
          <a:xfrm>
            <a:off x="4041498" y="1412221"/>
            <a:ext cx="752178" cy="779808"/>
            <a:chOff x="2043" y="548"/>
            <a:chExt cx="545" cy="544"/>
          </a:xfrm>
          <a:noFill/>
        </p:grpSpPr>
        <p:sp>
          <p:nvSpPr>
            <p:cNvPr id="2314" name="Freeform 391"/>
            <p:cNvSpPr>
              <a:spLocks/>
            </p:cNvSpPr>
            <p:nvPr/>
          </p:nvSpPr>
          <p:spPr bwMode="auto">
            <a:xfrm>
              <a:off x="2043" y="548"/>
              <a:ext cx="545" cy="544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9" y="408"/>
                </a:cxn>
                <a:cxn ang="0">
                  <a:pos x="29" y="517"/>
                </a:cxn>
                <a:cxn ang="0">
                  <a:pos x="115" y="544"/>
                </a:cxn>
                <a:cxn ang="0">
                  <a:pos x="230" y="462"/>
                </a:cxn>
                <a:cxn ang="0">
                  <a:pos x="259" y="354"/>
                </a:cxn>
                <a:cxn ang="0">
                  <a:pos x="373" y="299"/>
                </a:cxn>
                <a:cxn ang="0">
                  <a:pos x="517" y="299"/>
                </a:cxn>
                <a:cxn ang="0">
                  <a:pos x="517" y="163"/>
                </a:cxn>
                <a:cxn ang="0">
                  <a:pos x="545" y="163"/>
                </a:cxn>
                <a:cxn ang="0">
                  <a:pos x="545" y="109"/>
                </a:cxn>
                <a:cxn ang="0">
                  <a:pos x="402" y="82"/>
                </a:cxn>
                <a:cxn ang="0">
                  <a:pos x="402" y="0"/>
                </a:cxn>
                <a:cxn ang="0">
                  <a:pos x="373" y="0"/>
                </a:cxn>
                <a:cxn ang="0">
                  <a:pos x="345" y="54"/>
                </a:cxn>
                <a:cxn ang="0">
                  <a:pos x="115" y="163"/>
                </a:cxn>
                <a:cxn ang="0">
                  <a:pos x="29" y="299"/>
                </a:cxn>
                <a:cxn ang="0">
                  <a:pos x="0" y="408"/>
                </a:cxn>
              </a:cxnLst>
              <a:rect l="0" t="0" r="r" b="b"/>
              <a:pathLst>
                <a:path w="545" h="544">
                  <a:moveTo>
                    <a:pt x="0" y="408"/>
                  </a:moveTo>
                  <a:lnTo>
                    <a:pt x="29" y="408"/>
                  </a:lnTo>
                  <a:lnTo>
                    <a:pt x="29" y="517"/>
                  </a:lnTo>
                  <a:lnTo>
                    <a:pt x="115" y="544"/>
                  </a:lnTo>
                  <a:lnTo>
                    <a:pt x="230" y="462"/>
                  </a:lnTo>
                  <a:lnTo>
                    <a:pt x="259" y="354"/>
                  </a:lnTo>
                  <a:lnTo>
                    <a:pt x="373" y="299"/>
                  </a:lnTo>
                  <a:lnTo>
                    <a:pt x="517" y="299"/>
                  </a:lnTo>
                  <a:lnTo>
                    <a:pt x="517" y="163"/>
                  </a:lnTo>
                  <a:lnTo>
                    <a:pt x="545" y="163"/>
                  </a:lnTo>
                  <a:lnTo>
                    <a:pt x="545" y="109"/>
                  </a:lnTo>
                  <a:lnTo>
                    <a:pt x="402" y="82"/>
                  </a:lnTo>
                  <a:lnTo>
                    <a:pt x="402" y="0"/>
                  </a:lnTo>
                  <a:lnTo>
                    <a:pt x="373" y="0"/>
                  </a:lnTo>
                  <a:lnTo>
                    <a:pt x="345" y="54"/>
                  </a:lnTo>
                  <a:lnTo>
                    <a:pt x="115" y="163"/>
                  </a:lnTo>
                  <a:lnTo>
                    <a:pt x="29" y="299"/>
                  </a:lnTo>
                  <a:lnTo>
                    <a:pt x="0" y="4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15" name="Freeform 392"/>
            <p:cNvSpPr>
              <a:spLocks/>
            </p:cNvSpPr>
            <p:nvPr/>
          </p:nvSpPr>
          <p:spPr bwMode="auto">
            <a:xfrm>
              <a:off x="2043" y="548"/>
              <a:ext cx="545" cy="544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9" y="408"/>
                </a:cxn>
                <a:cxn ang="0">
                  <a:pos x="29" y="517"/>
                </a:cxn>
                <a:cxn ang="0">
                  <a:pos x="115" y="544"/>
                </a:cxn>
                <a:cxn ang="0">
                  <a:pos x="230" y="462"/>
                </a:cxn>
                <a:cxn ang="0">
                  <a:pos x="259" y="354"/>
                </a:cxn>
                <a:cxn ang="0">
                  <a:pos x="373" y="299"/>
                </a:cxn>
                <a:cxn ang="0">
                  <a:pos x="517" y="299"/>
                </a:cxn>
                <a:cxn ang="0">
                  <a:pos x="517" y="163"/>
                </a:cxn>
                <a:cxn ang="0">
                  <a:pos x="545" y="163"/>
                </a:cxn>
                <a:cxn ang="0">
                  <a:pos x="545" y="109"/>
                </a:cxn>
                <a:cxn ang="0">
                  <a:pos x="402" y="82"/>
                </a:cxn>
                <a:cxn ang="0">
                  <a:pos x="402" y="0"/>
                </a:cxn>
                <a:cxn ang="0">
                  <a:pos x="373" y="0"/>
                </a:cxn>
                <a:cxn ang="0">
                  <a:pos x="345" y="54"/>
                </a:cxn>
                <a:cxn ang="0">
                  <a:pos x="115" y="163"/>
                </a:cxn>
                <a:cxn ang="0">
                  <a:pos x="29" y="299"/>
                </a:cxn>
                <a:cxn ang="0">
                  <a:pos x="0" y="408"/>
                </a:cxn>
              </a:cxnLst>
              <a:rect l="0" t="0" r="r" b="b"/>
              <a:pathLst>
                <a:path w="545" h="544">
                  <a:moveTo>
                    <a:pt x="0" y="408"/>
                  </a:moveTo>
                  <a:lnTo>
                    <a:pt x="29" y="408"/>
                  </a:lnTo>
                  <a:lnTo>
                    <a:pt x="29" y="517"/>
                  </a:lnTo>
                  <a:lnTo>
                    <a:pt x="115" y="544"/>
                  </a:lnTo>
                  <a:lnTo>
                    <a:pt x="230" y="462"/>
                  </a:lnTo>
                  <a:lnTo>
                    <a:pt x="259" y="354"/>
                  </a:lnTo>
                  <a:lnTo>
                    <a:pt x="373" y="299"/>
                  </a:lnTo>
                  <a:lnTo>
                    <a:pt x="517" y="299"/>
                  </a:lnTo>
                  <a:lnTo>
                    <a:pt x="517" y="163"/>
                  </a:lnTo>
                  <a:lnTo>
                    <a:pt x="545" y="163"/>
                  </a:lnTo>
                  <a:lnTo>
                    <a:pt x="545" y="109"/>
                  </a:lnTo>
                  <a:lnTo>
                    <a:pt x="402" y="82"/>
                  </a:lnTo>
                  <a:lnTo>
                    <a:pt x="402" y="0"/>
                  </a:lnTo>
                  <a:lnTo>
                    <a:pt x="373" y="0"/>
                  </a:lnTo>
                  <a:lnTo>
                    <a:pt x="345" y="54"/>
                  </a:lnTo>
                  <a:lnTo>
                    <a:pt x="115" y="163"/>
                  </a:lnTo>
                  <a:lnTo>
                    <a:pt x="29" y="299"/>
                  </a:lnTo>
                  <a:lnTo>
                    <a:pt x="0" y="408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14" name="Group 393"/>
          <p:cNvGrpSpPr>
            <a:grpSpLocks/>
          </p:cNvGrpSpPr>
          <p:nvPr/>
        </p:nvGrpSpPr>
        <p:grpSpPr bwMode="auto">
          <a:xfrm>
            <a:off x="4679124" y="1607173"/>
            <a:ext cx="828086" cy="506016"/>
            <a:chOff x="2505" y="684"/>
            <a:chExt cx="600" cy="353"/>
          </a:xfrm>
          <a:noFill/>
        </p:grpSpPr>
        <p:sp>
          <p:nvSpPr>
            <p:cNvPr id="2312" name="Freeform 394"/>
            <p:cNvSpPr>
              <a:spLocks/>
            </p:cNvSpPr>
            <p:nvPr/>
          </p:nvSpPr>
          <p:spPr bwMode="auto">
            <a:xfrm>
              <a:off x="2505" y="684"/>
              <a:ext cx="600" cy="35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27"/>
                </a:cxn>
                <a:cxn ang="0">
                  <a:pos x="57" y="27"/>
                </a:cxn>
                <a:cxn ang="0">
                  <a:pos x="57" y="218"/>
                </a:cxn>
                <a:cxn ang="0">
                  <a:pos x="0" y="353"/>
                </a:cxn>
                <a:cxn ang="0">
                  <a:pos x="200" y="353"/>
                </a:cxn>
                <a:cxn ang="0">
                  <a:pos x="371" y="299"/>
                </a:cxn>
                <a:cxn ang="0">
                  <a:pos x="400" y="353"/>
                </a:cxn>
                <a:cxn ang="0">
                  <a:pos x="514" y="353"/>
                </a:cxn>
                <a:cxn ang="0">
                  <a:pos x="514" y="245"/>
                </a:cxn>
                <a:cxn ang="0">
                  <a:pos x="600" y="190"/>
                </a:cxn>
                <a:cxn ang="0">
                  <a:pos x="486" y="163"/>
                </a:cxn>
                <a:cxn ang="0">
                  <a:pos x="514" y="109"/>
                </a:cxn>
                <a:cxn ang="0">
                  <a:pos x="400" y="55"/>
                </a:cxn>
                <a:cxn ang="0">
                  <a:pos x="486" y="55"/>
                </a:cxn>
                <a:cxn ang="0">
                  <a:pos x="400" y="0"/>
                </a:cxn>
                <a:cxn ang="0">
                  <a:pos x="86" y="0"/>
                </a:cxn>
              </a:cxnLst>
              <a:rect l="0" t="0" r="r" b="b"/>
              <a:pathLst>
                <a:path w="600" h="353">
                  <a:moveTo>
                    <a:pt x="86" y="0"/>
                  </a:moveTo>
                  <a:lnTo>
                    <a:pt x="86" y="27"/>
                  </a:lnTo>
                  <a:lnTo>
                    <a:pt x="57" y="27"/>
                  </a:lnTo>
                  <a:lnTo>
                    <a:pt x="57" y="218"/>
                  </a:lnTo>
                  <a:lnTo>
                    <a:pt x="0" y="353"/>
                  </a:lnTo>
                  <a:lnTo>
                    <a:pt x="200" y="353"/>
                  </a:lnTo>
                  <a:lnTo>
                    <a:pt x="371" y="299"/>
                  </a:lnTo>
                  <a:lnTo>
                    <a:pt x="400" y="353"/>
                  </a:lnTo>
                  <a:lnTo>
                    <a:pt x="514" y="353"/>
                  </a:lnTo>
                  <a:lnTo>
                    <a:pt x="514" y="245"/>
                  </a:lnTo>
                  <a:lnTo>
                    <a:pt x="600" y="190"/>
                  </a:lnTo>
                  <a:lnTo>
                    <a:pt x="486" y="163"/>
                  </a:lnTo>
                  <a:lnTo>
                    <a:pt x="514" y="109"/>
                  </a:lnTo>
                  <a:lnTo>
                    <a:pt x="400" y="55"/>
                  </a:lnTo>
                  <a:lnTo>
                    <a:pt x="486" y="55"/>
                  </a:lnTo>
                  <a:lnTo>
                    <a:pt x="400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13" name="Freeform 395"/>
            <p:cNvSpPr>
              <a:spLocks/>
            </p:cNvSpPr>
            <p:nvPr/>
          </p:nvSpPr>
          <p:spPr bwMode="auto">
            <a:xfrm>
              <a:off x="2505" y="684"/>
              <a:ext cx="600" cy="35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27"/>
                </a:cxn>
                <a:cxn ang="0">
                  <a:pos x="57" y="27"/>
                </a:cxn>
                <a:cxn ang="0">
                  <a:pos x="57" y="218"/>
                </a:cxn>
                <a:cxn ang="0">
                  <a:pos x="0" y="353"/>
                </a:cxn>
                <a:cxn ang="0">
                  <a:pos x="200" y="353"/>
                </a:cxn>
                <a:cxn ang="0">
                  <a:pos x="371" y="299"/>
                </a:cxn>
                <a:cxn ang="0">
                  <a:pos x="400" y="353"/>
                </a:cxn>
                <a:cxn ang="0">
                  <a:pos x="514" y="353"/>
                </a:cxn>
                <a:cxn ang="0">
                  <a:pos x="514" y="245"/>
                </a:cxn>
                <a:cxn ang="0">
                  <a:pos x="600" y="190"/>
                </a:cxn>
                <a:cxn ang="0">
                  <a:pos x="486" y="163"/>
                </a:cxn>
                <a:cxn ang="0">
                  <a:pos x="514" y="109"/>
                </a:cxn>
                <a:cxn ang="0">
                  <a:pos x="400" y="55"/>
                </a:cxn>
                <a:cxn ang="0">
                  <a:pos x="486" y="55"/>
                </a:cxn>
                <a:cxn ang="0">
                  <a:pos x="400" y="0"/>
                </a:cxn>
                <a:cxn ang="0">
                  <a:pos x="86" y="0"/>
                </a:cxn>
              </a:cxnLst>
              <a:rect l="0" t="0" r="r" b="b"/>
              <a:pathLst>
                <a:path w="600" h="353">
                  <a:moveTo>
                    <a:pt x="86" y="0"/>
                  </a:moveTo>
                  <a:lnTo>
                    <a:pt x="86" y="27"/>
                  </a:lnTo>
                  <a:lnTo>
                    <a:pt x="57" y="27"/>
                  </a:lnTo>
                  <a:lnTo>
                    <a:pt x="57" y="218"/>
                  </a:lnTo>
                  <a:lnTo>
                    <a:pt x="0" y="353"/>
                  </a:lnTo>
                  <a:lnTo>
                    <a:pt x="200" y="353"/>
                  </a:lnTo>
                  <a:lnTo>
                    <a:pt x="371" y="299"/>
                  </a:lnTo>
                  <a:lnTo>
                    <a:pt x="400" y="353"/>
                  </a:lnTo>
                  <a:lnTo>
                    <a:pt x="514" y="353"/>
                  </a:lnTo>
                  <a:lnTo>
                    <a:pt x="514" y="245"/>
                  </a:lnTo>
                  <a:lnTo>
                    <a:pt x="600" y="190"/>
                  </a:lnTo>
                  <a:lnTo>
                    <a:pt x="486" y="163"/>
                  </a:lnTo>
                  <a:lnTo>
                    <a:pt x="514" y="109"/>
                  </a:lnTo>
                  <a:lnTo>
                    <a:pt x="400" y="55"/>
                  </a:lnTo>
                  <a:lnTo>
                    <a:pt x="486" y="55"/>
                  </a:lnTo>
                  <a:lnTo>
                    <a:pt x="400" y="0"/>
                  </a:lnTo>
                  <a:lnTo>
                    <a:pt x="86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15" name="Group 396"/>
          <p:cNvGrpSpPr>
            <a:grpSpLocks/>
          </p:cNvGrpSpPr>
          <p:nvPr/>
        </p:nvGrpSpPr>
        <p:grpSpPr bwMode="auto">
          <a:xfrm>
            <a:off x="4160190" y="1840829"/>
            <a:ext cx="594842" cy="738237"/>
            <a:chOff x="2129" y="847"/>
            <a:chExt cx="431" cy="515"/>
          </a:xfrm>
          <a:noFill/>
        </p:grpSpPr>
        <p:sp>
          <p:nvSpPr>
            <p:cNvPr id="2310" name="Freeform 397"/>
            <p:cNvSpPr>
              <a:spLocks/>
            </p:cNvSpPr>
            <p:nvPr/>
          </p:nvSpPr>
          <p:spPr bwMode="auto">
            <a:xfrm>
              <a:off x="2129" y="847"/>
              <a:ext cx="431" cy="515"/>
            </a:xfrm>
            <a:custGeom>
              <a:avLst/>
              <a:gdLst/>
              <a:ahLst/>
              <a:cxnLst>
                <a:cxn ang="0">
                  <a:pos x="29" y="244"/>
                </a:cxn>
                <a:cxn ang="0">
                  <a:pos x="58" y="299"/>
                </a:cxn>
                <a:cxn ang="0">
                  <a:pos x="0" y="326"/>
                </a:cxn>
                <a:cxn ang="0">
                  <a:pos x="29" y="406"/>
                </a:cxn>
                <a:cxn ang="0">
                  <a:pos x="144" y="515"/>
                </a:cxn>
                <a:cxn ang="0">
                  <a:pos x="288" y="434"/>
                </a:cxn>
                <a:cxn ang="0">
                  <a:pos x="345" y="434"/>
                </a:cxn>
                <a:cxn ang="0">
                  <a:pos x="345" y="515"/>
                </a:cxn>
                <a:cxn ang="0">
                  <a:pos x="403" y="461"/>
                </a:cxn>
                <a:cxn ang="0">
                  <a:pos x="431" y="190"/>
                </a:cxn>
                <a:cxn ang="0">
                  <a:pos x="374" y="190"/>
                </a:cxn>
                <a:cxn ang="0">
                  <a:pos x="431" y="54"/>
                </a:cxn>
                <a:cxn ang="0">
                  <a:pos x="431" y="0"/>
                </a:cxn>
                <a:cxn ang="0">
                  <a:pos x="288" y="0"/>
                </a:cxn>
                <a:cxn ang="0">
                  <a:pos x="172" y="54"/>
                </a:cxn>
                <a:cxn ang="0">
                  <a:pos x="144" y="163"/>
                </a:cxn>
                <a:cxn ang="0">
                  <a:pos x="29" y="244"/>
                </a:cxn>
              </a:cxnLst>
              <a:rect l="0" t="0" r="r" b="b"/>
              <a:pathLst>
                <a:path w="431" h="515">
                  <a:moveTo>
                    <a:pt x="29" y="244"/>
                  </a:moveTo>
                  <a:lnTo>
                    <a:pt x="58" y="299"/>
                  </a:lnTo>
                  <a:lnTo>
                    <a:pt x="0" y="326"/>
                  </a:lnTo>
                  <a:lnTo>
                    <a:pt x="29" y="406"/>
                  </a:lnTo>
                  <a:lnTo>
                    <a:pt x="144" y="515"/>
                  </a:lnTo>
                  <a:lnTo>
                    <a:pt x="288" y="434"/>
                  </a:lnTo>
                  <a:lnTo>
                    <a:pt x="345" y="434"/>
                  </a:lnTo>
                  <a:lnTo>
                    <a:pt x="345" y="515"/>
                  </a:lnTo>
                  <a:lnTo>
                    <a:pt x="403" y="461"/>
                  </a:lnTo>
                  <a:lnTo>
                    <a:pt x="431" y="190"/>
                  </a:lnTo>
                  <a:lnTo>
                    <a:pt x="374" y="190"/>
                  </a:lnTo>
                  <a:lnTo>
                    <a:pt x="431" y="54"/>
                  </a:lnTo>
                  <a:lnTo>
                    <a:pt x="431" y="0"/>
                  </a:lnTo>
                  <a:lnTo>
                    <a:pt x="288" y="0"/>
                  </a:lnTo>
                  <a:lnTo>
                    <a:pt x="172" y="54"/>
                  </a:lnTo>
                  <a:lnTo>
                    <a:pt x="144" y="163"/>
                  </a:lnTo>
                  <a:lnTo>
                    <a:pt x="29" y="2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11" name="Freeform 398"/>
            <p:cNvSpPr>
              <a:spLocks/>
            </p:cNvSpPr>
            <p:nvPr/>
          </p:nvSpPr>
          <p:spPr bwMode="auto">
            <a:xfrm>
              <a:off x="2129" y="847"/>
              <a:ext cx="431" cy="515"/>
            </a:xfrm>
            <a:custGeom>
              <a:avLst/>
              <a:gdLst/>
              <a:ahLst/>
              <a:cxnLst>
                <a:cxn ang="0">
                  <a:pos x="29" y="244"/>
                </a:cxn>
                <a:cxn ang="0">
                  <a:pos x="58" y="299"/>
                </a:cxn>
                <a:cxn ang="0">
                  <a:pos x="0" y="326"/>
                </a:cxn>
                <a:cxn ang="0">
                  <a:pos x="29" y="406"/>
                </a:cxn>
                <a:cxn ang="0">
                  <a:pos x="144" y="515"/>
                </a:cxn>
                <a:cxn ang="0">
                  <a:pos x="288" y="434"/>
                </a:cxn>
                <a:cxn ang="0">
                  <a:pos x="345" y="434"/>
                </a:cxn>
                <a:cxn ang="0">
                  <a:pos x="345" y="515"/>
                </a:cxn>
                <a:cxn ang="0">
                  <a:pos x="403" y="461"/>
                </a:cxn>
                <a:cxn ang="0">
                  <a:pos x="431" y="190"/>
                </a:cxn>
                <a:cxn ang="0">
                  <a:pos x="374" y="190"/>
                </a:cxn>
                <a:cxn ang="0">
                  <a:pos x="431" y="54"/>
                </a:cxn>
                <a:cxn ang="0">
                  <a:pos x="431" y="0"/>
                </a:cxn>
                <a:cxn ang="0">
                  <a:pos x="288" y="0"/>
                </a:cxn>
                <a:cxn ang="0">
                  <a:pos x="172" y="54"/>
                </a:cxn>
                <a:cxn ang="0">
                  <a:pos x="144" y="163"/>
                </a:cxn>
                <a:cxn ang="0">
                  <a:pos x="29" y="244"/>
                </a:cxn>
              </a:cxnLst>
              <a:rect l="0" t="0" r="r" b="b"/>
              <a:pathLst>
                <a:path w="431" h="515">
                  <a:moveTo>
                    <a:pt x="29" y="244"/>
                  </a:moveTo>
                  <a:lnTo>
                    <a:pt x="58" y="299"/>
                  </a:lnTo>
                  <a:lnTo>
                    <a:pt x="0" y="326"/>
                  </a:lnTo>
                  <a:lnTo>
                    <a:pt x="29" y="406"/>
                  </a:lnTo>
                  <a:lnTo>
                    <a:pt x="144" y="515"/>
                  </a:lnTo>
                  <a:lnTo>
                    <a:pt x="288" y="434"/>
                  </a:lnTo>
                  <a:lnTo>
                    <a:pt x="345" y="434"/>
                  </a:lnTo>
                  <a:lnTo>
                    <a:pt x="345" y="515"/>
                  </a:lnTo>
                  <a:lnTo>
                    <a:pt x="403" y="461"/>
                  </a:lnTo>
                  <a:lnTo>
                    <a:pt x="431" y="190"/>
                  </a:lnTo>
                  <a:lnTo>
                    <a:pt x="374" y="190"/>
                  </a:lnTo>
                  <a:lnTo>
                    <a:pt x="431" y="54"/>
                  </a:lnTo>
                  <a:lnTo>
                    <a:pt x="431" y="0"/>
                  </a:lnTo>
                  <a:lnTo>
                    <a:pt x="288" y="0"/>
                  </a:lnTo>
                  <a:lnTo>
                    <a:pt x="172" y="54"/>
                  </a:lnTo>
                  <a:lnTo>
                    <a:pt x="144" y="163"/>
                  </a:lnTo>
                  <a:lnTo>
                    <a:pt x="29" y="24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16" name="Group 399"/>
          <p:cNvGrpSpPr>
            <a:grpSpLocks/>
          </p:cNvGrpSpPr>
          <p:nvPr/>
        </p:nvGrpSpPr>
        <p:grpSpPr bwMode="auto">
          <a:xfrm>
            <a:off x="4637720" y="2035780"/>
            <a:ext cx="713534" cy="738237"/>
            <a:chOff x="2475" y="983"/>
            <a:chExt cx="517" cy="515"/>
          </a:xfrm>
          <a:noFill/>
        </p:grpSpPr>
        <p:sp>
          <p:nvSpPr>
            <p:cNvPr id="2308" name="Freeform 400"/>
            <p:cNvSpPr>
              <a:spLocks/>
            </p:cNvSpPr>
            <p:nvPr/>
          </p:nvSpPr>
          <p:spPr bwMode="auto">
            <a:xfrm>
              <a:off x="2475" y="983"/>
              <a:ext cx="517" cy="515"/>
            </a:xfrm>
            <a:custGeom>
              <a:avLst/>
              <a:gdLst/>
              <a:ahLst/>
              <a:cxnLst>
                <a:cxn ang="0">
                  <a:pos x="86" y="54"/>
                </a:cxn>
                <a:cxn ang="0">
                  <a:pos x="57" y="325"/>
                </a:cxn>
                <a:cxn ang="0">
                  <a:pos x="0" y="379"/>
                </a:cxn>
                <a:cxn ang="0">
                  <a:pos x="0" y="461"/>
                </a:cxn>
                <a:cxn ang="0">
                  <a:pos x="28" y="515"/>
                </a:cxn>
                <a:cxn ang="0">
                  <a:pos x="287" y="515"/>
                </a:cxn>
                <a:cxn ang="0">
                  <a:pos x="316" y="488"/>
                </a:cxn>
                <a:cxn ang="0">
                  <a:pos x="201" y="488"/>
                </a:cxn>
                <a:cxn ang="0">
                  <a:pos x="230" y="407"/>
                </a:cxn>
                <a:cxn ang="0">
                  <a:pos x="287" y="461"/>
                </a:cxn>
                <a:cxn ang="0">
                  <a:pos x="287" y="407"/>
                </a:cxn>
                <a:cxn ang="0">
                  <a:pos x="459" y="245"/>
                </a:cxn>
                <a:cxn ang="0">
                  <a:pos x="517" y="109"/>
                </a:cxn>
                <a:cxn ang="0">
                  <a:pos x="459" y="109"/>
                </a:cxn>
                <a:cxn ang="0">
                  <a:pos x="344" y="109"/>
                </a:cxn>
                <a:cxn ang="0">
                  <a:pos x="430" y="54"/>
                </a:cxn>
                <a:cxn ang="0">
                  <a:pos x="401" y="0"/>
                </a:cxn>
                <a:cxn ang="0">
                  <a:pos x="230" y="54"/>
                </a:cxn>
                <a:cxn ang="0">
                  <a:pos x="86" y="54"/>
                </a:cxn>
              </a:cxnLst>
              <a:rect l="0" t="0" r="r" b="b"/>
              <a:pathLst>
                <a:path w="517" h="515">
                  <a:moveTo>
                    <a:pt x="86" y="54"/>
                  </a:moveTo>
                  <a:lnTo>
                    <a:pt x="57" y="325"/>
                  </a:lnTo>
                  <a:lnTo>
                    <a:pt x="0" y="379"/>
                  </a:lnTo>
                  <a:lnTo>
                    <a:pt x="0" y="461"/>
                  </a:lnTo>
                  <a:lnTo>
                    <a:pt x="28" y="515"/>
                  </a:lnTo>
                  <a:lnTo>
                    <a:pt x="287" y="515"/>
                  </a:lnTo>
                  <a:lnTo>
                    <a:pt x="316" y="488"/>
                  </a:lnTo>
                  <a:lnTo>
                    <a:pt x="201" y="488"/>
                  </a:lnTo>
                  <a:lnTo>
                    <a:pt x="230" y="407"/>
                  </a:lnTo>
                  <a:lnTo>
                    <a:pt x="287" y="461"/>
                  </a:lnTo>
                  <a:lnTo>
                    <a:pt x="287" y="407"/>
                  </a:lnTo>
                  <a:lnTo>
                    <a:pt x="459" y="245"/>
                  </a:lnTo>
                  <a:lnTo>
                    <a:pt x="517" y="109"/>
                  </a:lnTo>
                  <a:lnTo>
                    <a:pt x="459" y="109"/>
                  </a:lnTo>
                  <a:lnTo>
                    <a:pt x="344" y="109"/>
                  </a:lnTo>
                  <a:lnTo>
                    <a:pt x="430" y="54"/>
                  </a:lnTo>
                  <a:lnTo>
                    <a:pt x="401" y="0"/>
                  </a:lnTo>
                  <a:lnTo>
                    <a:pt x="230" y="54"/>
                  </a:lnTo>
                  <a:lnTo>
                    <a:pt x="86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09" name="Freeform 401"/>
            <p:cNvSpPr>
              <a:spLocks/>
            </p:cNvSpPr>
            <p:nvPr/>
          </p:nvSpPr>
          <p:spPr bwMode="auto">
            <a:xfrm>
              <a:off x="2475" y="983"/>
              <a:ext cx="517" cy="515"/>
            </a:xfrm>
            <a:custGeom>
              <a:avLst/>
              <a:gdLst/>
              <a:ahLst/>
              <a:cxnLst>
                <a:cxn ang="0">
                  <a:pos x="86" y="54"/>
                </a:cxn>
                <a:cxn ang="0">
                  <a:pos x="57" y="325"/>
                </a:cxn>
                <a:cxn ang="0">
                  <a:pos x="0" y="379"/>
                </a:cxn>
                <a:cxn ang="0">
                  <a:pos x="0" y="461"/>
                </a:cxn>
                <a:cxn ang="0">
                  <a:pos x="28" y="515"/>
                </a:cxn>
                <a:cxn ang="0">
                  <a:pos x="287" y="515"/>
                </a:cxn>
                <a:cxn ang="0">
                  <a:pos x="316" y="488"/>
                </a:cxn>
                <a:cxn ang="0">
                  <a:pos x="201" y="488"/>
                </a:cxn>
                <a:cxn ang="0">
                  <a:pos x="230" y="407"/>
                </a:cxn>
                <a:cxn ang="0">
                  <a:pos x="287" y="461"/>
                </a:cxn>
                <a:cxn ang="0">
                  <a:pos x="287" y="407"/>
                </a:cxn>
                <a:cxn ang="0">
                  <a:pos x="459" y="245"/>
                </a:cxn>
                <a:cxn ang="0">
                  <a:pos x="517" y="109"/>
                </a:cxn>
                <a:cxn ang="0">
                  <a:pos x="459" y="109"/>
                </a:cxn>
                <a:cxn ang="0">
                  <a:pos x="344" y="109"/>
                </a:cxn>
                <a:cxn ang="0">
                  <a:pos x="430" y="54"/>
                </a:cxn>
                <a:cxn ang="0">
                  <a:pos x="401" y="0"/>
                </a:cxn>
                <a:cxn ang="0">
                  <a:pos x="230" y="54"/>
                </a:cxn>
                <a:cxn ang="0">
                  <a:pos x="86" y="54"/>
                </a:cxn>
              </a:cxnLst>
              <a:rect l="0" t="0" r="r" b="b"/>
              <a:pathLst>
                <a:path w="517" h="515">
                  <a:moveTo>
                    <a:pt x="86" y="54"/>
                  </a:moveTo>
                  <a:lnTo>
                    <a:pt x="57" y="325"/>
                  </a:lnTo>
                  <a:lnTo>
                    <a:pt x="0" y="379"/>
                  </a:lnTo>
                  <a:lnTo>
                    <a:pt x="0" y="461"/>
                  </a:lnTo>
                  <a:lnTo>
                    <a:pt x="28" y="515"/>
                  </a:lnTo>
                  <a:lnTo>
                    <a:pt x="287" y="515"/>
                  </a:lnTo>
                  <a:lnTo>
                    <a:pt x="316" y="488"/>
                  </a:lnTo>
                  <a:lnTo>
                    <a:pt x="201" y="488"/>
                  </a:lnTo>
                  <a:lnTo>
                    <a:pt x="230" y="407"/>
                  </a:lnTo>
                  <a:lnTo>
                    <a:pt x="287" y="461"/>
                  </a:lnTo>
                  <a:lnTo>
                    <a:pt x="287" y="407"/>
                  </a:lnTo>
                  <a:lnTo>
                    <a:pt x="459" y="245"/>
                  </a:lnTo>
                  <a:lnTo>
                    <a:pt x="517" y="109"/>
                  </a:lnTo>
                  <a:lnTo>
                    <a:pt x="459" y="109"/>
                  </a:lnTo>
                  <a:lnTo>
                    <a:pt x="344" y="109"/>
                  </a:lnTo>
                  <a:lnTo>
                    <a:pt x="430" y="54"/>
                  </a:lnTo>
                  <a:lnTo>
                    <a:pt x="401" y="0"/>
                  </a:lnTo>
                  <a:lnTo>
                    <a:pt x="230" y="54"/>
                  </a:lnTo>
                  <a:lnTo>
                    <a:pt x="86" y="5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17" name="Group 402"/>
          <p:cNvGrpSpPr>
            <a:grpSpLocks/>
          </p:cNvGrpSpPr>
          <p:nvPr/>
        </p:nvGrpSpPr>
        <p:grpSpPr bwMode="auto">
          <a:xfrm>
            <a:off x="2223848" y="2192029"/>
            <a:ext cx="948159" cy="1204115"/>
            <a:chOff x="726" y="1092"/>
            <a:chExt cx="687" cy="840"/>
          </a:xfrm>
          <a:noFill/>
        </p:grpSpPr>
        <p:sp>
          <p:nvSpPr>
            <p:cNvPr id="2306" name="Freeform 403"/>
            <p:cNvSpPr>
              <a:spLocks/>
            </p:cNvSpPr>
            <p:nvPr/>
          </p:nvSpPr>
          <p:spPr bwMode="auto">
            <a:xfrm>
              <a:off x="726" y="1092"/>
              <a:ext cx="687" cy="840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315" y="189"/>
                </a:cxn>
                <a:cxn ang="0">
                  <a:pos x="200" y="189"/>
                </a:cxn>
                <a:cxn ang="0">
                  <a:pos x="200" y="270"/>
                </a:cxn>
                <a:cxn ang="0">
                  <a:pos x="114" y="270"/>
                </a:cxn>
                <a:cxn ang="0">
                  <a:pos x="86" y="216"/>
                </a:cxn>
                <a:cxn ang="0">
                  <a:pos x="0" y="216"/>
                </a:cxn>
                <a:cxn ang="0">
                  <a:pos x="0" y="433"/>
                </a:cxn>
                <a:cxn ang="0">
                  <a:pos x="114" y="433"/>
                </a:cxn>
                <a:cxn ang="0">
                  <a:pos x="114" y="623"/>
                </a:cxn>
                <a:cxn ang="0">
                  <a:pos x="200" y="623"/>
                </a:cxn>
                <a:cxn ang="0">
                  <a:pos x="200" y="813"/>
                </a:cxn>
                <a:cxn ang="0">
                  <a:pos x="371" y="813"/>
                </a:cxn>
                <a:cxn ang="0">
                  <a:pos x="457" y="840"/>
                </a:cxn>
                <a:cxn ang="0">
                  <a:pos x="687" y="650"/>
                </a:cxn>
                <a:cxn ang="0">
                  <a:pos x="601" y="569"/>
                </a:cxn>
                <a:cxn ang="0">
                  <a:pos x="515" y="542"/>
                </a:cxn>
                <a:cxn ang="0">
                  <a:pos x="457" y="460"/>
                </a:cxn>
                <a:cxn ang="0">
                  <a:pos x="486" y="297"/>
                </a:cxn>
                <a:cxn ang="0">
                  <a:pos x="543" y="189"/>
                </a:cxn>
                <a:cxn ang="0">
                  <a:pos x="457" y="0"/>
                </a:cxn>
                <a:cxn ang="0">
                  <a:pos x="258" y="0"/>
                </a:cxn>
              </a:cxnLst>
              <a:rect l="0" t="0" r="r" b="b"/>
              <a:pathLst>
                <a:path w="687" h="840">
                  <a:moveTo>
                    <a:pt x="258" y="0"/>
                  </a:moveTo>
                  <a:lnTo>
                    <a:pt x="315" y="189"/>
                  </a:lnTo>
                  <a:lnTo>
                    <a:pt x="200" y="189"/>
                  </a:lnTo>
                  <a:lnTo>
                    <a:pt x="200" y="270"/>
                  </a:lnTo>
                  <a:lnTo>
                    <a:pt x="114" y="270"/>
                  </a:lnTo>
                  <a:lnTo>
                    <a:pt x="86" y="216"/>
                  </a:lnTo>
                  <a:lnTo>
                    <a:pt x="0" y="216"/>
                  </a:lnTo>
                  <a:lnTo>
                    <a:pt x="0" y="433"/>
                  </a:lnTo>
                  <a:lnTo>
                    <a:pt x="114" y="433"/>
                  </a:lnTo>
                  <a:lnTo>
                    <a:pt x="114" y="623"/>
                  </a:lnTo>
                  <a:lnTo>
                    <a:pt x="200" y="623"/>
                  </a:lnTo>
                  <a:lnTo>
                    <a:pt x="200" y="813"/>
                  </a:lnTo>
                  <a:lnTo>
                    <a:pt x="371" y="813"/>
                  </a:lnTo>
                  <a:lnTo>
                    <a:pt x="457" y="840"/>
                  </a:lnTo>
                  <a:lnTo>
                    <a:pt x="687" y="650"/>
                  </a:lnTo>
                  <a:lnTo>
                    <a:pt x="601" y="569"/>
                  </a:lnTo>
                  <a:lnTo>
                    <a:pt x="515" y="542"/>
                  </a:lnTo>
                  <a:lnTo>
                    <a:pt x="457" y="460"/>
                  </a:lnTo>
                  <a:lnTo>
                    <a:pt x="486" y="297"/>
                  </a:lnTo>
                  <a:lnTo>
                    <a:pt x="543" y="189"/>
                  </a:lnTo>
                  <a:lnTo>
                    <a:pt x="457" y="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07" name="Freeform 404"/>
            <p:cNvSpPr>
              <a:spLocks/>
            </p:cNvSpPr>
            <p:nvPr/>
          </p:nvSpPr>
          <p:spPr bwMode="auto">
            <a:xfrm>
              <a:off x="726" y="1092"/>
              <a:ext cx="687" cy="840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315" y="189"/>
                </a:cxn>
                <a:cxn ang="0">
                  <a:pos x="200" y="189"/>
                </a:cxn>
                <a:cxn ang="0">
                  <a:pos x="200" y="270"/>
                </a:cxn>
                <a:cxn ang="0">
                  <a:pos x="114" y="270"/>
                </a:cxn>
                <a:cxn ang="0">
                  <a:pos x="86" y="216"/>
                </a:cxn>
                <a:cxn ang="0">
                  <a:pos x="0" y="216"/>
                </a:cxn>
                <a:cxn ang="0">
                  <a:pos x="0" y="433"/>
                </a:cxn>
                <a:cxn ang="0">
                  <a:pos x="114" y="433"/>
                </a:cxn>
                <a:cxn ang="0">
                  <a:pos x="114" y="623"/>
                </a:cxn>
                <a:cxn ang="0">
                  <a:pos x="200" y="623"/>
                </a:cxn>
                <a:cxn ang="0">
                  <a:pos x="200" y="813"/>
                </a:cxn>
                <a:cxn ang="0">
                  <a:pos x="371" y="813"/>
                </a:cxn>
                <a:cxn ang="0">
                  <a:pos x="457" y="840"/>
                </a:cxn>
                <a:cxn ang="0">
                  <a:pos x="687" y="650"/>
                </a:cxn>
                <a:cxn ang="0">
                  <a:pos x="601" y="569"/>
                </a:cxn>
                <a:cxn ang="0">
                  <a:pos x="515" y="542"/>
                </a:cxn>
                <a:cxn ang="0">
                  <a:pos x="457" y="460"/>
                </a:cxn>
                <a:cxn ang="0">
                  <a:pos x="486" y="297"/>
                </a:cxn>
                <a:cxn ang="0">
                  <a:pos x="543" y="189"/>
                </a:cxn>
                <a:cxn ang="0">
                  <a:pos x="457" y="0"/>
                </a:cxn>
                <a:cxn ang="0">
                  <a:pos x="258" y="0"/>
                </a:cxn>
              </a:cxnLst>
              <a:rect l="0" t="0" r="r" b="b"/>
              <a:pathLst>
                <a:path w="687" h="840">
                  <a:moveTo>
                    <a:pt x="258" y="0"/>
                  </a:moveTo>
                  <a:lnTo>
                    <a:pt x="315" y="189"/>
                  </a:lnTo>
                  <a:lnTo>
                    <a:pt x="200" y="189"/>
                  </a:lnTo>
                  <a:lnTo>
                    <a:pt x="200" y="270"/>
                  </a:lnTo>
                  <a:lnTo>
                    <a:pt x="114" y="270"/>
                  </a:lnTo>
                  <a:lnTo>
                    <a:pt x="86" y="216"/>
                  </a:lnTo>
                  <a:lnTo>
                    <a:pt x="0" y="216"/>
                  </a:lnTo>
                  <a:lnTo>
                    <a:pt x="0" y="433"/>
                  </a:lnTo>
                  <a:lnTo>
                    <a:pt x="114" y="433"/>
                  </a:lnTo>
                  <a:lnTo>
                    <a:pt x="114" y="623"/>
                  </a:lnTo>
                  <a:lnTo>
                    <a:pt x="200" y="623"/>
                  </a:lnTo>
                  <a:lnTo>
                    <a:pt x="200" y="813"/>
                  </a:lnTo>
                  <a:lnTo>
                    <a:pt x="371" y="813"/>
                  </a:lnTo>
                  <a:lnTo>
                    <a:pt x="457" y="840"/>
                  </a:lnTo>
                  <a:lnTo>
                    <a:pt x="687" y="650"/>
                  </a:lnTo>
                  <a:lnTo>
                    <a:pt x="601" y="569"/>
                  </a:lnTo>
                  <a:lnTo>
                    <a:pt x="515" y="542"/>
                  </a:lnTo>
                  <a:lnTo>
                    <a:pt x="457" y="460"/>
                  </a:lnTo>
                  <a:lnTo>
                    <a:pt x="486" y="297"/>
                  </a:lnTo>
                  <a:lnTo>
                    <a:pt x="543" y="189"/>
                  </a:lnTo>
                  <a:lnTo>
                    <a:pt x="457" y="0"/>
                  </a:lnTo>
                  <a:lnTo>
                    <a:pt x="258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18" name="Group 405"/>
          <p:cNvGrpSpPr>
            <a:grpSpLocks/>
          </p:cNvGrpSpPr>
          <p:nvPr/>
        </p:nvGrpSpPr>
        <p:grpSpPr bwMode="auto">
          <a:xfrm>
            <a:off x="2855954" y="2192029"/>
            <a:ext cx="833607" cy="660831"/>
            <a:chOff x="1184" y="1092"/>
            <a:chExt cx="604" cy="461"/>
          </a:xfrm>
          <a:noFill/>
        </p:grpSpPr>
        <p:sp>
          <p:nvSpPr>
            <p:cNvPr id="2304" name="Freeform 406"/>
            <p:cNvSpPr>
              <a:spLocks/>
            </p:cNvSpPr>
            <p:nvPr/>
          </p:nvSpPr>
          <p:spPr bwMode="auto">
            <a:xfrm>
              <a:off x="1184" y="1092"/>
              <a:ext cx="604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189"/>
                </a:cxn>
                <a:cxn ang="0">
                  <a:pos x="29" y="298"/>
                </a:cxn>
                <a:cxn ang="0">
                  <a:pos x="0" y="461"/>
                </a:cxn>
                <a:cxn ang="0">
                  <a:pos x="316" y="461"/>
                </a:cxn>
                <a:cxn ang="0">
                  <a:pos x="316" y="379"/>
                </a:cxn>
                <a:cxn ang="0">
                  <a:pos x="546" y="379"/>
                </a:cxn>
                <a:cxn ang="0">
                  <a:pos x="604" y="243"/>
                </a:cxn>
                <a:cxn ang="0">
                  <a:pos x="604" y="0"/>
                </a:cxn>
                <a:cxn ang="0">
                  <a:pos x="0" y="0"/>
                </a:cxn>
              </a:cxnLst>
              <a:rect l="0" t="0" r="r" b="b"/>
              <a:pathLst>
                <a:path w="604" h="461">
                  <a:moveTo>
                    <a:pt x="0" y="0"/>
                  </a:moveTo>
                  <a:lnTo>
                    <a:pt x="86" y="189"/>
                  </a:lnTo>
                  <a:lnTo>
                    <a:pt x="29" y="298"/>
                  </a:lnTo>
                  <a:lnTo>
                    <a:pt x="0" y="461"/>
                  </a:lnTo>
                  <a:lnTo>
                    <a:pt x="316" y="461"/>
                  </a:lnTo>
                  <a:lnTo>
                    <a:pt x="316" y="379"/>
                  </a:lnTo>
                  <a:lnTo>
                    <a:pt x="546" y="379"/>
                  </a:lnTo>
                  <a:lnTo>
                    <a:pt x="604" y="243"/>
                  </a:lnTo>
                  <a:lnTo>
                    <a:pt x="6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05" name="Freeform 407"/>
            <p:cNvSpPr>
              <a:spLocks/>
            </p:cNvSpPr>
            <p:nvPr/>
          </p:nvSpPr>
          <p:spPr bwMode="auto">
            <a:xfrm>
              <a:off x="1184" y="1092"/>
              <a:ext cx="604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189"/>
                </a:cxn>
                <a:cxn ang="0">
                  <a:pos x="29" y="298"/>
                </a:cxn>
                <a:cxn ang="0">
                  <a:pos x="0" y="461"/>
                </a:cxn>
                <a:cxn ang="0">
                  <a:pos x="316" y="461"/>
                </a:cxn>
                <a:cxn ang="0">
                  <a:pos x="316" y="379"/>
                </a:cxn>
                <a:cxn ang="0">
                  <a:pos x="546" y="379"/>
                </a:cxn>
                <a:cxn ang="0">
                  <a:pos x="604" y="243"/>
                </a:cxn>
                <a:cxn ang="0">
                  <a:pos x="604" y="0"/>
                </a:cxn>
                <a:cxn ang="0">
                  <a:pos x="0" y="0"/>
                </a:cxn>
              </a:cxnLst>
              <a:rect l="0" t="0" r="r" b="b"/>
              <a:pathLst>
                <a:path w="604" h="461">
                  <a:moveTo>
                    <a:pt x="0" y="0"/>
                  </a:moveTo>
                  <a:lnTo>
                    <a:pt x="86" y="189"/>
                  </a:lnTo>
                  <a:lnTo>
                    <a:pt x="29" y="298"/>
                  </a:lnTo>
                  <a:lnTo>
                    <a:pt x="0" y="461"/>
                  </a:lnTo>
                  <a:lnTo>
                    <a:pt x="316" y="461"/>
                  </a:lnTo>
                  <a:lnTo>
                    <a:pt x="316" y="379"/>
                  </a:lnTo>
                  <a:lnTo>
                    <a:pt x="546" y="379"/>
                  </a:lnTo>
                  <a:lnTo>
                    <a:pt x="604" y="243"/>
                  </a:lnTo>
                  <a:lnTo>
                    <a:pt x="604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19" name="Group 408"/>
          <p:cNvGrpSpPr>
            <a:grpSpLocks/>
          </p:cNvGrpSpPr>
          <p:nvPr/>
        </p:nvGrpSpPr>
        <p:grpSpPr bwMode="auto">
          <a:xfrm>
            <a:off x="2855954" y="2733880"/>
            <a:ext cx="989563" cy="586290"/>
            <a:chOff x="1184" y="1470"/>
            <a:chExt cx="717" cy="409"/>
          </a:xfrm>
          <a:noFill/>
        </p:grpSpPr>
        <p:sp>
          <p:nvSpPr>
            <p:cNvPr id="2302" name="Freeform 409"/>
            <p:cNvSpPr>
              <a:spLocks/>
            </p:cNvSpPr>
            <p:nvPr/>
          </p:nvSpPr>
          <p:spPr bwMode="auto">
            <a:xfrm>
              <a:off x="1184" y="1470"/>
              <a:ext cx="717" cy="40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57" y="164"/>
                </a:cxn>
                <a:cxn ang="0">
                  <a:pos x="144" y="191"/>
                </a:cxn>
                <a:cxn ang="0">
                  <a:pos x="230" y="273"/>
                </a:cxn>
                <a:cxn ang="0">
                  <a:pos x="258" y="382"/>
                </a:cxn>
                <a:cxn ang="0">
                  <a:pos x="316" y="409"/>
                </a:cxn>
                <a:cxn ang="0">
                  <a:pos x="717" y="327"/>
                </a:cxn>
                <a:cxn ang="0">
                  <a:pos x="545" y="191"/>
                </a:cxn>
                <a:cxn ang="0">
                  <a:pos x="574" y="28"/>
                </a:cxn>
                <a:cxn ang="0">
                  <a:pos x="545" y="0"/>
                </a:cxn>
                <a:cxn ang="0">
                  <a:pos x="316" y="0"/>
                </a:cxn>
                <a:cxn ang="0">
                  <a:pos x="316" y="82"/>
                </a:cxn>
                <a:cxn ang="0">
                  <a:pos x="0" y="82"/>
                </a:cxn>
              </a:cxnLst>
              <a:rect l="0" t="0" r="r" b="b"/>
              <a:pathLst>
                <a:path w="717" h="409">
                  <a:moveTo>
                    <a:pt x="0" y="82"/>
                  </a:moveTo>
                  <a:lnTo>
                    <a:pt x="57" y="164"/>
                  </a:lnTo>
                  <a:lnTo>
                    <a:pt x="144" y="191"/>
                  </a:lnTo>
                  <a:lnTo>
                    <a:pt x="230" y="273"/>
                  </a:lnTo>
                  <a:lnTo>
                    <a:pt x="258" y="382"/>
                  </a:lnTo>
                  <a:lnTo>
                    <a:pt x="316" y="409"/>
                  </a:lnTo>
                  <a:lnTo>
                    <a:pt x="717" y="327"/>
                  </a:lnTo>
                  <a:lnTo>
                    <a:pt x="545" y="191"/>
                  </a:lnTo>
                  <a:lnTo>
                    <a:pt x="574" y="28"/>
                  </a:lnTo>
                  <a:lnTo>
                    <a:pt x="545" y="0"/>
                  </a:lnTo>
                  <a:lnTo>
                    <a:pt x="316" y="0"/>
                  </a:lnTo>
                  <a:lnTo>
                    <a:pt x="316" y="82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03" name="Freeform 410"/>
            <p:cNvSpPr>
              <a:spLocks/>
            </p:cNvSpPr>
            <p:nvPr/>
          </p:nvSpPr>
          <p:spPr bwMode="auto">
            <a:xfrm>
              <a:off x="1184" y="1470"/>
              <a:ext cx="717" cy="40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57" y="164"/>
                </a:cxn>
                <a:cxn ang="0">
                  <a:pos x="144" y="191"/>
                </a:cxn>
                <a:cxn ang="0">
                  <a:pos x="230" y="273"/>
                </a:cxn>
                <a:cxn ang="0">
                  <a:pos x="258" y="382"/>
                </a:cxn>
                <a:cxn ang="0">
                  <a:pos x="316" y="409"/>
                </a:cxn>
                <a:cxn ang="0">
                  <a:pos x="717" y="327"/>
                </a:cxn>
                <a:cxn ang="0">
                  <a:pos x="545" y="191"/>
                </a:cxn>
                <a:cxn ang="0">
                  <a:pos x="574" y="28"/>
                </a:cxn>
                <a:cxn ang="0">
                  <a:pos x="545" y="0"/>
                </a:cxn>
                <a:cxn ang="0">
                  <a:pos x="316" y="0"/>
                </a:cxn>
                <a:cxn ang="0">
                  <a:pos x="316" y="82"/>
                </a:cxn>
                <a:cxn ang="0">
                  <a:pos x="0" y="82"/>
                </a:cxn>
              </a:cxnLst>
              <a:rect l="0" t="0" r="r" b="b"/>
              <a:pathLst>
                <a:path w="717" h="409">
                  <a:moveTo>
                    <a:pt x="0" y="82"/>
                  </a:moveTo>
                  <a:lnTo>
                    <a:pt x="57" y="164"/>
                  </a:lnTo>
                  <a:lnTo>
                    <a:pt x="144" y="191"/>
                  </a:lnTo>
                  <a:lnTo>
                    <a:pt x="230" y="273"/>
                  </a:lnTo>
                  <a:lnTo>
                    <a:pt x="258" y="382"/>
                  </a:lnTo>
                  <a:lnTo>
                    <a:pt x="316" y="409"/>
                  </a:lnTo>
                  <a:lnTo>
                    <a:pt x="717" y="327"/>
                  </a:lnTo>
                  <a:lnTo>
                    <a:pt x="545" y="191"/>
                  </a:lnTo>
                  <a:lnTo>
                    <a:pt x="574" y="28"/>
                  </a:lnTo>
                  <a:lnTo>
                    <a:pt x="545" y="0"/>
                  </a:lnTo>
                  <a:lnTo>
                    <a:pt x="316" y="0"/>
                  </a:lnTo>
                  <a:lnTo>
                    <a:pt x="316" y="82"/>
                  </a:lnTo>
                  <a:lnTo>
                    <a:pt x="0" y="82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0" name="Group 411"/>
          <p:cNvGrpSpPr>
            <a:grpSpLocks/>
          </p:cNvGrpSpPr>
          <p:nvPr/>
        </p:nvGrpSpPr>
        <p:grpSpPr bwMode="auto">
          <a:xfrm>
            <a:off x="3606752" y="2540363"/>
            <a:ext cx="476150" cy="855781"/>
            <a:chOff x="1728" y="1335"/>
            <a:chExt cx="345" cy="597"/>
          </a:xfrm>
          <a:noFill/>
        </p:grpSpPr>
        <p:sp>
          <p:nvSpPr>
            <p:cNvPr id="2300" name="Freeform 412"/>
            <p:cNvSpPr>
              <a:spLocks/>
            </p:cNvSpPr>
            <p:nvPr/>
          </p:nvSpPr>
          <p:spPr bwMode="auto">
            <a:xfrm>
              <a:off x="1728" y="1335"/>
              <a:ext cx="345" cy="59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173" y="461"/>
                </a:cxn>
                <a:cxn ang="0">
                  <a:pos x="258" y="597"/>
                </a:cxn>
                <a:cxn ang="0">
                  <a:pos x="345" y="597"/>
                </a:cxn>
                <a:cxn ang="0">
                  <a:pos x="345" y="0"/>
                </a:cxn>
                <a:cxn ang="0">
                  <a:pos x="202" y="0"/>
                </a:cxn>
                <a:cxn ang="0">
                  <a:pos x="58" y="0"/>
                </a:cxn>
                <a:cxn ang="0">
                  <a:pos x="0" y="136"/>
                </a:cxn>
              </a:cxnLst>
              <a:rect l="0" t="0" r="r" b="b"/>
              <a:pathLst>
                <a:path w="345" h="597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173" y="461"/>
                  </a:lnTo>
                  <a:lnTo>
                    <a:pt x="258" y="597"/>
                  </a:lnTo>
                  <a:lnTo>
                    <a:pt x="345" y="597"/>
                  </a:lnTo>
                  <a:lnTo>
                    <a:pt x="345" y="0"/>
                  </a:lnTo>
                  <a:lnTo>
                    <a:pt x="202" y="0"/>
                  </a:lnTo>
                  <a:lnTo>
                    <a:pt x="58" y="0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01" name="Freeform 413"/>
            <p:cNvSpPr>
              <a:spLocks/>
            </p:cNvSpPr>
            <p:nvPr/>
          </p:nvSpPr>
          <p:spPr bwMode="auto">
            <a:xfrm>
              <a:off x="1728" y="1335"/>
              <a:ext cx="345" cy="59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173" y="461"/>
                </a:cxn>
                <a:cxn ang="0">
                  <a:pos x="258" y="597"/>
                </a:cxn>
                <a:cxn ang="0">
                  <a:pos x="345" y="597"/>
                </a:cxn>
                <a:cxn ang="0">
                  <a:pos x="345" y="0"/>
                </a:cxn>
                <a:cxn ang="0">
                  <a:pos x="202" y="0"/>
                </a:cxn>
                <a:cxn ang="0">
                  <a:pos x="58" y="0"/>
                </a:cxn>
                <a:cxn ang="0">
                  <a:pos x="0" y="136"/>
                </a:cxn>
              </a:cxnLst>
              <a:rect l="0" t="0" r="r" b="b"/>
              <a:pathLst>
                <a:path w="345" h="597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173" y="461"/>
                  </a:lnTo>
                  <a:lnTo>
                    <a:pt x="258" y="597"/>
                  </a:lnTo>
                  <a:lnTo>
                    <a:pt x="345" y="597"/>
                  </a:lnTo>
                  <a:lnTo>
                    <a:pt x="345" y="0"/>
                  </a:lnTo>
                  <a:lnTo>
                    <a:pt x="202" y="0"/>
                  </a:lnTo>
                  <a:lnTo>
                    <a:pt x="58" y="0"/>
                  </a:lnTo>
                  <a:lnTo>
                    <a:pt x="0" y="136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1" name="Group 414"/>
          <p:cNvGrpSpPr>
            <a:grpSpLocks/>
          </p:cNvGrpSpPr>
          <p:nvPr/>
        </p:nvGrpSpPr>
        <p:grpSpPr bwMode="auto">
          <a:xfrm>
            <a:off x="4082902" y="2422818"/>
            <a:ext cx="594842" cy="1128141"/>
            <a:chOff x="2073" y="1253"/>
            <a:chExt cx="431" cy="787"/>
          </a:xfrm>
          <a:noFill/>
        </p:grpSpPr>
        <p:sp>
          <p:nvSpPr>
            <p:cNvPr id="2298" name="Freeform 415"/>
            <p:cNvSpPr>
              <a:spLocks/>
            </p:cNvSpPr>
            <p:nvPr/>
          </p:nvSpPr>
          <p:spPr bwMode="auto">
            <a:xfrm>
              <a:off x="2073" y="1253"/>
              <a:ext cx="431" cy="787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733"/>
                </a:cxn>
                <a:cxn ang="0">
                  <a:pos x="57" y="787"/>
                </a:cxn>
                <a:cxn ang="0">
                  <a:pos x="57" y="707"/>
                </a:cxn>
                <a:cxn ang="0">
                  <a:pos x="172" y="733"/>
                </a:cxn>
                <a:cxn ang="0">
                  <a:pos x="143" y="652"/>
                </a:cxn>
                <a:cxn ang="0">
                  <a:pos x="201" y="625"/>
                </a:cxn>
                <a:cxn ang="0">
                  <a:pos x="143" y="517"/>
                </a:cxn>
                <a:cxn ang="0">
                  <a:pos x="258" y="571"/>
                </a:cxn>
                <a:cxn ang="0">
                  <a:pos x="172" y="435"/>
                </a:cxn>
                <a:cxn ang="0">
                  <a:pos x="287" y="272"/>
                </a:cxn>
                <a:cxn ang="0">
                  <a:pos x="431" y="245"/>
                </a:cxn>
                <a:cxn ang="0">
                  <a:pos x="402" y="191"/>
                </a:cxn>
                <a:cxn ang="0">
                  <a:pos x="402" y="28"/>
                </a:cxn>
                <a:cxn ang="0">
                  <a:pos x="345" y="28"/>
                </a:cxn>
                <a:cxn ang="0">
                  <a:pos x="201" y="109"/>
                </a:cxn>
                <a:cxn ang="0">
                  <a:pos x="86" y="0"/>
                </a:cxn>
                <a:cxn ang="0">
                  <a:pos x="86" y="82"/>
                </a:cxn>
                <a:cxn ang="0">
                  <a:pos x="0" y="82"/>
                </a:cxn>
                <a:cxn ang="0">
                  <a:pos x="0" y="299"/>
                </a:cxn>
              </a:cxnLst>
              <a:rect l="0" t="0" r="r" b="b"/>
              <a:pathLst>
                <a:path w="431" h="787">
                  <a:moveTo>
                    <a:pt x="0" y="299"/>
                  </a:moveTo>
                  <a:lnTo>
                    <a:pt x="0" y="733"/>
                  </a:lnTo>
                  <a:lnTo>
                    <a:pt x="57" y="787"/>
                  </a:lnTo>
                  <a:lnTo>
                    <a:pt x="57" y="707"/>
                  </a:lnTo>
                  <a:lnTo>
                    <a:pt x="172" y="733"/>
                  </a:lnTo>
                  <a:lnTo>
                    <a:pt x="143" y="652"/>
                  </a:lnTo>
                  <a:lnTo>
                    <a:pt x="201" y="625"/>
                  </a:lnTo>
                  <a:lnTo>
                    <a:pt x="143" y="517"/>
                  </a:lnTo>
                  <a:lnTo>
                    <a:pt x="258" y="571"/>
                  </a:lnTo>
                  <a:lnTo>
                    <a:pt x="172" y="435"/>
                  </a:lnTo>
                  <a:lnTo>
                    <a:pt x="287" y="272"/>
                  </a:lnTo>
                  <a:lnTo>
                    <a:pt x="431" y="245"/>
                  </a:lnTo>
                  <a:lnTo>
                    <a:pt x="402" y="191"/>
                  </a:lnTo>
                  <a:lnTo>
                    <a:pt x="402" y="28"/>
                  </a:lnTo>
                  <a:lnTo>
                    <a:pt x="345" y="28"/>
                  </a:lnTo>
                  <a:lnTo>
                    <a:pt x="201" y="109"/>
                  </a:lnTo>
                  <a:lnTo>
                    <a:pt x="86" y="0"/>
                  </a:lnTo>
                  <a:lnTo>
                    <a:pt x="86" y="82"/>
                  </a:lnTo>
                  <a:lnTo>
                    <a:pt x="0" y="82"/>
                  </a:lnTo>
                  <a:lnTo>
                    <a:pt x="0" y="2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99" name="Freeform 416"/>
            <p:cNvSpPr>
              <a:spLocks/>
            </p:cNvSpPr>
            <p:nvPr/>
          </p:nvSpPr>
          <p:spPr bwMode="auto">
            <a:xfrm>
              <a:off x="2073" y="1253"/>
              <a:ext cx="431" cy="787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733"/>
                </a:cxn>
                <a:cxn ang="0">
                  <a:pos x="57" y="787"/>
                </a:cxn>
                <a:cxn ang="0">
                  <a:pos x="57" y="707"/>
                </a:cxn>
                <a:cxn ang="0">
                  <a:pos x="172" y="733"/>
                </a:cxn>
                <a:cxn ang="0">
                  <a:pos x="143" y="652"/>
                </a:cxn>
                <a:cxn ang="0">
                  <a:pos x="201" y="625"/>
                </a:cxn>
                <a:cxn ang="0">
                  <a:pos x="143" y="517"/>
                </a:cxn>
                <a:cxn ang="0">
                  <a:pos x="258" y="571"/>
                </a:cxn>
                <a:cxn ang="0">
                  <a:pos x="172" y="435"/>
                </a:cxn>
                <a:cxn ang="0">
                  <a:pos x="287" y="272"/>
                </a:cxn>
                <a:cxn ang="0">
                  <a:pos x="431" y="245"/>
                </a:cxn>
                <a:cxn ang="0">
                  <a:pos x="402" y="191"/>
                </a:cxn>
                <a:cxn ang="0">
                  <a:pos x="402" y="28"/>
                </a:cxn>
                <a:cxn ang="0">
                  <a:pos x="345" y="28"/>
                </a:cxn>
                <a:cxn ang="0">
                  <a:pos x="201" y="109"/>
                </a:cxn>
                <a:cxn ang="0">
                  <a:pos x="86" y="0"/>
                </a:cxn>
                <a:cxn ang="0">
                  <a:pos x="86" y="82"/>
                </a:cxn>
                <a:cxn ang="0">
                  <a:pos x="0" y="82"/>
                </a:cxn>
                <a:cxn ang="0">
                  <a:pos x="0" y="299"/>
                </a:cxn>
              </a:cxnLst>
              <a:rect l="0" t="0" r="r" b="b"/>
              <a:pathLst>
                <a:path w="431" h="787">
                  <a:moveTo>
                    <a:pt x="0" y="299"/>
                  </a:moveTo>
                  <a:lnTo>
                    <a:pt x="0" y="733"/>
                  </a:lnTo>
                  <a:lnTo>
                    <a:pt x="57" y="787"/>
                  </a:lnTo>
                  <a:lnTo>
                    <a:pt x="57" y="707"/>
                  </a:lnTo>
                  <a:lnTo>
                    <a:pt x="172" y="733"/>
                  </a:lnTo>
                  <a:lnTo>
                    <a:pt x="143" y="652"/>
                  </a:lnTo>
                  <a:lnTo>
                    <a:pt x="201" y="625"/>
                  </a:lnTo>
                  <a:lnTo>
                    <a:pt x="143" y="517"/>
                  </a:lnTo>
                  <a:lnTo>
                    <a:pt x="258" y="571"/>
                  </a:lnTo>
                  <a:lnTo>
                    <a:pt x="172" y="435"/>
                  </a:lnTo>
                  <a:lnTo>
                    <a:pt x="287" y="272"/>
                  </a:lnTo>
                  <a:lnTo>
                    <a:pt x="431" y="245"/>
                  </a:lnTo>
                  <a:lnTo>
                    <a:pt x="402" y="191"/>
                  </a:lnTo>
                  <a:lnTo>
                    <a:pt x="402" y="28"/>
                  </a:lnTo>
                  <a:lnTo>
                    <a:pt x="345" y="28"/>
                  </a:lnTo>
                  <a:lnTo>
                    <a:pt x="201" y="109"/>
                  </a:lnTo>
                  <a:lnTo>
                    <a:pt x="86" y="0"/>
                  </a:lnTo>
                  <a:lnTo>
                    <a:pt x="86" y="82"/>
                  </a:lnTo>
                  <a:lnTo>
                    <a:pt x="0" y="82"/>
                  </a:lnTo>
                  <a:lnTo>
                    <a:pt x="0" y="299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2" name="Group 417"/>
          <p:cNvGrpSpPr>
            <a:grpSpLocks/>
          </p:cNvGrpSpPr>
          <p:nvPr/>
        </p:nvGrpSpPr>
        <p:grpSpPr bwMode="auto">
          <a:xfrm>
            <a:off x="4283022" y="2774017"/>
            <a:ext cx="632106" cy="1089437"/>
            <a:chOff x="2218" y="1498"/>
            <a:chExt cx="458" cy="760"/>
          </a:xfrm>
          <a:noFill/>
        </p:grpSpPr>
        <p:sp>
          <p:nvSpPr>
            <p:cNvPr id="2296" name="Freeform 418"/>
            <p:cNvSpPr>
              <a:spLocks/>
            </p:cNvSpPr>
            <p:nvPr/>
          </p:nvSpPr>
          <p:spPr bwMode="auto">
            <a:xfrm>
              <a:off x="2218" y="1498"/>
              <a:ext cx="458" cy="760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143" y="27"/>
                </a:cxn>
                <a:cxn ang="0">
                  <a:pos x="28" y="190"/>
                </a:cxn>
                <a:cxn ang="0">
                  <a:pos x="114" y="326"/>
                </a:cxn>
                <a:cxn ang="0">
                  <a:pos x="0" y="272"/>
                </a:cxn>
                <a:cxn ang="0">
                  <a:pos x="57" y="380"/>
                </a:cxn>
                <a:cxn ang="0">
                  <a:pos x="0" y="408"/>
                </a:cxn>
                <a:cxn ang="0">
                  <a:pos x="28" y="488"/>
                </a:cxn>
                <a:cxn ang="0">
                  <a:pos x="172" y="570"/>
                </a:cxn>
                <a:cxn ang="0">
                  <a:pos x="143" y="706"/>
                </a:cxn>
                <a:cxn ang="0">
                  <a:pos x="229" y="760"/>
                </a:cxn>
                <a:cxn ang="0">
                  <a:pos x="286" y="706"/>
                </a:cxn>
                <a:cxn ang="0">
                  <a:pos x="229" y="624"/>
                </a:cxn>
                <a:cxn ang="0">
                  <a:pos x="258" y="570"/>
                </a:cxn>
                <a:cxn ang="0">
                  <a:pos x="200" y="488"/>
                </a:cxn>
                <a:cxn ang="0">
                  <a:pos x="286" y="488"/>
                </a:cxn>
                <a:cxn ang="0">
                  <a:pos x="344" y="435"/>
                </a:cxn>
                <a:cxn ang="0">
                  <a:pos x="258" y="353"/>
                </a:cxn>
                <a:cxn ang="0">
                  <a:pos x="372" y="380"/>
                </a:cxn>
                <a:cxn ang="0">
                  <a:pos x="315" y="217"/>
                </a:cxn>
                <a:cxn ang="0">
                  <a:pos x="401" y="190"/>
                </a:cxn>
                <a:cxn ang="0">
                  <a:pos x="315" y="135"/>
                </a:cxn>
                <a:cxn ang="0">
                  <a:pos x="430" y="135"/>
                </a:cxn>
                <a:cxn ang="0">
                  <a:pos x="458" y="0"/>
                </a:cxn>
                <a:cxn ang="0">
                  <a:pos x="286" y="0"/>
                </a:cxn>
              </a:cxnLst>
              <a:rect l="0" t="0" r="r" b="b"/>
              <a:pathLst>
                <a:path w="458" h="760">
                  <a:moveTo>
                    <a:pt x="286" y="0"/>
                  </a:moveTo>
                  <a:lnTo>
                    <a:pt x="143" y="27"/>
                  </a:lnTo>
                  <a:lnTo>
                    <a:pt x="28" y="190"/>
                  </a:lnTo>
                  <a:lnTo>
                    <a:pt x="114" y="326"/>
                  </a:lnTo>
                  <a:lnTo>
                    <a:pt x="0" y="272"/>
                  </a:lnTo>
                  <a:lnTo>
                    <a:pt x="57" y="380"/>
                  </a:lnTo>
                  <a:lnTo>
                    <a:pt x="0" y="408"/>
                  </a:lnTo>
                  <a:lnTo>
                    <a:pt x="28" y="488"/>
                  </a:lnTo>
                  <a:lnTo>
                    <a:pt x="172" y="570"/>
                  </a:lnTo>
                  <a:lnTo>
                    <a:pt x="143" y="706"/>
                  </a:lnTo>
                  <a:lnTo>
                    <a:pt x="229" y="760"/>
                  </a:lnTo>
                  <a:lnTo>
                    <a:pt x="286" y="706"/>
                  </a:lnTo>
                  <a:lnTo>
                    <a:pt x="229" y="624"/>
                  </a:lnTo>
                  <a:lnTo>
                    <a:pt x="258" y="570"/>
                  </a:lnTo>
                  <a:lnTo>
                    <a:pt x="200" y="488"/>
                  </a:lnTo>
                  <a:lnTo>
                    <a:pt x="286" y="488"/>
                  </a:lnTo>
                  <a:lnTo>
                    <a:pt x="344" y="435"/>
                  </a:lnTo>
                  <a:lnTo>
                    <a:pt x="258" y="353"/>
                  </a:lnTo>
                  <a:lnTo>
                    <a:pt x="372" y="380"/>
                  </a:lnTo>
                  <a:lnTo>
                    <a:pt x="315" y="217"/>
                  </a:lnTo>
                  <a:lnTo>
                    <a:pt x="401" y="190"/>
                  </a:lnTo>
                  <a:lnTo>
                    <a:pt x="315" y="135"/>
                  </a:lnTo>
                  <a:lnTo>
                    <a:pt x="430" y="135"/>
                  </a:lnTo>
                  <a:lnTo>
                    <a:pt x="458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97" name="Freeform 419"/>
            <p:cNvSpPr>
              <a:spLocks/>
            </p:cNvSpPr>
            <p:nvPr/>
          </p:nvSpPr>
          <p:spPr bwMode="auto">
            <a:xfrm>
              <a:off x="2218" y="1498"/>
              <a:ext cx="458" cy="760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143" y="27"/>
                </a:cxn>
                <a:cxn ang="0">
                  <a:pos x="28" y="190"/>
                </a:cxn>
                <a:cxn ang="0">
                  <a:pos x="114" y="326"/>
                </a:cxn>
                <a:cxn ang="0">
                  <a:pos x="0" y="272"/>
                </a:cxn>
                <a:cxn ang="0">
                  <a:pos x="57" y="380"/>
                </a:cxn>
                <a:cxn ang="0">
                  <a:pos x="0" y="408"/>
                </a:cxn>
                <a:cxn ang="0">
                  <a:pos x="28" y="488"/>
                </a:cxn>
                <a:cxn ang="0">
                  <a:pos x="172" y="570"/>
                </a:cxn>
                <a:cxn ang="0">
                  <a:pos x="143" y="706"/>
                </a:cxn>
                <a:cxn ang="0">
                  <a:pos x="229" y="760"/>
                </a:cxn>
                <a:cxn ang="0">
                  <a:pos x="286" y="706"/>
                </a:cxn>
                <a:cxn ang="0">
                  <a:pos x="229" y="624"/>
                </a:cxn>
                <a:cxn ang="0">
                  <a:pos x="258" y="570"/>
                </a:cxn>
                <a:cxn ang="0">
                  <a:pos x="200" y="488"/>
                </a:cxn>
                <a:cxn ang="0">
                  <a:pos x="286" y="488"/>
                </a:cxn>
                <a:cxn ang="0">
                  <a:pos x="344" y="435"/>
                </a:cxn>
                <a:cxn ang="0">
                  <a:pos x="258" y="353"/>
                </a:cxn>
                <a:cxn ang="0">
                  <a:pos x="372" y="380"/>
                </a:cxn>
                <a:cxn ang="0">
                  <a:pos x="315" y="217"/>
                </a:cxn>
                <a:cxn ang="0">
                  <a:pos x="401" y="190"/>
                </a:cxn>
                <a:cxn ang="0">
                  <a:pos x="315" y="135"/>
                </a:cxn>
                <a:cxn ang="0">
                  <a:pos x="430" y="135"/>
                </a:cxn>
                <a:cxn ang="0">
                  <a:pos x="458" y="0"/>
                </a:cxn>
                <a:cxn ang="0">
                  <a:pos x="286" y="0"/>
                </a:cxn>
              </a:cxnLst>
              <a:rect l="0" t="0" r="r" b="b"/>
              <a:pathLst>
                <a:path w="458" h="760">
                  <a:moveTo>
                    <a:pt x="286" y="0"/>
                  </a:moveTo>
                  <a:lnTo>
                    <a:pt x="143" y="27"/>
                  </a:lnTo>
                  <a:lnTo>
                    <a:pt x="28" y="190"/>
                  </a:lnTo>
                  <a:lnTo>
                    <a:pt x="114" y="326"/>
                  </a:lnTo>
                  <a:lnTo>
                    <a:pt x="0" y="272"/>
                  </a:lnTo>
                  <a:lnTo>
                    <a:pt x="57" y="380"/>
                  </a:lnTo>
                  <a:lnTo>
                    <a:pt x="0" y="408"/>
                  </a:lnTo>
                  <a:lnTo>
                    <a:pt x="28" y="488"/>
                  </a:lnTo>
                  <a:lnTo>
                    <a:pt x="172" y="570"/>
                  </a:lnTo>
                  <a:lnTo>
                    <a:pt x="143" y="706"/>
                  </a:lnTo>
                  <a:lnTo>
                    <a:pt x="229" y="760"/>
                  </a:lnTo>
                  <a:lnTo>
                    <a:pt x="286" y="706"/>
                  </a:lnTo>
                  <a:lnTo>
                    <a:pt x="229" y="624"/>
                  </a:lnTo>
                  <a:lnTo>
                    <a:pt x="258" y="570"/>
                  </a:lnTo>
                  <a:lnTo>
                    <a:pt x="200" y="488"/>
                  </a:lnTo>
                  <a:lnTo>
                    <a:pt x="286" y="488"/>
                  </a:lnTo>
                  <a:lnTo>
                    <a:pt x="344" y="435"/>
                  </a:lnTo>
                  <a:lnTo>
                    <a:pt x="258" y="353"/>
                  </a:lnTo>
                  <a:lnTo>
                    <a:pt x="372" y="380"/>
                  </a:lnTo>
                  <a:lnTo>
                    <a:pt x="315" y="217"/>
                  </a:lnTo>
                  <a:lnTo>
                    <a:pt x="401" y="190"/>
                  </a:lnTo>
                  <a:lnTo>
                    <a:pt x="315" y="135"/>
                  </a:lnTo>
                  <a:lnTo>
                    <a:pt x="430" y="135"/>
                  </a:lnTo>
                  <a:lnTo>
                    <a:pt x="458" y="0"/>
                  </a:lnTo>
                  <a:lnTo>
                    <a:pt x="286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3" name="Group 420"/>
          <p:cNvGrpSpPr>
            <a:grpSpLocks/>
          </p:cNvGrpSpPr>
          <p:nvPr/>
        </p:nvGrpSpPr>
        <p:grpSpPr bwMode="auto">
          <a:xfrm>
            <a:off x="1667650" y="2619203"/>
            <a:ext cx="832226" cy="971893"/>
            <a:chOff x="323" y="1390"/>
            <a:chExt cx="603" cy="678"/>
          </a:xfrm>
          <a:noFill/>
        </p:grpSpPr>
        <p:sp>
          <p:nvSpPr>
            <p:cNvPr id="2294" name="Freeform 421"/>
            <p:cNvSpPr>
              <a:spLocks/>
            </p:cNvSpPr>
            <p:nvPr/>
          </p:nvSpPr>
          <p:spPr bwMode="auto">
            <a:xfrm>
              <a:off x="323" y="1390"/>
              <a:ext cx="603" cy="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63"/>
                </a:cxn>
                <a:cxn ang="0">
                  <a:pos x="28" y="272"/>
                </a:cxn>
                <a:cxn ang="0">
                  <a:pos x="201" y="516"/>
                </a:cxn>
                <a:cxn ang="0">
                  <a:pos x="172" y="571"/>
                </a:cxn>
                <a:cxn ang="0">
                  <a:pos x="258" y="678"/>
                </a:cxn>
                <a:cxn ang="0">
                  <a:pos x="316" y="678"/>
                </a:cxn>
                <a:cxn ang="0">
                  <a:pos x="316" y="624"/>
                </a:cxn>
                <a:cxn ang="0">
                  <a:pos x="373" y="597"/>
                </a:cxn>
                <a:cxn ang="0">
                  <a:pos x="431" y="597"/>
                </a:cxn>
                <a:cxn ang="0">
                  <a:pos x="459" y="516"/>
                </a:cxn>
                <a:cxn ang="0">
                  <a:pos x="603" y="516"/>
                </a:cxn>
                <a:cxn ang="0">
                  <a:pos x="603" y="326"/>
                </a:cxn>
                <a:cxn ang="0">
                  <a:pos x="517" y="326"/>
                </a:cxn>
                <a:cxn ang="0">
                  <a:pos x="517" y="135"/>
                </a:cxn>
                <a:cxn ang="0">
                  <a:pos x="402" y="135"/>
                </a:cxn>
                <a:cxn ang="0">
                  <a:pos x="402" y="0"/>
                </a:cxn>
                <a:cxn ang="0">
                  <a:pos x="0" y="0"/>
                </a:cxn>
              </a:cxnLst>
              <a:rect l="0" t="0" r="r" b="b"/>
              <a:pathLst>
                <a:path w="603" h="678">
                  <a:moveTo>
                    <a:pt x="0" y="0"/>
                  </a:moveTo>
                  <a:lnTo>
                    <a:pt x="57" y="163"/>
                  </a:lnTo>
                  <a:lnTo>
                    <a:pt x="28" y="272"/>
                  </a:lnTo>
                  <a:lnTo>
                    <a:pt x="201" y="516"/>
                  </a:lnTo>
                  <a:lnTo>
                    <a:pt x="172" y="571"/>
                  </a:lnTo>
                  <a:lnTo>
                    <a:pt x="258" y="678"/>
                  </a:lnTo>
                  <a:lnTo>
                    <a:pt x="316" y="678"/>
                  </a:lnTo>
                  <a:lnTo>
                    <a:pt x="316" y="624"/>
                  </a:lnTo>
                  <a:lnTo>
                    <a:pt x="373" y="597"/>
                  </a:lnTo>
                  <a:lnTo>
                    <a:pt x="431" y="597"/>
                  </a:lnTo>
                  <a:lnTo>
                    <a:pt x="459" y="516"/>
                  </a:lnTo>
                  <a:lnTo>
                    <a:pt x="603" y="516"/>
                  </a:lnTo>
                  <a:lnTo>
                    <a:pt x="603" y="326"/>
                  </a:lnTo>
                  <a:lnTo>
                    <a:pt x="517" y="326"/>
                  </a:lnTo>
                  <a:lnTo>
                    <a:pt x="517" y="135"/>
                  </a:lnTo>
                  <a:lnTo>
                    <a:pt x="402" y="135"/>
                  </a:lnTo>
                  <a:lnTo>
                    <a:pt x="4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95" name="Freeform 422"/>
            <p:cNvSpPr>
              <a:spLocks/>
            </p:cNvSpPr>
            <p:nvPr/>
          </p:nvSpPr>
          <p:spPr bwMode="auto">
            <a:xfrm>
              <a:off x="323" y="1390"/>
              <a:ext cx="603" cy="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63"/>
                </a:cxn>
                <a:cxn ang="0">
                  <a:pos x="28" y="272"/>
                </a:cxn>
                <a:cxn ang="0">
                  <a:pos x="201" y="516"/>
                </a:cxn>
                <a:cxn ang="0">
                  <a:pos x="172" y="571"/>
                </a:cxn>
                <a:cxn ang="0">
                  <a:pos x="258" y="678"/>
                </a:cxn>
                <a:cxn ang="0">
                  <a:pos x="316" y="678"/>
                </a:cxn>
                <a:cxn ang="0">
                  <a:pos x="316" y="624"/>
                </a:cxn>
                <a:cxn ang="0">
                  <a:pos x="373" y="597"/>
                </a:cxn>
                <a:cxn ang="0">
                  <a:pos x="431" y="597"/>
                </a:cxn>
                <a:cxn ang="0">
                  <a:pos x="459" y="516"/>
                </a:cxn>
                <a:cxn ang="0">
                  <a:pos x="603" y="516"/>
                </a:cxn>
                <a:cxn ang="0">
                  <a:pos x="603" y="326"/>
                </a:cxn>
                <a:cxn ang="0">
                  <a:pos x="517" y="326"/>
                </a:cxn>
                <a:cxn ang="0">
                  <a:pos x="517" y="135"/>
                </a:cxn>
                <a:cxn ang="0">
                  <a:pos x="402" y="135"/>
                </a:cxn>
                <a:cxn ang="0">
                  <a:pos x="402" y="0"/>
                </a:cxn>
                <a:cxn ang="0">
                  <a:pos x="0" y="0"/>
                </a:cxn>
              </a:cxnLst>
              <a:rect l="0" t="0" r="r" b="b"/>
              <a:pathLst>
                <a:path w="603" h="678">
                  <a:moveTo>
                    <a:pt x="0" y="0"/>
                  </a:moveTo>
                  <a:lnTo>
                    <a:pt x="57" y="163"/>
                  </a:lnTo>
                  <a:lnTo>
                    <a:pt x="28" y="272"/>
                  </a:lnTo>
                  <a:lnTo>
                    <a:pt x="201" y="516"/>
                  </a:lnTo>
                  <a:lnTo>
                    <a:pt x="172" y="571"/>
                  </a:lnTo>
                  <a:lnTo>
                    <a:pt x="258" y="678"/>
                  </a:lnTo>
                  <a:lnTo>
                    <a:pt x="316" y="678"/>
                  </a:lnTo>
                  <a:lnTo>
                    <a:pt x="316" y="624"/>
                  </a:lnTo>
                  <a:lnTo>
                    <a:pt x="373" y="597"/>
                  </a:lnTo>
                  <a:lnTo>
                    <a:pt x="431" y="597"/>
                  </a:lnTo>
                  <a:lnTo>
                    <a:pt x="459" y="516"/>
                  </a:lnTo>
                  <a:lnTo>
                    <a:pt x="603" y="516"/>
                  </a:lnTo>
                  <a:lnTo>
                    <a:pt x="603" y="326"/>
                  </a:lnTo>
                  <a:lnTo>
                    <a:pt x="517" y="326"/>
                  </a:lnTo>
                  <a:lnTo>
                    <a:pt x="517" y="135"/>
                  </a:lnTo>
                  <a:lnTo>
                    <a:pt x="402" y="135"/>
                  </a:lnTo>
                  <a:lnTo>
                    <a:pt x="402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4" name="Group 423"/>
          <p:cNvGrpSpPr>
            <a:grpSpLocks/>
          </p:cNvGrpSpPr>
          <p:nvPr/>
        </p:nvGrpSpPr>
        <p:grpSpPr bwMode="auto">
          <a:xfrm>
            <a:off x="2063751" y="3358874"/>
            <a:ext cx="989563" cy="699534"/>
            <a:chOff x="610" y="1906"/>
            <a:chExt cx="717" cy="488"/>
          </a:xfrm>
          <a:noFill/>
        </p:grpSpPr>
        <p:sp>
          <p:nvSpPr>
            <p:cNvPr id="2292" name="Freeform 424"/>
            <p:cNvSpPr>
              <a:spLocks/>
            </p:cNvSpPr>
            <p:nvPr/>
          </p:nvSpPr>
          <p:spPr bwMode="auto">
            <a:xfrm>
              <a:off x="610" y="1906"/>
              <a:ext cx="717" cy="488"/>
            </a:xfrm>
            <a:custGeom>
              <a:avLst/>
              <a:gdLst/>
              <a:ahLst/>
              <a:cxnLst>
                <a:cxn ang="0">
                  <a:pos x="28" y="162"/>
                </a:cxn>
                <a:cxn ang="0">
                  <a:pos x="57" y="325"/>
                </a:cxn>
                <a:cxn ang="0">
                  <a:pos x="0" y="352"/>
                </a:cxn>
                <a:cxn ang="0">
                  <a:pos x="28" y="434"/>
                </a:cxn>
                <a:cxn ang="0">
                  <a:pos x="0" y="488"/>
                </a:cxn>
                <a:cxn ang="0">
                  <a:pos x="115" y="461"/>
                </a:cxn>
                <a:cxn ang="0">
                  <a:pos x="717" y="461"/>
                </a:cxn>
                <a:cxn ang="0">
                  <a:pos x="717" y="108"/>
                </a:cxn>
                <a:cxn ang="0">
                  <a:pos x="573" y="27"/>
                </a:cxn>
                <a:cxn ang="0">
                  <a:pos x="487" y="0"/>
                </a:cxn>
                <a:cxn ang="0">
                  <a:pos x="172" y="0"/>
                </a:cxn>
                <a:cxn ang="0">
                  <a:pos x="143" y="80"/>
                </a:cxn>
                <a:cxn ang="0">
                  <a:pos x="86" y="80"/>
                </a:cxn>
                <a:cxn ang="0">
                  <a:pos x="28" y="108"/>
                </a:cxn>
                <a:cxn ang="0">
                  <a:pos x="28" y="162"/>
                </a:cxn>
              </a:cxnLst>
              <a:rect l="0" t="0" r="r" b="b"/>
              <a:pathLst>
                <a:path w="717" h="488">
                  <a:moveTo>
                    <a:pt x="28" y="162"/>
                  </a:moveTo>
                  <a:lnTo>
                    <a:pt x="57" y="325"/>
                  </a:lnTo>
                  <a:lnTo>
                    <a:pt x="0" y="352"/>
                  </a:lnTo>
                  <a:lnTo>
                    <a:pt x="28" y="434"/>
                  </a:lnTo>
                  <a:lnTo>
                    <a:pt x="0" y="488"/>
                  </a:lnTo>
                  <a:lnTo>
                    <a:pt x="115" y="461"/>
                  </a:lnTo>
                  <a:lnTo>
                    <a:pt x="717" y="461"/>
                  </a:lnTo>
                  <a:lnTo>
                    <a:pt x="717" y="108"/>
                  </a:lnTo>
                  <a:lnTo>
                    <a:pt x="573" y="27"/>
                  </a:lnTo>
                  <a:lnTo>
                    <a:pt x="487" y="0"/>
                  </a:lnTo>
                  <a:lnTo>
                    <a:pt x="172" y="0"/>
                  </a:lnTo>
                  <a:lnTo>
                    <a:pt x="143" y="80"/>
                  </a:lnTo>
                  <a:lnTo>
                    <a:pt x="86" y="80"/>
                  </a:lnTo>
                  <a:lnTo>
                    <a:pt x="28" y="108"/>
                  </a:lnTo>
                  <a:lnTo>
                    <a:pt x="28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93" name="Freeform 425"/>
            <p:cNvSpPr>
              <a:spLocks/>
            </p:cNvSpPr>
            <p:nvPr/>
          </p:nvSpPr>
          <p:spPr bwMode="auto">
            <a:xfrm>
              <a:off x="610" y="1906"/>
              <a:ext cx="717" cy="488"/>
            </a:xfrm>
            <a:custGeom>
              <a:avLst/>
              <a:gdLst/>
              <a:ahLst/>
              <a:cxnLst>
                <a:cxn ang="0">
                  <a:pos x="28" y="162"/>
                </a:cxn>
                <a:cxn ang="0">
                  <a:pos x="57" y="325"/>
                </a:cxn>
                <a:cxn ang="0">
                  <a:pos x="0" y="352"/>
                </a:cxn>
                <a:cxn ang="0">
                  <a:pos x="28" y="434"/>
                </a:cxn>
                <a:cxn ang="0">
                  <a:pos x="0" y="488"/>
                </a:cxn>
                <a:cxn ang="0">
                  <a:pos x="115" y="461"/>
                </a:cxn>
                <a:cxn ang="0">
                  <a:pos x="717" y="461"/>
                </a:cxn>
                <a:cxn ang="0">
                  <a:pos x="717" y="108"/>
                </a:cxn>
                <a:cxn ang="0">
                  <a:pos x="573" y="27"/>
                </a:cxn>
                <a:cxn ang="0">
                  <a:pos x="487" y="0"/>
                </a:cxn>
                <a:cxn ang="0">
                  <a:pos x="172" y="0"/>
                </a:cxn>
                <a:cxn ang="0">
                  <a:pos x="143" y="80"/>
                </a:cxn>
                <a:cxn ang="0">
                  <a:pos x="86" y="80"/>
                </a:cxn>
                <a:cxn ang="0">
                  <a:pos x="28" y="108"/>
                </a:cxn>
                <a:cxn ang="0">
                  <a:pos x="28" y="162"/>
                </a:cxn>
              </a:cxnLst>
              <a:rect l="0" t="0" r="r" b="b"/>
              <a:pathLst>
                <a:path w="717" h="488">
                  <a:moveTo>
                    <a:pt x="28" y="162"/>
                  </a:moveTo>
                  <a:lnTo>
                    <a:pt x="57" y="325"/>
                  </a:lnTo>
                  <a:lnTo>
                    <a:pt x="0" y="352"/>
                  </a:lnTo>
                  <a:lnTo>
                    <a:pt x="28" y="434"/>
                  </a:lnTo>
                  <a:lnTo>
                    <a:pt x="0" y="488"/>
                  </a:lnTo>
                  <a:lnTo>
                    <a:pt x="115" y="461"/>
                  </a:lnTo>
                  <a:lnTo>
                    <a:pt x="717" y="461"/>
                  </a:lnTo>
                  <a:lnTo>
                    <a:pt x="717" y="108"/>
                  </a:lnTo>
                  <a:lnTo>
                    <a:pt x="573" y="27"/>
                  </a:lnTo>
                  <a:lnTo>
                    <a:pt x="487" y="0"/>
                  </a:lnTo>
                  <a:lnTo>
                    <a:pt x="172" y="0"/>
                  </a:lnTo>
                  <a:lnTo>
                    <a:pt x="143" y="80"/>
                  </a:lnTo>
                  <a:lnTo>
                    <a:pt x="86" y="80"/>
                  </a:lnTo>
                  <a:lnTo>
                    <a:pt x="28" y="108"/>
                  </a:lnTo>
                  <a:lnTo>
                    <a:pt x="28" y="162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5" name="Group 426"/>
          <p:cNvGrpSpPr>
            <a:grpSpLocks/>
          </p:cNvGrpSpPr>
          <p:nvPr/>
        </p:nvGrpSpPr>
        <p:grpSpPr bwMode="auto">
          <a:xfrm>
            <a:off x="2855954" y="3125219"/>
            <a:ext cx="1106876" cy="894486"/>
            <a:chOff x="1184" y="1743"/>
            <a:chExt cx="802" cy="624"/>
          </a:xfrm>
          <a:noFill/>
        </p:grpSpPr>
        <p:sp>
          <p:nvSpPr>
            <p:cNvPr id="2290" name="Freeform 427"/>
            <p:cNvSpPr>
              <a:spLocks/>
            </p:cNvSpPr>
            <p:nvPr/>
          </p:nvSpPr>
          <p:spPr bwMode="auto">
            <a:xfrm>
              <a:off x="1184" y="1743"/>
              <a:ext cx="802" cy="624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0" y="190"/>
                </a:cxn>
                <a:cxn ang="0">
                  <a:pos x="143" y="270"/>
                </a:cxn>
                <a:cxn ang="0">
                  <a:pos x="143" y="624"/>
                </a:cxn>
                <a:cxn ang="0">
                  <a:pos x="430" y="624"/>
                </a:cxn>
                <a:cxn ang="0">
                  <a:pos x="545" y="542"/>
                </a:cxn>
                <a:cxn ang="0">
                  <a:pos x="631" y="570"/>
                </a:cxn>
                <a:cxn ang="0">
                  <a:pos x="688" y="570"/>
                </a:cxn>
                <a:cxn ang="0">
                  <a:pos x="688" y="217"/>
                </a:cxn>
                <a:cxn ang="0">
                  <a:pos x="773" y="217"/>
                </a:cxn>
                <a:cxn ang="0">
                  <a:pos x="802" y="190"/>
                </a:cxn>
                <a:cxn ang="0">
                  <a:pos x="717" y="54"/>
                </a:cxn>
                <a:cxn ang="0">
                  <a:pos x="316" y="136"/>
                </a:cxn>
                <a:cxn ang="0">
                  <a:pos x="258" y="108"/>
                </a:cxn>
                <a:cxn ang="0">
                  <a:pos x="229" y="0"/>
                </a:cxn>
              </a:cxnLst>
              <a:rect l="0" t="0" r="r" b="b"/>
              <a:pathLst>
                <a:path w="802" h="624">
                  <a:moveTo>
                    <a:pt x="229" y="0"/>
                  </a:moveTo>
                  <a:lnTo>
                    <a:pt x="0" y="190"/>
                  </a:lnTo>
                  <a:lnTo>
                    <a:pt x="143" y="270"/>
                  </a:lnTo>
                  <a:lnTo>
                    <a:pt x="143" y="624"/>
                  </a:lnTo>
                  <a:lnTo>
                    <a:pt x="430" y="624"/>
                  </a:lnTo>
                  <a:lnTo>
                    <a:pt x="545" y="542"/>
                  </a:lnTo>
                  <a:lnTo>
                    <a:pt x="631" y="570"/>
                  </a:lnTo>
                  <a:lnTo>
                    <a:pt x="688" y="570"/>
                  </a:lnTo>
                  <a:lnTo>
                    <a:pt x="688" y="217"/>
                  </a:lnTo>
                  <a:lnTo>
                    <a:pt x="773" y="217"/>
                  </a:lnTo>
                  <a:lnTo>
                    <a:pt x="802" y="190"/>
                  </a:lnTo>
                  <a:lnTo>
                    <a:pt x="717" y="54"/>
                  </a:lnTo>
                  <a:lnTo>
                    <a:pt x="316" y="136"/>
                  </a:lnTo>
                  <a:lnTo>
                    <a:pt x="258" y="108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91" name="Freeform 428"/>
            <p:cNvSpPr>
              <a:spLocks/>
            </p:cNvSpPr>
            <p:nvPr/>
          </p:nvSpPr>
          <p:spPr bwMode="auto">
            <a:xfrm>
              <a:off x="1184" y="1743"/>
              <a:ext cx="802" cy="624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0" y="190"/>
                </a:cxn>
                <a:cxn ang="0">
                  <a:pos x="143" y="270"/>
                </a:cxn>
                <a:cxn ang="0">
                  <a:pos x="143" y="624"/>
                </a:cxn>
                <a:cxn ang="0">
                  <a:pos x="430" y="624"/>
                </a:cxn>
                <a:cxn ang="0">
                  <a:pos x="545" y="542"/>
                </a:cxn>
                <a:cxn ang="0">
                  <a:pos x="631" y="570"/>
                </a:cxn>
                <a:cxn ang="0">
                  <a:pos x="688" y="570"/>
                </a:cxn>
                <a:cxn ang="0">
                  <a:pos x="688" y="217"/>
                </a:cxn>
                <a:cxn ang="0">
                  <a:pos x="773" y="217"/>
                </a:cxn>
                <a:cxn ang="0">
                  <a:pos x="802" y="190"/>
                </a:cxn>
                <a:cxn ang="0">
                  <a:pos x="717" y="54"/>
                </a:cxn>
                <a:cxn ang="0">
                  <a:pos x="316" y="136"/>
                </a:cxn>
                <a:cxn ang="0">
                  <a:pos x="258" y="108"/>
                </a:cxn>
                <a:cxn ang="0">
                  <a:pos x="229" y="0"/>
                </a:cxn>
              </a:cxnLst>
              <a:rect l="0" t="0" r="r" b="b"/>
              <a:pathLst>
                <a:path w="802" h="624">
                  <a:moveTo>
                    <a:pt x="229" y="0"/>
                  </a:moveTo>
                  <a:lnTo>
                    <a:pt x="0" y="190"/>
                  </a:lnTo>
                  <a:lnTo>
                    <a:pt x="143" y="270"/>
                  </a:lnTo>
                  <a:lnTo>
                    <a:pt x="143" y="624"/>
                  </a:lnTo>
                  <a:lnTo>
                    <a:pt x="430" y="624"/>
                  </a:lnTo>
                  <a:lnTo>
                    <a:pt x="545" y="542"/>
                  </a:lnTo>
                  <a:lnTo>
                    <a:pt x="631" y="570"/>
                  </a:lnTo>
                  <a:lnTo>
                    <a:pt x="688" y="570"/>
                  </a:lnTo>
                  <a:lnTo>
                    <a:pt x="688" y="217"/>
                  </a:lnTo>
                  <a:lnTo>
                    <a:pt x="773" y="217"/>
                  </a:lnTo>
                  <a:lnTo>
                    <a:pt x="802" y="190"/>
                  </a:lnTo>
                  <a:lnTo>
                    <a:pt x="717" y="54"/>
                  </a:lnTo>
                  <a:lnTo>
                    <a:pt x="316" y="136"/>
                  </a:lnTo>
                  <a:lnTo>
                    <a:pt x="258" y="108"/>
                  </a:lnTo>
                  <a:lnTo>
                    <a:pt x="229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6" name="Group 429"/>
          <p:cNvGrpSpPr>
            <a:grpSpLocks/>
          </p:cNvGrpSpPr>
          <p:nvPr/>
        </p:nvGrpSpPr>
        <p:grpSpPr bwMode="auto">
          <a:xfrm>
            <a:off x="3728205" y="3396144"/>
            <a:ext cx="790823" cy="700968"/>
            <a:chOff x="1816" y="1932"/>
            <a:chExt cx="573" cy="489"/>
          </a:xfrm>
          <a:noFill/>
        </p:grpSpPr>
        <p:sp>
          <p:nvSpPr>
            <p:cNvPr id="2288" name="Freeform 430"/>
            <p:cNvSpPr>
              <a:spLocks/>
            </p:cNvSpPr>
            <p:nvPr/>
          </p:nvSpPr>
          <p:spPr bwMode="auto">
            <a:xfrm>
              <a:off x="1816" y="1932"/>
              <a:ext cx="573" cy="489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42" y="28"/>
                </a:cxn>
                <a:cxn ang="0">
                  <a:pos x="57" y="28"/>
                </a:cxn>
                <a:cxn ang="0">
                  <a:pos x="57" y="380"/>
                </a:cxn>
                <a:cxn ang="0">
                  <a:pos x="0" y="380"/>
                </a:cxn>
                <a:cxn ang="0">
                  <a:pos x="0" y="407"/>
                </a:cxn>
                <a:cxn ang="0">
                  <a:pos x="57" y="461"/>
                </a:cxn>
                <a:cxn ang="0">
                  <a:pos x="57" y="489"/>
                </a:cxn>
                <a:cxn ang="0">
                  <a:pos x="430" y="489"/>
                </a:cxn>
                <a:cxn ang="0">
                  <a:pos x="458" y="352"/>
                </a:cxn>
                <a:cxn ang="0">
                  <a:pos x="548" y="273"/>
                </a:cxn>
                <a:cxn ang="0">
                  <a:pos x="573" y="135"/>
                </a:cxn>
                <a:cxn ang="0">
                  <a:pos x="430" y="54"/>
                </a:cxn>
                <a:cxn ang="0">
                  <a:pos x="315" y="28"/>
                </a:cxn>
                <a:cxn ang="0">
                  <a:pos x="315" y="108"/>
                </a:cxn>
                <a:cxn ang="0">
                  <a:pos x="257" y="54"/>
                </a:cxn>
                <a:cxn ang="0">
                  <a:pos x="257" y="0"/>
                </a:cxn>
                <a:cxn ang="0">
                  <a:pos x="171" y="0"/>
                </a:cxn>
              </a:cxnLst>
              <a:rect l="0" t="0" r="r" b="b"/>
              <a:pathLst>
                <a:path w="573" h="489">
                  <a:moveTo>
                    <a:pt x="171" y="0"/>
                  </a:moveTo>
                  <a:lnTo>
                    <a:pt x="142" y="28"/>
                  </a:lnTo>
                  <a:lnTo>
                    <a:pt x="57" y="28"/>
                  </a:lnTo>
                  <a:lnTo>
                    <a:pt x="57" y="380"/>
                  </a:lnTo>
                  <a:lnTo>
                    <a:pt x="0" y="380"/>
                  </a:lnTo>
                  <a:lnTo>
                    <a:pt x="0" y="407"/>
                  </a:lnTo>
                  <a:lnTo>
                    <a:pt x="57" y="461"/>
                  </a:lnTo>
                  <a:lnTo>
                    <a:pt x="57" y="489"/>
                  </a:lnTo>
                  <a:lnTo>
                    <a:pt x="430" y="489"/>
                  </a:lnTo>
                  <a:lnTo>
                    <a:pt x="458" y="352"/>
                  </a:lnTo>
                  <a:lnTo>
                    <a:pt x="548" y="273"/>
                  </a:lnTo>
                  <a:lnTo>
                    <a:pt x="573" y="135"/>
                  </a:lnTo>
                  <a:lnTo>
                    <a:pt x="430" y="54"/>
                  </a:lnTo>
                  <a:lnTo>
                    <a:pt x="315" y="28"/>
                  </a:lnTo>
                  <a:lnTo>
                    <a:pt x="315" y="108"/>
                  </a:lnTo>
                  <a:lnTo>
                    <a:pt x="257" y="54"/>
                  </a:lnTo>
                  <a:lnTo>
                    <a:pt x="257" y="0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89" name="Freeform 431"/>
            <p:cNvSpPr>
              <a:spLocks/>
            </p:cNvSpPr>
            <p:nvPr/>
          </p:nvSpPr>
          <p:spPr bwMode="auto">
            <a:xfrm>
              <a:off x="1816" y="1932"/>
              <a:ext cx="573" cy="489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42" y="28"/>
                </a:cxn>
                <a:cxn ang="0">
                  <a:pos x="57" y="28"/>
                </a:cxn>
                <a:cxn ang="0">
                  <a:pos x="57" y="380"/>
                </a:cxn>
                <a:cxn ang="0">
                  <a:pos x="0" y="380"/>
                </a:cxn>
                <a:cxn ang="0">
                  <a:pos x="0" y="407"/>
                </a:cxn>
                <a:cxn ang="0">
                  <a:pos x="57" y="461"/>
                </a:cxn>
                <a:cxn ang="0">
                  <a:pos x="57" y="489"/>
                </a:cxn>
                <a:cxn ang="0">
                  <a:pos x="430" y="489"/>
                </a:cxn>
                <a:cxn ang="0">
                  <a:pos x="458" y="352"/>
                </a:cxn>
                <a:cxn ang="0">
                  <a:pos x="548" y="273"/>
                </a:cxn>
                <a:cxn ang="0">
                  <a:pos x="573" y="135"/>
                </a:cxn>
                <a:cxn ang="0">
                  <a:pos x="430" y="54"/>
                </a:cxn>
                <a:cxn ang="0">
                  <a:pos x="315" y="28"/>
                </a:cxn>
                <a:cxn ang="0">
                  <a:pos x="315" y="108"/>
                </a:cxn>
                <a:cxn ang="0">
                  <a:pos x="257" y="54"/>
                </a:cxn>
                <a:cxn ang="0">
                  <a:pos x="257" y="0"/>
                </a:cxn>
                <a:cxn ang="0">
                  <a:pos x="171" y="0"/>
                </a:cxn>
              </a:cxnLst>
              <a:rect l="0" t="0" r="r" b="b"/>
              <a:pathLst>
                <a:path w="573" h="489">
                  <a:moveTo>
                    <a:pt x="171" y="0"/>
                  </a:moveTo>
                  <a:lnTo>
                    <a:pt x="142" y="28"/>
                  </a:lnTo>
                  <a:lnTo>
                    <a:pt x="57" y="28"/>
                  </a:lnTo>
                  <a:lnTo>
                    <a:pt x="57" y="380"/>
                  </a:lnTo>
                  <a:lnTo>
                    <a:pt x="0" y="380"/>
                  </a:lnTo>
                  <a:lnTo>
                    <a:pt x="0" y="407"/>
                  </a:lnTo>
                  <a:lnTo>
                    <a:pt x="57" y="461"/>
                  </a:lnTo>
                  <a:lnTo>
                    <a:pt x="57" y="489"/>
                  </a:lnTo>
                  <a:lnTo>
                    <a:pt x="430" y="489"/>
                  </a:lnTo>
                  <a:lnTo>
                    <a:pt x="458" y="352"/>
                  </a:lnTo>
                  <a:lnTo>
                    <a:pt x="548" y="273"/>
                  </a:lnTo>
                  <a:lnTo>
                    <a:pt x="573" y="135"/>
                  </a:lnTo>
                  <a:lnTo>
                    <a:pt x="430" y="54"/>
                  </a:lnTo>
                  <a:lnTo>
                    <a:pt x="315" y="28"/>
                  </a:lnTo>
                  <a:lnTo>
                    <a:pt x="315" y="108"/>
                  </a:lnTo>
                  <a:lnTo>
                    <a:pt x="257" y="54"/>
                  </a:lnTo>
                  <a:lnTo>
                    <a:pt x="257" y="0"/>
                  </a:lnTo>
                  <a:lnTo>
                    <a:pt x="171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127" name="Freeform 434"/>
          <p:cNvSpPr>
            <a:spLocks/>
          </p:cNvSpPr>
          <p:nvPr/>
        </p:nvSpPr>
        <p:spPr bwMode="auto">
          <a:xfrm>
            <a:off x="1905035" y="4019704"/>
            <a:ext cx="990943" cy="738237"/>
          </a:xfrm>
          <a:custGeom>
            <a:avLst/>
            <a:gdLst/>
            <a:ahLst/>
            <a:cxnLst>
              <a:cxn ang="0">
                <a:pos x="115" y="27"/>
              </a:cxn>
              <a:cxn ang="0">
                <a:pos x="173" y="82"/>
              </a:cxn>
              <a:cxn ang="0">
                <a:pos x="0" y="325"/>
              </a:cxn>
              <a:cxn ang="0">
                <a:pos x="0" y="515"/>
              </a:cxn>
              <a:cxn ang="0">
                <a:pos x="230" y="515"/>
              </a:cxn>
              <a:cxn ang="0">
                <a:pos x="230" y="407"/>
              </a:cxn>
              <a:cxn ang="0">
                <a:pos x="316" y="407"/>
              </a:cxn>
              <a:cxn ang="0">
                <a:pos x="316" y="515"/>
              </a:cxn>
              <a:cxn ang="0">
                <a:pos x="574" y="515"/>
              </a:cxn>
              <a:cxn ang="0">
                <a:pos x="574" y="325"/>
              </a:cxn>
              <a:cxn ang="0">
                <a:pos x="718" y="325"/>
              </a:cxn>
              <a:cxn ang="0">
                <a:pos x="718" y="0"/>
              </a:cxn>
              <a:cxn ang="0">
                <a:pos x="230" y="0"/>
              </a:cxn>
              <a:cxn ang="0">
                <a:pos x="115" y="27"/>
              </a:cxn>
            </a:cxnLst>
            <a:rect l="0" t="0" r="r" b="b"/>
            <a:pathLst>
              <a:path w="718" h="515">
                <a:moveTo>
                  <a:pt x="115" y="27"/>
                </a:moveTo>
                <a:lnTo>
                  <a:pt x="173" y="82"/>
                </a:lnTo>
                <a:lnTo>
                  <a:pt x="0" y="325"/>
                </a:lnTo>
                <a:lnTo>
                  <a:pt x="0" y="515"/>
                </a:lnTo>
                <a:lnTo>
                  <a:pt x="230" y="515"/>
                </a:lnTo>
                <a:lnTo>
                  <a:pt x="230" y="407"/>
                </a:lnTo>
                <a:lnTo>
                  <a:pt x="316" y="407"/>
                </a:lnTo>
                <a:lnTo>
                  <a:pt x="316" y="515"/>
                </a:lnTo>
                <a:lnTo>
                  <a:pt x="574" y="515"/>
                </a:lnTo>
                <a:lnTo>
                  <a:pt x="574" y="325"/>
                </a:lnTo>
                <a:lnTo>
                  <a:pt x="718" y="325"/>
                </a:lnTo>
                <a:lnTo>
                  <a:pt x="718" y="0"/>
                </a:lnTo>
                <a:lnTo>
                  <a:pt x="230" y="0"/>
                </a:lnTo>
                <a:lnTo>
                  <a:pt x="115" y="2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28" name="Freeform 437"/>
          <p:cNvSpPr>
            <a:spLocks/>
          </p:cNvSpPr>
          <p:nvPr/>
        </p:nvSpPr>
        <p:spPr bwMode="auto">
          <a:xfrm>
            <a:off x="2695857" y="4019704"/>
            <a:ext cx="673511" cy="699534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44" y="325"/>
              </a:cxn>
              <a:cxn ang="0">
                <a:pos x="0" y="325"/>
              </a:cxn>
              <a:cxn ang="0">
                <a:pos x="0" y="488"/>
              </a:cxn>
              <a:cxn ang="0">
                <a:pos x="344" y="488"/>
              </a:cxn>
              <a:cxn ang="0">
                <a:pos x="344" y="434"/>
              </a:cxn>
              <a:cxn ang="0">
                <a:pos x="459" y="434"/>
              </a:cxn>
              <a:cxn ang="0">
                <a:pos x="488" y="352"/>
              </a:cxn>
              <a:cxn ang="0">
                <a:pos x="488" y="0"/>
              </a:cxn>
              <a:cxn ang="0">
                <a:pos x="144" y="0"/>
              </a:cxn>
            </a:cxnLst>
            <a:rect l="0" t="0" r="r" b="b"/>
            <a:pathLst>
              <a:path w="488" h="488">
                <a:moveTo>
                  <a:pt x="144" y="0"/>
                </a:moveTo>
                <a:lnTo>
                  <a:pt x="144" y="325"/>
                </a:lnTo>
                <a:lnTo>
                  <a:pt x="0" y="325"/>
                </a:lnTo>
                <a:lnTo>
                  <a:pt x="0" y="488"/>
                </a:lnTo>
                <a:lnTo>
                  <a:pt x="344" y="488"/>
                </a:lnTo>
                <a:lnTo>
                  <a:pt x="344" y="434"/>
                </a:lnTo>
                <a:lnTo>
                  <a:pt x="459" y="434"/>
                </a:lnTo>
                <a:lnTo>
                  <a:pt x="488" y="352"/>
                </a:lnTo>
                <a:lnTo>
                  <a:pt x="488" y="0"/>
                </a:lnTo>
                <a:lnTo>
                  <a:pt x="14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29" name="Group 438"/>
          <p:cNvGrpSpPr>
            <a:grpSpLocks/>
          </p:cNvGrpSpPr>
          <p:nvPr/>
        </p:nvGrpSpPr>
        <p:grpSpPr bwMode="auto">
          <a:xfrm>
            <a:off x="3332104" y="3902160"/>
            <a:ext cx="593462" cy="739671"/>
            <a:chOff x="1529" y="2285"/>
            <a:chExt cx="430" cy="516"/>
          </a:xfrm>
          <a:noFill/>
        </p:grpSpPr>
        <p:sp>
          <p:nvSpPr>
            <p:cNvPr id="2286" name="Freeform 439"/>
            <p:cNvSpPr>
              <a:spLocks/>
            </p:cNvSpPr>
            <p:nvPr/>
          </p:nvSpPr>
          <p:spPr bwMode="auto">
            <a:xfrm>
              <a:off x="1529" y="2285"/>
              <a:ext cx="430" cy="5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8" y="434"/>
                </a:cxn>
                <a:cxn ang="0">
                  <a:pos x="0" y="516"/>
                </a:cxn>
                <a:cxn ang="0">
                  <a:pos x="143" y="516"/>
                </a:cxn>
                <a:cxn ang="0">
                  <a:pos x="172" y="461"/>
                </a:cxn>
                <a:cxn ang="0">
                  <a:pos x="345" y="461"/>
                </a:cxn>
                <a:cxn ang="0">
                  <a:pos x="345" y="407"/>
                </a:cxn>
                <a:cxn ang="0">
                  <a:pos x="402" y="407"/>
                </a:cxn>
                <a:cxn ang="0">
                  <a:pos x="402" y="354"/>
                </a:cxn>
                <a:cxn ang="0">
                  <a:pos x="430" y="299"/>
                </a:cxn>
                <a:cxn ang="0">
                  <a:pos x="430" y="218"/>
                </a:cxn>
                <a:cxn ang="0">
                  <a:pos x="402" y="164"/>
                </a:cxn>
                <a:cxn ang="0">
                  <a:pos x="402" y="136"/>
                </a:cxn>
                <a:cxn ang="0">
                  <a:pos x="345" y="136"/>
                </a:cxn>
                <a:cxn ang="0">
                  <a:pos x="345" y="109"/>
                </a:cxn>
                <a:cxn ang="0">
                  <a:pos x="287" y="55"/>
                </a:cxn>
                <a:cxn ang="0">
                  <a:pos x="287" y="28"/>
                </a:cxn>
                <a:cxn ang="0">
                  <a:pos x="201" y="0"/>
                </a:cxn>
                <a:cxn ang="0">
                  <a:pos x="86" y="82"/>
                </a:cxn>
                <a:cxn ang="0">
                  <a:pos x="28" y="82"/>
                </a:cxn>
              </a:cxnLst>
              <a:rect l="0" t="0" r="r" b="b"/>
              <a:pathLst>
                <a:path w="430" h="516">
                  <a:moveTo>
                    <a:pt x="28" y="82"/>
                  </a:moveTo>
                  <a:lnTo>
                    <a:pt x="28" y="434"/>
                  </a:lnTo>
                  <a:lnTo>
                    <a:pt x="0" y="516"/>
                  </a:lnTo>
                  <a:lnTo>
                    <a:pt x="143" y="516"/>
                  </a:lnTo>
                  <a:lnTo>
                    <a:pt x="172" y="461"/>
                  </a:lnTo>
                  <a:lnTo>
                    <a:pt x="345" y="461"/>
                  </a:lnTo>
                  <a:lnTo>
                    <a:pt x="345" y="407"/>
                  </a:lnTo>
                  <a:lnTo>
                    <a:pt x="402" y="407"/>
                  </a:lnTo>
                  <a:lnTo>
                    <a:pt x="402" y="354"/>
                  </a:lnTo>
                  <a:lnTo>
                    <a:pt x="430" y="299"/>
                  </a:lnTo>
                  <a:lnTo>
                    <a:pt x="430" y="218"/>
                  </a:lnTo>
                  <a:lnTo>
                    <a:pt x="402" y="164"/>
                  </a:lnTo>
                  <a:lnTo>
                    <a:pt x="402" y="136"/>
                  </a:lnTo>
                  <a:lnTo>
                    <a:pt x="345" y="136"/>
                  </a:lnTo>
                  <a:lnTo>
                    <a:pt x="345" y="109"/>
                  </a:lnTo>
                  <a:lnTo>
                    <a:pt x="287" y="55"/>
                  </a:lnTo>
                  <a:lnTo>
                    <a:pt x="287" y="28"/>
                  </a:lnTo>
                  <a:lnTo>
                    <a:pt x="201" y="0"/>
                  </a:lnTo>
                  <a:lnTo>
                    <a:pt x="86" y="82"/>
                  </a:lnTo>
                  <a:lnTo>
                    <a:pt x="28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87" name="Freeform 440"/>
            <p:cNvSpPr>
              <a:spLocks/>
            </p:cNvSpPr>
            <p:nvPr/>
          </p:nvSpPr>
          <p:spPr bwMode="auto">
            <a:xfrm>
              <a:off x="1529" y="2285"/>
              <a:ext cx="430" cy="5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8" y="434"/>
                </a:cxn>
                <a:cxn ang="0">
                  <a:pos x="0" y="516"/>
                </a:cxn>
                <a:cxn ang="0">
                  <a:pos x="143" y="516"/>
                </a:cxn>
                <a:cxn ang="0">
                  <a:pos x="172" y="461"/>
                </a:cxn>
                <a:cxn ang="0">
                  <a:pos x="345" y="461"/>
                </a:cxn>
                <a:cxn ang="0">
                  <a:pos x="345" y="407"/>
                </a:cxn>
                <a:cxn ang="0">
                  <a:pos x="402" y="407"/>
                </a:cxn>
                <a:cxn ang="0">
                  <a:pos x="402" y="354"/>
                </a:cxn>
                <a:cxn ang="0">
                  <a:pos x="430" y="299"/>
                </a:cxn>
                <a:cxn ang="0">
                  <a:pos x="430" y="218"/>
                </a:cxn>
                <a:cxn ang="0">
                  <a:pos x="402" y="164"/>
                </a:cxn>
                <a:cxn ang="0">
                  <a:pos x="402" y="136"/>
                </a:cxn>
                <a:cxn ang="0">
                  <a:pos x="345" y="136"/>
                </a:cxn>
                <a:cxn ang="0">
                  <a:pos x="345" y="109"/>
                </a:cxn>
                <a:cxn ang="0">
                  <a:pos x="287" y="55"/>
                </a:cxn>
                <a:cxn ang="0">
                  <a:pos x="287" y="28"/>
                </a:cxn>
                <a:cxn ang="0">
                  <a:pos x="201" y="0"/>
                </a:cxn>
                <a:cxn ang="0">
                  <a:pos x="86" y="82"/>
                </a:cxn>
                <a:cxn ang="0">
                  <a:pos x="28" y="82"/>
                </a:cxn>
              </a:cxnLst>
              <a:rect l="0" t="0" r="r" b="b"/>
              <a:pathLst>
                <a:path w="430" h="516">
                  <a:moveTo>
                    <a:pt x="28" y="82"/>
                  </a:moveTo>
                  <a:lnTo>
                    <a:pt x="28" y="434"/>
                  </a:lnTo>
                  <a:lnTo>
                    <a:pt x="0" y="516"/>
                  </a:lnTo>
                  <a:lnTo>
                    <a:pt x="143" y="516"/>
                  </a:lnTo>
                  <a:lnTo>
                    <a:pt x="172" y="461"/>
                  </a:lnTo>
                  <a:lnTo>
                    <a:pt x="345" y="461"/>
                  </a:lnTo>
                  <a:lnTo>
                    <a:pt x="345" y="407"/>
                  </a:lnTo>
                  <a:lnTo>
                    <a:pt x="402" y="407"/>
                  </a:lnTo>
                  <a:lnTo>
                    <a:pt x="402" y="354"/>
                  </a:lnTo>
                  <a:lnTo>
                    <a:pt x="430" y="299"/>
                  </a:lnTo>
                  <a:lnTo>
                    <a:pt x="430" y="218"/>
                  </a:lnTo>
                  <a:lnTo>
                    <a:pt x="402" y="164"/>
                  </a:lnTo>
                  <a:lnTo>
                    <a:pt x="402" y="136"/>
                  </a:lnTo>
                  <a:lnTo>
                    <a:pt x="345" y="136"/>
                  </a:lnTo>
                  <a:lnTo>
                    <a:pt x="345" y="109"/>
                  </a:lnTo>
                  <a:lnTo>
                    <a:pt x="287" y="55"/>
                  </a:lnTo>
                  <a:lnTo>
                    <a:pt x="287" y="28"/>
                  </a:lnTo>
                  <a:lnTo>
                    <a:pt x="201" y="0"/>
                  </a:lnTo>
                  <a:lnTo>
                    <a:pt x="86" y="82"/>
                  </a:lnTo>
                  <a:lnTo>
                    <a:pt x="28" y="82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30" name="Group 441"/>
          <p:cNvGrpSpPr>
            <a:grpSpLocks/>
          </p:cNvGrpSpPr>
          <p:nvPr/>
        </p:nvGrpSpPr>
        <p:grpSpPr bwMode="auto">
          <a:xfrm>
            <a:off x="3530844" y="4097112"/>
            <a:ext cx="1065471" cy="818511"/>
            <a:chOff x="1673" y="2421"/>
            <a:chExt cx="772" cy="571"/>
          </a:xfrm>
          <a:noFill/>
        </p:grpSpPr>
        <p:sp>
          <p:nvSpPr>
            <p:cNvPr id="2284" name="Freeform 442"/>
            <p:cNvSpPr>
              <a:spLocks/>
            </p:cNvSpPr>
            <p:nvPr/>
          </p:nvSpPr>
          <p:spPr bwMode="auto">
            <a:xfrm>
              <a:off x="1673" y="2421"/>
              <a:ext cx="772" cy="571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258" y="27"/>
                </a:cxn>
                <a:cxn ang="0">
                  <a:pos x="285" y="81"/>
                </a:cxn>
                <a:cxn ang="0">
                  <a:pos x="285" y="163"/>
                </a:cxn>
                <a:cxn ang="0">
                  <a:pos x="258" y="217"/>
                </a:cxn>
                <a:cxn ang="0">
                  <a:pos x="258" y="270"/>
                </a:cxn>
                <a:cxn ang="0">
                  <a:pos x="200" y="270"/>
                </a:cxn>
                <a:cxn ang="0">
                  <a:pos x="200" y="325"/>
                </a:cxn>
                <a:cxn ang="0">
                  <a:pos x="28" y="325"/>
                </a:cxn>
                <a:cxn ang="0">
                  <a:pos x="0" y="379"/>
                </a:cxn>
                <a:cxn ang="0">
                  <a:pos x="229" y="379"/>
                </a:cxn>
                <a:cxn ang="0">
                  <a:pos x="229" y="434"/>
                </a:cxn>
                <a:cxn ang="0">
                  <a:pos x="285" y="434"/>
                </a:cxn>
                <a:cxn ang="0">
                  <a:pos x="285" y="515"/>
                </a:cxn>
                <a:cxn ang="0">
                  <a:pos x="312" y="571"/>
                </a:cxn>
                <a:cxn ang="0">
                  <a:pos x="400" y="461"/>
                </a:cxn>
                <a:cxn ang="0">
                  <a:pos x="457" y="488"/>
                </a:cxn>
                <a:cxn ang="0">
                  <a:pos x="486" y="434"/>
                </a:cxn>
                <a:cxn ang="0">
                  <a:pos x="572" y="434"/>
                </a:cxn>
                <a:cxn ang="0">
                  <a:pos x="629" y="461"/>
                </a:cxn>
                <a:cxn ang="0">
                  <a:pos x="772" y="461"/>
                </a:cxn>
                <a:cxn ang="0">
                  <a:pos x="687" y="352"/>
                </a:cxn>
                <a:cxn ang="0">
                  <a:pos x="687" y="163"/>
                </a:cxn>
                <a:cxn ang="0">
                  <a:pos x="658" y="54"/>
                </a:cxn>
                <a:cxn ang="0">
                  <a:pos x="572" y="0"/>
                </a:cxn>
                <a:cxn ang="0">
                  <a:pos x="258" y="0"/>
                </a:cxn>
              </a:cxnLst>
              <a:rect l="0" t="0" r="r" b="b"/>
              <a:pathLst>
                <a:path w="772" h="571">
                  <a:moveTo>
                    <a:pt x="258" y="0"/>
                  </a:moveTo>
                  <a:lnTo>
                    <a:pt x="258" y="27"/>
                  </a:lnTo>
                  <a:lnTo>
                    <a:pt x="285" y="81"/>
                  </a:lnTo>
                  <a:lnTo>
                    <a:pt x="285" y="163"/>
                  </a:lnTo>
                  <a:lnTo>
                    <a:pt x="258" y="217"/>
                  </a:lnTo>
                  <a:lnTo>
                    <a:pt x="258" y="270"/>
                  </a:lnTo>
                  <a:lnTo>
                    <a:pt x="200" y="270"/>
                  </a:lnTo>
                  <a:lnTo>
                    <a:pt x="200" y="325"/>
                  </a:lnTo>
                  <a:lnTo>
                    <a:pt x="28" y="325"/>
                  </a:lnTo>
                  <a:lnTo>
                    <a:pt x="0" y="379"/>
                  </a:lnTo>
                  <a:lnTo>
                    <a:pt x="229" y="379"/>
                  </a:lnTo>
                  <a:lnTo>
                    <a:pt x="229" y="434"/>
                  </a:lnTo>
                  <a:lnTo>
                    <a:pt x="285" y="434"/>
                  </a:lnTo>
                  <a:lnTo>
                    <a:pt x="285" y="515"/>
                  </a:lnTo>
                  <a:lnTo>
                    <a:pt x="312" y="571"/>
                  </a:lnTo>
                  <a:lnTo>
                    <a:pt x="400" y="461"/>
                  </a:lnTo>
                  <a:lnTo>
                    <a:pt x="457" y="488"/>
                  </a:lnTo>
                  <a:lnTo>
                    <a:pt x="486" y="434"/>
                  </a:lnTo>
                  <a:lnTo>
                    <a:pt x="572" y="434"/>
                  </a:lnTo>
                  <a:lnTo>
                    <a:pt x="629" y="461"/>
                  </a:lnTo>
                  <a:lnTo>
                    <a:pt x="772" y="461"/>
                  </a:lnTo>
                  <a:lnTo>
                    <a:pt x="687" y="352"/>
                  </a:lnTo>
                  <a:lnTo>
                    <a:pt x="687" y="163"/>
                  </a:lnTo>
                  <a:lnTo>
                    <a:pt x="658" y="54"/>
                  </a:lnTo>
                  <a:lnTo>
                    <a:pt x="572" y="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85" name="Freeform 443"/>
            <p:cNvSpPr>
              <a:spLocks/>
            </p:cNvSpPr>
            <p:nvPr/>
          </p:nvSpPr>
          <p:spPr bwMode="auto">
            <a:xfrm>
              <a:off x="1673" y="2421"/>
              <a:ext cx="772" cy="571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258" y="27"/>
                </a:cxn>
                <a:cxn ang="0">
                  <a:pos x="285" y="81"/>
                </a:cxn>
                <a:cxn ang="0">
                  <a:pos x="285" y="163"/>
                </a:cxn>
                <a:cxn ang="0">
                  <a:pos x="258" y="217"/>
                </a:cxn>
                <a:cxn ang="0">
                  <a:pos x="258" y="270"/>
                </a:cxn>
                <a:cxn ang="0">
                  <a:pos x="200" y="270"/>
                </a:cxn>
                <a:cxn ang="0">
                  <a:pos x="200" y="325"/>
                </a:cxn>
                <a:cxn ang="0">
                  <a:pos x="28" y="325"/>
                </a:cxn>
                <a:cxn ang="0">
                  <a:pos x="0" y="379"/>
                </a:cxn>
                <a:cxn ang="0">
                  <a:pos x="229" y="379"/>
                </a:cxn>
                <a:cxn ang="0">
                  <a:pos x="229" y="434"/>
                </a:cxn>
                <a:cxn ang="0">
                  <a:pos x="285" y="434"/>
                </a:cxn>
                <a:cxn ang="0">
                  <a:pos x="285" y="515"/>
                </a:cxn>
                <a:cxn ang="0">
                  <a:pos x="312" y="571"/>
                </a:cxn>
                <a:cxn ang="0">
                  <a:pos x="400" y="461"/>
                </a:cxn>
                <a:cxn ang="0">
                  <a:pos x="457" y="488"/>
                </a:cxn>
                <a:cxn ang="0">
                  <a:pos x="486" y="434"/>
                </a:cxn>
                <a:cxn ang="0">
                  <a:pos x="572" y="434"/>
                </a:cxn>
                <a:cxn ang="0">
                  <a:pos x="629" y="461"/>
                </a:cxn>
                <a:cxn ang="0">
                  <a:pos x="772" y="461"/>
                </a:cxn>
                <a:cxn ang="0">
                  <a:pos x="687" y="352"/>
                </a:cxn>
                <a:cxn ang="0">
                  <a:pos x="687" y="163"/>
                </a:cxn>
                <a:cxn ang="0">
                  <a:pos x="658" y="54"/>
                </a:cxn>
                <a:cxn ang="0">
                  <a:pos x="572" y="0"/>
                </a:cxn>
                <a:cxn ang="0">
                  <a:pos x="258" y="0"/>
                </a:cxn>
              </a:cxnLst>
              <a:rect l="0" t="0" r="r" b="b"/>
              <a:pathLst>
                <a:path w="772" h="571">
                  <a:moveTo>
                    <a:pt x="258" y="0"/>
                  </a:moveTo>
                  <a:lnTo>
                    <a:pt x="258" y="27"/>
                  </a:lnTo>
                  <a:lnTo>
                    <a:pt x="285" y="81"/>
                  </a:lnTo>
                  <a:lnTo>
                    <a:pt x="285" y="163"/>
                  </a:lnTo>
                  <a:lnTo>
                    <a:pt x="258" y="217"/>
                  </a:lnTo>
                  <a:lnTo>
                    <a:pt x="258" y="270"/>
                  </a:lnTo>
                  <a:lnTo>
                    <a:pt x="200" y="270"/>
                  </a:lnTo>
                  <a:lnTo>
                    <a:pt x="200" y="325"/>
                  </a:lnTo>
                  <a:lnTo>
                    <a:pt x="28" y="325"/>
                  </a:lnTo>
                  <a:lnTo>
                    <a:pt x="0" y="379"/>
                  </a:lnTo>
                  <a:lnTo>
                    <a:pt x="229" y="379"/>
                  </a:lnTo>
                  <a:lnTo>
                    <a:pt x="229" y="434"/>
                  </a:lnTo>
                  <a:lnTo>
                    <a:pt x="285" y="434"/>
                  </a:lnTo>
                  <a:lnTo>
                    <a:pt x="285" y="515"/>
                  </a:lnTo>
                  <a:lnTo>
                    <a:pt x="312" y="571"/>
                  </a:lnTo>
                  <a:lnTo>
                    <a:pt x="400" y="461"/>
                  </a:lnTo>
                  <a:lnTo>
                    <a:pt x="457" y="488"/>
                  </a:lnTo>
                  <a:lnTo>
                    <a:pt x="486" y="434"/>
                  </a:lnTo>
                  <a:lnTo>
                    <a:pt x="572" y="434"/>
                  </a:lnTo>
                  <a:lnTo>
                    <a:pt x="629" y="461"/>
                  </a:lnTo>
                  <a:lnTo>
                    <a:pt x="772" y="461"/>
                  </a:lnTo>
                  <a:lnTo>
                    <a:pt x="687" y="352"/>
                  </a:lnTo>
                  <a:lnTo>
                    <a:pt x="687" y="163"/>
                  </a:lnTo>
                  <a:lnTo>
                    <a:pt x="658" y="54"/>
                  </a:lnTo>
                  <a:lnTo>
                    <a:pt x="572" y="0"/>
                  </a:lnTo>
                  <a:lnTo>
                    <a:pt x="258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31" name="Group 444"/>
          <p:cNvGrpSpPr>
            <a:grpSpLocks/>
          </p:cNvGrpSpPr>
          <p:nvPr/>
        </p:nvGrpSpPr>
        <p:grpSpPr bwMode="auto">
          <a:xfrm>
            <a:off x="4321666" y="3823319"/>
            <a:ext cx="721816" cy="778375"/>
            <a:chOff x="2246" y="2230"/>
            <a:chExt cx="523" cy="543"/>
          </a:xfrm>
          <a:noFill/>
        </p:grpSpPr>
        <p:sp>
          <p:nvSpPr>
            <p:cNvPr id="2282" name="Freeform 445"/>
            <p:cNvSpPr>
              <a:spLocks/>
            </p:cNvSpPr>
            <p:nvPr/>
          </p:nvSpPr>
          <p:spPr bwMode="auto">
            <a:xfrm>
              <a:off x="2246" y="2230"/>
              <a:ext cx="523" cy="543"/>
            </a:xfrm>
            <a:custGeom>
              <a:avLst/>
              <a:gdLst/>
              <a:ahLst/>
              <a:cxnLst>
                <a:cxn ang="0">
                  <a:pos x="88" y="2"/>
                </a:cxn>
                <a:cxn ang="0">
                  <a:pos x="29" y="53"/>
                </a:cxn>
                <a:cxn ang="0">
                  <a:pos x="0" y="188"/>
                </a:cxn>
                <a:cxn ang="0">
                  <a:pos x="86" y="248"/>
                </a:cxn>
                <a:cxn ang="0">
                  <a:pos x="112" y="360"/>
                </a:cxn>
                <a:cxn ang="0">
                  <a:pos x="114" y="542"/>
                </a:cxn>
                <a:cxn ang="0">
                  <a:pos x="379" y="543"/>
                </a:cxn>
                <a:cxn ang="0">
                  <a:pos x="437" y="515"/>
                </a:cxn>
                <a:cxn ang="0">
                  <a:pos x="523" y="381"/>
                </a:cxn>
                <a:cxn ang="0">
                  <a:pos x="466" y="272"/>
                </a:cxn>
                <a:cxn ang="0">
                  <a:pos x="264" y="272"/>
                </a:cxn>
                <a:cxn ang="0">
                  <a:pos x="322" y="190"/>
                </a:cxn>
                <a:cxn ang="0">
                  <a:pos x="322" y="109"/>
                </a:cxn>
                <a:cxn ang="0">
                  <a:pos x="236" y="109"/>
                </a:cxn>
                <a:cxn ang="0">
                  <a:pos x="293" y="136"/>
                </a:cxn>
                <a:cxn ang="0">
                  <a:pos x="293" y="190"/>
                </a:cxn>
                <a:cxn ang="0">
                  <a:pos x="207" y="163"/>
                </a:cxn>
                <a:cxn ang="0">
                  <a:pos x="149" y="27"/>
                </a:cxn>
                <a:cxn ang="0">
                  <a:pos x="92" y="0"/>
                </a:cxn>
                <a:cxn ang="0">
                  <a:pos x="88" y="2"/>
                </a:cxn>
              </a:cxnLst>
              <a:rect l="0" t="0" r="r" b="b"/>
              <a:pathLst>
                <a:path w="523" h="543">
                  <a:moveTo>
                    <a:pt x="88" y="2"/>
                  </a:moveTo>
                  <a:lnTo>
                    <a:pt x="29" y="53"/>
                  </a:lnTo>
                  <a:lnTo>
                    <a:pt x="0" y="188"/>
                  </a:lnTo>
                  <a:lnTo>
                    <a:pt x="86" y="248"/>
                  </a:lnTo>
                  <a:lnTo>
                    <a:pt x="112" y="360"/>
                  </a:lnTo>
                  <a:lnTo>
                    <a:pt x="114" y="542"/>
                  </a:lnTo>
                  <a:lnTo>
                    <a:pt x="379" y="543"/>
                  </a:lnTo>
                  <a:lnTo>
                    <a:pt x="437" y="515"/>
                  </a:lnTo>
                  <a:lnTo>
                    <a:pt x="523" y="381"/>
                  </a:lnTo>
                  <a:lnTo>
                    <a:pt x="466" y="272"/>
                  </a:lnTo>
                  <a:lnTo>
                    <a:pt x="264" y="272"/>
                  </a:lnTo>
                  <a:lnTo>
                    <a:pt x="322" y="190"/>
                  </a:lnTo>
                  <a:lnTo>
                    <a:pt x="322" y="109"/>
                  </a:lnTo>
                  <a:lnTo>
                    <a:pt x="236" y="109"/>
                  </a:lnTo>
                  <a:lnTo>
                    <a:pt x="293" y="136"/>
                  </a:lnTo>
                  <a:lnTo>
                    <a:pt x="293" y="190"/>
                  </a:lnTo>
                  <a:lnTo>
                    <a:pt x="207" y="163"/>
                  </a:lnTo>
                  <a:lnTo>
                    <a:pt x="149" y="27"/>
                  </a:lnTo>
                  <a:lnTo>
                    <a:pt x="92" y="0"/>
                  </a:lnTo>
                  <a:lnTo>
                    <a:pt x="8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83" name="Freeform 446"/>
            <p:cNvSpPr>
              <a:spLocks/>
            </p:cNvSpPr>
            <p:nvPr/>
          </p:nvSpPr>
          <p:spPr bwMode="auto">
            <a:xfrm>
              <a:off x="2246" y="2230"/>
              <a:ext cx="523" cy="543"/>
            </a:xfrm>
            <a:custGeom>
              <a:avLst/>
              <a:gdLst/>
              <a:ahLst/>
              <a:cxnLst>
                <a:cxn ang="0">
                  <a:pos x="88" y="2"/>
                </a:cxn>
                <a:cxn ang="0">
                  <a:pos x="29" y="53"/>
                </a:cxn>
                <a:cxn ang="0">
                  <a:pos x="0" y="188"/>
                </a:cxn>
                <a:cxn ang="0">
                  <a:pos x="86" y="248"/>
                </a:cxn>
                <a:cxn ang="0">
                  <a:pos x="112" y="360"/>
                </a:cxn>
                <a:cxn ang="0">
                  <a:pos x="114" y="542"/>
                </a:cxn>
                <a:cxn ang="0">
                  <a:pos x="379" y="543"/>
                </a:cxn>
                <a:cxn ang="0">
                  <a:pos x="437" y="515"/>
                </a:cxn>
                <a:cxn ang="0">
                  <a:pos x="523" y="381"/>
                </a:cxn>
                <a:cxn ang="0">
                  <a:pos x="466" y="272"/>
                </a:cxn>
                <a:cxn ang="0">
                  <a:pos x="264" y="272"/>
                </a:cxn>
                <a:cxn ang="0">
                  <a:pos x="322" y="190"/>
                </a:cxn>
                <a:cxn ang="0">
                  <a:pos x="322" y="109"/>
                </a:cxn>
                <a:cxn ang="0">
                  <a:pos x="236" y="109"/>
                </a:cxn>
                <a:cxn ang="0">
                  <a:pos x="293" y="136"/>
                </a:cxn>
                <a:cxn ang="0">
                  <a:pos x="293" y="190"/>
                </a:cxn>
                <a:cxn ang="0">
                  <a:pos x="207" y="163"/>
                </a:cxn>
                <a:cxn ang="0">
                  <a:pos x="149" y="27"/>
                </a:cxn>
                <a:cxn ang="0">
                  <a:pos x="92" y="0"/>
                </a:cxn>
              </a:cxnLst>
              <a:rect l="0" t="0" r="r" b="b"/>
              <a:pathLst>
                <a:path w="523" h="543">
                  <a:moveTo>
                    <a:pt x="88" y="2"/>
                  </a:moveTo>
                  <a:lnTo>
                    <a:pt x="29" y="53"/>
                  </a:lnTo>
                  <a:lnTo>
                    <a:pt x="0" y="188"/>
                  </a:lnTo>
                  <a:lnTo>
                    <a:pt x="86" y="248"/>
                  </a:lnTo>
                  <a:lnTo>
                    <a:pt x="112" y="360"/>
                  </a:lnTo>
                  <a:lnTo>
                    <a:pt x="114" y="542"/>
                  </a:lnTo>
                  <a:lnTo>
                    <a:pt x="379" y="543"/>
                  </a:lnTo>
                  <a:lnTo>
                    <a:pt x="437" y="515"/>
                  </a:lnTo>
                  <a:lnTo>
                    <a:pt x="523" y="381"/>
                  </a:lnTo>
                  <a:lnTo>
                    <a:pt x="466" y="272"/>
                  </a:lnTo>
                  <a:lnTo>
                    <a:pt x="264" y="272"/>
                  </a:lnTo>
                  <a:lnTo>
                    <a:pt x="322" y="190"/>
                  </a:lnTo>
                  <a:lnTo>
                    <a:pt x="322" y="109"/>
                  </a:lnTo>
                  <a:lnTo>
                    <a:pt x="236" y="109"/>
                  </a:lnTo>
                  <a:lnTo>
                    <a:pt x="293" y="136"/>
                  </a:lnTo>
                  <a:lnTo>
                    <a:pt x="293" y="190"/>
                  </a:lnTo>
                  <a:lnTo>
                    <a:pt x="207" y="163"/>
                  </a:lnTo>
                  <a:lnTo>
                    <a:pt x="149" y="27"/>
                  </a:lnTo>
                  <a:lnTo>
                    <a:pt x="92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132" name="Freeform 464"/>
          <p:cNvSpPr>
            <a:spLocks/>
          </p:cNvSpPr>
          <p:nvPr/>
        </p:nvSpPr>
        <p:spPr bwMode="auto">
          <a:xfrm>
            <a:off x="1866391" y="4603126"/>
            <a:ext cx="1106876" cy="700968"/>
          </a:xfrm>
          <a:custGeom>
            <a:avLst/>
            <a:gdLst/>
            <a:ahLst/>
            <a:cxnLst>
              <a:cxn ang="0">
                <a:pos x="28" y="108"/>
              </a:cxn>
              <a:cxn ang="0">
                <a:pos x="0" y="190"/>
              </a:cxn>
              <a:cxn ang="0">
                <a:pos x="57" y="244"/>
              </a:cxn>
              <a:cxn ang="0">
                <a:pos x="28" y="489"/>
              </a:cxn>
              <a:cxn ang="0">
                <a:pos x="716" y="489"/>
              </a:cxn>
              <a:cxn ang="0">
                <a:pos x="716" y="435"/>
              </a:cxn>
              <a:cxn ang="0">
                <a:pos x="802" y="435"/>
              </a:cxn>
              <a:cxn ang="0">
                <a:pos x="802" y="353"/>
              </a:cxn>
              <a:cxn ang="0">
                <a:pos x="716" y="353"/>
              </a:cxn>
              <a:cxn ang="0">
                <a:pos x="716" y="271"/>
              </a:cxn>
              <a:cxn ang="0">
                <a:pos x="687" y="271"/>
              </a:cxn>
              <a:cxn ang="0">
                <a:pos x="687" y="136"/>
              </a:cxn>
              <a:cxn ang="0">
                <a:pos x="601" y="136"/>
              </a:cxn>
              <a:cxn ang="0">
                <a:pos x="601" y="108"/>
              </a:cxn>
              <a:cxn ang="0">
                <a:pos x="344" y="108"/>
              </a:cxn>
              <a:cxn ang="0">
                <a:pos x="344" y="0"/>
              </a:cxn>
              <a:cxn ang="0">
                <a:pos x="258" y="0"/>
              </a:cxn>
              <a:cxn ang="0">
                <a:pos x="258" y="108"/>
              </a:cxn>
              <a:cxn ang="0">
                <a:pos x="28" y="108"/>
              </a:cxn>
            </a:cxnLst>
            <a:rect l="0" t="0" r="r" b="b"/>
            <a:pathLst>
              <a:path w="802" h="489">
                <a:moveTo>
                  <a:pt x="28" y="108"/>
                </a:moveTo>
                <a:lnTo>
                  <a:pt x="0" y="190"/>
                </a:lnTo>
                <a:lnTo>
                  <a:pt x="57" y="244"/>
                </a:lnTo>
                <a:lnTo>
                  <a:pt x="28" y="489"/>
                </a:lnTo>
                <a:lnTo>
                  <a:pt x="716" y="489"/>
                </a:lnTo>
                <a:lnTo>
                  <a:pt x="716" y="435"/>
                </a:lnTo>
                <a:lnTo>
                  <a:pt x="802" y="435"/>
                </a:lnTo>
                <a:lnTo>
                  <a:pt x="802" y="353"/>
                </a:lnTo>
                <a:lnTo>
                  <a:pt x="716" y="353"/>
                </a:lnTo>
                <a:lnTo>
                  <a:pt x="716" y="271"/>
                </a:lnTo>
                <a:lnTo>
                  <a:pt x="687" y="271"/>
                </a:lnTo>
                <a:lnTo>
                  <a:pt x="687" y="136"/>
                </a:lnTo>
                <a:lnTo>
                  <a:pt x="601" y="136"/>
                </a:lnTo>
                <a:lnTo>
                  <a:pt x="601" y="108"/>
                </a:lnTo>
                <a:lnTo>
                  <a:pt x="344" y="108"/>
                </a:lnTo>
                <a:lnTo>
                  <a:pt x="344" y="0"/>
                </a:lnTo>
                <a:lnTo>
                  <a:pt x="258" y="0"/>
                </a:lnTo>
                <a:lnTo>
                  <a:pt x="258" y="108"/>
                </a:lnTo>
                <a:lnTo>
                  <a:pt x="28" y="10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33" name="Freeform 467"/>
          <p:cNvSpPr>
            <a:spLocks/>
          </p:cNvSpPr>
          <p:nvPr/>
        </p:nvSpPr>
        <p:spPr bwMode="auto">
          <a:xfrm>
            <a:off x="2695857" y="4641831"/>
            <a:ext cx="714915" cy="662264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0" y="109"/>
              </a:cxn>
              <a:cxn ang="0">
                <a:pos x="86" y="109"/>
              </a:cxn>
              <a:cxn ang="0">
                <a:pos x="86" y="245"/>
              </a:cxn>
              <a:cxn ang="0">
                <a:pos x="115" y="245"/>
              </a:cxn>
              <a:cxn ang="0">
                <a:pos x="115" y="326"/>
              </a:cxn>
              <a:cxn ang="0">
                <a:pos x="201" y="326"/>
              </a:cxn>
              <a:cxn ang="0">
                <a:pos x="201" y="408"/>
              </a:cxn>
              <a:cxn ang="0">
                <a:pos x="115" y="408"/>
              </a:cxn>
              <a:cxn ang="0">
                <a:pos x="115" y="462"/>
              </a:cxn>
              <a:cxn ang="0">
                <a:pos x="374" y="462"/>
              </a:cxn>
              <a:cxn ang="0">
                <a:pos x="489" y="408"/>
              </a:cxn>
              <a:cxn ang="0">
                <a:pos x="518" y="299"/>
              </a:cxn>
              <a:cxn ang="0">
                <a:pos x="460" y="272"/>
              </a:cxn>
              <a:cxn ang="0">
                <a:pos x="460" y="109"/>
              </a:cxn>
              <a:cxn ang="0">
                <a:pos x="489" y="54"/>
              </a:cxn>
              <a:cxn ang="0">
                <a:pos x="460" y="0"/>
              </a:cxn>
              <a:cxn ang="0">
                <a:pos x="345" y="0"/>
              </a:cxn>
              <a:cxn ang="0">
                <a:pos x="345" y="54"/>
              </a:cxn>
              <a:cxn ang="0">
                <a:pos x="0" y="54"/>
              </a:cxn>
            </a:cxnLst>
            <a:rect l="0" t="0" r="r" b="b"/>
            <a:pathLst>
              <a:path w="518" h="462">
                <a:moveTo>
                  <a:pt x="0" y="54"/>
                </a:moveTo>
                <a:lnTo>
                  <a:pt x="0" y="109"/>
                </a:lnTo>
                <a:lnTo>
                  <a:pt x="86" y="109"/>
                </a:lnTo>
                <a:lnTo>
                  <a:pt x="86" y="245"/>
                </a:lnTo>
                <a:lnTo>
                  <a:pt x="115" y="245"/>
                </a:lnTo>
                <a:lnTo>
                  <a:pt x="115" y="326"/>
                </a:lnTo>
                <a:lnTo>
                  <a:pt x="201" y="326"/>
                </a:lnTo>
                <a:lnTo>
                  <a:pt x="201" y="408"/>
                </a:lnTo>
                <a:lnTo>
                  <a:pt x="115" y="408"/>
                </a:lnTo>
                <a:lnTo>
                  <a:pt x="115" y="462"/>
                </a:lnTo>
                <a:lnTo>
                  <a:pt x="374" y="462"/>
                </a:lnTo>
                <a:lnTo>
                  <a:pt x="489" y="408"/>
                </a:lnTo>
                <a:lnTo>
                  <a:pt x="518" y="299"/>
                </a:lnTo>
                <a:lnTo>
                  <a:pt x="460" y="272"/>
                </a:lnTo>
                <a:lnTo>
                  <a:pt x="460" y="109"/>
                </a:lnTo>
                <a:lnTo>
                  <a:pt x="489" y="54"/>
                </a:lnTo>
                <a:lnTo>
                  <a:pt x="460" y="0"/>
                </a:lnTo>
                <a:lnTo>
                  <a:pt x="345" y="0"/>
                </a:lnTo>
                <a:lnTo>
                  <a:pt x="345" y="54"/>
                </a:lnTo>
                <a:lnTo>
                  <a:pt x="0" y="5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34" name="Group 468"/>
          <p:cNvGrpSpPr>
            <a:grpSpLocks/>
          </p:cNvGrpSpPr>
          <p:nvPr/>
        </p:nvGrpSpPr>
        <p:grpSpPr bwMode="auto">
          <a:xfrm>
            <a:off x="3332104" y="4641831"/>
            <a:ext cx="630726" cy="623560"/>
            <a:chOff x="1529" y="2801"/>
            <a:chExt cx="457" cy="435"/>
          </a:xfrm>
          <a:noFill/>
        </p:grpSpPr>
        <p:sp>
          <p:nvSpPr>
            <p:cNvPr id="2280" name="Freeform 469"/>
            <p:cNvSpPr>
              <a:spLocks/>
            </p:cNvSpPr>
            <p:nvPr/>
          </p:nvSpPr>
          <p:spPr bwMode="auto">
            <a:xfrm>
              <a:off x="1529" y="2801"/>
              <a:ext cx="457" cy="4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54"/>
                </a:cxn>
                <a:cxn ang="0">
                  <a:pos x="0" y="109"/>
                </a:cxn>
                <a:cxn ang="0">
                  <a:pos x="0" y="272"/>
                </a:cxn>
                <a:cxn ang="0">
                  <a:pos x="57" y="299"/>
                </a:cxn>
                <a:cxn ang="0">
                  <a:pos x="28" y="408"/>
                </a:cxn>
                <a:cxn ang="0">
                  <a:pos x="86" y="380"/>
                </a:cxn>
                <a:cxn ang="0">
                  <a:pos x="229" y="435"/>
                </a:cxn>
                <a:cxn ang="0">
                  <a:pos x="343" y="353"/>
                </a:cxn>
                <a:cxn ang="0">
                  <a:pos x="457" y="190"/>
                </a:cxn>
                <a:cxn ang="0">
                  <a:pos x="428" y="136"/>
                </a:cxn>
                <a:cxn ang="0">
                  <a:pos x="428" y="54"/>
                </a:cxn>
                <a:cxn ang="0">
                  <a:pos x="372" y="54"/>
                </a:cxn>
                <a:cxn ang="0">
                  <a:pos x="372" y="0"/>
                </a:cxn>
                <a:cxn ang="0">
                  <a:pos x="0" y="0"/>
                </a:cxn>
              </a:cxnLst>
              <a:rect l="0" t="0" r="r" b="b"/>
              <a:pathLst>
                <a:path w="457" h="435">
                  <a:moveTo>
                    <a:pt x="0" y="0"/>
                  </a:moveTo>
                  <a:lnTo>
                    <a:pt x="28" y="54"/>
                  </a:lnTo>
                  <a:lnTo>
                    <a:pt x="0" y="109"/>
                  </a:lnTo>
                  <a:lnTo>
                    <a:pt x="0" y="272"/>
                  </a:lnTo>
                  <a:lnTo>
                    <a:pt x="57" y="299"/>
                  </a:lnTo>
                  <a:lnTo>
                    <a:pt x="28" y="408"/>
                  </a:lnTo>
                  <a:lnTo>
                    <a:pt x="86" y="380"/>
                  </a:lnTo>
                  <a:lnTo>
                    <a:pt x="229" y="435"/>
                  </a:lnTo>
                  <a:lnTo>
                    <a:pt x="343" y="353"/>
                  </a:lnTo>
                  <a:lnTo>
                    <a:pt x="457" y="190"/>
                  </a:lnTo>
                  <a:lnTo>
                    <a:pt x="428" y="136"/>
                  </a:lnTo>
                  <a:lnTo>
                    <a:pt x="428" y="54"/>
                  </a:lnTo>
                  <a:lnTo>
                    <a:pt x="372" y="54"/>
                  </a:lnTo>
                  <a:lnTo>
                    <a:pt x="37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81" name="Freeform 470"/>
            <p:cNvSpPr>
              <a:spLocks/>
            </p:cNvSpPr>
            <p:nvPr/>
          </p:nvSpPr>
          <p:spPr bwMode="auto">
            <a:xfrm>
              <a:off x="1529" y="2801"/>
              <a:ext cx="457" cy="4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54"/>
                </a:cxn>
                <a:cxn ang="0">
                  <a:pos x="0" y="109"/>
                </a:cxn>
                <a:cxn ang="0">
                  <a:pos x="0" y="272"/>
                </a:cxn>
                <a:cxn ang="0">
                  <a:pos x="57" y="299"/>
                </a:cxn>
                <a:cxn ang="0">
                  <a:pos x="28" y="408"/>
                </a:cxn>
                <a:cxn ang="0">
                  <a:pos x="86" y="380"/>
                </a:cxn>
                <a:cxn ang="0">
                  <a:pos x="229" y="435"/>
                </a:cxn>
                <a:cxn ang="0">
                  <a:pos x="343" y="353"/>
                </a:cxn>
                <a:cxn ang="0">
                  <a:pos x="457" y="190"/>
                </a:cxn>
                <a:cxn ang="0">
                  <a:pos x="428" y="136"/>
                </a:cxn>
                <a:cxn ang="0">
                  <a:pos x="428" y="54"/>
                </a:cxn>
                <a:cxn ang="0">
                  <a:pos x="372" y="54"/>
                </a:cxn>
                <a:cxn ang="0">
                  <a:pos x="372" y="0"/>
                </a:cxn>
                <a:cxn ang="0">
                  <a:pos x="0" y="0"/>
                </a:cxn>
              </a:cxnLst>
              <a:rect l="0" t="0" r="r" b="b"/>
              <a:pathLst>
                <a:path w="457" h="435">
                  <a:moveTo>
                    <a:pt x="0" y="0"/>
                  </a:moveTo>
                  <a:lnTo>
                    <a:pt x="28" y="54"/>
                  </a:lnTo>
                  <a:lnTo>
                    <a:pt x="0" y="109"/>
                  </a:lnTo>
                  <a:lnTo>
                    <a:pt x="0" y="272"/>
                  </a:lnTo>
                  <a:lnTo>
                    <a:pt x="57" y="299"/>
                  </a:lnTo>
                  <a:lnTo>
                    <a:pt x="28" y="408"/>
                  </a:lnTo>
                  <a:lnTo>
                    <a:pt x="86" y="380"/>
                  </a:lnTo>
                  <a:lnTo>
                    <a:pt x="229" y="435"/>
                  </a:lnTo>
                  <a:lnTo>
                    <a:pt x="343" y="353"/>
                  </a:lnTo>
                  <a:lnTo>
                    <a:pt x="457" y="190"/>
                  </a:lnTo>
                  <a:lnTo>
                    <a:pt x="428" y="136"/>
                  </a:lnTo>
                  <a:lnTo>
                    <a:pt x="428" y="54"/>
                  </a:lnTo>
                  <a:lnTo>
                    <a:pt x="372" y="54"/>
                  </a:lnTo>
                  <a:lnTo>
                    <a:pt x="372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35" name="Group 471"/>
          <p:cNvGrpSpPr>
            <a:grpSpLocks/>
          </p:cNvGrpSpPr>
          <p:nvPr/>
        </p:nvGrpSpPr>
        <p:grpSpPr bwMode="auto">
          <a:xfrm>
            <a:off x="3805493" y="4757941"/>
            <a:ext cx="476150" cy="507449"/>
            <a:chOff x="1872" y="2882"/>
            <a:chExt cx="345" cy="354"/>
          </a:xfrm>
          <a:noFill/>
        </p:grpSpPr>
        <p:sp>
          <p:nvSpPr>
            <p:cNvPr id="2278" name="Freeform 472"/>
            <p:cNvSpPr>
              <a:spLocks/>
            </p:cNvSpPr>
            <p:nvPr/>
          </p:nvSpPr>
          <p:spPr bwMode="auto">
            <a:xfrm>
              <a:off x="1872" y="2882"/>
              <a:ext cx="345" cy="354"/>
            </a:xfrm>
            <a:custGeom>
              <a:avLst/>
              <a:gdLst/>
              <a:ahLst/>
              <a:cxnLst>
                <a:cxn ang="0">
                  <a:pos x="114" y="109"/>
                </a:cxn>
                <a:cxn ang="0">
                  <a:pos x="0" y="272"/>
                </a:cxn>
                <a:cxn ang="0">
                  <a:pos x="172" y="272"/>
                </a:cxn>
                <a:cxn ang="0">
                  <a:pos x="201" y="326"/>
                </a:cxn>
                <a:cxn ang="0">
                  <a:pos x="287" y="354"/>
                </a:cxn>
                <a:cxn ang="0">
                  <a:pos x="316" y="326"/>
                </a:cxn>
                <a:cxn ang="0">
                  <a:pos x="345" y="245"/>
                </a:cxn>
                <a:cxn ang="0">
                  <a:pos x="258" y="217"/>
                </a:cxn>
                <a:cxn ang="0">
                  <a:pos x="287" y="54"/>
                </a:cxn>
                <a:cxn ang="0">
                  <a:pos x="258" y="27"/>
                </a:cxn>
                <a:cxn ang="0">
                  <a:pos x="201" y="0"/>
                </a:cxn>
                <a:cxn ang="0">
                  <a:pos x="114" y="109"/>
                </a:cxn>
              </a:cxnLst>
              <a:rect l="0" t="0" r="r" b="b"/>
              <a:pathLst>
                <a:path w="345" h="354">
                  <a:moveTo>
                    <a:pt x="114" y="109"/>
                  </a:moveTo>
                  <a:lnTo>
                    <a:pt x="0" y="272"/>
                  </a:lnTo>
                  <a:lnTo>
                    <a:pt x="172" y="272"/>
                  </a:lnTo>
                  <a:lnTo>
                    <a:pt x="201" y="326"/>
                  </a:lnTo>
                  <a:lnTo>
                    <a:pt x="287" y="354"/>
                  </a:lnTo>
                  <a:lnTo>
                    <a:pt x="316" y="326"/>
                  </a:lnTo>
                  <a:lnTo>
                    <a:pt x="345" y="245"/>
                  </a:lnTo>
                  <a:lnTo>
                    <a:pt x="258" y="217"/>
                  </a:lnTo>
                  <a:lnTo>
                    <a:pt x="287" y="54"/>
                  </a:lnTo>
                  <a:lnTo>
                    <a:pt x="258" y="27"/>
                  </a:lnTo>
                  <a:lnTo>
                    <a:pt x="201" y="0"/>
                  </a:lnTo>
                  <a:lnTo>
                    <a:pt x="11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79" name="Freeform 473"/>
            <p:cNvSpPr>
              <a:spLocks/>
            </p:cNvSpPr>
            <p:nvPr/>
          </p:nvSpPr>
          <p:spPr bwMode="auto">
            <a:xfrm>
              <a:off x="1872" y="2882"/>
              <a:ext cx="345" cy="354"/>
            </a:xfrm>
            <a:custGeom>
              <a:avLst/>
              <a:gdLst/>
              <a:ahLst/>
              <a:cxnLst>
                <a:cxn ang="0">
                  <a:pos x="114" y="109"/>
                </a:cxn>
                <a:cxn ang="0">
                  <a:pos x="0" y="272"/>
                </a:cxn>
                <a:cxn ang="0">
                  <a:pos x="172" y="272"/>
                </a:cxn>
                <a:cxn ang="0">
                  <a:pos x="201" y="326"/>
                </a:cxn>
                <a:cxn ang="0">
                  <a:pos x="287" y="354"/>
                </a:cxn>
                <a:cxn ang="0">
                  <a:pos x="316" y="326"/>
                </a:cxn>
                <a:cxn ang="0">
                  <a:pos x="345" y="245"/>
                </a:cxn>
                <a:cxn ang="0">
                  <a:pos x="258" y="217"/>
                </a:cxn>
                <a:cxn ang="0">
                  <a:pos x="287" y="54"/>
                </a:cxn>
                <a:cxn ang="0">
                  <a:pos x="258" y="27"/>
                </a:cxn>
                <a:cxn ang="0">
                  <a:pos x="201" y="0"/>
                </a:cxn>
                <a:cxn ang="0">
                  <a:pos x="114" y="109"/>
                </a:cxn>
              </a:cxnLst>
              <a:rect l="0" t="0" r="r" b="b"/>
              <a:pathLst>
                <a:path w="345" h="354">
                  <a:moveTo>
                    <a:pt x="114" y="109"/>
                  </a:moveTo>
                  <a:lnTo>
                    <a:pt x="0" y="272"/>
                  </a:lnTo>
                  <a:lnTo>
                    <a:pt x="172" y="272"/>
                  </a:lnTo>
                  <a:lnTo>
                    <a:pt x="201" y="326"/>
                  </a:lnTo>
                  <a:lnTo>
                    <a:pt x="287" y="354"/>
                  </a:lnTo>
                  <a:lnTo>
                    <a:pt x="316" y="326"/>
                  </a:lnTo>
                  <a:lnTo>
                    <a:pt x="345" y="245"/>
                  </a:lnTo>
                  <a:lnTo>
                    <a:pt x="258" y="217"/>
                  </a:lnTo>
                  <a:lnTo>
                    <a:pt x="287" y="54"/>
                  </a:lnTo>
                  <a:lnTo>
                    <a:pt x="258" y="27"/>
                  </a:lnTo>
                  <a:lnTo>
                    <a:pt x="201" y="0"/>
                  </a:lnTo>
                  <a:lnTo>
                    <a:pt x="114" y="109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36" name="Group 474"/>
          <p:cNvGrpSpPr>
            <a:grpSpLocks/>
          </p:cNvGrpSpPr>
          <p:nvPr/>
        </p:nvGrpSpPr>
        <p:grpSpPr bwMode="auto">
          <a:xfrm>
            <a:off x="4559051" y="4601693"/>
            <a:ext cx="872251" cy="662264"/>
            <a:chOff x="2418" y="2773"/>
            <a:chExt cx="632" cy="462"/>
          </a:xfrm>
          <a:noFill/>
        </p:grpSpPr>
        <p:sp>
          <p:nvSpPr>
            <p:cNvPr id="2276" name="Freeform 475"/>
            <p:cNvSpPr>
              <a:spLocks/>
            </p:cNvSpPr>
            <p:nvPr/>
          </p:nvSpPr>
          <p:spPr bwMode="auto">
            <a:xfrm>
              <a:off x="2418" y="2773"/>
              <a:ext cx="632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4"/>
                </a:cxn>
                <a:cxn ang="0">
                  <a:pos x="115" y="271"/>
                </a:cxn>
                <a:cxn ang="0">
                  <a:pos x="202" y="271"/>
                </a:cxn>
                <a:cxn ang="0">
                  <a:pos x="230" y="407"/>
                </a:cxn>
                <a:cxn ang="0">
                  <a:pos x="317" y="407"/>
                </a:cxn>
                <a:cxn ang="0">
                  <a:pos x="317" y="434"/>
                </a:cxn>
                <a:cxn ang="0">
                  <a:pos x="402" y="434"/>
                </a:cxn>
                <a:cxn ang="0">
                  <a:pos x="459" y="462"/>
                </a:cxn>
                <a:cxn ang="0">
                  <a:pos x="546" y="434"/>
                </a:cxn>
                <a:cxn ang="0">
                  <a:pos x="632" y="190"/>
                </a:cxn>
                <a:cxn ang="0">
                  <a:pos x="345" y="190"/>
                </a:cxn>
                <a:cxn ang="0">
                  <a:pos x="202" y="0"/>
                </a:cxn>
                <a:cxn ang="0">
                  <a:pos x="0" y="0"/>
                </a:cxn>
              </a:cxnLst>
              <a:rect l="0" t="0" r="r" b="b"/>
              <a:pathLst>
                <a:path w="632" h="462">
                  <a:moveTo>
                    <a:pt x="0" y="0"/>
                  </a:moveTo>
                  <a:lnTo>
                    <a:pt x="58" y="54"/>
                  </a:lnTo>
                  <a:lnTo>
                    <a:pt x="115" y="271"/>
                  </a:lnTo>
                  <a:lnTo>
                    <a:pt x="202" y="271"/>
                  </a:lnTo>
                  <a:lnTo>
                    <a:pt x="230" y="407"/>
                  </a:lnTo>
                  <a:lnTo>
                    <a:pt x="317" y="407"/>
                  </a:lnTo>
                  <a:lnTo>
                    <a:pt x="317" y="434"/>
                  </a:lnTo>
                  <a:lnTo>
                    <a:pt x="402" y="434"/>
                  </a:lnTo>
                  <a:lnTo>
                    <a:pt x="459" y="462"/>
                  </a:lnTo>
                  <a:lnTo>
                    <a:pt x="546" y="434"/>
                  </a:lnTo>
                  <a:lnTo>
                    <a:pt x="632" y="190"/>
                  </a:lnTo>
                  <a:lnTo>
                    <a:pt x="345" y="190"/>
                  </a:lnTo>
                  <a:lnTo>
                    <a:pt x="2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77" name="Freeform 476"/>
            <p:cNvSpPr>
              <a:spLocks/>
            </p:cNvSpPr>
            <p:nvPr/>
          </p:nvSpPr>
          <p:spPr bwMode="auto">
            <a:xfrm>
              <a:off x="2418" y="2773"/>
              <a:ext cx="632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4"/>
                </a:cxn>
                <a:cxn ang="0">
                  <a:pos x="115" y="271"/>
                </a:cxn>
                <a:cxn ang="0">
                  <a:pos x="202" y="271"/>
                </a:cxn>
                <a:cxn ang="0">
                  <a:pos x="230" y="407"/>
                </a:cxn>
                <a:cxn ang="0">
                  <a:pos x="317" y="407"/>
                </a:cxn>
                <a:cxn ang="0">
                  <a:pos x="317" y="434"/>
                </a:cxn>
                <a:cxn ang="0">
                  <a:pos x="402" y="434"/>
                </a:cxn>
                <a:cxn ang="0">
                  <a:pos x="459" y="462"/>
                </a:cxn>
                <a:cxn ang="0">
                  <a:pos x="546" y="434"/>
                </a:cxn>
                <a:cxn ang="0">
                  <a:pos x="632" y="190"/>
                </a:cxn>
                <a:cxn ang="0">
                  <a:pos x="345" y="190"/>
                </a:cxn>
                <a:cxn ang="0">
                  <a:pos x="202" y="0"/>
                </a:cxn>
                <a:cxn ang="0">
                  <a:pos x="0" y="0"/>
                </a:cxn>
              </a:cxnLst>
              <a:rect l="0" t="0" r="r" b="b"/>
              <a:pathLst>
                <a:path w="632" h="462">
                  <a:moveTo>
                    <a:pt x="0" y="0"/>
                  </a:moveTo>
                  <a:lnTo>
                    <a:pt x="58" y="54"/>
                  </a:lnTo>
                  <a:lnTo>
                    <a:pt x="115" y="271"/>
                  </a:lnTo>
                  <a:lnTo>
                    <a:pt x="202" y="271"/>
                  </a:lnTo>
                  <a:lnTo>
                    <a:pt x="230" y="407"/>
                  </a:lnTo>
                  <a:lnTo>
                    <a:pt x="317" y="407"/>
                  </a:lnTo>
                  <a:lnTo>
                    <a:pt x="317" y="434"/>
                  </a:lnTo>
                  <a:lnTo>
                    <a:pt x="402" y="434"/>
                  </a:lnTo>
                  <a:lnTo>
                    <a:pt x="459" y="462"/>
                  </a:lnTo>
                  <a:lnTo>
                    <a:pt x="546" y="434"/>
                  </a:lnTo>
                  <a:lnTo>
                    <a:pt x="632" y="190"/>
                  </a:lnTo>
                  <a:lnTo>
                    <a:pt x="345" y="190"/>
                  </a:lnTo>
                  <a:lnTo>
                    <a:pt x="202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37" name="Group 477"/>
          <p:cNvGrpSpPr>
            <a:grpSpLocks/>
          </p:cNvGrpSpPr>
          <p:nvPr/>
        </p:nvGrpSpPr>
        <p:grpSpPr bwMode="auto">
          <a:xfrm>
            <a:off x="4835080" y="4369471"/>
            <a:ext cx="434746" cy="504582"/>
            <a:chOff x="2618" y="2611"/>
            <a:chExt cx="315" cy="352"/>
          </a:xfrm>
          <a:noFill/>
        </p:grpSpPr>
        <p:sp>
          <p:nvSpPr>
            <p:cNvPr id="2274" name="Freeform 478"/>
            <p:cNvSpPr>
              <a:spLocks/>
            </p:cNvSpPr>
            <p:nvPr/>
          </p:nvSpPr>
          <p:spPr bwMode="auto">
            <a:xfrm>
              <a:off x="2618" y="2611"/>
              <a:ext cx="315" cy="35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44" y="352"/>
                </a:cxn>
                <a:cxn ang="0">
                  <a:pos x="315" y="352"/>
                </a:cxn>
                <a:cxn ang="0">
                  <a:pos x="315" y="325"/>
                </a:cxn>
                <a:cxn ang="0">
                  <a:pos x="229" y="325"/>
                </a:cxn>
                <a:cxn ang="0">
                  <a:pos x="258" y="216"/>
                </a:cxn>
                <a:cxn ang="0">
                  <a:pos x="258" y="135"/>
                </a:cxn>
                <a:cxn ang="0">
                  <a:pos x="200" y="81"/>
                </a:cxn>
                <a:cxn ang="0">
                  <a:pos x="144" y="81"/>
                </a:cxn>
                <a:cxn ang="0">
                  <a:pos x="144" y="0"/>
                </a:cxn>
                <a:cxn ang="0">
                  <a:pos x="57" y="135"/>
                </a:cxn>
                <a:cxn ang="0">
                  <a:pos x="0" y="162"/>
                </a:cxn>
              </a:cxnLst>
              <a:rect l="0" t="0" r="r" b="b"/>
              <a:pathLst>
                <a:path w="315" h="352">
                  <a:moveTo>
                    <a:pt x="0" y="162"/>
                  </a:moveTo>
                  <a:lnTo>
                    <a:pt x="144" y="352"/>
                  </a:lnTo>
                  <a:lnTo>
                    <a:pt x="315" y="352"/>
                  </a:lnTo>
                  <a:lnTo>
                    <a:pt x="315" y="325"/>
                  </a:lnTo>
                  <a:lnTo>
                    <a:pt x="229" y="325"/>
                  </a:lnTo>
                  <a:lnTo>
                    <a:pt x="258" y="216"/>
                  </a:lnTo>
                  <a:lnTo>
                    <a:pt x="258" y="135"/>
                  </a:lnTo>
                  <a:lnTo>
                    <a:pt x="200" y="81"/>
                  </a:lnTo>
                  <a:lnTo>
                    <a:pt x="144" y="81"/>
                  </a:lnTo>
                  <a:lnTo>
                    <a:pt x="144" y="0"/>
                  </a:lnTo>
                  <a:lnTo>
                    <a:pt x="57" y="135"/>
                  </a:lnTo>
                  <a:lnTo>
                    <a:pt x="0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75" name="Freeform 479"/>
            <p:cNvSpPr>
              <a:spLocks/>
            </p:cNvSpPr>
            <p:nvPr/>
          </p:nvSpPr>
          <p:spPr bwMode="auto">
            <a:xfrm>
              <a:off x="2618" y="2611"/>
              <a:ext cx="315" cy="35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44" y="352"/>
                </a:cxn>
                <a:cxn ang="0">
                  <a:pos x="315" y="352"/>
                </a:cxn>
                <a:cxn ang="0">
                  <a:pos x="315" y="325"/>
                </a:cxn>
                <a:cxn ang="0">
                  <a:pos x="229" y="325"/>
                </a:cxn>
                <a:cxn ang="0">
                  <a:pos x="258" y="216"/>
                </a:cxn>
                <a:cxn ang="0">
                  <a:pos x="258" y="135"/>
                </a:cxn>
                <a:cxn ang="0">
                  <a:pos x="200" y="81"/>
                </a:cxn>
                <a:cxn ang="0">
                  <a:pos x="144" y="81"/>
                </a:cxn>
                <a:cxn ang="0">
                  <a:pos x="144" y="0"/>
                </a:cxn>
                <a:cxn ang="0">
                  <a:pos x="57" y="135"/>
                </a:cxn>
                <a:cxn ang="0">
                  <a:pos x="0" y="162"/>
                </a:cxn>
              </a:cxnLst>
              <a:rect l="0" t="0" r="r" b="b"/>
              <a:pathLst>
                <a:path w="315" h="352">
                  <a:moveTo>
                    <a:pt x="0" y="162"/>
                  </a:moveTo>
                  <a:lnTo>
                    <a:pt x="144" y="352"/>
                  </a:lnTo>
                  <a:lnTo>
                    <a:pt x="315" y="352"/>
                  </a:lnTo>
                  <a:lnTo>
                    <a:pt x="315" y="325"/>
                  </a:lnTo>
                  <a:lnTo>
                    <a:pt x="229" y="325"/>
                  </a:lnTo>
                  <a:lnTo>
                    <a:pt x="258" y="216"/>
                  </a:lnTo>
                  <a:lnTo>
                    <a:pt x="258" y="135"/>
                  </a:lnTo>
                  <a:lnTo>
                    <a:pt x="200" y="81"/>
                  </a:lnTo>
                  <a:lnTo>
                    <a:pt x="144" y="81"/>
                  </a:lnTo>
                  <a:lnTo>
                    <a:pt x="144" y="0"/>
                  </a:lnTo>
                  <a:lnTo>
                    <a:pt x="57" y="135"/>
                  </a:lnTo>
                  <a:lnTo>
                    <a:pt x="0" y="162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38" name="Group 480"/>
          <p:cNvGrpSpPr>
            <a:grpSpLocks/>
          </p:cNvGrpSpPr>
          <p:nvPr/>
        </p:nvGrpSpPr>
        <p:grpSpPr bwMode="auto">
          <a:xfrm>
            <a:off x="5033821" y="4292063"/>
            <a:ext cx="632106" cy="581989"/>
            <a:chOff x="2762" y="2557"/>
            <a:chExt cx="458" cy="406"/>
          </a:xfrm>
          <a:noFill/>
        </p:grpSpPr>
        <p:sp>
          <p:nvSpPr>
            <p:cNvPr id="2272" name="Freeform 481"/>
            <p:cNvSpPr>
              <a:spLocks/>
            </p:cNvSpPr>
            <p:nvPr/>
          </p:nvSpPr>
          <p:spPr bwMode="auto">
            <a:xfrm>
              <a:off x="2762" y="2557"/>
              <a:ext cx="458" cy="40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35"/>
                </a:cxn>
                <a:cxn ang="0">
                  <a:pos x="56" y="135"/>
                </a:cxn>
                <a:cxn ang="0">
                  <a:pos x="114" y="189"/>
                </a:cxn>
                <a:cxn ang="0">
                  <a:pos x="114" y="270"/>
                </a:cxn>
                <a:cxn ang="0">
                  <a:pos x="85" y="379"/>
                </a:cxn>
                <a:cxn ang="0">
                  <a:pos x="171" y="379"/>
                </a:cxn>
                <a:cxn ang="0">
                  <a:pos x="171" y="406"/>
                </a:cxn>
                <a:cxn ang="0">
                  <a:pos x="286" y="406"/>
                </a:cxn>
                <a:cxn ang="0">
                  <a:pos x="343" y="379"/>
                </a:cxn>
                <a:cxn ang="0">
                  <a:pos x="430" y="352"/>
                </a:cxn>
                <a:cxn ang="0">
                  <a:pos x="343" y="243"/>
                </a:cxn>
                <a:cxn ang="0">
                  <a:pos x="315" y="135"/>
                </a:cxn>
                <a:cxn ang="0">
                  <a:pos x="401" y="54"/>
                </a:cxn>
                <a:cxn ang="0">
                  <a:pos x="458" y="0"/>
                </a:cxn>
                <a:cxn ang="0">
                  <a:pos x="56" y="0"/>
                </a:cxn>
                <a:cxn ang="0">
                  <a:pos x="0" y="54"/>
                </a:cxn>
              </a:cxnLst>
              <a:rect l="0" t="0" r="r" b="b"/>
              <a:pathLst>
                <a:path w="458" h="406">
                  <a:moveTo>
                    <a:pt x="0" y="54"/>
                  </a:moveTo>
                  <a:lnTo>
                    <a:pt x="0" y="135"/>
                  </a:lnTo>
                  <a:lnTo>
                    <a:pt x="56" y="135"/>
                  </a:lnTo>
                  <a:lnTo>
                    <a:pt x="114" y="189"/>
                  </a:lnTo>
                  <a:lnTo>
                    <a:pt x="114" y="270"/>
                  </a:lnTo>
                  <a:lnTo>
                    <a:pt x="85" y="379"/>
                  </a:lnTo>
                  <a:lnTo>
                    <a:pt x="171" y="379"/>
                  </a:lnTo>
                  <a:lnTo>
                    <a:pt x="171" y="406"/>
                  </a:lnTo>
                  <a:lnTo>
                    <a:pt x="286" y="406"/>
                  </a:lnTo>
                  <a:lnTo>
                    <a:pt x="343" y="379"/>
                  </a:lnTo>
                  <a:lnTo>
                    <a:pt x="430" y="352"/>
                  </a:lnTo>
                  <a:lnTo>
                    <a:pt x="343" y="243"/>
                  </a:lnTo>
                  <a:lnTo>
                    <a:pt x="315" y="135"/>
                  </a:lnTo>
                  <a:lnTo>
                    <a:pt x="401" y="54"/>
                  </a:lnTo>
                  <a:lnTo>
                    <a:pt x="458" y="0"/>
                  </a:lnTo>
                  <a:lnTo>
                    <a:pt x="56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73" name="Freeform 482"/>
            <p:cNvSpPr>
              <a:spLocks/>
            </p:cNvSpPr>
            <p:nvPr/>
          </p:nvSpPr>
          <p:spPr bwMode="auto">
            <a:xfrm>
              <a:off x="2762" y="2557"/>
              <a:ext cx="458" cy="40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135"/>
                </a:cxn>
                <a:cxn ang="0">
                  <a:pos x="56" y="135"/>
                </a:cxn>
                <a:cxn ang="0">
                  <a:pos x="114" y="189"/>
                </a:cxn>
                <a:cxn ang="0">
                  <a:pos x="114" y="270"/>
                </a:cxn>
                <a:cxn ang="0">
                  <a:pos x="85" y="379"/>
                </a:cxn>
                <a:cxn ang="0">
                  <a:pos x="171" y="379"/>
                </a:cxn>
                <a:cxn ang="0">
                  <a:pos x="171" y="406"/>
                </a:cxn>
                <a:cxn ang="0">
                  <a:pos x="286" y="406"/>
                </a:cxn>
                <a:cxn ang="0">
                  <a:pos x="343" y="379"/>
                </a:cxn>
                <a:cxn ang="0">
                  <a:pos x="430" y="352"/>
                </a:cxn>
                <a:cxn ang="0">
                  <a:pos x="343" y="243"/>
                </a:cxn>
                <a:cxn ang="0">
                  <a:pos x="315" y="135"/>
                </a:cxn>
                <a:cxn ang="0">
                  <a:pos x="401" y="54"/>
                </a:cxn>
                <a:cxn ang="0">
                  <a:pos x="458" y="0"/>
                </a:cxn>
                <a:cxn ang="0">
                  <a:pos x="56" y="0"/>
                </a:cxn>
                <a:cxn ang="0">
                  <a:pos x="0" y="54"/>
                </a:cxn>
              </a:cxnLst>
              <a:rect l="0" t="0" r="r" b="b"/>
              <a:pathLst>
                <a:path w="458" h="406">
                  <a:moveTo>
                    <a:pt x="0" y="54"/>
                  </a:moveTo>
                  <a:lnTo>
                    <a:pt x="0" y="135"/>
                  </a:lnTo>
                  <a:lnTo>
                    <a:pt x="56" y="135"/>
                  </a:lnTo>
                  <a:lnTo>
                    <a:pt x="114" y="189"/>
                  </a:lnTo>
                  <a:lnTo>
                    <a:pt x="114" y="270"/>
                  </a:lnTo>
                  <a:lnTo>
                    <a:pt x="85" y="379"/>
                  </a:lnTo>
                  <a:lnTo>
                    <a:pt x="171" y="379"/>
                  </a:lnTo>
                  <a:lnTo>
                    <a:pt x="171" y="406"/>
                  </a:lnTo>
                  <a:lnTo>
                    <a:pt x="286" y="406"/>
                  </a:lnTo>
                  <a:lnTo>
                    <a:pt x="343" y="379"/>
                  </a:lnTo>
                  <a:lnTo>
                    <a:pt x="430" y="352"/>
                  </a:lnTo>
                  <a:lnTo>
                    <a:pt x="343" y="243"/>
                  </a:lnTo>
                  <a:lnTo>
                    <a:pt x="315" y="135"/>
                  </a:lnTo>
                  <a:lnTo>
                    <a:pt x="401" y="54"/>
                  </a:lnTo>
                  <a:lnTo>
                    <a:pt x="458" y="0"/>
                  </a:lnTo>
                  <a:lnTo>
                    <a:pt x="56" y="0"/>
                  </a:lnTo>
                  <a:lnTo>
                    <a:pt x="0" y="54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39" name="Group 486"/>
          <p:cNvGrpSpPr>
            <a:grpSpLocks/>
          </p:cNvGrpSpPr>
          <p:nvPr/>
        </p:nvGrpSpPr>
        <p:grpSpPr bwMode="auto">
          <a:xfrm>
            <a:off x="5311230" y="4796646"/>
            <a:ext cx="633486" cy="428608"/>
            <a:chOff x="2963" y="2909"/>
            <a:chExt cx="459" cy="299"/>
          </a:xfrm>
          <a:noFill/>
        </p:grpSpPr>
        <p:sp>
          <p:nvSpPr>
            <p:cNvPr id="2270" name="Freeform 487"/>
            <p:cNvSpPr>
              <a:spLocks/>
            </p:cNvSpPr>
            <p:nvPr/>
          </p:nvSpPr>
          <p:spPr bwMode="auto">
            <a:xfrm>
              <a:off x="2963" y="2909"/>
              <a:ext cx="459" cy="299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44" y="27"/>
                </a:cxn>
                <a:cxn ang="0">
                  <a:pos x="86" y="54"/>
                </a:cxn>
                <a:cxn ang="0">
                  <a:pos x="0" y="299"/>
                </a:cxn>
                <a:cxn ang="0">
                  <a:pos x="144" y="299"/>
                </a:cxn>
                <a:cxn ang="0">
                  <a:pos x="201" y="245"/>
                </a:cxn>
                <a:cxn ang="0">
                  <a:pos x="459" y="190"/>
                </a:cxn>
                <a:cxn ang="0">
                  <a:pos x="459" y="136"/>
                </a:cxn>
                <a:cxn ang="0">
                  <a:pos x="401" y="163"/>
                </a:cxn>
                <a:cxn ang="0">
                  <a:pos x="230" y="0"/>
                </a:cxn>
              </a:cxnLst>
              <a:rect l="0" t="0" r="r" b="b"/>
              <a:pathLst>
                <a:path w="459" h="299">
                  <a:moveTo>
                    <a:pt x="230" y="0"/>
                  </a:moveTo>
                  <a:lnTo>
                    <a:pt x="144" y="27"/>
                  </a:lnTo>
                  <a:lnTo>
                    <a:pt x="86" y="54"/>
                  </a:lnTo>
                  <a:lnTo>
                    <a:pt x="0" y="299"/>
                  </a:lnTo>
                  <a:lnTo>
                    <a:pt x="144" y="299"/>
                  </a:lnTo>
                  <a:lnTo>
                    <a:pt x="201" y="245"/>
                  </a:lnTo>
                  <a:lnTo>
                    <a:pt x="459" y="190"/>
                  </a:lnTo>
                  <a:lnTo>
                    <a:pt x="459" y="136"/>
                  </a:lnTo>
                  <a:lnTo>
                    <a:pt x="401" y="163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71" name="Freeform 488"/>
            <p:cNvSpPr>
              <a:spLocks/>
            </p:cNvSpPr>
            <p:nvPr/>
          </p:nvSpPr>
          <p:spPr bwMode="auto">
            <a:xfrm>
              <a:off x="2963" y="2909"/>
              <a:ext cx="459" cy="299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44" y="27"/>
                </a:cxn>
                <a:cxn ang="0">
                  <a:pos x="86" y="54"/>
                </a:cxn>
                <a:cxn ang="0">
                  <a:pos x="0" y="299"/>
                </a:cxn>
                <a:cxn ang="0">
                  <a:pos x="144" y="299"/>
                </a:cxn>
                <a:cxn ang="0">
                  <a:pos x="201" y="245"/>
                </a:cxn>
                <a:cxn ang="0">
                  <a:pos x="459" y="190"/>
                </a:cxn>
                <a:cxn ang="0">
                  <a:pos x="459" y="136"/>
                </a:cxn>
                <a:cxn ang="0">
                  <a:pos x="401" y="163"/>
                </a:cxn>
                <a:cxn ang="0">
                  <a:pos x="230" y="0"/>
                </a:cxn>
              </a:cxnLst>
              <a:rect l="0" t="0" r="r" b="b"/>
              <a:pathLst>
                <a:path w="459" h="299">
                  <a:moveTo>
                    <a:pt x="230" y="0"/>
                  </a:moveTo>
                  <a:lnTo>
                    <a:pt x="144" y="27"/>
                  </a:lnTo>
                  <a:lnTo>
                    <a:pt x="86" y="54"/>
                  </a:lnTo>
                  <a:lnTo>
                    <a:pt x="0" y="299"/>
                  </a:lnTo>
                  <a:lnTo>
                    <a:pt x="144" y="299"/>
                  </a:lnTo>
                  <a:lnTo>
                    <a:pt x="201" y="245"/>
                  </a:lnTo>
                  <a:lnTo>
                    <a:pt x="459" y="190"/>
                  </a:lnTo>
                  <a:lnTo>
                    <a:pt x="459" y="136"/>
                  </a:lnTo>
                  <a:lnTo>
                    <a:pt x="401" y="163"/>
                  </a:lnTo>
                  <a:lnTo>
                    <a:pt x="23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140" name="Freeform 497"/>
          <p:cNvSpPr>
            <a:spLocks/>
          </p:cNvSpPr>
          <p:nvPr/>
        </p:nvSpPr>
        <p:spPr bwMode="auto">
          <a:xfrm>
            <a:off x="1587601" y="5304094"/>
            <a:ext cx="1781766" cy="659397"/>
          </a:xfrm>
          <a:custGeom>
            <a:avLst/>
            <a:gdLst/>
            <a:ahLst/>
            <a:cxnLst>
              <a:cxn ang="0">
                <a:pos x="230" y="0"/>
              </a:cxn>
              <a:cxn ang="0">
                <a:pos x="0" y="216"/>
              </a:cxn>
              <a:cxn ang="0">
                <a:pos x="115" y="351"/>
              </a:cxn>
              <a:cxn ang="0">
                <a:pos x="230" y="297"/>
              </a:cxn>
              <a:cxn ang="0">
                <a:pos x="689" y="243"/>
              </a:cxn>
              <a:cxn ang="0">
                <a:pos x="1291" y="460"/>
              </a:cxn>
              <a:cxn ang="0">
                <a:pos x="1291" y="0"/>
              </a:cxn>
              <a:cxn ang="0">
                <a:pos x="230" y="0"/>
              </a:cxn>
            </a:cxnLst>
            <a:rect l="0" t="0" r="r" b="b"/>
            <a:pathLst>
              <a:path w="1291" h="460">
                <a:moveTo>
                  <a:pt x="230" y="0"/>
                </a:moveTo>
                <a:lnTo>
                  <a:pt x="0" y="216"/>
                </a:lnTo>
                <a:lnTo>
                  <a:pt x="115" y="351"/>
                </a:lnTo>
                <a:lnTo>
                  <a:pt x="230" y="297"/>
                </a:lnTo>
                <a:lnTo>
                  <a:pt x="689" y="243"/>
                </a:lnTo>
                <a:lnTo>
                  <a:pt x="1291" y="460"/>
                </a:lnTo>
                <a:lnTo>
                  <a:pt x="1291" y="0"/>
                </a:lnTo>
                <a:lnTo>
                  <a:pt x="23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41" name="Group 498"/>
          <p:cNvGrpSpPr>
            <a:grpSpLocks/>
          </p:cNvGrpSpPr>
          <p:nvPr/>
        </p:nvGrpSpPr>
        <p:grpSpPr bwMode="auto">
          <a:xfrm>
            <a:off x="3210651" y="5147845"/>
            <a:ext cx="989563" cy="893053"/>
            <a:chOff x="1441" y="3154"/>
            <a:chExt cx="717" cy="623"/>
          </a:xfrm>
          <a:noFill/>
        </p:grpSpPr>
        <p:sp>
          <p:nvSpPr>
            <p:cNvPr id="2268" name="Freeform 499"/>
            <p:cNvSpPr>
              <a:spLocks/>
            </p:cNvSpPr>
            <p:nvPr/>
          </p:nvSpPr>
          <p:spPr bwMode="auto">
            <a:xfrm>
              <a:off x="1441" y="3154"/>
              <a:ext cx="717" cy="62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15" y="109"/>
                </a:cxn>
                <a:cxn ang="0">
                  <a:pos x="115" y="569"/>
                </a:cxn>
                <a:cxn ang="0">
                  <a:pos x="431" y="623"/>
                </a:cxn>
                <a:cxn ang="0">
                  <a:pos x="545" y="569"/>
                </a:cxn>
                <a:cxn ang="0">
                  <a:pos x="660" y="569"/>
                </a:cxn>
                <a:cxn ang="0">
                  <a:pos x="689" y="515"/>
                </a:cxn>
                <a:cxn ang="0">
                  <a:pos x="602" y="515"/>
                </a:cxn>
                <a:cxn ang="0">
                  <a:pos x="488" y="406"/>
                </a:cxn>
                <a:cxn ang="0">
                  <a:pos x="717" y="352"/>
                </a:cxn>
                <a:cxn ang="0">
                  <a:pos x="717" y="298"/>
                </a:cxn>
                <a:cxn ang="0">
                  <a:pos x="689" y="136"/>
                </a:cxn>
                <a:cxn ang="0">
                  <a:pos x="717" y="82"/>
                </a:cxn>
                <a:cxn ang="0">
                  <a:pos x="631" y="54"/>
                </a:cxn>
                <a:cxn ang="0">
                  <a:pos x="602" y="0"/>
                </a:cxn>
                <a:cxn ang="0">
                  <a:pos x="431" y="0"/>
                </a:cxn>
                <a:cxn ang="0">
                  <a:pos x="316" y="82"/>
                </a:cxn>
                <a:cxn ang="0">
                  <a:pos x="172" y="27"/>
                </a:cxn>
                <a:cxn ang="0">
                  <a:pos x="115" y="54"/>
                </a:cxn>
                <a:cxn ang="0">
                  <a:pos x="0" y="109"/>
                </a:cxn>
              </a:cxnLst>
              <a:rect l="0" t="0" r="r" b="b"/>
              <a:pathLst>
                <a:path w="717" h="623">
                  <a:moveTo>
                    <a:pt x="0" y="109"/>
                  </a:moveTo>
                  <a:lnTo>
                    <a:pt x="115" y="109"/>
                  </a:lnTo>
                  <a:lnTo>
                    <a:pt x="115" y="569"/>
                  </a:lnTo>
                  <a:lnTo>
                    <a:pt x="431" y="623"/>
                  </a:lnTo>
                  <a:lnTo>
                    <a:pt x="545" y="569"/>
                  </a:lnTo>
                  <a:lnTo>
                    <a:pt x="660" y="569"/>
                  </a:lnTo>
                  <a:lnTo>
                    <a:pt x="689" y="515"/>
                  </a:lnTo>
                  <a:lnTo>
                    <a:pt x="602" y="515"/>
                  </a:lnTo>
                  <a:lnTo>
                    <a:pt x="488" y="406"/>
                  </a:lnTo>
                  <a:lnTo>
                    <a:pt x="717" y="352"/>
                  </a:lnTo>
                  <a:lnTo>
                    <a:pt x="717" y="298"/>
                  </a:lnTo>
                  <a:lnTo>
                    <a:pt x="689" y="136"/>
                  </a:lnTo>
                  <a:lnTo>
                    <a:pt x="717" y="82"/>
                  </a:lnTo>
                  <a:lnTo>
                    <a:pt x="631" y="54"/>
                  </a:lnTo>
                  <a:lnTo>
                    <a:pt x="602" y="0"/>
                  </a:lnTo>
                  <a:lnTo>
                    <a:pt x="431" y="0"/>
                  </a:lnTo>
                  <a:lnTo>
                    <a:pt x="316" y="82"/>
                  </a:lnTo>
                  <a:lnTo>
                    <a:pt x="172" y="27"/>
                  </a:lnTo>
                  <a:lnTo>
                    <a:pt x="115" y="54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69" name="Freeform 500"/>
            <p:cNvSpPr>
              <a:spLocks/>
            </p:cNvSpPr>
            <p:nvPr/>
          </p:nvSpPr>
          <p:spPr bwMode="auto">
            <a:xfrm>
              <a:off x="1441" y="3154"/>
              <a:ext cx="717" cy="623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15" y="109"/>
                </a:cxn>
                <a:cxn ang="0">
                  <a:pos x="115" y="569"/>
                </a:cxn>
                <a:cxn ang="0">
                  <a:pos x="431" y="623"/>
                </a:cxn>
                <a:cxn ang="0">
                  <a:pos x="545" y="569"/>
                </a:cxn>
                <a:cxn ang="0">
                  <a:pos x="660" y="569"/>
                </a:cxn>
                <a:cxn ang="0">
                  <a:pos x="689" y="515"/>
                </a:cxn>
                <a:cxn ang="0">
                  <a:pos x="602" y="515"/>
                </a:cxn>
                <a:cxn ang="0">
                  <a:pos x="488" y="406"/>
                </a:cxn>
                <a:cxn ang="0">
                  <a:pos x="717" y="352"/>
                </a:cxn>
                <a:cxn ang="0">
                  <a:pos x="717" y="298"/>
                </a:cxn>
                <a:cxn ang="0">
                  <a:pos x="689" y="136"/>
                </a:cxn>
                <a:cxn ang="0">
                  <a:pos x="717" y="82"/>
                </a:cxn>
                <a:cxn ang="0">
                  <a:pos x="631" y="54"/>
                </a:cxn>
                <a:cxn ang="0">
                  <a:pos x="602" y="0"/>
                </a:cxn>
                <a:cxn ang="0">
                  <a:pos x="431" y="0"/>
                </a:cxn>
                <a:cxn ang="0">
                  <a:pos x="316" y="82"/>
                </a:cxn>
                <a:cxn ang="0">
                  <a:pos x="172" y="27"/>
                </a:cxn>
                <a:cxn ang="0">
                  <a:pos x="115" y="54"/>
                </a:cxn>
                <a:cxn ang="0">
                  <a:pos x="0" y="109"/>
                </a:cxn>
              </a:cxnLst>
              <a:rect l="0" t="0" r="r" b="b"/>
              <a:pathLst>
                <a:path w="717" h="623">
                  <a:moveTo>
                    <a:pt x="0" y="109"/>
                  </a:moveTo>
                  <a:lnTo>
                    <a:pt x="115" y="109"/>
                  </a:lnTo>
                  <a:lnTo>
                    <a:pt x="115" y="569"/>
                  </a:lnTo>
                  <a:lnTo>
                    <a:pt x="431" y="623"/>
                  </a:lnTo>
                  <a:lnTo>
                    <a:pt x="545" y="569"/>
                  </a:lnTo>
                  <a:lnTo>
                    <a:pt x="660" y="569"/>
                  </a:lnTo>
                  <a:lnTo>
                    <a:pt x="689" y="515"/>
                  </a:lnTo>
                  <a:lnTo>
                    <a:pt x="602" y="515"/>
                  </a:lnTo>
                  <a:lnTo>
                    <a:pt x="488" y="406"/>
                  </a:lnTo>
                  <a:lnTo>
                    <a:pt x="717" y="352"/>
                  </a:lnTo>
                  <a:lnTo>
                    <a:pt x="717" y="298"/>
                  </a:lnTo>
                  <a:lnTo>
                    <a:pt x="689" y="136"/>
                  </a:lnTo>
                  <a:lnTo>
                    <a:pt x="717" y="82"/>
                  </a:lnTo>
                  <a:lnTo>
                    <a:pt x="631" y="54"/>
                  </a:lnTo>
                  <a:lnTo>
                    <a:pt x="602" y="0"/>
                  </a:lnTo>
                  <a:lnTo>
                    <a:pt x="431" y="0"/>
                  </a:lnTo>
                  <a:lnTo>
                    <a:pt x="316" y="82"/>
                  </a:lnTo>
                  <a:lnTo>
                    <a:pt x="172" y="27"/>
                  </a:lnTo>
                  <a:lnTo>
                    <a:pt x="115" y="54"/>
                  </a:lnTo>
                  <a:lnTo>
                    <a:pt x="0" y="109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142" name="Freeform 505"/>
          <p:cNvSpPr>
            <a:spLocks/>
          </p:cNvSpPr>
          <p:nvPr/>
        </p:nvSpPr>
        <p:spPr bwMode="auto">
          <a:xfrm>
            <a:off x="4160190" y="5886083"/>
            <a:ext cx="397481" cy="235089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54"/>
              </a:cxn>
              <a:cxn ang="0">
                <a:pos x="202" y="164"/>
              </a:cxn>
              <a:cxn ang="0">
                <a:pos x="288" y="54"/>
              </a:cxn>
              <a:cxn ang="0">
                <a:pos x="87" y="0"/>
              </a:cxn>
              <a:cxn ang="0">
                <a:pos x="29" y="0"/>
              </a:cxn>
            </a:cxnLst>
            <a:rect l="0" t="0" r="r" b="b"/>
            <a:pathLst>
              <a:path w="288" h="164">
                <a:moveTo>
                  <a:pt x="29" y="0"/>
                </a:moveTo>
                <a:lnTo>
                  <a:pt x="0" y="54"/>
                </a:lnTo>
                <a:lnTo>
                  <a:pt x="202" y="164"/>
                </a:lnTo>
                <a:lnTo>
                  <a:pt x="288" y="54"/>
                </a:lnTo>
                <a:lnTo>
                  <a:pt x="87" y="0"/>
                </a:lnTo>
                <a:lnTo>
                  <a:pt x="29" y="0"/>
                </a:lnTo>
                <a:close/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43" name="Group 507"/>
          <p:cNvGrpSpPr>
            <a:grpSpLocks/>
          </p:cNvGrpSpPr>
          <p:nvPr/>
        </p:nvGrpSpPr>
        <p:grpSpPr bwMode="auto">
          <a:xfrm>
            <a:off x="4160190" y="4603126"/>
            <a:ext cx="833607" cy="700968"/>
            <a:chOff x="2129" y="2774"/>
            <a:chExt cx="604" cy="489"/>
          </a:xfrm>
          <a:noFill/>
        </p:grpSpPr>
        <p:sp>
          <p:nvSpPr>
            <p:cNvPr id="2266" name="Freeform 508"/>
            <p:cNvSpPr>
              <a:spLocks/>
            </p:cNvSpPr>
            <p:nvPr/>
          </p:nvSpPr>
          <p:spPr bwMode="auto">
            <a:xfrm>
              <a:off x="2129" y="2774"/>
              <a:ext cx="604" cy="489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86" y="353"/>
                </a:cxn>
                <a:cxn ang="0">
                  <a:pos x="58" y="435"/>
                </a:cxn>
                <a:cxn ang="0">
                  <a:pos x="172" y="462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74" y="462"/>
                </a:cxn>
                <a:cxn ang="0">
                  <a:pos x="460" y="489"/>
                </a:cxn>
                <a:cxn ang="0">
                  <a:pos x="489" y="435"/>
                </a:cxn>
                <a:cxn ang="0">
                  <a:pos x="604" y="435"/>
                </a:cxn>
                <a:cxn ang="0">
                  <a:pos x="604" y="407"/>
                </a:cxn>
                <a:cxn ang="0">
                  <a:pos x="517" y="407"/>
                </a:cxn>
                <a:cxn ang="0">
                  <a:pos x="489" y="271"/>
                </a:cxn>
                <a:cxn ang="0">
                  <a:pos x="402" y="271"/>
                </a:cxn>
                <a:cxn ang="0">
                  <a:pos x="345" y="54"/>
                </a:cxn>
                <a:cxn ang="0">
                  <a:pos x="287" y="0"/>
                </a:cxn>
                <a:cxn ang="0">
                  <a:pos x="230" y="0"/>
                </a:cxn>
                <a:cxn ang="0">
                  <a:pos x="316" y="108"/>
                </a:cxn>
                <a:cxn ang="0">
                  <a:pos x="172" y="108"/>
                </a:cxn>
                <a:cxn ang="0">
                  <a:pos x="115" y="81"/>
                </a:cxn>
                <a:cxn ang="0">
                  <a:pos x="29" y="81"/>
                </a:cxn>
                <a:cxn ang="0">
                  <a:pos x="0" y="136"/>
                </a:cxn>
              </a:cxnLst>
              <a:rect l="0" t="0" r="r" b="b"/>
              <a:pathLst>
                <a:path w="604" h="489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86" y="353"/>
                  </a:lnTo>
                  <a:lnTo>
                    <a:pt x="58" y="435"/>
                  </a:lnTo>
                  <a:lnTo>
                    <a:pt x="172" y="462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74" y="462"/>
                  </a:lnTo>
                  <a:lnTo>
                    <a:pt x="460" y="489"/>
                  </a:lnTo>
                  <a:lnTo>
                    <a:pt x="489" y="435"/>
                  </a:lnTo>
                  <a:lnTo>
                    <a:pt x="604" y="435"/>
                  </a:lnTo>
                  <a:lnTo>
                    <a:pt x="604" y="407"/>
                  </a:lnTo>
                  <a:lnTo>
                    <a:pt x="517" y="407"/>
                  </a:lnTo>
                  <a:lnTo>
                    <a:pt x="489" y="271"/>
                  </a:lnTo>
                  <a:lnTo>
                    <a:pt x="402" y="271"/>
                  </a:lnTo>
                  <a:lnTo>
                    <a:pt x="345" y="54"/>
                  </a:lnTo>
                  <a:lnTo>
                    <a:pt x="287" y="0"/>
                  </a:lnTo>
                  <a:lnTo>
                    <a:pt x="230" y="0"/>
                  </a:lnTo>
                  <a:lnTo>
                    <a:pt x="316" y="108"/>
                  </a:lnTo>
                  <a:lnTo>
                    <a:pt x="172" y="108"/>
                  </a:lnTo>
                  <a:lnTo>
                    <a:pt x="115" y="81"/>
                  </a:lnTo>
                  <a:lnTo>
                    <a:pt x="29" y="81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67" name="Freeform 509"/>
            <p:cNvSpPr>
              <a:spLocks/>
            </p:cNvSpPr>
            <p:nvPr/>
          </p:nvSpPr>
          <p:spPr bwMode="auto">
            <a:xfrm>
              <a:off x="2129" y="2774"/>
              <a:ext cx="604" cy="489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9" y="163"/>
                </a:cxn>
                <a:cxn ang="0">
                  <a:pos x="0" y="326"/>
                </a:cxn>
                <a:cxn ang="0">
                  <a:pos x="86" y="353"/>
                </a:cxn>
                <a:cxn ang="0">
                  <a:pos x="58" y="435"/>
                </a:cxn>
                <a:cxn ang="0">
                  <a:pos x="172" y="462"/>
                </a:cxn>
                <a:cxn ang="0">
                  <a:pos x="230" y="407"/>
                </a:cxn>
                <a:cxn ang="0">
                  <a:pos x="316" y="407"/>
                </a:cxn>
                <a:cxn ang="0">
                  <a:pos x="374" y="462"/>
                </a:cxn>
                <a:cxn ang="0">
                  <a:pos x="460" y="489"/>
                </a:cxn>
                <a:cxn ang="0">
                  <a:pos x="489" y="435"/>
                </a:cxn>
                <a:cxn ang="0">
                  <a:pos x="604" y="435"/>
                </a:cxn>
                <a:cxn ang="0">
                  <a:pos x="604" y="407"/>
                </a:cxn>
                <a:cxn ang="0">
                  <a:pos x="517" y="407"/>
                </a:cxn>
                <a:cxn ang="0">
                  <a:pos x="489" y="271"/>
                </a:cxn>
                <a:cxn ang="0">
                  <a:pos x="402" y="271"/>
                </a:cxn>
                <a:cxn ang="0">
                  <a:pos x="345" y="54"/>
                </a:cxn>
                <a:cxn ang="0">
                  <a:pos x="287" y="0"/>
                </a:cxn>
                <a:cxn ang="0">
                  <a:pos x="230" y="0"/>
                </a:cxn>
                <a:cxn ang="0">
                  <a:pos x="316" y="108"/>
                </a:cxn>
                <a:cxn ang="0">
                  <a:pos x="172" y="108"/>
                </a:cxn>
                <a:cxn ang="0">
                  <a:pos x="115" y="81"/>
                </a:cxn>
                <a:cxn ang="0">
                  <a:pos x="29" y="81"/>
                </a:cxn>
                <a:cxn ang="0">
                  <a:pos x="0" y="136"/>
                </a:cxn>
              </a:cxnLst>
              <a:rect l="0" t="0" r="r" b="b"/>
              <a:pathLst>
                <a:path w="604" h="489">
                  <a:moveTo>
                    <a:pt x="0" y="136"/>
                  </a:moveTo>
                  <a:lnTo>
                    <a:pt x="29" y="163"/>
                  </a:lnTo>
                  <a:lnTo>
                    <a:pt x="0" y="326"/>
                  </a:lnTo>
                  <a:lnTo>
                    <a:pt x="86" y="353"/>
                  </a:lnTo>
                  <a:lnTo>
                    <a:pt x="58" y="435"/>
                  </a:lnTo>
                  <a:lnTo>
                    <a:pt x="172" y="462"/>
                  </a:lnTo>
                  <a:lnTo>
                    <a:pt x="230" y="407"/>
                  </a:lnTo>
                  <a:lnTo>
                    <a:pt x="316" y="407"/>
                  </a:lnTo>
                  <a:lnTo>
                    <a:pt x="374" y="462"/>
                  </a:lnTo>
                  <a:lnTo>
                    <a:pt x="460" y="489"/>
                  </a:lnTo>
                  <a:lnTo>
                    <a:pt x="489" y="435"/>
                  </a:lnTo>
                  <a:lnTo>
                    <a:pt x="604" y="435"/>
                  </a:lnTo>
                  <a:lnTo>
                    <a:pt x="604" y="407"/>
                  </a:lnTo>
                  <a:lnTo>
                    <a:pt x="517" y="407"/>
                  </a:lnTo>
                  <a:lnTo>
                    <a:pt x="489" y="271"/>
                  </a:lnTo>
                  <a:lnTo>
                    <a:pt x="402" y="271"/>
                  </a:lnTo>
                  <a:lnTo>
                    <a:pt x="345" y="54"/>
                  </a:lnTo>
                  <a:lnTo>
                    <a:pt x="287" y="0"/>
                  </a:lnTo>
                  <a:lnTo>
                    <a:pt x="230" y="0"/>
                  </a:lnTo>
                  <a:lnTo>
                    <a:pt x="316" y="108"/>
                  </a:lnTo>
                  <a:lnTo>
                    <a:pt x="172" y="108"/>
                  </a:lnTo>
                  <a:lnTo>
                    <a:pt x="115" y="81"/>
                  </a:lnTo>
                  <a:lnTo>
                    <a:pt x="29" y="81"/>
                  </a:lnTo>
                  <a:lnTo>
                    <a:pt x="0" y="136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44" name="Group 510"/>
          <p:cNvGrpSpPr>
            <a:grpSpLocks/>
          </p:cNvGrpSpPr>
          <p:nvPr/>
        </p:nvGrpSpPr>
        <p:grpSpPr bwMode="auto">
          <a:xfrm>
            <a:off x="5111108" y="5226686"/>
            <a:ext cx="514794" cy="622126"/>
            <a:chOff x="2818" y="3209"/>
            <a:chExt cx="373" cy="434"/>
          </a:xfrm>
          <a:noFill/>
        </p:grpSpPr>
        <p:sp>
          <p:nvSpPr>
            <p:cNvPr id="2264" name="Freeform 511"/>
            <p:cNvSpPr>
              <a:spLocks/>
            </p:cNvSpPr>
            <p:nvPr/>
          </p:nvSpPr>
          <p:spPr bwMode="auto">
            <a:xfrm>
              <a:off x="2818" y="3209"/>
              <a:ext cx="373" cy="434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0" y="108"/>
                </a:cxn>
                <a:cxn ang="0">
                  <a:pos x="86" y="216"/>
                </a:cxn>
                <a:cxn ang="0">
                  <a:pos x="172" y="243"/>
                </a:cxn>
                <a:cxn ang="0">
                  <a:pos x="172" y="351"/>
                </a:cxn>
                <a:cxn ang="0">
                  <a:pos x="203" y="434"/>
                </a:cxn>
                <a:cxn ang="0">
                  <a:pos x="262" y="352"/>
                </a:cxn>
                <a:cxn ang="0">
                  <a:pos x="344" y="189"/>
                </a:cxn>
                <a:cxn ang="0">
                  <a:pos x="373" y="189"/>
                </a:cxn>
                <a:cxn ang="0">
                  <a:pos x="373" y="135"/>
                </a:cxn>
                <a:cxn ang="0">
                  <a:pos x="344" y="135"/>
                </a:cxn>
                <a:cxn ang="0">
                  <a:pos x="344" y="81"/>
                </a:cxn>
                <a:cxn ang="0">
                  <a:pos x="316" y="81"/>
                </a:cxn>
                <a:cxn ang="0">
                  <a:pos x="316" y="27"/>
                </a:cxn>
                <a:cxn ang="0">
                  <a:pos x="287" y="27"/>
                </a:cxn>
                <a:cxn ang="0">
                  <a:pos x="287" y="0"/>
                </a:cxn>
                <a:cxn ang="0">
                  <a:pos x="144" y="0"/>
                </a:cxn>
                <a:cxn ang="0">
                  <a:pos x="58" y="27"/>
                </a:cxn>
              </a:cxnLst>
              <a:rect l="0" t="0" r="r" b="b"/>
              <a:pathLst>
                <a:path w="373" h="434">
                  <a:moveTo>
                    <a:pt x="58" y="27"/>
                  </a:moveTo>
                  <a:lnTo>
                    <a:pt x="0" y="108"/>
                  </a:lnTo>
                  <a:lnTo>
                    <a:pt x="86" y="216"/>
                  </a:lnTo>
                  <a:lnTo>
                    <a:pt x="172" y="243"/>
                  </a:lnTo>
                  <a:lnTo>
                    <a:pt x="172" y="351"/>
                  </a:lnTo>
                  <a:lnTo>
                    <a:pt x="203" y="434"/>
                  </a:lnTo>
                  <a:lnTo>
                    <a:pt x="262" y="352"/>
                  </a:lnTo>
                  <a:lnTo>
                    <a:pt x="344" y="189"/>
                  </a:lnTo>
                  <a:lnTo>
                    <a:pt x="373" y="189"/>
                  </a:lnTo>
                  <a:lnTo>
                    <a:pt x="373" y="135"/>
                  </a:lnTo>
                  <a:lnTo>
                    <a:pt x="344" y="135"/>
                  </a:lnTo>
                  <a:lnTo>
                    <a:pt x="344" y="81"/>
                  </a:lnTo>
                  <a:lnTo>
                    <a:pt x="316" y="81"/>
                  </a:lnTo>
                  <a:lnTo>
                    <a:pt x="316" y="27"/>
                  </a:lnTo>
                  <a:lnTo>
                    <a:pt x="287" y="27"/>
                  </a:lnTo>
                  <a:lnTo>
                    <a:pt x="287" y="0"/>
                  </a:lnTo>
                  <a:lnTo>
                    <a:pt x="144" y="0"/>
                  </a:lnTo>
                  <a:lnTo>
                    <a:pt x="58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65" name="Freeform 512"/>
            <p:cNvSpPr>
              <a:spLocks/>
            </p:cNvSpPr>
            <p:nvPr/>
          </p:nvSpPr>
          <p:spPr bwMode="auto">
            <a:xfrm>
              <a:off x="2818" y="3209"/>
              <a:ext cx="373" cy="434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0" y="108"/>
                </a:cxn>
                <a:cxn ang="0">
                  <a:pos x="86" y="216"/>
                </a:cxn>
                <a:cxn ang="0">
                  <a:pos x="172" y="243"/>
                </a:cxn>
                <a:cxn ang="0">
                  <a:pos x="172" y="351"/>
                </a:cxn>
                <a:cxn ang="0">
                  <a:pos x="203" y="434"/>
                </a:cxn>
                <a:cxn ang="0">
                  <a:pos x="262" y="352"/>
                </a:cxn>
                <a:cxn ang="0">
                  <a:pos x="344" y="189"/>
                </a:cxn>
                <a:cxn ang="0">
                  <a:pos x="373" y="189"/>
                </a:cxn>
                <a:cxn ang="0">
                  <a:pos x="373" y="135"/>
                </a:cxn>
                <a:cxn ang="0">
                  <a:pos x="344" y="135"/>
                </a:cxn>
                <a:cxn ang="0">
                  <a:pos x="344" y="81"/>
                </a:cxn>
                <a:cxn ang="0">
                  <a:pos x="316" y="81"/>
                </a:cxn>
                <a:cxn ang="0">
                  <a:pos x="316" y="27"/>
                </a:cxn>
                <a:cxn ang="0">
                  <a:pos x="287" y="27"/>
                </a:cxn>
                <a:cxn ang="0">
                  <a:pos x="287" y="0"/>
                </a:cxn>
                <a:cxn ang="0">
                  <a:pos x="144" y="0"/>
                </a:cxn>
                <a:cxn ang="0">
                  <a:pos x="58" y="27"/>
                </a:cxn>
              </a:cxnLst>
              <a:rect l="0" t="0" r="r" b="b"/>
              <a:pathLst>
                <a:path w="373" h="434">
                  <a:moveTo>
                    <a:pt x="58" y="27"/>
                  </a:moveTo>
                  <a:lnTo>
                    <a:pt x="0" y="108"/>
                  </a:lnTo>
                  <a:lnTo>
                    <a:pt x="86" y="216"/>
                  </a:lnTo>
                  <a:lnTo>
                    <a:pt x="172" y="243"/>
                  </a:lnTo>
                  <a:lnTo>
                    <a:pt x="172" y="351"/>
                  </a:lnTo>
                  <a:lnTo>
                    <a:pt x="203" y="434"/>
                  </a:lnTo>
                  <a:lnTo>
                    <a:pt x="262" y="352"/>
                  </a:lnTo>
                  <a:lnTo>
                    <a:pt x="344" y="189"/>
                  </a:lnTo>
                  <a:lnTo>
                    <a:pt x="373" y="189"/>
                  </a:lnTo>
                  <a:lnTo>
                    <a:pt x="373" y="135"/>
                  </a:lnTo>
                  <a:lnTo>
                    <a:pt x="344" y="135"/>
                  </a:lnTo>
                  <a:lnTo>
                    <a:pt x="344" y="81"/>
                  </a:lnTo>
                  <a:lnTo>
                    <a:pt x="316" y="81"/>
                  </a:lnTo>
                  <a:lnTo>
                    <a:pt x="316" y="27"/>
                  </a:lnTo>
                  <a:lnTo>
                    <a:pt x="287" y="27"/>
                  </a:lnTo>
                  <a:lnTo>
                    <a:pt x="287" y="0"/>
                  </a:lnTo>
                  <a:lnTo>
                    <a:pt x="144" y="0"/>
                  </a:lnTo>
                  <a:lnTo>
                    <a:pt x="58" y="27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45" name="Group 513"/>
          <p:cNvGrpSpPr>
            <a:grpSpLocks/>
          </p:cNvGrpSpPr>
          <p:nvPr/>
        </p:nvGrpSpPr>
        <p:grpSpPr bwMode="auto">
          <a:xfrm>
            <a:off x="4835080" y="5381501"/>
            <a:ext cx="516174" cy="348332"/>
            <a:chOff x="2618" y="3317"/>
            <a:chExt cx="374" cy="243"/>
          </a:xfrm>
          <a:noFill/>
        </p:grpSpPr>
        <p:sp>
          <p:nvSpPr>
            <p:cNvPr id="2262" name="Freeform 514"/>
            <p:cNvSpPr>
              <a:spLocks/>
            </p:cNvSpPr>
            <p:nvPr/>
          </p:nvSpPr>
          <p:spPr bwMode="auto">
            <a:xfrm>
              <a:off x="2618" y="3317"/>
              <a:ext cx="374" cy="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108"/>
                </a:cxn>
                <a:cxn ang="0">
                  <a:pos x="115" y="216"/>
                </a:cxn>
                <a:cxn ang="0">
                  <a:pos x="374" y="243"/>
                </a:cxn>
                <a:cxn ang="0">
                  <a:pos x="374" y="135"/>
                </a:cxn>
                <a:cxn ang="0">
                  <a:pos x="287" y="108"/>
                </a:cxn>
                <a:cxn ang="0">
                  <a:pos x="200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374" h="243">
                  <a:moveTo>
                    <a:pt x="0" y="0"/>
                  </a:moveTo>
                  <a:lnTo>
                    <a:pt x="115" y="108"/>
                  </a:lnTo>
                  <a:lnTo>
                    <a:pt x="115" y="216"/>
                  </a:lnTo>
                  <a:lnTo>
                    <a:pt x="374" y="243"/>
                  </a:lnTo>
                  <a:lnTo>
                    <a:pt x="374" y="135"/>
                  </a:lnTo>
                  <a:lnTo>
                    <a:pt x="287" y="108"/>
                  </a:lnTo>
                  <a:lnTo>
                    <a:pt x="200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63" name="Freeform 515"/>
            <p:cNvSpPr>
              <a:spLocks/>
            </p:cNvSpPr>
            <p:nvPr/>
          </p:nvSpPr>
          <p:spPr bwMode="auto">
            <a:xfrm>
              <a:off x="2618" y="3317"/>
              <a:ext cx="374" cy="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108"/>
                </a:cxn>
                <a:cxn ang="0">
                  <a:pos x="115" y="216"/>
                </a:cxn>
                <a:cxn ang="0">
                  <a:pos x="374" y="243"/>
                </a:cxn>
                <a:cxn ang="0">
                  <a:pos x="374" y="135"/>
                </a:cxn>
                <a:cxn ang="0">
                  <a:pos x="287" y="108"/>
                </a:cxn>
                <a:cxn ang="0">
                  <a:pos x="200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374" h="243">
                  <a:moveTo>
                    <a:pt x="0" y="0"/>
                  </a:moveTo>
                  <a:lnTo>
                    <a:pt x="115" y="108"/>
                  </a:lnTo>
                  <a:lnTo>
                    <a:pt x="115" y="216"/>
                  </a:lnTo>
                  <a:lnTo>
                    <a:pt x="374" y="243"/>
                  </a:lnTo>
                  <a:lnTo>
                    <a:pt x="374" y="135"/>
                  </a:lnTo>
                  <a:lnTo>
                    <a:pt x="287" y="108"/>
                  </a:lnTo>
                  <a:lnTo>
                    <a:pt x="200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46" name="Group 537"/>
          <p:cNvGrpSpPr>
            <a:grpSpLocks/>
          </p:cNvGrpSpPr>
          <p:nvPr/>
        </p:nvGrpSpPr>
        <p:grpSpPr bwMode="auto">
          <a:xfrm>
            <a:off x="4448639" y="3786049"/>
            <a:ext cx="750798" cy="573389"/>
            <a:chOff x="2338" y="2204"/>
            <a:chExt cx="544" cy="400"/>
          </a:xfrm>
          <a:noFill/>
        </p:grpSpPr>
        <p:sp>
          <p:nvSpPr>
            <p:cNvPr id="2260" name="Freeform 538"/>
            <p:cNvSpPr>
              <a:spLocks/>
            </p:cNvSpPr>
            <p:nvPr/>
          </p:nvSpPr>
          <p:spPr bwMode="auto">
            <a:xfrm>
              <a:off x="2338" y="2204"/>
              <a:ext cx="544" cy="400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11" y="53"/>
                </a:cxn>
                <a:cxn ang="0">
                  <a:pos x="29" y="0"/>
                </a:cxn>
                <a:cxn ang="0">
                  <a:pos x="0" y="27"/>
                </a:cxn>
                <a:cxn ang="0">
                  <a:pos x="57" y="54"/>
                </a:cxn>
                <a:cxn ang="0">
                  <a:pos x="115" y="190"/>
                </a:cxn>
                <a:cxn ang="0">
                  <a:pos x="201" y="218"/>
                </a:cxn>
                <a:cxn ang="0">
                  <a:pos x="201" y="163"/>
                </a:cxn>
                <a:cxn ang="0">
                  <a:pos x="143" y="136"/>
                </a:cxn>
                <a:cxn ang="0">
                  <a:pos x="229" y="136"/>
                </a:cxn>
                <a:cxn ang="0">
                  <a:pos x="229" y="218"/>
                </a:cxn>
                <a:cxn ang="0">
                  <a:pos x="172" y="300"/>
                </a:cxn>
                <a:cxn ang="0">
                  <a:pos x="373" y="300"/>
                </a:cxn>
                <a:cxn ang="0">
                  <a:pos x="423" y="400"/>
                </a:cxn>
                <a:cxn ang="0">
                  <a:pos x="430" y="354"/>
                </a:cxn>
                <a:cxn ang="0">
                  <a:pos x="487" y="245"/>
                </a:cxn>
                <a:cxn ang="0">
                  <a:pos x="544" y="27"/>
                </a:cxn>
                <a:cxn ang="0">
                  <a:pos x="143" y="27"/>
                </a:cxn>
                <a:cxn ang="0">
                  <a:pos x="136" y="24"/>
                </a:cxn>
              </a:cxnLst>
              <a:rect l="0" t="0" r="r" b="b"/>
              <a:pathLst>
                <a:path w="544" h="400">
                  <a:moveTo>
                    <a:pt x="136" y="24"/>
                  </a:moveTo>
                  <a:lnTo>
                    <a:pt x="111" y="53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57" y="54"/>
                  </a:lnTo>
                  <a:lnTo>
                    <a:pt x="115" y="190"/>
                  </a:lnTo>
                  <a:lnTo>
                    <a:pt x="201" y="218"/>
                  </a:lnTo>
                  <a:lnTo>
                    <a:pt x="201" y="163"/>
                  </a:lnTo>
                  <a:lnTo>
                    <a:pt x="143" y="136"/>
                  </a:lnTo>
                  <a:lnTo>
                    <a:pt x="229" y="136"/>
                  </a:lnTo>
                  <a:lnTo>
                    <a:pt x="229" y="218"/>
                  </a:lnTo>
                  <a:lnTo>
                    <a:pt x="172" y="300"/>
                  </a:lnTo>
                  <a:lnTo>
                    <a:pt x="373" y="300"/>
                  </a:lnTo>
                  <a:lnTo>
                    <a:pt x="423" y="400"/>
                  </a:lnTo>
                  <a:lnTo>
                    <a:pt x="430" y="354"/>
                  </a:lnTo>
                  <a:lnTo>
                    <a:pt x="487" y="245"/>
                  </a:lnTo>
                  <a:lnTo>
                    <a:pt x="544" y="27"/>
                  </a:lnTo>
                  <a:lnTo>
                    <a:pt x="143" y="27"/>
                  </a:lnTo>
                  <a:lnTo>
                    <a:pt x="13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61" name="Freeform 539"/>
            <p:cNvSpPr>
              <a:spLocks/>
            </p:cNvSpPr>
            <p:nvPr/>
          </p:nvSpPr>
          <p:spPr bwMode="auto">
            <a:xfrm>
              <a:off x="2338" y="2204"/>
              <a:ext cx="544" cy="400"/>
            </a:xfrm>
            <a:custGeom>
              <a:avLst/>
              <a:gdLst/>
              <a:ahLst/>
              <a:cxnLst>
                <a:cxn ang="0">
                  <a:pos x="136" y="24"/>
                </a:cxn>
                <a:cxn ang="0">
                  <a:pos x="111" y="53"/>
                </a:cxn>
                <a:cxn ang="0">
                  <a:pos x="29" y="0"/>
                </a:cxn>
                <a:cxn ang="0">
                  <a:pos x="0" y="27"/>
                </a:cxn>
                <a:cxn ang="0">
                  <a:pos x="57" y="54"/>
                </a:cxn>
                <a:cxn ang="0">
                  <a:pos x="115" y="190"/>
                </a:cxn>
                <a:cxn ang="0">
                  <a:pos x="201" y="218"/>
                </a:cxn>
                <a:cxn ang="0">
                  <a:pos x="201" y="163"/>
                </a:cxn>
                <a:cxn ang="0">
                  <a:pos x="143" y="136"/>
                </a:cxn>
                <a:cxn ang="0">
                  <a:pos x="229" y="136"/>
                </a:cxn>
                <a:cxn ang="0">
                  <a:pos x="229" y="218"/>
                </a:cxn>
                <a:cxn ang="0">
                  <a:pos x="172" y="300"/>
                </a:cxn>
                <a:cxn ang="0">
                  <a:pos x="373" y="300"/>
                </a:cxn>
                <a:cxn ang="0">
                  <a:pos x="423" y="400"/>
                </a:cxn>
                <a:cxn ang="0">
                  <a:pos x="430" y="354"/>
                </a:cxn>
                <a:cxn ang="0">
                  <a:pos x="487" y="245"/>
                </a:cxn>
                <a:cxn ang="0">
                  <a:pos x="544" y="27"/>
                </a:cxn>
                <a:cxn ang="0">
                  <a:pos x="143" y="27"/>
                </a:cxn>
              </a:cxnLst>
              <a:rect l="0" t="0" r="r" b="b"/>
              <a:pathLst>
                <a:path w="544" h="400">
                  <a:moveTo>
                    <a:pt x="136" y="24"/>
                  </a:moveTo>
                  <a:lnTo>
                    <a:pt x="111" y="53"/>
                  </a:lnTo>
                  <a:lnTo>
                    <a:pt x="29" y="0"/>
                  </a:lnTo>
                  <a:lnTo>
                    <a:pt x="0" y="27"/>
                  </a:lnTo>
                  <a:lnTo>
                    <a:pt x="57" y="54"/>
                  </a:lnTo>
                  <a:lnTo>
                    <a:pt x="115" y="190"/>
                  </a:lnTo>
                  <a:lnTo>
                    <a:pt x="201" y="218"/>
                  </a:lnTo>
                  <a:lnTo>
                    <a:pt x="201" y="163"/>
                  </a:lnTo>
                  <a:lnTo>
                    <a:pt x="143" y="136"/>
                  </a:lnTo>
                  <a:lnTo>
                    <a:pt x="229" y="136"/>
                  </a:lnTo>
                  <a:lnTo>
                    <a:pt x="229" y="218"/>
                  </a:lnTo>
                  <a:lnTo>
                    <a:pt x="172" y="300"/>
                  </a:lnTo>
                  <a:lnTo>
                    <a:pt x="373" y="300"/>
                  </a:lnTo>
                  <a:lnTo>
                    <a:pt x="423" y="400"/>
                  </a:lnTo>
                  <a:lnTo>
                    <a:pt x="430" y="354"/>
                  </a:lnTo>
                  <a:lnTo>
                    <a:pt x="487" y="245"/>
                  </a:lnTo>
                  <a:lnTo>
                    <a:pt x="544" y="27"/>
                  </a:lnTo>
                  <a:lnTo>
                    <a:pt x="143" y="27"/>
                  </a:lnTo>
                </a:path>
              </a:pathLst>
            </a:custGeom>
            <a:grp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147" name="Rectangle 543"/>
          <p:cNvSpPr>
            <a:spLocks noChangeArrowheads="1"/>
          </p:cNvSpPr>
          <p:nvPr/>
        </p:nvSpPr>
        <p:spPr bwMode="auto">
          <a:xfrm>
            <a:off x="1526754" y="1566228"/>
            <a:ext cx="26854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CADDO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48" name="Rectangle 544"/>
          <p:cNvSpPr>
            <a:spLocks noChangeArrowheads="1"/>
          </p:cNvSpPr>
          <p:nvPr/>
        </p:nvSpPr>
        <p:spPr bwMode="auto">
          <a:xfrm>
            <a:off x="1863989" y="1120620"/>
            <a:ext cx="3287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BOSSIER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49" name="Rectangle 545"/>
          <p:cNvSpPr>
            <a:spLocks noChangeArrowheads="1"/>
          </p:cNvSpPr>
          <p:nvPr/>
        </p:nvSpPr>
        <p:spPr bwMode="auto">
          <a:xfrm>
            <a:off x="2610288" y="1122659"/>
            <a:ext cx="42905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CLAIBORNE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0" name="Rectangle 546"/>
          <p:cNvSpPr>
            <a:spLocks noChangeArrowheads="1"/>
          </p:cNvSpPr>
          <p:nvPr/>
        </p:nvSpPr>
        <p:spPr bwMode="auto">
          <a:xfrm>
            <a:off x="3475201" y="1119641"/>
            <a:ext cx="23922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UNION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1" name="Rectangle 547"/>
          <p:cNvSpPr>
            <a:spLocks noChangeArrowheads="1"/>
          </p:cNvSpPr>
          <p:nvPr/>
        </p:nvSpPr>
        <p:spPr bwMode="auto">
          <a:xfrm>
            <a:off x="4065451" y="1122659"/>
            <a:ext cx="4861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MOREHOUSE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2" name="Rectangle 548"/>
          <p:cNvSpPr>
            <a:spLocks noChangeArrowheads="1"/>
          </p:cNvSpPr>
          <p:nvPr/>
        </p:nvSpPr>
        <p:spPr bwMode="auto">
          <a:xfrm>
            <a:off x="4661182" y="1122659"/>
            <a:ext cx="2129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WEST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3" name="Rectangle 549"/>
          <p:cNvSpPr>
            <a:spLocks noChangeArrowheads="1"/>
          </p:cNvSpPr>
          <p:nvPr/>
        </p:nvSpPr>
        <p:spPr bwMode="auto">
          <a:xfrm>
            <a:off x="4978615" y="1122659"/>
            <a:ext cx="19292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EAST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4" name="Rectangle 550"/>
          <p:cNvSpPr>
            <a:spLocks noChangeArrowheads="1"/>
          </p:cNvSpPr>
          <p:nvPr/>
        </p:nvSpPr>
        <p:spPr bwMode="auto">
          <a:xfrm>
            <a:off x="1781115" y="2359049"/>
            <a:ext cx="3117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DESOTO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5" name="Rectangle 551"/>
          <p:cNvSpPr>
            <a:spLocks noChangeArrowheads="1"/>
          </p:cNvSpPr>
          <p:nvPr/>
        </p:nvSpPr>
        <p:spPr bwMode="auto">
          <a:xfrm>
            <a:off x="2295762" y="2207004"/>
            <a:ext cx="15742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6" name="Rectangle 552"/>
          <p:cNvSpPr>
            <a:spLocks noChangeArrowheads="1"/>
          </p:cNvSpPr>
          <p:nvPr/>
        </p:nvSpPr>
        <p:spPr bwMode="auto">
          <a:xfrm>
            <a:off x="2282203" y="2298106"/>
            <a:ext cx="22687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RIVER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7" name="Rectangle 553"/>
          <p:cNvSpPr>
            <a:spLocks noChangeArrowheads="1"/>
          </p:cNvSpPr>
          <p:nvPr/>
        </p:nvSpPr>
        <p:spPr bwMode="auto">
          <a:xfrm>
            <a:off x="2593727" y="1900155"/>
            <a:ext cx="3750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BIENVILLE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8" name="Rectangle 554"/>
          <p:cNvSpPr>
            <a:spLocks noChangeArrowheads="1"/>
          </p:cNvSpPr>
          <p:nvPr/>
        </p:nvSpPr>
        <p:spPr bwMode="auto">
          <a:xfrm>
            <a:off x="3186677" y="1898397"/>
            <a:ext cx="35034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JACKSON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9" name="Rectangle 555"/>
          <p:cNvSpPr>
            <a:spLocks noChangeArrowheads="1"/>
          </p:cNvSpPr>
          <p:nvPr/>
        </p:nvSpPr>
        <p:spPr bwMode="auto">
          <a:xfrm>
            <a:off x="3045865" y="1500643"/>
            <a:ext cx="41036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</a:rPr>
              <a:t>LINCOLN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60" name="Rectangle 556"/>
          <p:cNvSpPr>
            <a:spLocks noChangeArrowheads="1"/>
          </p:cNvSpPr>
          <p:nvPr/>
        </p:nvSpPr>
        <p:spPr bwMode="auto">
          <a:xfrm>
            <a:off x="3657193" y="1697482"/>
            <a:ext cx="38275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OUACHITA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61" name="Rectangle 557"/>
          <p:cNvSpPr>
            <a:spLocks noChangeArrowheads="1"/>
          </p:cNvSpPr>
          <p:nvPr/>
        </p:nvSpPr>
        <p:spPr bwMode="auto">
          <a:xfrm>
            <a:off x="4295444" y="1686014"/>
            <a:ext cx="38121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RICHLAND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62" name="Rectangle 558"/>
          <p:cNvSpPr>
            <a:spLocks noChangeArrowheads="1"/>
          </p:cNvSpPr>
          <p:nvPr/>
        </p:nvSpPr>
        <p:spPr bwMode="auto">
          <a:xfrm>
            <a:off x="4899737" y="1837178"/>
            <a:ext cx="34571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MADISON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63" name="Rectangle 559"/>
          <p:cNvSpPr>
            <a:spLocks noChangeArrowheads="1"/>
          </p:cNvSpPr>
          <p:nvPr/>
        </p:nvSpPr>
        <p:spPr bwMode="auto">
          <a:xfrm>
            <a:off x="2024445" y="3127238"/>
            <a:ext cx="2716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SABINE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64" name="Rectangle 572"/>
          <p:cNvSpPr>
            <a:spLocks noChangeArrowheads="1"/>
          </p:cNvSpPr>
          <p:nvPr/>
        </p:nvSpPr>
        <p:spPr bwMode="auto">
          <a:xfrm>
            <a:off x="2325216" y="1010849"/>
            <a:ext cx="6945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65" name="Rectangle 573"/>
          <p:cNvSpPr>
            <a:spLocks noChangeArrowheads="1"/>
          </p:cNvSpPr>
          <p:nvPr/>
        </p:nvSpPr>
        <p:spPr bwMode="auto">
          <a:xfrm>
            <a:off x="2335639" y="1093990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66" name="Rectangle 574"/>
          <p:cNvSpPr>
            <a:spLocks noChangeArrowheads="1"/>
          </p:cNvSpPr>
          <p:nvPr/>
        </p:nvSpPr>
        <p:spPr bwMode="auto">
          <a:xfrm>
            <a:off x="2334260" y="1178565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67" name="Rectangle 575"/>
          <p:cNvSpPr>
            <a:spLocks noChangeArrowheads="1"/>
          </p:cNvSpPr>
          <p:nvPr/>
        </p:nvSpPr>
        <p:spPr bwMode="auto">
          <a:xfrm>
            <a:off x="2335639" y="1261706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68" name="Rectangle 576"/>
          <p:cNvSpPr>
            <a:spLocks noChangeArrowheads="1"/>
          </p:cNvSpPr>
          <p:nvPr/>
        </p:nvSpPr>
        <p:spPr bwMode="auto">
          <a:xfrm>
            <a:off x="2337019" y="1346281"/>
            <a:ext cx="447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69" name="Rectangle 577"/>
          <p:cNvSpPr>
            <a:spLocks noChangeArrowheads="1"/>
          </p:cNvSpPr>
          <p:nvPr/>
        </p:nvSpPr>
        <p:spPr bwMode="auto">
          <a:xfrm>
            <a:off x="2335639" y="1430857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70" name="Rectangle 578"/>
          <p:cNvSpPr>
            <a:spLocks noChangeArrowheads="1"/>
          </p:cNvSpPr>
          <p:nvPr/>
        </p:nvSpPr>
        <p:spPr bwMode="auto">
          <a:xfrm>
            <a:off x="2334260" y="1513998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71" name="Rectangle 580"/>
          <p:cNvSpPr>
            <a:spLocks noChangeArrowheads="1"/>
          </p:cNvSpPr>
          <p:nvPr/>
        </p:nvSpPr>
        <p:spPr bwMode="auto">
          <a:xfrm>
            <a:off x="3234113" y="2455787"/>
            <a:ext cx="1975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WINN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72" name="Rectangle 581"/>
          <p:cNvSpPr>
            <a:spLocks noChangeArrowheads="1"/>
          </p:cNvSpPr>
          <p:nvPr/>
        </p:nvSpPr>
        <p:spPr bwMode="auto">
          <a:xfrm>
            <a:off x="3738814" y="2265136"/>
            <a:ext cx="4012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CALDWELL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73" name="Rectangle 582"/>
          <p:cNvSpPr>
            <a:spLocks noChangeArrowheads="1"/>
          </p:cNvSpPr>
          <p:nvPr/>
        </p:nvSpPr>
        <p:spPr bwMode="auto">
          <a:xfrm>
            <a:off x="4314766" y="2255102"/>
            <a:ext cx="36732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FRANKLIN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74" name="Rectangle 583"/>
          <p:cNvSpPr>
            <a:spLocks noChangeArrowheads="1"/>
          </p:cNvSpPr>
          <p:nvPr/>
        </p:nvSpPr>
        <p:spPr bwMode="auto">
          <a:xfrm>
            <a:off x="4821279" y="2256536"/>
            <a:ext cx="29632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TENSAS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75" name="Rectangle 584"/>
          <p:cNvSpPr>
            <a:spLocks noChangeArrowheads="1"/>
          </p:cNvSpPr>
          <p:nvPr/>
        </p:nvSpPr>
        <p:spPr bwMode="auto">
          <a:xfrm>
            <a:off x="3307163" y="2994283"/>
            <a:ext cx="25928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GRANT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76" name="Rectangle 585"/>
          <p:cNvSpPr>
            <a:spLocks noChangeArrowheads="1"/>
          </p:cNvSpPr>
          <p:nvPr/>
        </p:nvSpPr>
        <p:spPr bwMode="auto">
          <a:xfrm>
            <a:off x="3714295" y="2894576"/>
            <a:ext cx="32256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LASALLE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77" name="Rectangle 586"/>
          <p:cNvSpPr>
            <a:spLocks noChangeArrowheads="1"/>
          </p:cNvSpPr>
          <p:nvPr/>
        </p:nvSpPr>
        <p:spPr bwMode="auto">
          <a:xfrm>
            <a:off x="4133967" y="2633538"/>
            <a:ext cx="4537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CATAHOULA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78" name="Rectangle 587"/>
          <p:cNvSpPr>
            <a:spLocks noChangeArrowheads="1"/>
          </p:cNvSpPr>
          <p:nvPr/>
        </p:nvSpPr>
        <p:spPr bwMode="auto">
          <a:xfrm>
            <a:off x="4517647" y="2837090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79" name="Rectangle 588"/>
          <p:cNvSpPr>
            <a:spLocks noChangeArrowheads="1"/>
          </p:cNvSpPr>
          <p:nvPr/>
        </p:nvSpPr>
        <p:spPr bwMode="auto">
          <a:xfrm>
            <a:off x="4517647" y="2921665"/>
            <a:ext cx="571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0" name="Rectangle 589"/>
          <p:cNvSpPr>
            <a:spLocks noChangeArrowheads="1"/>
          </p:cNvSpPr>
          <p:nvPr/>
        </p:nvSpPr>
        <p:spPr bwMode="auto">
          <a:xfrm>
            <a:off x="4517647" y="3004807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1" name="Rectangle 590"/>
          <p:cNvSpPr>
            <a:spLocks noChangeArrowheads="1"/>
          </p:cNvSpPr>
          <p:nvPr/>
        </p:nvSpPr>
        <p:spPr bwMode="auto">
          <a:xfrm>
            <a:off x="4517647" y="3089382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2" name="Rectangle 591"/>
          <p:cNvSpPr>
            <a:spLocks noChangeArrowheads="1"/>
          </p:cNvSpPr>
          <p:nvPr/>
        </p:nvSpPr>
        <p:spPr bwMode="auto">
          <a:xfrm>
            <a:off x="4517647" y="3172523"/>
            <a:ext cx="571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3" name="Rectangle 592"/>
          <p:cNvSpPr>
            <a:spLocks noChangeArrowheads="1"/>
          </p:cNvSpPr>
          <p:nvPr/>
        </p:nvSpPr>
        <p:spPr bwMode="auto">
          <a:xfrm>
            <a:off x="4517647" y="3255664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4" name="Rectangle 593"/>
          <p:cNvSpPr>
            <a:spLocks noChangeArrowheads="1"/>
          </p:cNvSpPr>
          <p:nvPr/>
        </p:nvSpPr>
        <p:spPr bwMode="auto">
          <a:xfrm>
            <a:off x="4517647" y="3340239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5" name="Rectangle 594"/>
          <p:cNvSpPr>
            <a:spLocks noChangeArrowheads="1"/>
          </p:cNvSpPr>
          <p:nvPr/>
        </p:nvSpPr>
        <p:spPr bwMode="auto">
          <a:xfrm>
            <a:off x="4536969" y="3423380"/>
            <a:ext cx="2006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6" name="Rectangle 595"/>
          <p:cNvSpPr>
            <a:spLocks noChangeArrowheads="1"/>
          </p:cNvSpPr>
          <p:nvPr/>
        </p:nvSpPr>
        <p:spPr bwMode="auto">
          <a:xfrm>
            <a:off x="4517647" y="3509388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7" name="Rectangle 596"/>
          <p:cNvSpPr>
            <a:spLocks noChangeArrowheads="1"/>
          </p:cNvSpPr>
          <p:nvPr/>
        </p:nvSpPr>
        <p:spPr bwMode="auto">
          <a:xfrm>
            <a:off x="2412928" y="3677104"/>
            <a:ext cx="3179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VERNON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8" name="Rectangle 597"/>
          <p:cNvSpPr>
            <a:spLocks noChangeArrowheads="1"/>
          </p:cNvSpPr>
          <p:nvPr/>
        </p:nvSpPr>
        <p:spPr bwMode="auto">
          <a:xfrm>
            <a:off x="3254816" y="3615465"/>
            <a:ext cx="3256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RAPIDES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9" name="Rectangle 598"/>
          <p:cNvSpPr>
            <a:spLocks noChangeArrowheads="1"/>
          </p:cNvSpPr>
          <p:nvPr/>
        </p:nvSpPr>
        <p:spPr bwMode="auto">
          <a:xfrm>
            <a:off x="3940747" y="3715808"/>
            <a:ext cx="4367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AVOYELLES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90" name="Rectangle 599"/>
          <p:cNvSpPr>
            <a:spLocks noChangeArrowheads="1"/>
          </p:cNvSpPr>
          <p:nvPr/>
        </p:nvSpPr>
        <p:spPr bwMode="auto">
          <a:xfrm>
            <a:off x="2204525" y="4261960"/>
            <a:ext cx="534566" cy="9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BEAUREGARD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91" name="Rectangle 600"/>
          <p:cNvSpPr>
            <a:spLocks noChangeArrowheads="1"/>
          </p:cNvSpPr>
          <p:nvPr/>
        </p:nvSpPr>
        <p:spPr bwMode="auto">
          <a:xfrm>
            <a:off x="2998109" y="4365170"/>
            <a:ext cx="242696" cy="9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ALLEN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92" name="Rectangle 601"/>
          <p:cNvSpPr>
            <a:spLocks noChangeArrowheads="1"/>
          </p:cNvSpPr>
          <p:nvPr/>
        </p:nvSpPr>
        <p:spPr bwMode="auto">
          <a:xfrm>
            <a:off x="3419052" y="4257660"/>
            <a:ext cx="479502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EVANGELINE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93" name="Rectangle 602"/>
          <p:cNvSpPr>
            <a:spLocks noChangeArrowheads="1"/>
          </p:cNvSpPr>
          <p:nvPr/>
        </p:nvSpPr>
        <p:spPr bwMode="auto">
          <a:xfrm>
            <a:off x="4144508" y="4309906"/>
            <a:ext cx="1142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94" name="Rectangle 603"/>
          <p:cNvSpPr>
            <a:spLocks noChangeArrowheads="1"/>
          </p:cNvSpPr>
          <p:nvPr/>
        </p:nvSpPr>
        <p:spPr bwMode="auto">
          <a:xfrm>
            <a:off x="4034597" y="4399573"/>
            <a:ext cx="3025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LANDRY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95" name="Rectangle 604"/>
          <p:cNvSpPr>
            <a:spLocks noChangeArrowheads="1"/>
          </p:cNvSpPr>
          <p:nvPr/>
        </p:nvSpPr>
        <p:spPr bwMode="auto">
          <a:xfrm>
            <a:off x="4550770" y="4306398"/>
            <a:ext cx="278018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POINTE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96" name="Rectangle 605"/>
          <p:cNvSpPr>
            <a:spLocks noChangeArrowheads="1"/>
          </p:cNvSpPr>
          <p:nvPr/>
        </p:nvSpPr>
        <p:spPr bwMode="auto">
          <a:xfrm>
            <a:off x="4543023" y="4399019"/>
            <a:ext cx="317065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COUPEE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97" name="Rectangle 606"/>
          <p:cNvSpPr>
            <a:spLocks noChangeArrowheads="1"/>
          </p:cNvSpPr>
          <p:nvPr/>
        </p:nvSpPr>
        <p:spPr bwMode="auto">
          <a:xfrm>
            <a:off x="4810237" y="3883524"/>
            <a:ext cx="218902" cy="9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WEST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98" name="Rectangle 610"/>
          <p:cNvSpPr>
            <a:spLocks noChangeArrowheads="1"/>
          </p:cNvSpPr>
          <p:nvPr/>
        </p:nvSpPr>
        <p:spPr bwMode="auto">
          <a:xfrm>
            <a:off x="5783683" y="3906811"/>
            <a:ext cx="9414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99" name="Rectangle 611"/>
          <p:cNvSpPr>
            <a:spLocks noChangeArrowheads="1"/>
          </p:cNvSpPr>
          <p:nvPr/>
        </p:nvSpPr>
        <p:spPr bwMode="auto">
          <a:xfrm>
            <a:off x="5692004" y="4006045"/>
            <a:ext cx="29787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HELENA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00" name="Rectangle 615"/>
          <p:cNvSpPr>
            <a:spLocks noChangeArrowheads="1"/>
          </p:cNvSpPr>
          <p:nvPr/>
        </p:nvSpPr>
        <p:spPr bwMode="auto">
          <a:xfrm>
            <a:off x="6188914" y="4185987"/>
            <a:ext cx="2006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01" name="Rectangle 617"/>
          <p:cNvSpPr>
            <a:spLocks noChangeArrowheads="1"/>
          </p:cNvSpPr>
          <p:nvPr/>
        </p:nvSpPr>
        <p:spPr bwMode="auto">
          <a:xfrm>
            <a:off x="6173819" y="4353702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02" name="Rectangle 618"/>
          <p:cNvSpPr>
            <a:spLocks noChangeArrowheads="1"/>
          </p:cNvSpPr>
          <p:nvPr/>
        </p:nvSpPr>
        <p:spPr bwMode="auto">
          <a:xfrm>
            <a:off x="6173819" y="4438277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03" name="Rectangle 619"/>
          <p:cNvSpPr>
            <a:spLocks noChangeArrowheads="1"/>
          </p:cNvSpPr>
          <p:nvPr/>
        </p:nvSpPr>
        <p:spPr bwMode="auto">
          <a:xfrm>
            <a:off x="6172190" y="4522852"/>
            <a:ext cx="571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04" name="Rectangle 621"/>
          <p:cNvSpPr>
            <a:spLocks noChangeArrowheads="1"/>
          </p:cNvSpPr>
          <p:nvPr/>
        </p:nvSpPr>
        <p:spPr bwMode="auto">
          <a:xfrm>
            <a:off x="2160361" y="4947159"/>
            <a:ext cx="433046" cy="9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CALCASIEU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05" name="Rectangle 622"/>
          <p:cNvSpPr>
            <a:spLocks noChangeArrowheads="1"/>
          </p:cNvSpPr>
          <p:nvPr/>
        </p:nvSpPr>
        <p:spPr bwMode="auto">
          <a:xfrm>
            <a:off x="2879416" y="4882501"/>
            <a:ext cx="452081" cy="9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JEFFERSON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06" name="Rectangle 623"/>
          <p:cNvSpPr>
            <a:spLocks noChangeArrowheads="1"/>
          </p:cNvSpPr>
          <p:nvPr/>
        </p:nvSpPr>
        <p:spPr bwMode="auto">
          <a:xfrm>
            <a:off x="2993968" y="4978696"/>
            <a:ext cx="228420" cy="9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DAVIS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07" name="Rectangle 624"/>
          <p:cNvSpPr>
            <a:spLocks noChangeArrowheads="1"/>
          </p:cNvSpPr>
          <p:nvPr/>
        </p:nvSpPr>
        <p:spPr bwMode="auto">
          <a:xfrm>
            <a:off x="3471498" y="4884087"/>
            <a:ext cx="279580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ACADIA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08" name="Rectangle 625"/>
          <p:cNvSpPr>
            <a:spLocks noChangeArrowheads="1"/>
          </p:cNvSpPr>
          <p:nvPr/>
        </p:nvSpPr>
        <p:spPr bwMode="auto">
          <a:xfrm>
            <a:off x="2334260" y="5441708"/>
            <a:ext cx="390217" cy="9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CAMERON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09" name="Rectangle 626"/>
          <p:cNvSpPr>
            <a:spLocks noChangeArrowheads="1"/>
          </p:cNvSpPr>
          <p:nvPr/>
        </p:nvSpPr>
        <p:spPr bwMode="auto">
          <a:xfrm>
            <a:off x="3555687" y="5499046"/>
            <a:ext cx="412340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VERMILION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10" name="Rectangle 627"/>
          <p:cNvSpPr>
            <a:spLocks noChangeArrowheads="1"/>
          </p:cNvSpPr>
          <p:nvPr/>
        </p:nvSpPr>
        <p:spPr bwMode="auto">
          <a:xfrm rot="18420000">
            <a:off x="3837250" y="4934497"/>
            <a:ext cx="367088" cy="7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LAFAYETTE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11" name="Rectangle 628"/>
          <p:cNvSpPr>
            <a:spLocks noChangeArrowheads="1"/>
          </p:cNvSpPr>
          <p:nvPr/>
        </p:nvSpPr>
        <p:spPr bwMode="auto">
          <a:xfrm>
            <a:off x="4410877" y="4864018"/>
            <a:ext cx="1142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12" name="Rectangle 629"/>
          <p:cNvSpPr>
            <a:spLocks noChangeArrowheads="1"/>
          </p:cNvSpPr>
          <p:nvPr/>
        </p:nvSpPr>
        <p:spPr bwMode="auto">
          <a:xfrm>
            <a:off x="4343749" y="4953686"/>
            <a:ext cx="28398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MARTIN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13" name="Rectangle 631"/>
          <p:cNvSpPr>
            <a:spLocks noChangeArrowheads="1"/>
          </p:cNvSpPr>
          <p:nvPr/>
        </p:nvSpPr>
        <p:spPr bwMode="auto">
          <a:xfrm>
            <a:off x="4820117" y="5675362"/>
            <a:ext cx="115580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14" name="Rectangle 632"/>
          <p:cNvSpPr>
            <a:spLocks noChangeArrowheads="1"/>
          </p:cNvSpPr>
          <p:nvPr/>
        </p:nvSpPr>
        <p:spPr bwMode="auto">
          <a:xfrm>
            <a:off x="4791633" y="5781459"/>
            <a:ext cx="217104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15" name="Rectangle 633"/>
          <p:cNvSpPr>
            <a:spLocks noChangeArrowheads="1"/>
          </p:cNvSpPr>
          <p:nvPr/>
        </p:nvSpPr>
        <p:spPr bwMode="auto">
          <a:xfrm>
            <a:off x="5057284" y="5487579"/>
            <a:ext cx="115580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16" name="Rectangle 634"/>
          <p:cNvSpPr>
            <a:spLocks noChangeArrowheads="1"/>
          </p:cNvSpPr>
          <p:nvPr/>
        </p:nvSpPr>
        <p:spPr bwMode="auto">
          <a:xfrm>
            <a:off x="5040529" y="5570720"/>
            <a:ext cx="287389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MARTIN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17" name="Rectangle 636"/>
          <p:cNvSpPr>
            <a:spLocks noChangeArrowheads="1"/>
          </p:cNvSpPr>
          <p:nvPr/>
        </p:nvSpPr>
        <p:spPr bwMode="auto">
          <a:xfrm>
            <a:off x="5243320" y="4402930"/>
            <a:ext cx="162055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EAST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18" name="Rectangle 637"/>
          <p:cNvSpPr>
            <a:spLocks noChangeArrowheads="1"/>
          </p:cNvSpPr>
          <p:nvPr/>
        </p:nvSpPr>
        <p:spPr bwMode="auto">
          <a:xfrm>
            <a:off x="5232326" y="4481525"/>
            <a:ext cx="21298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BATON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19" name="Rectangle 638"/>
          <p:cNvSpPr>
            <a:spLocks noChangeArrowheads="1"/>
          </p:cNvSpPr>
          <p:nvPr/>
        </p:nvSpPr>
        <p:spPr bwMode="auto">
          <a:xfrm>
            <a:off x="5238471" y="4561556"/>
            <a:ext cx="226876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ROUGE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20" name="Rectangle 640"/>
          <p:cNvSpPr>
            <a:spLocks noChangeArrowheads="1"/>
          </p:cNvSpPr>
          <p:nvPr/>
        </p:nvSpPr>
        <p:spPr bwMode="auto">
          <a:xfrm>
            <a:off x="6750617" y="4477235"/>
            <a:ext cx="95276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21" name="Rectangle 641"/>
          <p:cNvSpPr>
            <a:spLocks noChangeArrowheads="1"/>
          </p:cNvSpPr>
          <p:nvPr/>
        </p:nvSpPr>
        <p:spPr bwMode="auto">
          <a:xfrm>
            <a:off x="6626507" y="4580219"/>
            <a:ext cx="374855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TAMMANY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22" name="Rectangle 642"/>
          <p:cNvSpPr>
            <a:spLocks noChangeArrowheads="1"/>
          </p:cNvSpPr>
          <p:nvPr/>
        </p:nvSpPr>
        <p:spPr bwMode="auto">
          <a:xfrm>
            <a:off x="4917654" y="4990408"/>
            <a:ext cx="379541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IBERVILLE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23" name="Rectangle 643"/>
          <p:cNvSpPr>
            <a:spLocks noChangeArrowheads="1"/>
          </p:cNvSpPr>
          <p:nvPr/>
        </p:nvSpPr>
        <p:spPr bwMode="auto">
          <a:xfrm>
            <a:off x="4937210" y="4530019"/>
            <a:ext cx="181179" cy="7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WEST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24" name="Rectangle 644"/>
          <p:cNvSpPr>
            <a:spLocks noChangeArrowheads="1"/>
          </p:cNvSpPr>
          <p:nvPr/>
        </p:nvSpPr>
        <p:spPr bwMode="auto">
          <a:xfrm>
            <a:off x="4946872" y="4601693"/>
            <a:ext cx="215541" cy="7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BATON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25" name="Rectangle 647"/>
          <p:cNvSpPr>
            <a:spLocks noChangeArrowheads="1"/>
          </p:cNvSpPr>
          <p:nvPr/>
        </p:nvSpPr>
        <p:spPr bwMode="auto">
          <a:xfrm>
            <a:off x="6034770" y="5064552"/>
            <a:ext cx="117383" cy="9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ST.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26" name="Rectangle 649"/>
          <p:cNvSpPr>
            <a:spLocks noChangeArrowheads="1"/>
          </p:cNvSpPr>
          <p:nvPr/>
        </p:nvSpPr>
        <p:spPr bwMode="auto">
          <a:xfrm>
            <a:off x="6219569" y="5336273"/>
            <a:ext cx="95276" cy="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27" name="Rectangle 651"/>
          <p:cNvSpPr>
            <a:spLocks noChangeArrowheads="1"/>
          </p:cNvSpPr>
          <p:nvPr/>
        </p:nvSpPr>
        <p:spPr bwMode="auto">
          <a:xfrm>
            <a:off x="6044086" y="5554951"/>
            <a:ext cx="4167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28" name="Rectangle 652"/>
          <p:cNvSpPr>
            <a:spLocks noChangeArrowheads="1"/>
          </p:cNvSpPr>
          <p:nvPr/>
        </p:nvSpPr>
        <p:spPr bwMode="auto">
          <a:xfrm>
            <a:off x="6082730" y="5638092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29" name="Rectangle 653"/>
          <p:cNvSpPr>
            <a:spLocks noChangeArrowheads="1"/>
          </p:cNvSpPr>
          <p:nvPr/>
        </p:nvSpPr>
        <p:spPr bwMode="auto">
          <a:xfrm>
            <a:off x="6155683" y="5722667"/>
            <a:ext cx="447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30" name="Rectangle 654"/>
          <p:cNvSpPr>
            <a:spLocks noChangeArrowheads="1"/>
          </p:cNvSpPr>
          <p:nvPr/>
        </p:nvSpPr>
        <p:spPr bwMode="auto">
          <a:xfrm>
            <a:off x="6194273" y="5805809"/>
            <a:ext cx="571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31" name="Rectangle 655"/>
          <p:cNvSpPr>
            <a:spLocks noChangeArrowheads="1"/>
          </p:cNvSpPr>
          <p:nvPr/>
        </p:nvSpPr>
        <p:spPr bwMode="auto">
          <a:xfrm>
            <a:off x="6251108" y="5890383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32" name="Rectangle 656"/>
          <p:cNvSpPr>
            <a:spLocks noChangeArrowheads="1"/>
          </p:cNvSpPr>
          <p:nvPr/>
        </p:nvSpPr>
        <p:spPr bwMode="auto">
          <a:xfrm>
            <a:off x="6288136" y="5974958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33" name="Rectangle 657"/>
          <p:cNvSpPr>
            <a:spLocks noChangeArrowheads="1"/>
          </p:cNvSpPr>
          <p:nvPr/>
        </p:nvSpPr>
        <p:spPr bwMode="auto">
          <a:xfrm>
            <a:off x="6346102" y="6058099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34" name="Rectangle 658"/>
          <p:cNvSpPr>
            <a:spLocks noChangeArrowheads="1"/>
          </p:cNvSpPr>
          <p:nvPr/>
        </p:nvSpPr>
        <p:spPr bwMode="auto">
          <a:xfrm>
            <a:off x="6401307" y="6142673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35" name="Rectangle 659"/>
          <p:cNvSpPr>
            <a:spLocks noChangeArrowheads="1"/>
          </p:cNvSpPr>
          <p:nvPr/>
        </p:nvSpPr>
        <p:spPr bwMode="auto">
          <a:xfrm>
            <a:off x="6476071" y="6225815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36" name="Rectangle 661"/>
          <p:cNvSpPr>
            <a:spLocks noChangeArrowheads="1"/>
          </p:cNvSpPr>
          <p:nvPr/>
        </p:nvSpPr>
        <p:spPr bwMode="auto">
          <a:xfrm>
            <a:off x="6513336" y="5315561"/>
            <a:ext cx="30868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J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37" name="Rectangle 662"/>
          <p:cNvSpPr>
            <a:spLocks noChangeArrowheads="1"/>
          </p:cNvSpPr>
          <p:nvPr/>
        </p:nvSpPr>
        <p:spPr bwMode="auto">
          <a:xfrm>
            <a:off x="6527136" y="5384368"/>
            <a:ext cx="416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38" name="Rectangle 663"/>
          <p:cNvSpPr>
            <a:spLocks noChangeArrowheads="1"/>
          </p:cNvSpPr>
          <p:nvPr/>
        </p:nvSpPr>
        <p:spPr bwMode="auto">
          <a:xfrm>
            <a:off x="6567161" y="5454608"/>
            <a:ext cx="37041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39" name="Rectangle 664"/>
          <p:cNvSpPr>
            <a:spLocks noChangeArrowheads="1"/>
          </p:cNvSpPr>
          <p:nvPr/>
        </p:nvSpPr>
        <p:spPr bwMode="auto">
          <a:xfrm>
            <a:off x="6582342" y="5523415"/>
            <a:ext cx="37041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40" name="Rectangle 665"/>
          <p:cNvSpPr>
            <a:spLocks noChangeArrowheads="1"/>
          </p:cNvSpPr>
          <p:nvPr/>
        </p:nvSpPr>
        <p:spPr bwMode="auto">
          <a:xfrm>
            <a:off x="6590623" y="5592221"/>
            <a:ext cx="416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41" name="Rectangle 666"/>
          <p:cNvSpPr>
            <a:spLocks noChangeArrowheads="1"/>
          </p:cNvSpPr>
          <p:nvPr/>
        </p:nvSpPr>
        <p:spPr bwMode="auto">
          <a:xfrm>
            <a:off x="6612705" y="5662462"/>
            <a:ext cx="44759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42" name="Rectangle 667"/>
          <p:cNvSpPr>
            <a:spLocks noChangeArrowheads="1"/>
          </p:cNvSpPr>
          <p:nvPr/>
        </p:nvSpPr>
        <p:spPr bwMode="auto">
          <a:xfrm>
            <a:off x="6620986" y="5731268"/>
            <a:ext cx="41672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43" name="Rectangle 668"/>
          <p:cNvSpPr>
            <a:spLocks noChangeArrowheads="1"/>
          </p:cNvSpPr>
          <p:nvPr/>
        </p:nvSpPr>
        <p:spPr bwMode="auto">
          <a:xfrm>
            <a:off x="6624918" y="5801508"/>
            <a:ext cx="47846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44" name="Rectangle 669"/>
          <p:cNvSpPr>
            <a:spLocks noChangeArrowheads="1"/>
          </p:cNvSpPr>
          <p:nvPr/>
        </p:nvSpPr>
        <p:spPr bwMode="auto">
          <a:xfrm>
            <a:off x="6635973" y="5870314"/>
            <a:ext cx="44759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45" name="Rectangle 670"/>
          <p:cNvSpPr>
            <a:spLocks noChangeArrowheads="1"/>
          </p:cNvSpPr>
          <p:nvPr/>
        </p:nvSpPr>
        <p:spPr bwMode="auto">
          <a:xfrm>
            <a:off x="6836289" y="5542050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46" name="Rectangle 671"/>
          <p:cNvSpPr>
            <a:spLocks noChangeArrowheads="1"/>
          </p:cNvSpPr>
          <p:nvPr/>
        </p:nvSpPr>
        <p:spPr bwMode="auto">
          <a:xfrm>
            <a:off x="6894255" y="5626625"/>
            <a:ext cx="4167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47" name="Rectangle 672"/>
          <p:cNvSpPr>
            <a:spLocks noChangeArrowheads="1"/>
          </p:cNvSpPr>
          <p:nvPr/>
        </p:nvSpPr>
        <p:spPr bwMode="auto">
          <a:xfrm>
            <a:off x="6950605" y="5711200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48" name="Rectangle 673"/>
          <p:cNvSpPr>
            <a:spLocks noChangeArrowheads="1"/>
          </p:cNvSpPr>
          <p:nvPr/>
        </p:nvSpPr>
        <p:spPr bwMode="auto">
          <a:xfrm>
            <a:off x="7025120" y="5795774"/>
            <a:ext cx="571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49" name="Rectangle 674"/>
          <p:cNvSpPr>
            <a:spLocks noChangeArrowheads="1"/>
          </p:cNvSpPr>
          <p:nvPr/>
        </p:nvSpPr>
        <p:spPr bwMode="auto">
          <a:xfrm>
            <a:off x="7101276" y="5878915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0" name="Rectangle 675"/>
          <p:cNvSpPr>
            <a:spLocks noChangeArrowheads="1"/>
          </p:cNvSpPr>
          <p:nvPr/>
        </p:nvSpPr>
        <p:spPr bwMode="auto">
          <a:xfrm>
            <a:off x="7175805" y="5962056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1" name="Rectangle 676"/>
          <p:cNvSpPr>
            <a:spLocks noChangeArrowheads="1"/>
          </p:cNvSpPr>
          <p:nvPr/>
        </p:nvSpPr>
        <p:spPr bwMode="auto">
          <a:xfrm>
            <a:off x="7250332" y="6046631"/>
            <a:ext cx="6173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2" name="Rectangle 677"/>
          <p:cNvSpPr>
            <a:spLocks noChangeArrowheads="1"/>
          </p:cNvSpPr>
          <p:nvPr/>
        </p:nvSpPr>
        <p:spPr bwMode="auto">
          <a:xfrm>
            <a:off x="7362124" y="6129773"/>
            <a:ext cx="4012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I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" name="Rectangle 678"/>
          <p:cNvSpPr>
            <a:spLocks noChangeArrowheads="1"/>
          </p:cNvSpPr>
          <p:nvPr/>
        </p:nvSpPr>
        <p:spPr bwMode="auto">
          <a:xfrm>
            <a:off x="7457354" y="6214347"/>
            <a:ext cx="540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4" name="Rectangle 679"/>
          <p:cNvSpPr>
            <a:spLocks noChangeArrowheads="1"/>
          </p:cNvSpPr>
          <p:nvPr/>
        </p:nvSpPr>
        <p:spPr bwMode="auto">
          <a:xfrm>
            <a:off x="7569146" y="6297489"/>
            <a:ext cx="493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5" name="Rectangle 680"/>
          <p:cNvSpPr>
            <a:spLocks noChangeArrowheads="1"/>
          </p:cNvSpPr>
          <p:nvPr/>
        </p:nvSpPr>
        <p:spPr bwMode="auto">
          <a:xfrm>
            <a:off x="7643194" y="6382064"/>
            <a:ext cx="10958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7" name="Rectangle 688"/>
          <p:cNvSpPr>
            <a:spLocks noChangeArrowheads="1"/>
          </p:cNvSpPr>
          <p:nvPr/>
        </p:nvSpPr>
        <p:spPr bwMode="auto">
          <a:xfrm>
            <a:off x="6179340" y="3860589"/>
            <a:ext cx="447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8" name="Rectangle 684"/>
          <p:cNvSpPr>
            <a:spLocks noChangeArrowheads="1"/>
          </p:cNvSpPr>
          <p:nvPr/>
        </p:nvSpPr>
        <p:spPr bwMode="auto">
          <a:xfrm>
            <a:off x="5703923" y="5176512"/>
            <a:ext cx="1142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ST.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9" name="Rectangle 660"/>
          <p:cNvSpPr>
            <a:spLocks noChangeArrowheads="1"/>
          </p:cNvSpPr>
          <p:nvPr/>
        </p:nvSpPr>
        <p:spPr bwMode="auto">
          <a:xfrm>
            <a:off x="5377875" y="6180326"/>
            <a:ext cx="51548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</a:rPr>
              <a:t>TERREBONNE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2" name="Freeform 188"/>
          <p:cNvSpPr>
            <a:spLocks/>
          </p:cNvSpPr>
          <p:nvPr/>
        </p:nvSpPr>
        <p:spPr bwMode="auto">
          <a:xfrm>
            <a:off x="6416725" y="5226686"/>
            <a:ext cx="437506" cy="8944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8"/>
              </a:cxn>
              <a:cxn ang="0">
                <a:pos x="29" y="189"/>
              </a:cxn>
              <a:cxn ang="0">
                <a:pos x="87" y="216"/>
              </a:cxn>
              <a:cxn ang="0">
                <a:pos x="58" y="352"/>
              </a:cxn>
              <a:cxn ang="0">
                <a:pos x="115" y="379"/>
              </a:cxn>
              <a:cxn ang="0">
                <a:pos x="115" y="461"/>
              </a:cxn>
              <a:cxn ang="0">
                <a:pos x="87" y="488"/>
              </a:cxn>
              <a:cxn ang="0">
                <a:pos x="144" y="569"/>
              </a:cxn>
              <a:cxn ang="0">
                <a:pos x="259" y="624"/>
              </a:cxn>
              <a:cxn ang="0">
                <a:pos x="317" y="597"/>
              </a:cxn>
              <a:cxn ang="0">
                <a:pos x="288" y="434"/>
              </a:cxn>
              <a:cxn ang="0">
                <a:pos x="202" y="270"/>
              </a:cxn>
              <a:cxn ang="0">
                <a:pos x="259" y="136"/>
              </a:cxn>
              <a:cxn ang="0">
                <a:pos x="202" y="108"/>
              </a:cxn>
              <a:cxn ang="0">
                <a:pos x="173" y="136"/>
              </a:cxn>
              <a:cxn ang="0">
                <a:pos x="115" y="136"/>
              </a:cxn>
              <a:cxn ang="0">
                <a:pos x="144" y="27"/>
              </a:cxn>
              <a:cxn ang="0">
                <a:pos x="0" y="0"/>
              </a:cxn>
            </a:cxnLst>
            <a:rect l="0" t="0" r="r" b="b"/>
            <a:pathLst>
              <a:path w="317" h="624">
                <a:moveTo>
                  <a:pt x="0" y="0"/>
                </a:moveTo>
                <a:lnTo>
                  <a:pt x="0" y="108"/>
                </a:lnTo>
                <a:lnTo>
                  <a:pt x="29" y="189"/>
                </a:lnTo>
                <a:lnTo>
                  <a:pt x="87" y="216"/>
                </a:lnTo>
                <a:lnTo>
                  <a:pt x="58" y="352"/>
                </a:lnTo>
                <a:lnTo>
                  <a:pt x="115" y="379"/>
                </a:lnTo>
                <a:lnTo>
                  <a:pt x="115" y="461"/>
                </a:lnTo>
                <a:lnTo>
                  <a:pt x="87" y="488"/>
                </a:lnTo>
                <a:lnTo>
                  <a:pt x="144" y="569"/>
                </a:lnTo>
                <a:lnTo>
                  <a:pt x="259" y="624"/>
                </a:lnTo>
                <a:lnTo>
                  <a:pt x="317" y="597"/>
                </a:lnTo>
                <a:lnTo>
                  <a:pt x="288" y="434"/>
                </a:lnTo>
                <a:lnTo>
                  <a:pt x="202" y="270"/>
                </a:lnTo>
                <a:lnTo>
                  <a:pt x="259" y="136"/>
                </a:lnTo>
                <a:lnTo>
                  <a:pt x="202" y="108"/>
                </a:lnTo>
                <a:lnTo>
                  <a:pt x="173" y="136"/>
                </a:lnTo>
                <a:lnTo>
                  <a:pt x="115" y="136"/>
                </a:lnTo>
                <a:lnTo>
                  <a:pt x="144" y="27"/>
                </a:lnTo>
                <a:lnTo>
                  <a:pt x="0" y="0"/>
                </a:lnTo>
              </a:path>
            </a:pathLst>
          </a:custGeom>
          <a:solidFill>
            <a:schemeClr val="accent3">
              <a:lumMod val="75000"/>
            </a:schemeClr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40" name="Rectangle 341"/>
          <p:cNvSpPr>
            <a:spLocks noChangeArrowheads="1"/>
          </p:cNvSpPr>
          <p:nvPr/>
        </p:nvSpPr>
        <p:spPr bwMode="auto">
          <a:xfrm>
            <a:off x="6730729" y="6465305"/>
            <a:ext cx="7730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Jefferson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297093" y="4879818"/>
            <a:ext cx="362139" cy="13580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1" name="Straight Connector 2440"/>
          <p:cNvCxnSpPr>
            <a:endCxn id="2440" idx="0"/>
          </p:cNvCxnSpPr>
          <p:nvPr/>
        </p:nvCxnSpPr>
        <p:spPr>
          <a:xfrm>
            <a:off x="6853473" y="6120145"/>
            <a:ext cx="263805" cy="34516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884753" y="4490519"/>
            <a:ext cx="2734146" cy="225431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TextBox 2442"/>
          <p:cNvSpPr txBox="1"/>
          <p:nvPr/>
        </p:nvSpPr>
        <p:spPr bwMode="auto">
          <a:xfrm>
            <a:off x="6399139" y="4004097"/>
            <a:ext cx="1724135" cy="4247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spc="140" dirty="0" smtClean="0">
                <a:solidFill>
                  <a:srgbClr val="FFFFFF"/>
                </a:solidFill>
              </a:rPr>
              <a:t>Gap - 2</a:t>
            </a:r>
            <a:endParaRPr lang="en-US" sz="2400" spc="14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14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5110" y="5106155"/>
            <a:ext cx="3702869" cy="4436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01" y="1268241"/>
            <a:ext cx="8229600" cy="903004"/>
          </a:xfrm>
        </p:spPr>
        <p:txBody>
          <a:bodyPr>
            <a:noAutofit/>
          </a:bodyPr>
          <a:lstStyle/>
          <a:p>
            <a:r>
              <a:rPr lang="en-US" sz="5400" dirty="0" smtClean="0"/>
              <a:t>Host States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442" y="2543647"/>
            <a:ext cx="6749358" cy="3425739"/>
          </a:xfrm>
        </p:spPr>
        <p:txBody>
          <a:bodyPr>
            <a:noAutofit/>
          </a:bodyPr>
          <a:lstStyle/>
          <a:p>
            <a:pPr marL="225425" indent="0">
              <a:buNone/>
            </a:pPr>
            <a:r>
              <a:rPr lang="en-US" sz="2800" dirty="0" smtClean="0"/>
              <a:t>Arkansas   		4,000</a:t>
            </a:r>
            <a:endParaRPr lang="en-US" sz="2800" dirty="0"/>
          </a:p>
          <a:p>
            <a:pPr marL="225425" indent="0">
              <a:buNone/>
            </a:pPr>
            <a:r>
              <a:rPr lang="en-US" sz="2800" dirty="0" smtClean="0"/>
              <a:t>Georgia     		3,000</a:t>
            </a:r>
            <a:endParaRPr lang="en-US" sz="2800" dirty="0"/>
          </a:p>
          <a:p>
            <a:pPr marL="225425" indent="0">
              <a:buNone/>
            </a:pPr>
            <a:r>
              <a:rPr lang="en-US" sz="2800" dirty="0" smtClean="0"/>
              <a:t>Tennessee 		3,500</a:t>
            </a:r>
          </a:p>
          <a:p>
            <a:pPr marL="225425" indent="0">
              <a:buNone/>
            </a:pPr>
            <a:r>
              <a:rPr lang="en-US" sz="2800" dirty="0" smtClean="0"/>
              <a:t>Kentucky    		2,000</a:t>
            </a:r>
            <a:endParaRPr lang="en-US" sz="2800" dirty="0"/>
          </a:p>
          <a:p>
            <a:pPr marL="225425" indent="0">
              <a:buNone/>
            </a:pPr>
            <a:r>
              <a:rPr lang="en-US" sz="2800" dirty="0" smtClean="0"/>
              <a:t>Texas                     10,000</a:t>
            </a:r>
          </a:p>
          <a:p>
            <a:pPr marL="225425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</a:t>
            </a:r>
            <a:r>
              <a:rPr lang="en-US" sz="2800" dirty="0" smtClean="0">
                <a:solidFill>
                  <a:schemeClr val="bg1"/>
                </a:solidFill>
              </a:rPr>
              <a:t>22,500</a:t>
            </a:r>
            <a:endParaRPr lang="en-US" sz="2800" dirty="0">
              <a:solidFill>
                <a:schemeClr val="bg1"/>
              </a:solidFill>
            </a:endParaRPr>
          </a:p>
          <a:p>
            <a:pPr marL="225425" indent="0">
              <a:spcBef>
                <a:spcPts val="1800"/>
              </a:spcBef>
              <a:buNone/>
            </a:pPr>
            <a:r>
              <a:rPr lang="en-US" sz="2800" dirty="0" smtClean="0"/>
              <a:t>* Oklahoma - 5,000 / “Shelter in a Box”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5110" y="2390116"/>
            <a:ext cx="3702869" cy="12523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2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19" y="1060022"/>
            <a:ext cx="8229600" cy="903004"/>
          </a:xfrm>
        </p:spPr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9479"/>
            <a:ext cx="8534400" cy="4525963"/>
          </a:xfrm>
        </p:spPr>
        <p:txBody>
          <a:bodyPr>
            <a:normAutofit fontScale="92500"/>
          </a:bodyPr>
          <a:lstStyle/>
          <a:p>
            <a:pPr marL="515938" indent="-290513"/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 more parishes on board with P2P Sheltering</a:t>
            </a:r>
          </a:p>
          <a:p>
            <a:pPr lvl="1">
              <a:buSzPct val="91000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 them the advantage of Pre-Incident partnerships</a:t>
            </a:r>
          </a:p>
          <a:p>
            <a:pPr lvl="2" indent="-336550">
              <a:buSzPct val="91000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know the limits of your capabilities 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work around them</a:t>
            </a:r>
          </a:p>
          <a:p>
            <a:pPr lvl="2" indent="-336550">
              <a:buSzPct val="91000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know which parish you are getting</a:t>
            </a:r>
          </a:p>
          <a:p>
            <a:pPr lvl="2" indent="-336550">
              <a:buSzPct val="91000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establish relationships Parish to Parish</a:t>
            </a:r>
          </a:p>
          <a:p>
            <a:pPr lvl="2" indent="-336550">
              <a:buSzPct val="91000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have control over wrap around services</a:t>
            </a:r>
          </a:p>
          <a:p>
            <a:pPr lvl="2" indent="-336550">
              <a:buSzPct val="91000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establish realistic expectations</a:t>
            </a:r>
          </a:p>
          <a:p>
            <a:pPr lvl="2" indent="-336550">
              <a:buSzPct val="91000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Re-entry is more controlled &amp; efficient</a:t>
            </a:r>
          </a:p>
          <a:p>
            <a:pPr lvl="2" indent="-336550">
              <a:buSzPct val="91000"/>
            </a:pP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Host Parishes get full reimburseme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71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60" y="1186764"/>
            <a:ext cx="8229600" cy="90300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Way Forward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45264"/>
            <a:ext cx="8534400" cy="423396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700" dirty="0" smtClean="0"/>
              <a:t>Re-engage the Faith Based Community  </a:t>
            </a:r>
          </a:p>
          <a:p>
            <a:pPr marL="1085850" lvl="1" indent="-347663">
              <a:spcBef>
                <a:spcPts val="1800"/>
              </a:spcBef>
              <a:buSzPct val="94000"/>
            </a:pPr>
            <a:r>
              <a:rPr lang="en-US" dirty="0" smtClean="0"/>
              <a:t>Make the process more palatable for the people who have the most bricks </a:t>
            </a:r>
            <a:r>
              <a:rPr lang="en-US" dirty="0"/>
              <a:t>&amp;</a:t>
            </a:r>
            <a:r>
              <a:rPr lang="en-US" dirty="0" smtClean="0"/>
              <a:t> mortar </a:t>
            </a:r>
          </a:p>
          <a:p>
            <a:pPr marL="1085850" lvl="1" indent="-347663">
              <a:spcBef>
                <a:spcPts val="1800"/>
              </a:spcBef>
              <a:buSzPct val="94000"/>
            </a:pPr>
            <a:r>
              <a:rPr lang="en-US" dirty="0" smtClean="0"/>
              <a:t>Help reduce the reluctance due to previous negative experiences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26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90" y="1105287"/>
            <a:ext cx="8229600" cy="90300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Way Forward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77" y="2154726"/>
            <a:ext cx="8534400" cy="439692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600" dirty="0" smtClean="0"/>
              <a:t>Pursue the “Shelter In </a:t>
            </a:r>
            <a:r>
              <a:rPr lang="en-US" sz="3600" dirty="0" smtClean="0"/>
              <a:t>a </a:t>
            </a:r>
            <a:r>
              <a:rPr lang="en-US" sz="3600" dirty="0" smtClean="0"/>
              <a:t>Box” concept with all Host States</a:t>
            </a:r>
          </a:p>
          <a:p>
            <a:pPr marL="1085850" lvl="1" indent="-347663">
              <a:spcBef>
                <a:spcPts val="1800"/>
              </a:spcBef>
              <a:buSzPct val="94000"/>
            </a:pPr>
            <a:r>
              <a:rPr lang="en-US" sz="3200" dirty="0" smtClean="0"/>
              <a:t>Transport Sheltering assets to Louisiana</a:t>
            </a:r>
          </a:p>
          <a:p>
            <a:pPr marL="1484313" lvl="2" indent="-344488">
              <a:spcBef>
                <a:spcPts val="1800"/>
              </a:spcBef>
              <a:buSzPct val="91000"/>
            </a:pPr>
            <a:r>
              <a:rPr lang="en-US" sz="2900" dirty="0" smtClean="0"/>
              <a:t>Not Louisiana citizens out of state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886340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66" y="1087181"/>
            <a:ext cx="8229600" cy="90300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Way Forward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44" y="2118511"/>
            <a:ext cx="8442356" cy="400765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Engage the Commercial Real Estate community</a:t>
            </a:r>
          </a:p>
          <a:p>
            <a:pPr marL="1085850" lvl="1" indent="-347663">
              <a:spcBef>
                <a:spcPts val="1800"/>
              </a:spcBef>
              <a:buSzPct val="94000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Louisiana needs to work toward getting </a:t>
            </a:r>
            <a:b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 of the shelter leasing business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0849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66" y="1177711"/>
            <a:ext cx="8229600" cy="903004"/>
          </a:xfrm>
        </p:spPr>
        <p:txBody>
          <a:bodyPr>
            <a:noAutofit/>
          </a:bodyPr>
          <a:lstStyle/>
          <a:p>
            <a:r>
              <a:rPr lang="en-US" sz="5300" dirty="0" smtClean="0"/>
              <a:t>Way Forward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0" y="2290527"/>
            <a:ext cx="8397089" cy="383563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 with FEMA to make the reimbursement process less labor intensive &amp; painful</a:t>
            </a:r>
          </a:p>
          <a:p>
            <a:pPr marL="1085850" lvl="1" indent="-347663">
              <a:spcBef>
                <a:spcPts val="1800"/>
              </a:spcBef>
              <a:buSzPct val="91000"/>
            </a:pP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Pre-event sheltering contracts </a:t>
            </a: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73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3276661"/>
            <a:ext cx="9153196" cy="105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9600" b="1" spc="-300" dirty="0" smtClean="0">
                <a:solidFill>
                  <a:srgbClr val="686868"/>
                </a:solidFill>
              </a:rPr>
              <a:t>Questions</a:t>
            </a:r>
            <a:endParaRPr lang="en-US" sz="9600" b="1" spc="-300" dirty="0">
              <a:solidFill>
                <a:srgbClr val="686868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99" y="3936887"/>
            <a:ext cx="4246179" cy="13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68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26" y="1259188"/>
            <a:ext cx="8578158" cy="903004"/>
          </a:xfrm>
        </p:spPr>
        <p:txBody>
          <a:bodyPr>
            <a:noAutofit/>
          </a:bodyPr>
          <a:lstStyle/>
          <a:p>
            <a:r>
              <a:rPr lang="en-US" sz="4600" dirty="0" smtClean="0"/>
              <a:t>Louisiana Shelter Task Force </a:t>
            </a:r>
            <a:r>
              <a:rPr lang="en-US" sz="4000" dirty="0" smtClean="0"/>
              <a:t>(LSTF)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29" y="1818231"/>
            <a:ext cx="8229600" cy="3425739"/>
          </a:xfrm>
        </p:spPr>
        <p:txBody>
          <a:bodyPr>
            <a:no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A framework which the Parishes can coordinate their actions with State Government, Partner Agencies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&amp; other </a:t>
            </a:r>
            <a:r>
              <a:rPr lang="en-US" sz="3600" dirty="0" smtClean="0"/>
              <a:t>Stakeholders in order to respond to a sheltering event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524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181815"/>
            <a:ext cx="9144000" cy="4573888"/>
            <a:chOff x="0" y="1181815"/>
            <a:chExt cx="9144000" cy="4573888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34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16824"/>
              <a:ext cx="9144000" cy="7388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0" kern="0" spc="300" dirty="0">
                <a:solidFill>
                  <a:prstClr val="white">
                    <a:lumMod val="75000"/>
                  </a:prstClr>
                </a:solidFill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181815"/>
              <a:ext cx="9144000" cy="8540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F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IND 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U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S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 O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N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 T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HE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 W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EB</a:t>
              </a:r>
              <a:endParaRPr lang="en-US" sz="5400" kern="0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720649" y="5101799"/>
              <a:ext cx="2944417" cy="524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US" altLang="en-US" sz="36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gohsep.la.gov</a:t>
              </a:r>
              <a:endParaRPr lang="en-US" altLang="en-US" sz="66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623751" y="5092654"/>
              <a:ext cx="4176838" cy="37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US" altLang="en-US" sz="36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getagameplan.org</a:t>
              </a:r>
              <a:endParaRPr lang="en-US" altLang="en-US" sz="66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919059" y="4951595"/>
              <a:ext cx="390525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4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 </a:t>
              </a:r>
              <a:endParaRPr lang="en-US" altLang="en-US" sz="66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5" name="Picture 3" descr="gagp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116" y="2406167"/>
              <a:ext cx="4252910" cy="2122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1" y="1374369"/>
            <a:ext cx="3677321" cy="47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16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76" y="2425531"/>
            <a:ext cx="8121271" cy="34257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Shelter Task Force </a:t>
            </a:r>
            <a:r>
              <a:rPr lang="en-US" sz="3600" dirty="0" smtClean="0"/>
              <a:t>document will be an annex to the Louisiana Unified Shelter Plan/2011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1493" y="1209183"/>
            <a:ext cx="8578158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Louisiana Shelter Task Force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78698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01" y="2092932"/>
            <a:ext cx="8229600" cy="43094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500" dirty="0" smtClean="0"/>
              <a:t>General population shelter Parishes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500" dirty="0" smtClean="0"/>
              <a:t>Sector A - Region 6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500" dirty="0" smtClean="0"/>
              <a:t>Sector B - Regions 7 </a:t>
            </a:r>
            <a:r>
              <a:rPr lang="en-US" sz="3500" dirty="0"/>
              <a:t>&amp;</a:t>
            </a:r>
            <a:r>
              <a:rPr lang="en-US" sz="3500" dirty="0" smtClean="0"/>
              <a:t> 8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500" dirty="0" smtClean="0"/>
              <a:t>Sector C - Regions 2, 4, 5 &amp; 9</a:t>
            </a:r>
            <a:endParaRPr lang="en-US" sz="35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500" dirty="0" smtClean="0"/>
              <a:t>At risk area Parishes are considered </a:t>
            </a:r>
            <a:br>
              <a:rPr lang="en-US" sz="3500" dirty="0" smtClean="0"/>
            </a:br>
            <a:r>
              <a:rPr lang="en-US" sz="3500" dirty="0" smtClean="0"/>
              <a:t>Sector D - Regions 1, 2, 3, 4, 5 &amp; 9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41499"/>
            <a:ext cx="8922178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Louisiana Shelter Task </a:t>
            </a:r>
            <a:r>
              <a:rPr lang="en-US" sz="4500" dirty="0" smtClean="0"/>
              <a:t>Force Sectors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219344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25" y="1252868"/>
            <a:ext cx="8229600" cy="903004"/>
          </a:xfrm>
        </p:spPr>
        <p:txBody>
          <a:bodyPr>
            <a:noAutofit/>
          </a:bodyPr>
          <a:lstStyle/>
          <a:p>
            <a:r>
              <a:rPr lang="en-US" sz="4800" dirty="0"/>
              <a:t>Louisiana Shelter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5958"/>
            <a:ext cx="8229600" cy="342573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Representative from each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 GOHSEP </a:t>
            </a:r>
            <a:r>
              <a:rPr lang="en-US" dirty="0" smtClean="0"/>
              <a:t>Regions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Glen Mears - </a:t>
            </a:r>
            <a:r>
              <a:rPr lang="en-US" dirty="0" smtClean="0"/>
              <a:t>elected </a:t>
            </a:r>
            <a:r>
              <a:rPr lang="en-US" dirty="0" smtClean="0"/>
              <a:t>by representatives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Chair the Task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9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72" y="1222976"/>
            <a:ext cx="8229600" cy="903004"/>
          </a:xfrm>
        </p:spPr>
        <p:txBody>
          <a:bodyPr>
            <a:normAutofit/>
          </a:bodyPr>
          <a:lstStyle/>
          <a:p>
            <a:r>
              <a:rPr lang="en-US" sz="4800" dirty="0"/>
              <a:t>Louisiana Shelter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71" y="2284996"/>
            <a:ext cx="8229600" cy="3425739"/>
          </a:xfrm>
        </p:spPr>
        <p:txBody>
          <a:bodyPr>
            <a:noAutofit/>
          </a:bodyPr>
          <a:lstStyle/>
          <a:p>
            <a:pPr marL="515938" indent="-290513"/>
            <a:r>
              <a:rPr lang="en-US" sz="3600" dirty="0" smtClean="0"/>
              <a:t>Chairperson</a:t>
            </a:r>
          </a:p>
          <a:p>
            <a:pPr marL="1085850" lvl="1" indent="-347663">
              <a:buSzPct val="94000"/>
            </a:pPr>
            <a:r>
              <a:rPr lang="en-US" sz="3000" dirty="0" smtClean="0"/>
              <a:t>Coordinates sheltering operations</a:t>
            </a:r>
          </a:p>
          <a:p>
            <a:pPr marL="1085850" lvl="1" indent="-347663">
              <a:buSzPct val="94000"/>
            </a:pPr>
            <a:r>
              <a:rPr lang="en-US" sz="3000" dirty="0" smtClean="0"/>
              <a:t>Coordinates with the GOHSEP Shelter Liaison</a:t>
            </a:r>
          </a:p>
          <a:p>
            <a:pPr marL="515938" indent="-290513">
              <a:spcBef>
                <a:spcPts val="2400"/>
              </a:spcBef>
            </a:pPr>
            <a:r>
              <a:rPr lang="en-US" sz="3600" dirty="0" smtClean="0"/>
              <a:t>STF Members</a:t>
            </a:r>
          </a:p>
          <a:p>
            <a:pPr marL="1085850" lvl="1" indent="-347663">
              <a:buSzPct val="94000"/>
            </a:pPr>
            <a:r>
              <a:rPr lang="en-US" sz="3000" dirty="0" smtClean="0"/>
              <a:t>Responsible for coordinating with Parish Directors in their respective region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56936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13" y="1232029"/>
            <a:ext cx="8229600" cy="903004"/>
          </a:xfrm>
        </p:spPr>
        <p:txBody>
          <a:bodyPr>
            <a:normAutofit/>
          </a:bodyPr>
          <a:lstStyle/>
          <a:p>
            <a:r>
              <a:rPr lang="en-US" sz="4800" dirty="0"/>
              <a:t>Louisiana Shelter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02" y="2467636"/>
            <a:ext cx="8229600" cy="3425739"/>
          </a:xfrm>
        </p:spPr>
        <p:txBody>
          <a:bodyPr/>
          <a:lstStyle/>
          <a:p>
            <a:r>
              <a:rPr lang="en-US" sz="3600" dirty="0" smtClean="0"/>
              <a:t>Coordinate with the Parish Directors </a:t>
            </a:r>
            <a:br>
              <a:rPr lang="en-US" sz="3600" dirty="0" smtClean="0"/>
            </a:br>
            <a:r>
              <a:rPr lang="en-US" sz="3600" dirty="0" smtClean="0"/>
              <a:t>the activation of local General Population Shelters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920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945" y="1153285"/>
            <a:ext cx="8229600" cy="903004"/>
          </a:xfrm>
        </p:spPr>
        <p:txBody>
          <a:bodyPr>
            <a:normAutofit/>
          </a:bodyPr>
          <a:lstStyle/>
          <a:p>
            <a:r>
              <a:rPr lang="en-US" sz="4800" dirty="0"/>
              <a:t>Louisiana Shelter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01" y="2153148"/>
            <a:ext cx="8229600" cy="42098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500" dirty="0" smtClean="0"/>
              <a:t>Shelter Status Reporting</a:t>
            </a:r>
          </a:p>
          <a:p>
            <a:pPr marL="515938" indent="-290513">
              <a:lnSpc>
                <a:spcPct val="120000"/>
              </a:lnSpc>
              <a:spcBef>
                <a:spcPts val="1200"/>
              </a:spcBef>
            </a:pPr>
            <a:r>
              <a:rPr lang="en-US" sz="3100" dirty="0" smtClean="0"/>
              <a:t>Parishes will report to GOHSEP the status of operation of each shelter within your respective parish through the </a:t>
            </a:r>
            <a:r>
              <a:rPr lang="en-US" sz="3100" dirty="0" smtClean="0"/>
              <a:t>Shelter Task Force</a:t>
            </a:r>
            <a:endParaRPr lang="en-US" sz="3100" dirty="0" smtClean="0"/>
          </a:p>
          <a:p>
            <a:pPr marL="1085850" lvl="1" indent="-347663">
              <a:lnSpc>
                <a:spcPct val="120000"/>
              </a:lnSpc>
              <a:spcBef>
                <a:spcPts val="1200"/>
              </a:spcBef>
              <a:buSzPct val="94000"/>
            </a:pPr>
            <a:r>
              <a:rPr lang="en-US" dirty="0" smtClean="0"/>
              <a:t>During Evacuations - every 4 hours</a:t>
            </a:r>
          </a:p>
          <a:p>
            <a:pPr marL="1085850" lvl="1" indent="-347663">
              <a:lnSpc>
                <a:spcPct val="120000"/>
              </a:lnSpc>
              <a:buSzPct val="94000"/>
            </a:pPr>
            <a:r>
              <a:rPr lang="en-US" dirty="0" smtClean="0"/>
              <a:t>After evacuation &amp; for the duration of sheltering operations - every 6 hours</a:t>
            </a:r>
          </a:p>
          <a:p>
            <a:pPr marL="515938" indent="-290513">
              <a:lnSpc>
                <a:spcPct val="120000"/>
              </a:lnSpc>
              <a:spcBef>
                <a:spcPts val="1800"/>
              </a:spcBef>
            </a:pPr>
            <a:r>
              <a:rPr lang="en-US" sz="3100" dirty="0" smtClean="0"/>
              <a:t>Report through </a:t>
            </a:r>
            <a:r>
              <a:rPr lang="en-US" sz="3100" dirty="0" err="1" smtClean="0"/>
              <a:t>WebEOC</a:t>
            </a:r>
            <a:r>
              <a:rPr lang="en-US" sz="3100" dirty="0" smtClean="0"/>
              <a:t> </a:t>
            </a:r>
            <a:r>
              <a:rPr lang="en-US" sz="3100" dirty="0"/>
              <a:t>&amp;</a:t>
            </a:r>
            <a:r>
              <a:rPr lang="en-US" sz="3100" dirty="0" smtClean="0"/>
              <a:t> Conference Calls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903132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DE0FA100-6F7B-49DB-ABEB-D7872DD498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FF65BF-459D-4B2C-BAE8-FE9320B0E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645F9A-0FE5-49A3-9673-8DE843AA8003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9383fe21-241c-4b58-a6fa-ef802baabd5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2605</Words>
  <Application>Microsoft Office PowerPoint</Application>
  <PresentationFormat>On-screen Show (4:3)</PresentationFormat>
  <Paragraphs>2029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6_Office Theme</vt:lpstr>
      <vt:lpstr>PowerPoint Presentation</vt:lpstr>
      <vt:lpstr>PowerPoint Presentation</vt:lpstr>
      <vt:lpstr>Louisiana Shelter Task Force (LSTF)</vt:lpstr>
      <vt:lpstr>PowerPoint Presentation</vt:lpstr>
      <vt:lpstr>PowerPoint Presentation</vt:lpstr>
      <vt:lpstr>Louisiana Shelter Task Force</vt:lpstr>
      <vt:lpstr>Louisiana Shelter Task Force</vt:lpstr>
      <vt:lpstr>Louisiana Shelter Task Force</vt:lpstr>
      <vt:lpstr>Louisiana Shelter Task Force</vt:lpstr>
      <vt:lpstr>Louisiana Shelter Task Force</vt:lpstr>
      <vt:lpstr>Louisiana Shelter Task Force</vt:lpstr>
      <vt:lpstr>Louisiana Shelter Task Force</vt:lpstr>
      <vt:lpstr>Louisiana Shelter Task Force</vt:lpstr>
      <vt:lpstr>Louisiana Shelter Task 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Host States</vt:lpstr>
      <vt:lpstr>Way Forward</vt:lpstr>
      <vt:lpstr>Way Forward</vt:lpstr>
      <vt:lpstr>Way Forward</vt:lpstr>
      <vt:lpstr>Way Forward</vt:lpstr>
      <vt:lpstr>Way Forward</vt:lpstr>
      <vt:lpstr>PowerPoint Presentation</vt:lpstr>
      <vt:lpstr>PowerPoint Presentation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GOHSEP Master Blank Focus Area Getting It Right Slide</dc:title>
  <dc:creator>Media</dc:creator>
  <dc:description>Title Here</dc:description>
  <cp:lastModifiedBy>swb</cp:lastModifiedBy>
  <cp:revision>369</cp:revision>
  <cp:lastPrinted>2013-03-27T16:24:10Z</cp:lastPrinted>
  <dcterms:created xsi:type="dcterms:W3CDTF">2013-04-02T20:42:59Z</dcterms:created>
  <dcterms:modified xsi:type="dcterms:W3CDTF">2015-01-16T17:45:58Z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s">
    <vt:lpwstr/>
  </property>
  <property fmtid="{D5CDD505-2E9C-101B-9397-08002B2CF9AE}" pid="3" name="ContentTypeId">
    <vt:lpwstr>0x010100CB9C5296AA4CB44AAC993CF3D2FFA90A</vt:lpwstr>
  </property>
  <property fmtid="{D5CDD505-2E9C-101B-9397-08002B2CF9AE}" pid="4" name="ContentType">
    <vt:lpwstr>Slide</vt:lpwstr>
  </property>
  <property fmtid="{D5CDD505-2E9C-101B-9397-08002B2CF9AE}" pid="5" name="Presentation">
    <vt:lpwstr>GOHSEP Master Blank Focus Area Getting It Right Slide</vt:lpwstr>
  </property>
  <property fmtid="{D5CDD505-2E9C-101B-9397-08002B2CF9AE}" pid="6" name="SlideDescription">
    <vt:lpwstr>Title Here</vt:lpwstr>
  </property>
</Properties>
</file>