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7" r:id="rId5"/>
    <p:sldId id="259" r:id="rId6"/>
    <p:sldId id="260" r:id="rId7"/>
    <p:sldId id="261" r:id="rId8"/>
    <p:sldId id="262" r:id="rId9"/>
    <p:sldId id="258" r:id="rId10"/>
    <p:sldId id="263" r:id="rId11"/>
    <p:sldId id="265" r:id="rId12"/>
    <p:sldId id="264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B13114-B705-4D90-B7AB-54B0A8BB60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F5ED44-9E3F-42E0-8A84-9BB3C832033C}">
      <dgm:prSet phldrT="[Text]"/>
      <dgm:spPr/>
      <dgm:t>
        <a:bodyPr/>
        <a:lstStyle/>
        <a:p>
          <a:r>
            <a:rPr lang="en-US" dirty="0" smtClean="0"/>
            <a:t>SIZE</a:t>
          </a:r>
          <a:endParaRPr lang="en-US" dirty="0"/>
        </a:p>
      </dgm:t>
    </dgm:pt>
    <dgm:pt modelId="{0DC65261-F9A2-42D8-B773-406FFCEA2925}" type="parTrans" cxnId="{2DB90116-1C57-433F-8947-14C41244FF7E}">
      <dgm:prSet/>
      <dgm:spPr/>
      <dgm:t>
        <a:bodyPr/>
        <a:lstStyle/>
        <a:p>
          <a:endParaRPr lang="en-US"/>
        </a:p>
      </dgm:t>
    </dgm:pt>
    <dgm:pt modelId="{4513ED6F-9FEC-4C04-A0ED-C533F50AEE24}" type="sibTrans" cxnId="{2DB90116-1C57-433F-8947-14C41244FF7E}">
      <dgm:prSet/>
      <dgm:spPr/>
      <dgm:t>
        <a:bodyPr/>
        <a:lstStyle/>
        <a:p>
          <a:endParaRPr lang="en-US"/>
        </a:p>
      </dgm:t>
    </dgm:pt>
    <dgm:pt modelId="{3510D5BF-A468-4ECA-842C-D5B6CAF6BBC0}">
      <dgm:prSet phldrT="[Text]"/>
      <dgm:spPr/>
      <dgm:t>
        <a:bodyPr/>
        <a:lstStyle/>
        <a:p>
          <a:r>
            <a:rPr lang="en-US" dirty="0" smtClean="0"/>
            <a:t>Second to Alaska</a:t>
          </a:r>
          <a:endParaRPr lang="en-US" dirty="0"/>
        </a:p>
      </dgm:t>
    </dgm:pt>
    <dgm:pt modelId="{3A7FD7A0-7D30-482D-A922-5B0EA06B45D1}" type="parTrans" cxnId="{531F1741-1B67-413B-B47C-224077C39C97}">
      <dgm:prSet/>
      <dgm:spPr/>
      <dgm:t>
        <a:bodyPr/>
        <a:lstStyle/>
        <a:p>
          <a:endParaRPr lang="en-US"/>
        </a:p>
      </dgm:t>
    </dgm:pt>
    <dgm:pt modelId="{F0E488DA-461B-46D5-A044-21DEF03C7995}" type="sibTrans" cxnId="{531F1741-1B67-413B-B47C-224077C39C97}">
      <dgm:prSet/>
      <dgm:spPr/>
      <dgm:t>
        <a:bodyPr/>
        <a:lstStyle/>
        <a:p>
          <a:endParaRPr lang="en-US"/>
        </a:p>
      </dgm:t>
    </dgm:pt>
    <dgm:pt modelId="{7DD22DEA-2F6D-4FFE-9028-608F644C3F0B}">
      <dgm:prSet phldrT="[Text]"/>
      <dgm:spPr/>
      <dgm:t>
        <a:bodyPr/>
        <a:lstStyle/>
        <a:p>
          <a:r>
            <a:rPr lang="en-US" dirty="0" smtClean="0"/>
            <a:t>267,820 Sq. miles</a:t>
          </a:r>
          <a:endParaRPr lang="en-US" dirty="0"/>
        </a:p>
      </dgm:t>
    </dgm:pt>
    <dgm:pt modelId="{2928DC79-A354-4246-800D-60F88E8516A4}" type="parTrans" cxnId="{66B3A4C4-F55D-4685-958B-3200D0A483AE}">
      <dgm:prSet/>
      <dgm:spPr/>
      <dgm:t>
        <a:bodyPr/>
        <a:lstStyle/>
        <a:p>
          <a:endParaRPr lang="en-US"/>
        </a:p>
      </dgm:t>
    </dgm:pt>
    <dgm:pt modelId="{E07B85F0-CBB6-487F-9B08-EC8F290C0DB0}" type="sibTrans" cxnId="{66B3A4C4-F55D-4685-958B-3200D0A483AE}">
      <dgm:prSet/>
      <dgm:spPr/>
      <dgm:t>
        <a:bodyPr/>
        <a:lstStyle/>
        <a:p>
          <a:endParaRPr lang="en-US"/>
        </a:p>
      </dgm:t>
    </dgm:pt>
    <dgm:pt modelId="{BCB4DBF1-264D-4CA9-8178-1606D2792FC8}">
      <dgm:prSet phldrT="[Text]"/>
      <dgm:spPr/>
      <dgm:t>
        <a:bodyPr/>
        <a:lstStyle/>
        <a:p>
          <a:r>
            <a:rPr lang="en-US" dirty="0" smtClean="0"/>
            <a:t>POPULATION</a:t>
          </a:r>
          <a:endParaRPr lang="en-US" dirty="0"/>
        </a:p>
      </dgm:t>
    </dgm:pt>
    <dgm:pt modelId="{AC941ECC-2F69-4E49-A9E3-26BFDA7B6DF8}" type="parTrans" cxnId="{E5ACA2B4-C9E9-4321-8663-FE2F596191CE}">
      <dgm:prSet/>
      <dgm:spPr/>
      <dgm:t>
        <a:bodyPr/>
        <a:lstStyle/>
        <a:p>
          <a:endParaRPr lang="en-US"/>
        </a:p>
      </dgm:t>
    </dgm:pt>
    <dgm:pt modelId="{FE49E772-C18F-44F6-80C2-0B7A1C0ACD9F}" type="sibTrans" cxnId="{E5ACA2B4-C9E9-4321-8663-FE2F596191CE}">
      <dgm:prSet/>
      <dgm:spPr/>
      <dgm:t>
        <a:bodyPr/>
        <a:lstStyle/>
        <a:p>
          <a:endParaRPr lang="en-US"/>
        </a:p>
      </dgm:t>
    </dgm:pt>
    <dgm:pt modelId="{A216C183-D5BF-418A-A0C8-26720C7AD27C}">
      <dgm:prSet phldrT="[Text]"/>
      <dgm:spPr/>
      <dgm:t>
        <a:bodyPr/>
        <a:lstStyle/>
        <a:p>
          <a:r>
            <a:rPr lang="en-US" dirty="0" smtClean="0"/>
            <a:t>Second to California</a:t>
          </a:r>
          <a:endParaRPr lang="en-US" dirty="0"/>
        </a:p>
      </dgm:t>
    </dgm:pt>
    <dgm:pt modelId="{8659E3AC-CA00-4010-83E2-1BE764007679}" type="parTrans" cxnId="{9A391A71-5C2B-4F61-86B2-9263FB598392}">
      <dgm:prSet/>
      <dgm:spPr/>
      <dgm:t>
        <a:bodyPr/>
        <a:lstStyle/>
        <a:p>
          <a:endParaRPr lang="en-US"/>
        </a:p>
      </dgm:t>
    </dgm:pt>
    <dgm:pt modelId="{20E6F93F-D9BD-44A0-A4C2-65A4F7F9CA53}" type="sibTrans" cxnId="{9A391A71-5C2B-4F61-86B2-9263FB598392}">
      <dgm:prSet/>
      <dgm:spPr/>
      <dgm:t>
        <a:bodyPr/>
        <a:lstStyle/>
        <a:p>
          <a:endParaRPr lang="en-US"/>
        </a:p>
      </dgm:t>
    </dgm:pt>
    <dgm:pt modelId="{5769FD0B-3BDF-4422-B8BC-24F41B076750}">
      <dgm:prSet phldrT="[Text]"/>
      <dgm:spPr/>
      <dgm:t>
        <a:bodyPr/>
        <a:lstStyle/>
        <a:p>
          <a:r>
            <a:rPr lang="en-US" dirty="0" smtClean="0"/>
            <a:t>26.45 million</a:t>
          </a:r>
          <a:endParaRPr lang="en-US" dirty="0"/>
        </a:p>
      </dgm:t>
    </dgm:pt>
    <dgm:pt modelId="{73593689-7C92-417D-ABF2-D24641223E9C}" type="parTrans" cxnId="{38BBA4C3-DE96-4F38-A3AE-F0187605674D}">
      <dgm:prSet/>
      <dgm:spPr/>
      <dgm:t>
        <a:bodyPr/>
        <a:lstStyle/>
        <a:p>
          <a:endParaRPr lang="en-US"/>
        </a:p>
      </dgm:t>
    </dgm:pt>
    <dgm:pt modelId="{CD0CF033-B1F0-430A-B632-CADF2FBF67F6}" type="sibTrans" cxnId="{38BBA4C3-DE96-4F38-A3AE-F0187605674D}">
      <dgm:prSet/>
      <dgm:spPr/>
      <dgm:t>
        <a:bodyPr/>
        <a:lstStyle/>
        <a:p>
          <a:endParaRPr lang="en-US"/>
        </a:p>
      </dgm:t>
    </dgm:pt>
    <dgm:pt modelId="{EEE83237-1337-421D-91CB-A6D4A90ED03C}">
      <dgm:prSet phldrT="[Text]"/>
      <dgm:spPr/>
      <dgm:t>
        <a:bodyPr/>
        <a:lstStyle/>
        <a:p>
          <a:r>
            <a:rPr lang="en-US" dirty="0" smtClean="0"/>
            <a:t>DECLARED</a:t>
          </a:r>
        </a:p>
        <a:p>
          <a:r>
            <a:rPr lang="en-US" dirty="0" smtClean="0"/>
            <a:t>DISASTERS</a:t>
          </a:r>
          <a:endParaRPr lang="en-US" dirty="0"/>
        </a:p>
      </dgm:t>
    </dgm:pt>
    <dgm:pt modelId="{649E8ABC-826F-400B-B8F4-B37CE3A6F687}" type="parTrans" cxnId="{81F3B5AE-3A8F-454A-84D4-F0FB63E7C0CD}">
      <dgm:prSet/>
      <dgm:spPr/>
      <dgm:t>
        <a:bodyPr/>
        <a:lstStyle/>
        <a:p>
          <a:endParaRPr lang="en-US"/>
        </a:p>
      </dgm:t>
    </dgm:pt>
    <dgm:pt modelId="{DC82B8EA-3D76-4B96-BB27-B2626D6A3543}" type="sibTrans" cxnId="{81F3B5AE-3A8F-454A-84D4-F0FB63E7C0CD}">
      <dgm:prSet/>
      <dgm:spPr/>
      <dgm:t>
        <a:bodyPr/>
        <a:lstStyle/>
        <a:p>
          <a:endParaRPr lang="en-US"/>
        </a:p>
      </dgm:t>
    </dgm:pt>
    <dgm:pt modelId="{7D42B4B6-3FD0-4811-9288-E8FD19C61D83}">
      <dgm:prSet phldrT="[Text]"/>
      <dgm:spPr/>
      <dgm:t>
        <a:bodyPr/>
        <a:lstStyle/>
        <a:p>
          <a:r>
            <a:rPr lang="en-US" dirty="0" smtClean="0"/>
            <a:t>Most Total</a:t>
          </a:r>
          <a:endParaRPr lang="en-US" dirty="0"/>
        </a:p>
      </dgm:t>
    </dgm:pt>
    <dgm:pt modelId="{2250A87B-5321-4B8A-9A0E-8423D73C4E0D}" type="parTrans" cxnId="{5F46B4BB-117F-4997-99F7-27468FC1F8F7}">
      <dgm:prSet/>
      <dgm:spPr/>
      <dgm:t>
        <a:bodyPr/>
        <a:lstStyle/>
        <a:p>
          <a:endParaRPr lang="en-US"/>
        </a:p>
      </dgm:t>
    </dgm:pt>
    <dgm:pt modelId="{7C7BC38C-CADD-4ABE-9C9E-D4BF25CD82DD}" type="sibTrans" cxnId="{5F46B4BB-117F-4997-99F7-27468FC1F8F7}">
      <dgm:prSet/>
      <dgm:spPr/>
      <dgm:t>
        <a:bodyPr/>
        <a:lstStyle/>
        <a:p>
          <a:endParaRPr lang="en-US"/>
        </a:p>
      </dgm:t>
    </dgm:pt>
    <dgm:pt modelId="{9E0CF47E-3AE3-42C8-B858-BB34CDC0891B}">
      <dgm:prSet phldrT="[Text]"/>
      <dgm:spPr/>
      <dgm:t>
        <a:bodyPr/>
        <a:lstStyle/>
        <a:p>
          <a:r>
            <a:rPr lang="en-US" dirty="0" smtClean="0"/>
            <a:t>336 variety</a:t>
          </a:r>
          <a:endParaRPr lang="en-US" dirty="0"/>
        </a:p>
      </dgm:t>
    </dgm:pt>
    <dgm:pt modelId="{4A92F4C2-2378-4C34-9888-FA48993801C5}" type="parTrans" cxnId="{062A4EAA-CD35-4BEA-AF67-665247DF855B}">
      <dgm:prSet/>
      <dgm:spPr/>
      <dgm:t>
        <a:bodyPr/>
        <a:lstStyle/>
        <a:p>
          <a:endParaRPr lang="en-US"/>
        </a:p>
      </dgm:t>
    </dgm:pt>
    <dgm:pt modelId="{EF5B30CB-B7AC-4D8E-A09D-86EC72F21432}" type="sibTrans" cxnId="{062A4EAA-CD35-4BEA-AF67-665247DF855B}">
      <dgm:prSet/>
      <dgm:spPr/>
      <dgm:t>
        <a:bodyPr/>
        <a:lstStyle/>
        <a:p>
          <a:endParaRPr lang="en-US"/>
        </a:p>
      </dgm:t>
    </dgm:pt>
    <dgm:pt modelId="{8A6950CC-8BAA-4BB8-9A22-5880A43C58C5}" type="pres">
      <dgm:prSet presAssocID="{17B13114-B705-4D90-B7AB-54B0A8BB60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5E490F-7D0B-4B8D-BC46-34BC97439C14}" type="pres">
      <dgm:prSet presAssocID="{99F5ED44-9E3F-42E0-8A84-9BB3C832033C}" presName="linNode" presStyleCnt="0"/>
      <dgm:spPr/>
    </dgm:pt>
    <dgm:pt modelId="{1F635C31-064B-41AB-85DC-9A32B525D4F7}" type="pres">
      <dgm:prSet presAssocID="{99F5ED44-9E3F-42E0-8A84-9BB3C832033C}" presName="parentText" presStyleLbl="node1" presStyleIdx="0" presStyleCnt="3" custLinFactNeighborX="-3906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783CC-2D98-4E0B-BA6E-0C607FB5E67B}" type="pres">
      <dgm:prSet presAssocID="{99F5ED44-9E3F-42E0-8A84-9BB3C832033C}" presName="descendantText" presStyleLbl="alignAccFollowNode1" presStyleIdx="0" presStyleCnt="3" custScaleY="118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24580-4F65-49FA-9B97-3DE474109F33}" type="pres">
      <dgm:prSet presAssocID="{4513ED6F-9FEC-4C04-A0ED-C533F50AEE24}" presName="sp" presStyleCnt="0"/>
      <dgm:spPr/>
    </dgm:pt>
    <dgm:pt modelId="{DDB54500-7381-42FA-8722-041E93EDF0CB}" type="pres">
      <dgm:prSet presAssocID="{BCB4DBF1-264D-4CA9-8178-1606D2792FC8}" presName="linNode" presStyleCnt="0"/>
      <dgm:spPr/>
    </dgm:pt>
    <dgm:pt modelId="{76BC872A-3399-4AB7-927F-8C428D3E693F}" type="pres">
      <dgm:prSet presAssocID="{BCB4DBF1-264D-4CA9-8178-1606D2792FC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242F4-F6FD-4DC5-9E8E-D1B9D1F49059}" type="pres">
      <dgm:prSet presAssocID="{BCB4DBF1-264D-4CA9-8178-1606D2792FC8}" presName="descendantText" presStyleLbl="alignAccFollowNode1" presStyleIdx="1" presStyleCnt="3" custScaleY="124341" custLinFactNeighborX="694" custLinFactNeighborY="2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30C1C2-FEA8-4F32-9723-1A010488E53C}" type="pres">
      <dgm:prSet presAssocID="{FE49E772-C18F-44F6-80C2-0B7A1C0ACD9F}" presName="sp" presStyleCnt="0"/>
      <dgm:spPr/>
    </dgm:pt>
    <dgm:pt modelId="{1FBDC6A9-5F7F-4E2A-9D93-ADD59913443E}" type="pres">
      <dgm:prSet presAssocID="{EEE83237-1337-421D-91CB-A6D4A90ED03C}" presName="linNode" presStyleCnt="0"/>
      <dgm:spPr/>
    </dgm:pt>
    <dgm:pt modelId="{ADCF1C7C-31D8-4EE0-A327-A95CB55536BE}" type="pres">
      <dgm:prSet presAssocID="{EEE83237-1337-421D-91CB-A6D4A90ED03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7A329-11F3-4B6B-B8B3-A835570082E3}" type="pres">
      <dgm:prSet presAssocID="{EEE83237-1337-421D-91CB-A6D4A90ED03C}" presName="descendantText" presStyleLbl="alignAccFollowNode1" presStyleIdx="2" presStyleCnt="3" custScaleY="1148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B90116-1C57-433F-8947-14C41244FF7E}" srcId="{17B13114-B705-4D90-B7AB-54B0A8BB60EA}" destId="{99F5ED44-9E3F-42E0-8A84-9BB3C832033C}" srcOrd="0" destOrd="0" parTransId="{0DC65261-F9A2-42D8-B773-406FFCEA2925}" sibTransId="{4513ED6F-9FEC-4C04-A0ED-C533F50AEE24}"/>
    <dgm:cxn modelId="{5FBE838A-9608-4935-8D7C-97473A90C0C6}" type="presOf" srcId="{A216C183-D5BF-418A-A0C8-26720C7AD27C}" destId="{F4D242F4-F6FD-4DC5-9E8E-D1B9D1F49059}" srcOrd="0" destOrd="0" presId="urn:microsoft.com/office/officeart/2005/8/layout/vList5"/>
    <dgm:cxn modelId="{531F1741-1B67-413B-B47C-224077C39C97}" srcId="{99F5ED44-9E3F-42E0-8A84-9BB3C832033C}" destId="{3510D5BF-A468-4ECA-842C-D5B6CAF6BBC0}" srcOrd="0" destOrd="0" parTransId="{3A7FD7A0-7D30-482D-A922-5B0EA06B45D1}" sibTransId="{F0E488DA-461B-46D5-A044-21DEF03C7995}"/>
    <dgm:cxn modelId="{B1C17EDC-F2E5-4B2D-904B-4CAA08C8BC4B}" type="presOf" srcId="{EEE83237-1337-421D-91CB-A6D4A90ED03C}" destId="{ADCF1C7C-31D8-4EE0-A327-A95CB55536BE}" srcOrd="0" destOrd="0" presId="urn:microsoft.com/office/officeart/2005/8/layout/vList5"/>
    <dgm:cxn modelId="{589B4125-1B5A-4D9F-BC4C-61B8320DA4B3}" type="presOf" srcId="{3510D5BF-A468-4ECA-842C-D5B6CAF6BBC0}" destId="{D66783CC-2D98-4E0B-BA6E-0C607FB5E67B}" srcOrd="0" destOrd="0" presId="urn:microsoft.com/office/officeart/2005/8/layout/vList5"/>
    <dgm:cxn modelId="{5F46B4BB-117F-4997-99F7-27468FC1F8F7}" srcId="{EEE83237-1337-421D-91CB-A6D4A90ED03C}" destId="{7D42B4B6-3FD0-4811-9288-E8FD19C61D83}" srcOrd="0" destOrd="0" parTransId="{2250A87B-5321-4B8A-9A0E-8423D73C4E0D}" sibTransId="{7C7BC38C-CADD-4ABE-9C9E-D4BF25CD82DD}"/>
    <dgm:cxn modelId="{38BBA4C3-DE96-4F38-A3AE-F0187605674D}" srcId="{BCB4DBF1-264D-4CA9-8178-1606D2792FC8}" destId="{5769FD0B-3BDF-4422-B8BC-24F41B076750}" srcOrd="1" destOrd="0" parTransId="{73593689-7C92-417D-ABF2-D24641223E9C}" sibTransId="{CD0CF033-B1F0-430A-B632-CADF2FBF67F6}"/>
    <dgm:cxn modelId="{66B3A4C4-F55D-4685-958B-3200D0A483AE}" srcId="{99F5ED44-9E3F-42E0-8A84-9BB3C832033C}" destId="{7DD22DEA-2F6D-4FFE-9028-608F644C3F0B}" srcOrd="1" destOrd="0" parTransId="{2928DC79-A354-4246-800D-60F88E8516A4}" sibTransId="{E07B85F0-CBB6-487F-9B08-EC8F290C0DB0}"/>
    <dgm:cxn modelId="{FF1CFD3E-CF60-4C01-A620-CF34BFEC16C7}" type="presOf" srcId="{5769FD0B-3BDF-4422-B8BC-24F41B076750}" destId="{F4D242F4-F6FD-4DC5-9E8E-D1B9D1F49059}" srcOrd="0" destOrd="1" presId="urn:microsoft.com/office/officeart/2005/8/layout/vList5"/>
    <dgm:cxn modelId="{81F3B5AE-3A8F-454A-84D4-F0FB63E7C0CD}" srcId="{17B13114-B705-4D90-B7AB-54B0A8BB60EA}" destId="{EEE83237-1337-421D-91CB-A6D4A90ED03C}" srcOrd="2" destOrd="0" parTransId="{649E8ABC-826F-400B-B8F4-B37CE3A6F687}" sibTransId="{DC82B8EA-3D76-4B96-BB27-B2626D6A3543}"/>
    <dgm:cxn modelId="{9A391A71-5C2B-4F61-86B2-9263FB598392}" srcId="{BCB4DBF1-264D-4CA9-8178-1606D2792FC8}" destId="{A216C183-D5BF-418A-A0C8-26720C7AD27C}" srcOrd="0" destOrd="0" parTransId="{8659E3AC-CA00-4010-83E2-1BE764007679}" sibTransId="{20E6F93F-D9BD-44A0-A4C2-65A4F7F9CA53}"/>
    <dgm:cxn modelId="{062A4EAA-CD35-4BEA-AF67-665247DF855B}" srcId="{EEE83237-1337-421D-91CB-A6D4A90ED03C}" destId="{9E0CF47E-3AE3-42C8-B858-BB34CDC0891B}" srcOrd="1" destOrd="0" parTransId="{4A92F4C2-2378-4C34-9888-FA48993801C5}" sibTransId="{EF5B30CB-B7AC-4D8E-A09D-86EC72F21432}"/>
    <dgm:cxn modelId="{4523693A-FA8A-4C44-A502-6C3208440E47}" type="presOf" srcId="{9E0CF47E-3AE3-42C8-B858-BB34CDC0891B}" destId="{5A57A329-11F3-4B6B-B8B3-A835570082E3}" srcOrd="0" destOrd="1" presId="urn:microsoft.com/office/officeart/2005/8/layout/vList5"/>
    <dgm:cxn modelId="{BD134C7A-3004-4B90-A254-E26FD4839460}" type="presOf" srcId="{99F5ED44-9E3F-42E0-8A84-9BB3C832033C}" destId="{1F635C31-064B-41AB-85DC-9A32B525D4F7}" srcOrd="0" destOrd="0" presId="urn:microsoft.com/office/officeart/2005/8/layout/vList5"/>
    <dgm:cxn modelId="{4B7B1C74-B789-4BE4-9BE4-90C7C90525A2}" type="presOf" srcId="{BCB4DBF1-264D-4CA9-8178-1606D2792FC8}" destId="{76BC872A-3399-4AB7-927F-8C428D3E693F}" srcOrd="0" destOrd="0" presId="urn:microsoft.com/office/officeart/2005/8/layout/vList5"/>
    <dgm:cxn modelId="{4D910932-14C7-4C7F-8BD9-D88CE17E11A7}" type="presOf" srcId="{17B13114-B705-4D90-B7AB-54B0A8BB60EA}" destId="{8A6950CC-8BAA-4BB8-9A22-5880A43C58C5}" srcOrd="0" destOrd="0" presId="urn:microsoft.com/office/officeart/2005/8/layout/vList5"/>
    <dgm:cxn modelId="{E5ACA2B4-C9E9-4321-8663-FE2F596191CE}" srcId="{17B13114-B705-4D90-B7AB-54B0A8BB60EA}" destId="{BCB4DBF1-264D-4CA9-8178-1606D2792FC8}" srcOrd="1" destOrd="0" parTransId="{AC941ECC-2F69-4E49-A9E3-26BFDA7B6DF8}" sibTransId="{FE49E772-C18F-44F6-80C2-0B7A1C0ACD9F}"/>
    <dgm:cxn modelId="{FE1A7D3C-00AF-4D16-9E59-3C794E64BD6D}" type="presOf" srcId="{7D42B4B6-3FD0-4811-9288-E8FD19C61D83}" destId="{5A57A329-11F3-4B6B-B8B3-A835570082E3}" srcOrd="0" destOrd="0" presId="urn:microsoft.com/office/officeart/2005/8/layout/vList5"/>
    <dgm:cxn modelId="{CE643E06-2F04-43F3-B893-1E97E2B0D689}" type="presOf" srcId="{7DD22DEA-2F6D-4FFE-9028-608F644C3F0B}" destId="{D66783CC-2D98-4E0B-BA6E-0C607FB5E67B}" srcOrd="0" destOrd="1" presId="urn:microsoft.com/office/officeart/2005/8/layout/vList5"/>
    <dgm:cxn modelId="{B16776CC-1759-4D4C-AFCB-17B42A10731B}" type="presParOf" srcId="{8A6950CC-8BAA-4BB8-9A22-5880A43C58C5}" destId="{375E490F-7D0B-4B8D-BC46-34BC97439C14}" srcOrd="0" destOrd="0" presId="urn:microsoft.com/office/officeart/2005/8/layout/vList5"/>
    <dgm:cxn modelId="{255A3702-415A-4B7C-B060-CBCB529F2B31}" type="presParOf" srcId="{375E490F-7D0B-4B8D-BC46-34BC97439C14}" destId="{1F635C31-064B-41AB-85DC-9A32B525D4F7}" srcOrd="0" destOrd="0" presId="urn:microsoft.com/office/officeart/2005/8/layout/vList5"/>
    <dgm:cxn modelId="{A6DACD93-10AC-4C8B-A6AE-378D484C2D43}" type="presParOf" srcId="{375E490F-7D0B-4B8D-BC46-34BC97439C14}" destId="{D66783CC-2D98-4E0B-BA6E-0C607FB5E67B}" srcOrd="1" destOrd="0" presId="urn:microsoft.com/office/officeart/2005/8/layout/vList5"/>
    <dgm:cxn modelId="{68887F58-6A66-4F2A-9D75-63029D0C57F8}" type="presParOf" srcId="{8A6950CC-8BAA-4BB8-9A22-5880A43C58C5}" destId="{CA624580-4F65-49FA-9B97-3DE474109F33}" srcOrd="1" destOrd="0" presId="urn:microsoft.com/office/officeart/2005/8/layout/vList5"/>
    <dgm:cxn modelId="{B3585D05-AA55-495A-92DC-3191E01E2624}" type="presParOf" srcId="{8A6950CC-8BAA-4BB8-9A22-5880A43C58C5}" destId="{DDB54500-7381-42FA-8722-041E93EDF0CB}" srcOrd="2" destOrd="0" presId="urn:microsoft.com/office/officeart/2005/8/layout/vList5"/>
    <dgm:cxn modelId="{7B573AB3-A63E-47EE-9D02-467707889AC4}" type="presParOf" srcId="{DDB54500-7381-42FA-8722-041E93EDF0CB}" destId="{76BC872A-3399-4AB7-927F-8C428D3E693F}" srcOrd="0" destOrd="0" presId="urn:microsoft.com/office/officeart/2005/8/layout/vList5"/>
    <dgm:cxn modelId="{BDBB5829-E2FF-44E0-9195-8D26C0CF3EA5}" type="presParOf" srcId="{DDB54500-7381-42FA-8722-041E93EDF0CB}" destId="{F4D242F4-F6FD-4DC5-9E8E-D1B9D1F49059}" srcOrd="1" destOrd="0" presId="urn:microsoft.com/office/officeart/2005/8/layout/vList5"/>
    <dgm:cxn modelId="{197ED958-479D-4F4D-95BC-D607EC8FEC72}" type="presParOf" srcId="{8A6950CC-8BAA-4BB8-9A22-5880A43C58C5}" destId="{9230C1C2-FEA8-4F32-9723-1A010488E53C}" srcOrd="3" destOrd="0" presId="urn:microsoft.com/office/officeart/2005/8/layout/vList5"/>
    <dgm:cxn modelId="{F06D6909-EEEF-46DB-91A6-46E009B8EE24}" type="presParOf" srcId="{8A6950CC-8BAA-4BB8-9A22-5880A43C58C5}" destId="{1FBDC6A9-5F7F-4E2A-9D93-ADD59913443E}" srcOrd="4" destOrd="0" presId="urn:microsoft.com/office/officeart/2005/8/layout/vList5"/>
    <dgm:cxn modelId="{AB94855A-033D-424D-B8D5-9A6B8082FF16}" type="presParOf" srcId="{1FBDC6A9-5F7F-4E2A-9D93-ADD59913443E}" destId="{ADCF1C7C-31D8-4EE0-A327-A95CB55536BE}" srcOrd="0" destOrd="0" presId="urn:microsoft.com/office/officeart/2005/8/layout/vList5"/>
    <dgm:cxn modelId="{8237B7EA-3404-4E46-B2BB-150AD3225892}" type="presParOf" srcId="{1FBDC6A9-5F7F-4E2A-9D93-ADD59913443E}" destId="{5A57A329-11F3-4B6B-B8B3-A835570082E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EC887B-F7A9-4AB8-A1B2-1336CBA03A4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BB2539-B0EC-4E42-BA8D-14379D3DC18E}">
      <dgm:prSet phldrT="[Text]"/>
      <dgm:spPr/>
      <dgm:t>
        <a:bodyPr/>
        <a:lstStyle/>
        <a:p>
          <a:r>
            <a:rPr lang="en-US" dirty="0" smtClean="0"/>
            <a:t>Mass Care</a:t>
          </a:r>
          <a:endParaRPr lang="en-US" dirty="0"/>
        </a:p>
      </dgm:t>
    </dgm:pt>
    <dgm:pt modelId="{41248C37-4E2A-4802-AEB8-E07B54F02DB5}" type="parTrans" cxnId="{8B874DE7-0D54-4641-81D5-68DF1AAD60BF}">
      <dgm:prSet/>
      <dgm:spPr/>
      <dgm:t>
        <a:bodyPr/>
        <a:lstStyle/>
        <a:p>
          <a:endParaRPr lang="en-US"/>
        </a:p>
      </dgm:t>
    </dgm:pt>
    <dgm:pt modelId="{A0FF8E65-E7EB-46F5-91A8-0B50C693BB8B}" type="sibTrans" cxnId="{8B874DE7-0D54-4641-81D5-68DF1AAD60BF}">
      <dgm:prSet/>
      <dgm:spPr/>
      <dgm:t>
        <a:bodyPr/>
        <a:lstStyle/>
        <a:p>
          <a:endParaRPr lang="en-US"/>
        </a:p>
      </dgm:t>
    </dgm:pt>
    <dgm:pt modelId="{2BBA966D-F485-42F0-BAFA-D8FB071E3F2E}">
      <dgm:prSet phldrT="[Text]"/>
      <dgm:spPr/>
      <dgm:t>
        <a:bodyPr/>
        <a:lstStyle/>
        <a:p>
          <a:r>
            <a:rPr lang="en-US" dirty="0" smtClean="0"/>
            <a:t>Temporary Housing</a:t>
          </a:r>
          <a:endParaRPr lang="en-US" dirty="0"/>
        </a:p>
      </dgm:t>
    </dgm:pt>
    <dgm:pt modelId="{C6E38407-C7E9-453E-8C18-D89CF4133ABB}" type="parTrans" cxnId="{750E67F1-1E6D-4DFA-AA68-C032BB3D6F0E}">
      <dgm:prSet/>
      <dgm:spPr/>
      <dgm:t>
        <a:bodyPr/>
        <a:lstStyle/>
        <a:p>
          <a:endParaRPr lang="en-US"/>
        </a:p>
      </dgm:t>
    </dgm:pt>
    <dgm:pt modelId="{EBDC90F2-6464-40E9-8FC5-CDBB9143D8A8}" type="sibTrans" cxnId="{750E67F1-1E6D-4DFA-AA68-C032BB3D6F0E}">
      <dgm:prSet/>
      <dgm:spPr/>
      <dgm:t>
        <a:bodyPr/>
        <a:lstStyle/>
        <a:p>
          <a:endParaRPr lang="en-US"/>
        </a:p>
      </dgm:t>
    </dgm:pt>
    <dgm:pt modelId="{4F783732-C1B7-471F-906A-4057C8F92E89}">
      <dgm:prSet phldrT="[Text]"/>
      <dgm:spPr/>
      <dgm:t>
        <a:bodyPr/>
        <a:lstStyle/>
        <a:p>
          <a:r>
            <a:rPr lang="en-US" dirty="0" smtClean="0"/>
            <a:t>Human Services</a:t>
          </a:r>
          <a:endParaRPr lang="en-US" dirty="0"/>
        </a:p>
      </dgm:t>
    </dgm:pt>
    <dgm:pt modelId="{28486B84-DFE6-4A74-9D24-908FBA84E344}" type="parTrans" cxnId="{B1122E84-ECA3-4E50-BFD4-1C357447A468}">
      <dgm:prSet/>
      <dgm:spPr/>
      <dgm:t>
        <a:bodyPr/>
        <a:lstStyle/>
        <a:p>
          <a:endParaRPr lang="en-US"/>
        </a:p>
      </dgm:t>
    </dgm:pt>
    <dgm:pt modelId="{6B039ED9-F12C-451D-A007-74DB98D9A9F6}" type="sibTrans" cxnId="{B1122E84-ECA3-4E50-BFD4-1C357447A468}">
      <dgm:prSet/>
      <dgm:spPr/>
      <dgm:t>
        <a:bodyPr/>
        <a:lstStyle/>
        <a:p>
          <a:endParaRPr lang="en-US"/>
        </a:p>
      </dgm:t>
    </dgm:pt>
    <dgm:pt modelId="{277DE02A-C0C5-4D47-8390-8844AA72B9B0}">
      <dgm:prSet/>
      <dgm:spPr/>
      <dgm:t>
        <a:bodyPr/>
        <a:lstStyle/>
        <a:p>
          <a:r>
            <a:rPr lang="en-US" dirty="0" smtClean="0"/>
            <a:t>Emergency Assistance</a:t>
          </a:r>
          <a:endParaRPr lang="en-US" dirty="0"/>
        </a:p>
      </dgm:t>
    </dgm:pt>
    <dgm:pt modelId="{A73E8A55-D52B-43FF-9313-032B296FCCEF}" type="parTrans" cxnId="{3C33D9B7-0259-4F96-9337-4A4A7A512DCD}">
      <dgm:prSet/>
      <dgm:spPr/>
      <dgm:t>
        <a:bodyPr/>
        <a:lstStyle/>
        <a:p>
          <a:endParaRPr lang="en-US"/>
        </a:p>
      </dgm:t>
    </dgm:pt>
    <dgm:pt modelId="{0090FF94-4BF2-41FD-AAC6-E8CBA351EB26}" type="sibTrans" cxnId="{3C33D9B7-0259-4F96-9337-4A4A7A512DCD}">
      <dgm:prSet/>
      <dgm:spPr/>
      <dgm:t>
        <a:bodyPr/>
        <a:lstStyle/>
        <a:p>
          <a:endParaRPr lang="en-US"/>
        </a:p>
      </dgm:t>
    </dgm:pt>
    <dgm:pt modelId="{78AD01DD-27F0-4436-B700-C0DBEA86DF3A}" type="pres">
      <dgm:prSet presAssocID="{84EC887B-F7A9-4AB8-A1B2-1336CBA03A4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AA7C9F-9DF4-4ECA-9E3F-C4783A36B673}" type="pres">
      <dgm:prSet presAssocID="{6BBB2539-B0EC-4E42-BA8D-14379D3DC18E}" presName="parentLin" presStyleCnt="0"/>
      <dgm:spPr/>
    </dgm:pt>
    <dgm:pt modelId="{58129C88-8DED-4A5E-9A50-E9B54C2FFF31}" type="pres">
      <dgm:prSet presAssocID="{6BBB2539-B0EC-4E42-BA8D-14379D3DC18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63B0D5D4-35D5-4B76-A1A6-087994F5B917}" type="pres">
      <dgm:prSet presAssocID="{6BBB2539-B0EC-4E42-BA8D-14379D3DC18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21ECE8-D15A-4FDE-A20D-AFE85C06BBD5}" type="pres">
      <dgm:prSet presAssocID="{6BBB2539-B0EC-4E42-BA8D-14379D3DC18E}" presName="negativeSpace" presStyleCnt="0"/>
      <dgm:spPr/>
    </dgm:pt>
    <dgm:pt modelId="{2A79A14A-77A9-45DC-BE69-F64603E49780}" type="pres">
      <dgm:prSet presAssocID="{6BBB2539-B0EC-4E42-BA8D-14379D3DC18E}" presName="childText" presStyleLbl="conFgAcc1" presStyleIdx="0" presStyleCnt="4">
        <dgm:presLayoutVars>
          <dgm:bulletEnabled val="1"/>
        </dgm:presLayoutVars>
      </dgm:prSet>
      <dgm:spPr/>
    </dgm:pt>
    <dgm:pt modelId="{4DB1A26E-7B59-41FA-8381-1E33AE87495B}" type="pres">
      <dgm:prSet presAssocID="{A0FF8E65-E7EB-46F5-91A8-0B50C693BB8B}" presName="spaceBetweenRectangles" presStyleCnt="0"/>
      <dgm:spPr/>
    </dgm:pt>
    <dgm:pt modelId="{FBAB55CA-8243-4EE7-BB6D-662B39A3AF22}" type="pres">
      <dgm:prSet presAssocID="{277DE02A-C0C5-4D47-8390-8844AA72B9B0}" presName="parentLin" presStyleCnt="0"/>
      <dgm:spPr/>
    </dgm:pt>
    <dgm:pt modelId="{3E8DA294-72E4-4A2E-8982-634064712EC0}" type="pres">
      <dgm:prSet presAssocID="{277DE02A-C0C5-4D47-8390-8844AA72B9B0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5C961194-0F38-4D0E-AC8D-7824642C7A65}" type="pres">
      <dgm:prSet presAssocID="{277DE02A-C0C5-4D47-8390-8844AA72B9B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CA34C5-B0D9-4EEE-A17B-B5C013032E1F}" type="pres">
      <dgm:prSet presAssocID="{277DE02A-C0C5-4D47-8390-8844AA72B9B0}" presName="negativeSpace" presStyleCnt="0"/>
      <dgm:spPr/>
    </dgm:pt>
    <dgm:pt modelId="{20C069D9-41AF-4676-AAE0-505A1B9DD0D7}" type="pres">
      <dgm:prSet presAssocID="{277DE02A-C0C5-4D47-8390-8844AA72B9B0}" presName="childText" presStyleLbl="conFgAcc1" presStyleIdx="1" presStyleCnt="4">
        <dgm:presLayoutVars>
          <dgm:bulletEnabled val="1"/>
        </dgm:presLayoutVars>
      </dgm:prSet>
      <dgm:spPr/>
    </dgm:pt>
    <dgm:pt modelId="{4CE4E8C0-6868-4ACE-B59B-AF4B0F299FBF}" type="pres">
      <dgm:prSet presAssocID="{0090FF94-4BF2-41FD-AAC6-E8CBA351EB26}" presName="spaceBetweenRectangles" presStyleCnt="0"/>
      <dgm:spPr/>
    </dgm:pt>
    <dgm:pt modelId="{200B3D44-3FC3-4536-93CE-D516559F4867}" type="pres">
      <dgm:prSet presAssocID="{2BBA966D-F485-42F0-BAFA-D8FB071E3F2E}" presName="parentLin" presStyleCnt="0"/>
      <dgm:spPr/>
    </dgm:pt>
    <dgm:pt modelId="{E42F4FB6-EB6A-4AF1-8150-9288D5735B52}" type="pres">
      <dgm:prSet presAssocID="{2BBA966D-F485-42F0-BAFA-D8FB071E3F2E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D6E1E52F-75D1-45C3-84A1-4C9BE43913E0}" type="pres">
      <dgm:prSet presAssocID="{2BBA966D-F485-42F0-BAFA-D8FB071E3F2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65E4CC-80F7-4904-A77B-D08F52ABA6A1}" type="pres">
      <dgm:prSet presAssocID="{2BBA966D-F485-42F0-BAFA-D8FB071E3F2E}" presName="negativeSpace" presStyleCnt="0"/>
      <dgm:spPr/>
    </dgm:pt>
    <dgm:pt modelId="{3083146C-382C-4268-B3A1-B9B412B84FDC}" type="pres">
      <dgm:prSet presAssocID="{2BBA966D-F485-42F0-BAFA-D8FB071E3F2E}" presName="childText" presStyleLbl="conFgAcc1" presStyleIdx="2" presStyleCnt="4">
        <dgm:presLayoutVars>
          <dgm:bulletEnabled val="1"/>
        </dgm:presLayoutVars>
      </dgm:prSet>
      <dgm:spPr/>
    </dgm:pt>
    <dgm:pt modelId="{542695F3-B657-46B4-B01E-9404378E626F}" type="pres">
      <dgm:prSet presAssocID="{EBDC90F2-6464-40E9-8FC5-CDBB9143D8A8}" presName="spaceBetweenRectangles" presStyleCnt="0"/>
      <dgm:spPr/>
    </dgm:pt>
    <dgm:pt modelId="{A4696341-5B69-4EC4-893D-2A8179A915D9}" type="pres">
      <dgm:prSet presAssocID="{4F783732-C1B7-471F-906A-4057C8F92E89}" presName="parentLin" presStyleCnt="0"/>
      <dgm:spPr/>
    </dgm:pt>
    <dgm:pt modelId="{01D0057A-90F9-4AB5-9D50-B5FF27A18BE7}" type="pres">
      <dgm:prSet presAssocID="{4F783732-C1B7-471F-906A-4057C8F92E89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25744B3A-292F-47CF-B03C-68CE72743DD1}" type="pres">
      <dgm:prSet presAssocID="{4F783732-C1B7-471F-906A-4057C8F92E8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8F61-BA1A-4493-8C19-E3F19C12F4C2}" type="pres">
      <dgm:prSet presAssocID="{4F783732-C1B7-471F-906A-4057C8F92E89}" presName="negativeSpace" presStyleCnt="0"/>
      <dgm:spPr/>
    </dgm:pt>
    <dgm:pt modelId="{6086EF86-36EC-407E-AFB6-BD5B9894A689}" type="pres">
      <dgm:prSet presAssocID="{4F783732-C1B7-471F-906A-4057C8F92E8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1122E84-ECA3-4E50-BFD4-1C357447A468}" srcId="{84EC887B-F7A9-4AB8-A1B2-1336CBA03A4D}" destId="{4F783732-C1B7-471F-906A-4057C8F92E89}" srcOrd="3" destOrd="0" parTransId="{28486B84-DFE6-4A74-9D24-908FBA84E344}" sibTransId="{6B039ED9-F12C-451D-A007-74DB98D9A9F6}"/>
    <dgm:cxn modelId="{8B874DE7-0D54-4641-81D5-68DF1AAD60BF}" srcId="{84EC887B-F7A9-4AB8-A1B2-1336CBA03A4D}" destId="{6BBB2539-B0EC-4E42-BA8D-14379D3DC18E}" srcOrd="0" destOrd="0" parTransId="{41248C37-4E2A-4802-AEB8-E07B54F02DB5}" sibTransId="{A0FF8E65-E7EB-46F5-91A8-0B50C693BB8B}"/>
    <dgm:cxn modelId="{3C33D9B7-0259-4F96-9337-4A4A7A512DCD}" srcId="{84EC887B-F7A9-4AB8-A1B2-1336CBA03A4D}" destId="{277DE02A-C0C5-4D47-8390-8844AA72B9B0}" srcOrd="1" destOrd="0" parTransId="{A73E8A55-D52B-43FF-9313-032B296FCCEF}" sibTransId="{0090FF94-4BF2-41FD-AAC6-E8CBA351EB26}"/>
    <dgm:cxn modelId="{83CACC4D-1BED-4C4D-B55F-38401DFF6263}" type="presOf" srcId="{2BBA966D-F485-42F0-BAFA-D8FB071E3F2E}" destId="{D6E1E52F-75D1-45C3-84A1-4C9BE43913E0}" srcOrd="1" destOrd="0" presId="urn:microsoft.com/office/officeart/2005/8/layout/list1"/>
    <dgm:cxn modelId="{014D48FB-4E51-4226-9C27-350EF9162AD2}" type="presOf" srcId="{2BBA966D-F485-42F0-BAFA-D8FB071E3F2E}" destId="{E42F4FB6-EB6A-4AF1-8150-9288D5735B52}" srcOrd="0" destOrd="0" presId="urn:microsoft.com/office/officeart/2005/8/layout/list1"/>
    <dgm:cxn modelId="{A004589C-FBE7-4EF8-8434-61DD1BE8A546}" type="presOf" srcId="{4F783732-C1B7-471F-906A-4057C8F92E89}" destId="{01D0057A-90F9-4AB5-9D50-B5FF27A18BE7}" srcOrd="0" destOrd="0" presId="urn:microsoft.com/office/officeart/2005/8/layout/list1"/>
    <dgm:cxn modelId="{DFA414A2-EE6B-4517-A7AE-392A909C5879}" type="presOf" srcId="{277DE02A-C0C5-4D47-8390-8844AA72B9B0}" destId="{5C961194-0F38-4D0E-AC8D-7824642C7A65}" srcOrd="1" destOrd="0" presId="urn:microsoft.com/office/officeart/2005/8/layout/list1"/>
    <dgm:cxn modelId="{73687A20-3097-4E35-8D82-AF701366E0CA}" type="presOf" srcId="{277DE02A-C0C5-4D47-8390-8844AA72B9B0}" destId="{3E8DA294-72E4-4A2E-8982-634064712EC0}" srcOrd="0" destOrd="0" presId="urn:microsoft.com/office/officeart/2005/8/layout/list1"/>
    <dgm:cxn modelId="{A78015E1-DB91-4815-B675-FD388863FC53}" type="presOf" srcId="{6BBB2539-B0EC-4E42-BA8D-14379D3DC18E}" destId="{63B0D5D4-35D5-4B76-A1A6-087994F5B917}" srcOrd="1" destOrd="0" presId="urn:microsoft.com/office/officeart/2005/8/layout/list1"/>
    <dgm:cxn modelId="{91E2CDB6-480F-4408-8C07-79D66934A8C2}" type="presOf" srcId="{84EC887B-F7A9-4AB8-A1B2-1336CBA03A4D}" destId="{78AD01DD-27F0-4436-B700-C0DBEA86DF3A}" srcOrd="0" destOrd="0" presId="urn:microsoft.com/office/officeart/2005/8/layout/list1"/>
    <dgm:cxn modelId="{67F0A75E-093B-477D-840D-1E7C4A2418A3}" type="presOf" srcId="{6BBB2539-B0EC-4E42-BA8D-14379D3DC18E}" destId="{58129C88-8DED-4A5E-9A50-E9B54C2FFF31}" srcOrd="0" destOrd="0" presId="urn:microsoft.com/office/officeart/2005/8/layout/list1"/>
    <dgm:cxn modelId="{4B9ECE57-4001-406D-B8CD-078821EE8617}" type="presOf" srcId="{4F783732-C1B7-471F-906A-4057C8F92E89}" destId="{25744B3A-292F-47CF-B03C-68CE72743DD1}" srcOrd="1" destOrd="0" presId="urn:microsoft.com/office/officeart/2005/8/layout/list1"/>
    <dgm:cxn modelId="{750E67F1-1E6D-4DFA-AA68-C032BB3D6F0E}" srcId="{84EC887B-F7A9-4AB8-A1B2-1336CBA03A4D}" destId="{2BBA966D-F485-42F0-BAFA-D8FB071E3F2E}" srcOrd="2" destOrd="0" parTransId="{C6E38407-C7E9-453E-8C18-D89CF4133ABB}" sibTransId="{EBDC90F2-6464-40E9-8FC5-CDBB9143D8A8}"/>
    <dgm:cxn modelId="{6107FAB6-3324-474F-BE23-205D209FA532}" type="presParOf" srcId="{78AD01DD-27F0-4436-B700-C0DBEA86DF3A}" destId="{9DAA7C9F-9DF4-4ECA-9E3F-C4783A36B673}" srcOrd="0" destOrd="0" presId="urn:microsoft.com/office/officeart/2005/8/layout/list1"/>
    <dgm:cxn modelId="{A2626C5B-5A7A-4590-BE6E-7A7B8D691BF2}" type="presParOf" srcId="{9DAA7C9F-9DF4-4ECA-9E3F-C4783A36B673}" destId="{58129C88-8DED-4A5E-9A50-E9B54C2FFF31}" srcOrd="0" destOrd="0" presId="urn:microsoft.com/office/officeart/2005/8/layout/list1"/>
    <dgm:cxn modelId="{C44040DE-CA6E-414B-9758-B111C7D455D9}" type="presParOf" srcId="{9DAA7C9F-9DF4-4ECA-9E3F-C4783A36B673}" destId="{63B0D5D4-35D5-4B76-A1A6-087994F5B917}" srcOrd="1" destOrd="0" presId="urn:microsoft.com/office/officeart/2005/8/layout/list1"/>
    <dgm:cxn modelId="{46F846AC-6D3B-4006-831D-A262B2228DD0}" type="presParOf" srcId="{78AD01DD-27F0-4436-B700-C0DBEA86DF3A}" destId="{CB21ECE8-D15A-4FDE-A20D-AFE85C06BBD5}" srcOrd="1" destOrd="0" presId="urn:microsoft.com/office/officeart/2005/8/layout/list1"/>
    <dgm:cxn modelId="{3FECBDE3-6807-43D1-861D-38402E52D5F6}" type="presParOf" srcId="{78AD01DD-27F0-4436-B700-C0DBEA86DF3A}" destId="{2A79A14A-77A9-45DC-BE69-F64603E49780}" srcOrd="2" destOrd="0" presId="urn:microsoft.com/office/officeart/2005/8/layout/list1"/>
    <dgm:cxn modelId="{67711C19-CA5C-4D38-BB51-00164A1BE940}" type="presParOf" srcId="{78AD01DD-27F0-4436-B700-C0DBEA86DF3A}" destId="{4DB1A26E-7B59-41FA-8381-1E33AE87495B}" srcOrd="3" destOrd="0" presId="urn:microsoft.com/office/officeart/2005/8/layout/list1"/>
    <dgm:cxn modelId="{903EF9C0-5D64-499E-972F-9486055B38A8}" type="presParOf" srcId="{78AD01DD-27F0-4436-B700-C0DBEA86DF3A}" destId="{FBAB55CA-8243-4EE7-BB6D-662B39A3AF22}" srcOrd="4" destOrd="0" presId="urn:microsoft.com/office/officeart/2005/8/layout/list1"/>
    <dgm:cxn modelId="{C541C8AB-5AA6-4326-8686-CA0B462C4DD2}" type="presParOf" srcId="{FBAB55CA-8243-4EE7-BB6D-662B39A3AF22}" destId="{3E8DA294-72E4-4A2E-8982-634064712EC0}" srcOrd="0" destOrd="0" presId="urn:microsoft.com/office/officeart/2005/8/layout/list1"/>
    <dgm:cxn modelId="{F2D561BB-5C3D-40D6-A6FA-DCC36EB51BC9}" type="presParOf" srcId="{FBAB55CA-8243-4EE7-BB6D-662B39A3AF22}" destId="{5C961194-0F38-4D0E-AC8D-7824642C7A65}" srcOrd="1" destOrd="0" presId="urn:microsoft.com/office/officeart/2005/8/layout/list1"/>
    <dgm:cxn modelId="{4B894949-84E1-4BD1-85C7-CA4458F946BF}" type="presParOf" srcId="{78AD01DD-27F0-4436-B700-C0DBEA86DF3A}" destId="{43CA34C5-B0D9-4EEE-A17B-B5C013032E1F}" srcOrd="5" destOrd="0" presId="urn:microsoft.com/office/officeart/2005/8/layout/list1"/>
    <dgm:cxn modelId="{E2E8221D-17B7-4652-974A-479E0325FFB3}" type="presParOf" srcId="{78AD01DD-27F0-4436-B700-C0DBEA86DF3A}" destId="{20C069D9-41AF-4676-AAE0-505A1B9DD0D7}" srcOrd="6" destOrd="0" presId="urn:microsoft.com/office/officeart/2005/8/layout/list1"/>
    <dgm:cxn modelId="{84182F1E-DFEC-4F8F-9F8B-B035E88F89BB}" type="presParOf" srcId="{78AD01DD-27F0-4436-B700-C0DBEA86DF3A}" destId="{4CE4E8C0-6868-4ACE-B59B-AF4B0F299FBF}" srcOrd="7" destOrd="0" presId="urn:microsoft.com/office/officeart/2005/8/layout/list1"/>
    <dgm:cxn modelId="{BE830652-0BDD-4524-A05E-A0E0AC7BB080}" type="presParOf" srcId="{78AD01DD-27F0-4436-B700-C0DBEA86DF3A}" destId="{200B3D44-3FC3-4536-93CE-D516559F4867}" srcOrd="8" destOrd="0" presId="urn:microsoft.com/office/officeart/2005/8/layout/list1"/>
    <dgm:cxn modelId="{B90EA841-A14F-4AFD-8A75-A8E2B5C8831D}" type="presParOf" srcId="{200B3D44-3FC3-4536-93CE-D516559F4867}" destId="{E42F4FB6-EB6A-4AF1-8150-9288D5735B52}" srcOrd="0" destOrd="0" presId="urn:microsoft.com/office/officeart/2005/8/layout/list1"/>
    <dgm:cxn modelId="{1C8D63CC-7E2B-4104-9C9E-00CAEA8B4EB1}" type="presParOf" srcId="{200B3D44-3FC3-4536-93CE-D516559F4867}" destId="{D6E1E52F-75D1-45C3-84A1-4C9BE43913E0}" srcOrd="1" destOrd="0" presId="urn:microsoft.com/office/officeart/2005/8/layout/list1"/>
    <dgm:cxn modelId="{42137D3D-1D46-4A4A-9432-7D4E85447168}" type="presParOf" srcId="{78AD01DD-27F0-4436-B700-C0DBEA86DF3A}" destId="{6965E4CC-80F7-4904-A77B-D08F52ABA6A1}" srcOrd="9" destOrd="0" presId="urn:microsoft.com/office/officeart/2005/8/layout/list1"/>
    <dgm:cxn modelId="{1BCEAFC1-8A6F-4FC0-9D50-A14C03149E7F}" type="presParOf" srcId="{78AD01DD-27F0-4436-B700-C0DBEA86DF3A}" destId="{3083146C-382C-4268-B3A1-B9B412B84FDC}" srcOrd="10" destOrd="0" presId="urn:microsoft.com/office/officeart/2005/8/layout/list1"/>
    <dgm:cxn modelId="{40B2974C-44B4-464B-8060-757E0FC77240}" type="presParOf" srcId="{78AD01DD-27F0-4436-B700-C0DBEA86DF3A}" destId="{542695F3-B657-46B4-B01E-9404378E626F}" srcOrd="11" destOrd="0" presId="urn:microsoft.com/office/officeart/2005/8/layout/list1"/>
    <dgm:cxn modelId="{2168B0F2-85A1-4361-B431-B2C24B36CE1D}" type="presParOf" srcId="{78AD01DD-27F0-4436-B700-C0DBEA86DF3A}" destId="{A4696341-5B69-4EC4-893D-2A8179A915D9}" srcOrd="12" destOrd="0" presId="urn:microsoft.com/office/officeart/2005/8/layout/list1"/>
    <dgm:cxn modelId="{41B920BF-8C8F-41F9-8A22-E4FAA26C3977}" type="presParOf" srcId="{A4696341-5B69-4EC4-893D-2A8179A915D9}" destId="{01D0057A-90F9-4AB5-9D50-B5FF27A18BE7}" srcOrd="0" destOrd="0" presId="urn:microsoft.com/office/officeart/2005/8/layout/list1"/>
    <dgm:cxn modelId="{AC6053D6-FBCC-4BA3-B4C6-2A94D269452C}" type="presParOf" srcId="{A4696341-5B69-4EC4-893D-2A8179A915D9}" destId="{25744B3A-292F-47CF-B03C-68CE72743DD1}" srcOrd="1" destOrd="0" presId="urn:microsoft.com/office/officeart/2005/8/layout/list1"/>
    <dgm:cxn modelId="{5981D7AE-D23C-480C-A65B-7425A6AB8D6D}" type="presParOf" srcId="{78AD01DD-27F0-4436-B700-C0DBEA86DF3A}" destId="{3E4E8F61-BA1A-4493-8C19-E3F19C12F4C2}" srcOrd="13" destOrd="0" presId="urn:microsoft.com/office/officeart/2005/8/layout/list1"/>
    <dgm:cxn modelId="{D6FEF1C1-9836-45F8-884F-46D19FA53426}" type="presParOf" srcId="{78AD01DD-27F0-4436-B700-C0DBEA86DF3A}" destId="{6086EF86-36EC-407E-AFB6-BD5B9894A68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37B7D1-B59C-4369-BACA-DA81A44FEE6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B435E4-97B1-429A-ADD7-FE3BCA2B9C91}">
      <dgm:prSet phldrT="[Text]"/>
      <dgm:spPr/>
      <dgm:t>
        <a:bodyPr/>
        <a:lstStyle/>
        <a:p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Mass Care</a:t>
          </a:r>
          <a:endParaRPr lang="en-US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990F19-9B11-428F-BEC6-C03190BAAA96}" type="parTrans" cxnId="{6643B37E-4959-4BE4-8210-CF5545B2DD2E}">
      <dgm:prSet/>
      <dgm:spPr/>
      <dgm:t>
        <a:bodyPr/>
        <a:lstStyle/>
        <a:p>
          <a:endParaRPr lang="en-US"/>
        </a:p>
      </dgm:t>
    </dgm:pt>
    <dgm:pt modelId="{FC83C800-6AEE-4C62-A4B6-AB424D1C55E3}" type="sibTrans" cxnId="{6643B37E-4959-4BE4-8210-CF5545B2DD2E}">
      <dgm:prSet/>
      <dgm:spPr/>
      <dgm:t>
        <a:bodyPr/>
        <a:lstStyle/>
        <a:p>
          <a:endParaRPr lang="en-US"/>
        </a:p>
      </dgm:t>
    </dgm:pt>
    <dgm:pt modelId="{0EBA2C7D-689D-4935-B550-7914722CCD3D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Shelters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038C4A-5FF0-4AE3-A754-D140915B74F3}" type="parTrans" cxnId="{3645C607-6E23-4118-8485-5D3BDA867100}">
      <dgm:prSet/>
      <dgm:spPr/>
      <dgm:t>
        <a:bodyPr/>
        <a:lstStyle/>
        <a:p>
          <a:endParaRPr lang="en-US"/>
        </a:p>
      </dgm:t>
    </dgm:pt>
    <dgm:pt modelId="{036138E3-0D71-40CD-B1C9-E2B735A11FBE}" type="sibTrans" cxnId="{3645C607-6E23-4118-8485-5D3BDA867100}">
      <dgm:prSet/>
      <dgm:spPr/>
      <dgm:t>
        <a:bodyPr/>
        <a:lstStyle/>
        <a:p>
          <a:endParaRPr lang="en-US"/>
        </a:p>
      </dgm:t>
    </dgm:pt>
    <dgm:pt modelId="{89B2A743-02B6-4769-AA69-E9CBB3895155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Feeding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F76425-B038-40B9-82E7-ED2E6F5F046A}" type="parTrans" cxnId="{8C0FDE98-6DF9-4AD9-B77B-7DEF42CC688F}">
      <dgm:prSet/>
      <dgm:spPr/>
      <dgm:t>
        <a:bodyPr/>
        <a:lstStyle/>
        <a:p>
          <a:endParaRPr lang="en-US"/>
        </a:p>
      </dgm:t>
    </dgm:pt>
    <dgm:pt modelId="{63666DFD-7D78-4DCE-AAAC-AC8325419347}" type="sibTrans" cxnId="{8C0FDE98-6DF9-4AD9-B77B-7DEF42CC688F}">
      <dgm:prSet/>
      <dgm:spPr/>
      <dgm:t>
        <a:bodyPr/>
        <a:lstStyle/>
        <a:p>
          <a:endParaRPr lang="en-US"/>
        </a:p>
      </dgm:t>
    </dgm:pt>
    <dgm:pt modelId="{05C61E06-8C0C-4D89-A8EA-1D5F3EBE74C7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PODs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D15E88-E053-4875-B796-B6274ED728C8}" type="parTrans" cxnId="{A4A6783B-DE5F-42B9-8D4C-BD268F6F191F}">
      <dgm:prSet/>
      <dgm:spPr/>
      <dgm:t>
        <a:bodyPr/>
        <a:lstStyle/>
        <a:p>
          <a:endParaRPr lang="en-US"/>
        </a:p>
      </dgm:t>
    </dgm:pt>
    <dgm:pt modelId="{AE6BE042-A306-4F63-921D-4ED40E54F8E1}" type="sibTrans" cxnId="{A4A6783B-DE5F-42B9-8D4C-BD268F6F191F}">
      <dgm:prSet/>
      <dgm:spPr/>
      <dgm:t>
        <a:bodyPr/>
        <a:lstStyle/>
        <a:p>
          <a:endParaRPr lang="en-US"/>
        </a:p>
      </dgm:t>
    </dgm:pt>
    <dgm:pt modelId="{A9C56FFE-C063-4B55-B4C5-8328DA9A3E47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Reunification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313BBB-5F40-4E9E-A7CD-317EABEDBB41}" type="parTrans" cxnId="{C557C229-C902-4D76-9FE4-1201AB624648}">
      <dgm:prSet/>
      <dgm:spPr/>
      <dgm:t>
        <a:bodyPr/>
        <a:lstStyle/>
        <a:p>
          <a:endParaRPr lang="en-US"/>
        </a:p>
      </dgm:t>
    </dgm:pt>
    <dgm:pt modelId="{ABA7A26B-574C-4D5E-9DA5-E91B6373E3C4}" type="sibTrans" cxnId="{C557C229-C902-4D76-9FE4-1201AB624648}">
      <dgm:prSet/>
      <dgm:spPr/>
      <dgm:t>
        <a:bodyPr/>
        <a:lstStyle/>
        <a:p>
          <a:endParaRPr lang="en-US"/>
        </a:p>
      </dgm:t>
    </dgm:pt>
    <dgm:pt modelId="{2841CBFF-BD0C-4720-A9EC-F0F2205780E1}" type="pres">
      <dgm:prSet presAssocID="{6F37B7D1-B59C-4369-BACA-DA81A44FEE6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E1E989-9155-4D16-A666-BC8070E7D647}" type="pres">
      <dgm:prSet presAssocID="{6F37B7D1-B59C-4369-BACA-DA81A44FEE63}" presName="matrix" presStyleCnt="0"/>
      <dgm:spPr/>
    </dgm:pt>
    <dgm:pt modelId="{585F3B1F-D98E-4F28-BC1E-D71176DA520A}" type="pres">
      <dgm:prSet presAssocID="{6F37B7D1-B59C-4369-BACA-DA81A44FEE63}" presName="tile1" presStyleLbl="node1" presStyleIdx="0" presStyleCnt="4"/>
      <dgm:spPr/>
      <dgm:t>
        <a:bodyPr/>
        <a:lstStyle/>
        <a:p>
          <a:endParaRPr lang="en-US"/>
        </a:p>
      </dgm:t>
    </dgm:pt>
    <dgm:pt modelId="{08323E61-E435-4B61-9F93-71CC03AA05BC}" type="pres">
      <dgm:prSet presAssocID="{6F37B7D1-B59C-4369-BACA-DA81A44FEE6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0E455-D898-4282-836E-8EBB43A66686}" type="pres">
      <dgm:prSet presAssocID="{6F37B7D1-B59C-4369-BACA-DA81A44FEE63}" presName="tile2" presStyleLbl="node1" presStyleIdx="1" presStyleCnt="4"/>
      <dgm:spPr/>
      <dgm:t>
        <a:bodyPr/>
        <a:lstStyle/>
        <a:p>
          <a:endParaRPr lang="en-US"/>
        </a:p>
      </dgm:t>
    </dgm:pt>
    <dgm:pt modelId="{31E9FB18-4EC7-4B7A-B487-A49C8942473F}" type="pres">
      <dgm:prSet presAssocID="{6F37B7D1-B59C-4369-BACA-DA81A44FEE6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6A41C-C85F-455C-A32A-125CF34B8AFA}" type="pres">
      <dgm:prSet presAssocID="{6F37B7D1-B59C-4369-BACA-DA81A44FEE63}" presName="tile3" presStyleLbl="node1" presStyleIdx="2" presStyleCnt="4"/>
      <dgm:spPr/>
      <dgm:t>
        <a:bodyPr/>
        <a:lstStyle/>
        <a:p>
          <a:endParaRPr lang="en-US"/>
        </a:p>
      </dgm:t>
    </dgm:pt>
    <dgm:pt modelId="{FFEAF89F-7572-4BFB-B5A6-97ACA76F02BF}" type="pres">
      <dgm:prSet presAssocID="{6F37B7D1-B59C-4369-BACA-DA81A44FEE6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93F33-7E56-454C-832F-E0AA150D29D8}" type="pres">
      <dgm:prSet presAssocID="{6F37B7D1-B59C-4369-BACA-DA81A44FEE63}" presName="tile4" presStyleLbl="node1" presStyleIdx="3" presStyleCnt="4" custLinFactNeighborY="0"/>
      <dgm:spPr/>
      <dgm:t>
        <a:bodyPr/>
        <a:lstStyle/>
        <a:p>
          <a:endParaRPr lang="en-US"/>
        </a:p>
      </dgm:t>
    </dgm:pt>
    <dgm:pt modelId="{E6D757A0-9F86-4696-A75F-88C29F1DEA1E}" type="pres">
      <dgm:prSet presAssocID="{6F37B7D1-B59C-4369-BACA-DA81A44FEE6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90BD55-FA05-4BDA-89F4-3AB0D806BFA7}" type="pres">
      <dgm:prSet presAssocID="{6F37B7D1-B59C-4369-BACA-DA81A44FEE63}" presName="centerTile" presStyleLbl="fgShp" presStyleIdx="0" presStyleCnt="1" custScaleX="161111" custScaleY="15652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5DE8F68-61F8-44AB-A4B5-B3DECDDBC5AD}" type="presOf" srcId="{60B435E4-97B1-429A-ADD7-FE3BCA2B9C91}" destId="{9D90BD55-FA05-4BDA-89F4-3AB0D806BFA7}" srcOrd="0" destOrd="0" presId="urn:microsoft.com/office/officeart/2005/8/layout/matrix1"/>
    <dgm:cxn modelId="{3550E19F-D5A4-4E4A-8D0F-05A58E8FD537}" type="presOf" srcId="{05C61E06-8C0C-4D89-A8EA-1D5F3EBE74C7}" destId="{B606A41C-C85F-455C-A32A-125CF34B8AFA}" srcOrd="0" destOrd="0" presId="urn:microsoft.com/office/officeart/2005/8/layout/matrix1"/>
    <dgm:cxn modelId="{C557C229-C902-4D76-9FE4-1201AB624648}" srcId="{60B435E4-97B1-429A-ADD7-FE3BCA2B9C91}" destId="{A9C56FFE-C063-4B55-B4C5-8328DA9A3E47}" srcOrd="3" destOrd="0" parTransId="{A2313BBB-5F40-4E9E-A7CD-317EABEDBB41}" sibTransId="{ABA7A26B-574C-4D5E-9DA5-E91B6373E3C4}"/>
    <dgm:cxn modelId="{3645C607-6E23-4118-8485-5D3BDA867100}" srcId="{60B435E4-97B1-429A-ADD7-FE3BCA2B9C91}" destId="{0EBA2C7D-689D-4935-B550-7914722CCD3D}" srcOrd="0" destOrd="0" parTransId="{C1038C4A-5FF0-4AE3-A754-D140915B74F3}" sibTransId="{036138E3-0D71-40CD-B1C9-E2B735A11FBE}"/>
    <dgm:cxn modelId="{C1625941-06A0-4D7D-B457-394C6349ABD0}" type="presOf" srcId="{A9C56FFE-C063-4B55-B4C5-8328DA9A3E47}" destId="{E6D757A0-9F86-4696-A75F-88C29F1DEA1E}" srcOrd="1" destOrd="0" presId="urn:microsoft.com/office/officeart/2005/8/layout/matrix1"/>
    <dgm:cxn modelId="{5782534B-BA4A-4D51-9B00-59D0F21FC13A}" type="presOf" srcId="{0EBA2C7D-689D-4935-B550-7914722CCD3D}" destId="{08323E61-E435-4B61-9F93-71CC03AA05BC}" srcOrd="1" destOrd="0" presId="urn:microsoft.com/office/officeart/2005/8/layout/matrix1"/>
    <dgm:cxn modelId="{6643B37E-4959-4BE4-8210-CF5545B2DD2E}" srcId="{6F37B7D1-B59C-4369-BACA-DA81A44FEE63}" destId="{60B435E4-97B1-429A-ADD7-FE3BCA2B9C91}" srcOrd="0" destOrd="0" parTransId="{D7990F19-9B11-428F-BEC6-C03190BAAA96}" sibTransId="{FC83C800-6AEE-4C62-A4B6-AB424D1C55E3}"/>
    <dgm:cxn modelId="{8C0FDE98-6DF9-4AD9-B77B-7DEF42CC688F}" srcId="{60B435E4-97B1-429A-ADD7-FE3BCA2B9C91}" destId="{89B2A743-02B6-4769-AA69-E9CBB3895155}" srcOrd="1" destOrd="0" parTransId="{ECF76425-B038-40B9-82E7-ED2E6F5F046A}" sibTransId="{63666DFD-7D78-4DCE-AAAC-AC8325419347}"/>
    <dgm:cxn modelId="{47CFAFB4-1400-4B29-A754-FFBE5AA25D0C}" type="presOf" srcId="{0EBA2C7D-689D-4935-B550-7914722CCD3D}" destId="{585F3B1F-D98E-4F28-BC1E-D71176DA520A}" srcOrd="0" destOrd="0" presId="urn:microsoft.com/office/officeart/2005/8/layout/matrix1"/>
    <dgm:cxn modelId="{A4A6783B-DE5F-42B9-8D4C-BD268F6F191F}" srcId="{60B435E4-97B1-429A-ADD7-FE3BCA2B9C91}" destId="{05C61E06-8C0C-4D89-A8EA-1D5F3EBE74C7}" srcOrd="2" destOrd="0" parTransId="{72D15E88-E053-4875-B796-B6274ED728C8}" sibTransId="{AE6BE042-A306-4F63-921D-4ED40E54F8E1}"/>
    <dgm:cxn modelId="{4A1DED1A-F2A5-46CC-B77A-2DC471C06458}" type="presOf" srcId="{6F37B7D1-B59C-4369-BACA-DA81A44FEE63}" destId="{2841CBFF-BD0C-4720-A9EC-F0F2205780E1}" srcOrd="0" destOrd="0" presId="urn:microsoft.com/office/officeart/2005/8/layout/matrix1"/>
    <dgm:cxn modelId="{E5F0F970-ECF2-4F9C-A84E-AAF8A62940D6}" type="presOf" srcId="{89B2A743-02B6-4769-AA69-E9CBB3895155}" destId="{B560E455-D898-4282-836E-8EBB43A66686}" srcOrd="0" destOrd="0" presId="urn:microsoft.com/office/officeart/2005/8/layout/matrix1"/>
    <dgm:cxn modelId="{13517366-B095-4ACD-98D6-0E320C6DE031}" type="presOf" srcId="{89B2A743-02B6-4769-AA69-E9CBB3895155}" destId="{31E9FB18-4EC7-4B7A-B487-A49C8942473F}" srcOrd="1" destOrd="0" presId="urn:microsoft.com/office/officeart/2005/8/layout/matrix1"/>
    <dgm:cxn modelId="{8BCDFB3F-E70E-4133-9840-C31DAA941506}" type="presOf" srcId="{A9C56FFE-C063-4B55-B4C5-8328DA9A3E47}" destId="{6C993F33-7E56-454C-832F-E0AA150D29D8}" srcOrd="0" destOrd="0" presId="urn:microsoft.com/office/officeart/2005/8/layout/matrix1"/>
    <dgm:cxn modelId="{5E3D7976-FE8F-4D84-991F-7B0204439497}" type="presOf" srcId="{05C61E06-8C0C-4D89-A8EA-1D5F3EBE74C7}" destId="{FFEAF89F-7572-4BFB-B5A6-97ACA76F02BF}" srcOrd="1" destOrd="0" presId="urn:microsoft.com/office/officeart/2005/8/layout/matrix1"/>
    <dgm:cxn modelId="{C2745670-F2FD-409C-B9DC-F52BDC47EBDC}" type="presParOf" srcId="{2841CBFF-BD0C-4720-A9EC-F0F2205780E1}" destId="{08E1E989-9155-4D16-A666-BC8070E7D647}" srcOrd="0" destOrd="0" presId="urn:microsoft.com/office/officeart/2005/8/layout/matrix1"/>
    <dgm:cxn modelId="{AA07CC49-BF63-4A66-9AD7-0DA856855062}" type="presParOf" srcId="{08E1E989-9155-4D16-A666-BC8070E7D647}" destId="{585F3B1F-D98E-4F28-BC1E-D71176DA520A}" srcOrd="0" destOrd="0" presId="urn:microsoft.com/office/officeart/2005/8/layout/matrix1"/>
    <dgm:cxn modelId="{7E2A5633-07D8-41A9-9D31-34AE56482225}" type="presParOf" srcId="{08E1E989-9155-4D16-A666-BC8070E7D647}" destId="{08323E61-E435-4B61-9F93-71CC03AA05BC}" srcOrd="1" destOrd="0" presId="urn:microsoft.com/office/officeart/2005/8/layout/matrix1"/>
    <dgm:cxn modelId="{1D5F7C63-046A-48B6-A86B-2BB580056A41}" type="presParOf" srcId="{08E1E989-9155-4D16-A666-BC8070E7D647}" destId="{B560E455-D898-4282-836E-8EBB43A66686}" srcOrd="2" destOrd="0" presId="urn:microsoft.com/office/officeart/2005/8/layout/matrix1"/>
    <dgm:cxn modelId="{1E3982DB-284C-407B-B2B2-EC27242437F2}" type="presParOf" srcId="{08E1E989-9155-4D16-A666-BC8070E7D647}" destId="{31E9FB18-4EC7-4B7A-B487-A49C8942473F}" srcOrd="3" destOrd="0" presId="urn:microsoft.com/office/officeart/2005/8/layout/matrix1"/>
    <dgm:cxn modelId="{6D50CDE8-8D1A-4FE5-8F6C-6EA55E2B4C8A}" type="presParOf" srcId="{08E1E989-9155-4D16-A666-BC8070E7D647}" destId="{B606A41C-C85F-455C-A32A-125CF34B8AFA}" srcOrd="4" destOrd="0" presId="urn:microsoft.com/office/officeart/2005/8/layout/matrix1"/>
    <dgm:cxn modelId="{020959B9-9E7D-4AE0-8E9F-30D46FCF0195}" type="presParOf" srcId="{08E1E989-9155-4D16-A666-BC8070E7D647}" destId="{FFEAF89F-7572-4BFB-B5A6-97ACA76F02BF}" srcOrd="5" destOrd="0" presId="urn:microsoft.com/office/officeart/2005/8/layout/matrix1"/>
    <dgm:cxn modelId="{BED3E557-2002-4A6B-8E3A-2013B12BC8EF}" type="presParOf" srcId="{08E1E989-9155-4D16-A666-BC8070E7D647}" destId="{6C993F33-7E56-454C-832F-E0AA150D29D8}" srcOrd="6" destOrd="0" presId="urn:microsoft.com/office/officeart/2005/8/layout/matrix1"/>
    <dgm:cxn modelId="{8AD96E6F-C7E1-4770-A2BA-A54F9226448C}" type="presParOf" srcId="{08E1E989-9155-4D16-A666-BC8070E7D647}" destId="{E6D757A0-9F86-4696-A75F-88C29F1DEA1E}" srcOrd="7" destOrd="0" presId="urn:microsoft.com/office/officeart/2005/8/layout/matrix1"/>
    <dgm:cxn modelId="{C4B2BFC4-801D-47CD-9EF8-657CFA3B311A}" type="presParOf" srcId="{2841CBFF-BD0C-4720-A9EC-F0F2205780E1}" destId="{9D90BD55-FA05-4BDA-89F4-3AB0D806BFA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1C000B-6E26-465E-BE9A-48BF8FF3471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14DFC2-32F0-40D7-A13E-B07861A5ECC3}">
      <dgm:prSet phldrT="[Text]"/>
      <dgm:spPr/>
      <dgm:t>
        <a:bodyPr/>
        <a:lstStyle/>
        <a:p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Emergency Assistance</a:t>
          </a:r>
          <a:endParaRPr lang="en-US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CC3834-E134-41EA-9E27-C8F972BA0E24}" type="parTrans" cxnId="{41B73119-B944-4858-9E58-7D1BABAC14DA}">
      <dgm:prSet/>
      <dgm:spPr/>
      <dgm:t>
        <a:bodyPr/>
        <a:lstStyle/>
        <a:p>
          <a:endParaRPr lang="en-US"/>
        </a:p>
      </dgm:t>
    </dgm:pt>
    <dgm:pt modelId="{97E64EB2-B065-4B30-B5DE-6F24CAFE1EA7}" type="sibTrans" cxnId="{41B73119-B944-4858-9E58-7D1BABAC14DA}">
      <dgm:prSet/>
      <dgm:spPr/>
      <dgm:t>
        <a:bodyPr/>
        <a:lstStyle/>
        <a:p>
          <a:endParaRPr lang="en-US"/>
        </a:p>
      </dgm:t>
    </dgm:pt>
    <dgm:pt modelId="{9E75EFB2-CA45-4029-AE93-C2229BFDC4AA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VOADs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FFD00A-BBED-4F24-A5A7-DC3D9E6B9C32}" type="parTrans" cxnId="{AA19B24B-74E9-4D04-BA32-3FC8F9A39DC8}">
      <dgm:prSet/>
      <dgm:spPr/>
      <dgm:t>
        <a:bodyPr/>
        <a:lstStyle/>
        <a:p>
          <a:endParaRPr lang="en-US"/>
        </a:p>
      </dgm:t>
    </dgm:pt>
    <dgm:pt modelId="{BFD5C70E-7628-43FC-85F4-BA69BED0C17C}" type="sibTrans" cxnId="{AA19B24B-74E9-4D04-BA32-3FC8F9A39DC8}">
      <dgm:prSet/>
      <dgm:spPr/>
      <dgm:t>
        <a:bodyPr/>
        <a:lstStyle/>
        <a:p>
          <a:endParaRPr lang="en-US"/>
        </a:p>
      </dgm:t>
    </dgm:pt>
    <dgm:pt modelId="{E53E14BC-2AEB-4D91-ACA8-9C92ACD591FB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Donation Management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A82E1B-3094-48B3-A1CF-5DCEFE0F0552}" type="parTrans" cxnId="{7B886892-38A6-43BA-BBA3-CE48E5DBE954}">
      <dgm:prSet/>
      <dgm:spPr/>
      <dgm:t>
        <a:bodyPr/>
        <a:lstStyle/>
        <a:p>
          <a:endParaRPr lang="en-US"/>
        </a:p>
      </dgm:t>
    </dgm:pt>
    <dgm:pt modelId="{75A4A57D-29AD-4478-8711-05E915C49DAC}" type="sibTrans" cxnId="{7B886892-38A6-43BA-BBA3-CE48E5DBE954}">
      <dgm:prSet/>
      <dgm:spPr/>
      <dgm:t>
        <a:bodyPr/>
        <a:lstStyle/>
        <a:p>
          <a:endParaRPr lang="en-US"/>
        </a:p>
      </dgm:t>
    </dgm:pt>
    <dgm:pt modelId="{13ADE07C-105F-482A-A7B5-5B5D4E321C77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Evacuations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4FD99F-7959-484D-8EBC-32EE0657EE9A}" type="parTrans" cxnId="{40C4C9F8-F5A0-4F38-930E-462B331AFDCD}">
      <dgm:prSet/>
      <dgm:spPr/>
      <dgm:t>
        <a:bodyPr/>
        <a:lstStyle/>
        <a:p>
          <a:endParaRPr lang="en-US"/>
        </a:p>
      </dgm:t>
    </dgm:pt>
    <dgm:pt modelId="{1F33A710-6ACC-4922-B3D3-4C6F70B63A11}" type="sibTrans" cxnId="{40C4C9F8-F5A0-4F38-930E-462B331AFDCD}">
      <dgm:prSet/>
      <dgm:spPr/>
      <dgm:t>
        <a:bodyPr/>
        <a:lstStyle/>
        <a:p>
          <a:endParaRPr lang="en-US"/>
        </a:p>
      </dgm:t>
    </dgm:pt>
    <dgm:pt modelId="{15E67A62-1EB3-4BAA-B104-2F150C7F6D3F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Pets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14A518-EE3D-4CF7-B1E3-F657312F5C9A}" type="parTrans" cxnId="{62D7AE09-6C64-417E-B2F3-2BD87C896A7D}">
      <dgm:prSet/>
      <dgm:spPr/>
      <dgm:t>
        <a:bodyPr/>
        <a:lstStyle/>
        <a:p>
          <a:endParaRPr lang="en-US"/>
        </a:p>
      </dgm:t>
    </dgm:pt>
    <dgm:pt modelId="{3C356B13-7BA1-4473-B337-1F7A45B48A33}" type="sibTrans" cxnId="{62D7AE09-6C64-417E-B2F3-2BD87C896A7D}">
      <dgm:prSet/>
      <dgm:spPr/>
      <dgm:t>
        <a:bodyPr/>
        <a:lstStyle/>
        <a:p>
          <a:endParaRPr lang="en-US"/>
        </a:p>
      </dgm:t>
    </dgm:pt>
    <dgm:pt modelId="{A5D671C0-E239-4459-809B-279F1BB17DD3}" type="pres">
      <dgm:prSet presAssocID="{AE1C000B-6E26-465E-BE9A-48BF8FF3471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0E6341-D57D-47DE-9482-10CDA06BC0A1}" type="pres">
      <dgm:prSet presAssocID="{AE1C000B-6E26-465E-BE9A-48BF8FF3471C}" presName="matrix" presStyleCnt="0"/>
      <dgm:spPr/>
    </dgm:pt>
    <dgm:pt modelId="{980ED295-2C4B-44A2-9210-A19F7DA3D7AC}" type="pres">
      <dgm:prSet presAssocID="{AE1C000B-6E26-465E-BE9A-48BF8FF3471C}" presName="tile1" presStyleLbl="node1" presStyleIdx="0" presStyleCnt="4"/>
      <dgm:spPr/>
      <dgm:t>
        <a:bodyPr/>
        <a:lstStyle/>
        <a:p>
          <a:endParaRPr lang="en-US"/>
        </a:p>
      </dgm:t>
    </dgm:pt>
    <dgm:pt modelId="{A5E629AE-5631-4121-93E1-DB682B3E75CE}" type="pres">
      <dgm:prSet presAssocID="{AE1C000B-6E26-465E-BE9A-48BF8FF3471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54A3C-3B58-4DC7-B742-8DCD12B67EB6}" type="pres">
      <dgm:prSet presAssocID="{AE1C000B-6E26-465E-BE9A-48BF8FF3471C}" presName="tile2" presStyleLbl="node1" presStyleIdx="1" presStyleCnt="4"/>
      <dgm:spPr/>
      <dgm:t>
        <a:bodyPr/>
        <a:lstStyle/>
        <a:p>
          <a:endParaRPr lang="en-US"/>
        </a:p>
      </dgm:t>
    </dgm:pt>
    <dgm:pt modelId="{1644EA54-BFFE-4B25-B4A7-A3BF965EBB13}" type="pres">
      <dgm:prSet presAssocID="{AE1C000B-6E26-465E-BE9A-48BF8FF3471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1725A4-BF16-4FA0-9382-08EED190E9B3}" type="pres">
      <dgm:prSet presAssocID="{AE1C000B-6E26-465E-BE9A-48BF8FF3471C}" presName="tile3" presStyleLbl="node1" presStyleIdx="2" presStyleCnt="4"/>
      <dgm:spPr/>
      <dgm:t>
        <a:bodyPr/>
        <a:lstStyle/>
        <a:p>
          <a:endParaRPr lang="en-US"/>
        </a:p>
      </dgm:t>
    </dgm:pt>
    <dgm:pt modelId="{6EFFBE3D-BC4E-4F38-9526-2A6FE8BC633C}" type="pres">
      <dgm:prSet presAssocID="{AE1C000B-6E26-465E-BE9A-48BF8FF3471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554749-60DA-4032-B368-A0E1443D39B8}" type="pres">
      <dgm:prSet presAssocID="{AE1C000B-6E26-465E-BE9A-48BF8FF3471C}" presName="tile4" presStyleLbl="node1" presStyleIdx="3" presStyleCnt="4"/>
      <dgm:spPr/>
      <dgm:t>
        <a:bodyPr/>
        <a:lstStyle/>
        <a:p>
          <a:endParaRPr lang="en-US"/>
        </a:p>
      </dgm:t>
    </dgm:pt>
    <dgm:pt modelId="{F0AD4D79-715D-4272-943A-7FAA4A32FEE7}" type="pres">
      <dgm:prSet presAssocID="{AE1C000B-6E26-465E-BE9A-48BF8FF3471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4E9D8E-D759-436B-8ECE-FF7BAE958626}" type="pres">
      <dgm:prSet presAssocID="{AE1C000B-6E26-465E-BE9A-48BF8FF3471C}" presName="centerTile" presStyleLbl="fgShp" presStyleIdx="0" presStyleCnt="1" custScaleX="158333" custScaleY="165000" custLinFactNeighborX="1389" custLinFactNeighborY="1138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AA19B24B-74E9-4D04-BA32-3FC8F9A39DC8}" srcId="{C714DFC2-32F0-40D7-A13E-B07861A5ECC3}" destId="{9E75EFB2-CA45-4029-AE93-C2229BFDC4AA}" srcOrd="0" destOrd="0" parTransId="{50FFD00A-BBED-4F24-A5A7-DC3D9E6B9C32}" sibTransId="{BFD5C70E-7628-43FC-85F4-BA69BED0C17C}"/>
    <dgm:cxn modelId="{05E663E5-5C7E-41A4-A2B5-EECEA6CF3582}" type="presOf" srcId="{9E75EFB2-CA45-4029-AE93-C2229BFDC4AA}" destId="{980ED295-2C4B-44A2-9210-A19F7DA3D7AC}" srcOrd="0" destOrd="0" presId="urn:microsoft.com/office/officeart/2005/8/layout/matrix1"/>
    <dgm:cxn modelId="{33749C31-97FE-400F-9D38-F6A001037781}" type="presOf" srcId="{13ADE07C-105F-482A-A7B5-5B5D4E321C77}" destId="{6EFFBE3D-BC4E-4F38-9526-2A6FE8BC633C}" srcOrd="1" destOrd="0" presId="urn:microsoft.com/office/officeart/2005/8/layout/matrix1"/>
    <dgm:cxn modelId="{41B73119-B944-4858-9E58-7D1BABAC14DA}" srcId="{AE1C000B-6E26-465E-BE9A-48BF8FF3471C}" destId="{C714DFC2-32F0-40D7-A13E-B07861A5ECC3}" srcOrd="0" destOrd="0" parTransId="{F4CC3834-E134-41EA-9E27-C8F972BA0E24}" sibTransId="{97E64EB2-B065-4B30-B5DE-6F24CAFE1EA7}"/>
    <dgm:cxn modelId="{44EF8881-B41C-41CF-B23F-3D6164B238F3}" type="presOf" srcId="{15E67A62-1EB3-4BAA-B104-2F150C7F6D3F}" destId="{BC554749-60DA-4032-B368-A0E1443D39B8}" srcOrd="0" destOrd="0" presId="urn:microsoft.com/office/officeart/2005/8/layout/matrix1"/>
    <dgm:cxn modelId="{DDB243AB-85FC-4C79-B4C0-7E67528E16D5}" type="presOf" srcId="{E53E14BC-2AEB-4D91-ACA8-9C92ACD591FB}" destId="{DE954A3C-3B58-4DC7-B742-8DCD12B67EB6}" srcOrd="0" destOrd="0" presId="urn:microsoft.com/office/officeart/2005/8/layout/matrix1"/>
    <dgm:cxn modelId="{7B886892-38A6-43BA-BBA3-CE48E5DBE954}" srcId="{C714DFC2-32F0-40D7-A13E-B07861A5ECC3}" destId="{E53E14BC-2AEB-4D91-ACA8-9C92ACD591FB}" srcOrd="1" destOrd="0" parTransId="{F0A82E1B-3094-48B3-A1CF-5DCEFE0F0552}" sibTransId="{75A4A57D-29AD-4478-8711-05E915C49DAC}"/>
    <dgm:cxn modelId="{5F9F4970-A2B8-489A-BB43-69DA15516AE9}" type="presOf" srcId="{E53E14BC-2AEB-4D91-ACA8-9C92ACD591FB}" destId="{1644EA54-BFFE-4B25-B4A7-A3BF965EBB13}" srcOrd="1" destOrd="0" presId="urn:microsoft.com/office/officeart/2005/8/layout/matrix1"/>
    <dgm:cxn modelId="{F06739DC-53B3-4CB3-9FA2-FD048CD21D10}" type="presOf" srcId="{15E67A62-1EB3-4BAA-B104-2F150C7F6D3F}" destId="{F0AD4D79-715D-4272-943A-7FAA4A32FEE7}" srcOrd="1" destOrd="0" presId="urn:microsoft.com/office/officeart/2005/8/layout/matrix1"/>
    <dgm:cxn modelId="{0F10F539-140F-41E1-A42F-BDF2AC19FA2B}" type="presOf" srcId="{AE1C000B-6E26-465E-BE9A-48BF8FF3471C}" destId="{A5D671C0-E239-4459-809B-279F1BB17DD3}" srcOrd="0" destOrd="0" presId="urn:microsoft.com/office/officeart/2005/8/layout/matrix1"/>
    <dgm:cxn modelId="{40C4C9F8-F5A0-4F38-930E-462B331AFDCD}" srcId="{C714DFC2-32F0-40D7-A13E-B07861A5ECC3}" destId="{13ADE07C-105F-482A-A7B5-5B5D4E321C77}" srcOrd="2" destOrd="0" parTransId="{8B4FD99F-7959-484D-8EBC-32EE0657EE9A}" sibTransId="{1F33A710-6ACC-4922-B3D3-4C6F70B63A11}"/>
    <dgm:cxn modelId="{85985C4B-BDD5-4FAF-B201-D35BF1731F34}" type="presOf" srcId="{13ADE07C-105F-482A-A7B5-5B5D4E321C77}" destId="{091725A4-BF16-4FA0-9382-08EED190E9B3}" srcOrd="0" destOrd="0" presId="urn:microsoft.com/office/officeart/2005/8/layout/matrix1"/>
    <dgm:cxn modelId="{D5CB7B65-4238-4864-9C7D-F885D612B2C4}" type="presOf" srcId="{9E75EFB2-CA45-4029-AE93-C2229BFDC4AA}" destId="{A5E629AE-5631-4121-93E1-DB682B3E75CE}" srcOrd="1" destOrd="0" presId="urn:microsoft.com/office/officeart/2005/8/layout/matrix1"/>
    <dgm:cxn modelId="{62D7AE09-6C64-417E-B2F3-2BD87C896A7D}" srcId="{C714DFC2-32F0-40D7-A13E-B07861A5ECC3}" destId="{15E67A62-1EB3-4BAA-B104-2F150C7F6D3F}" srcOrd="3" destOrd="0" parTransId="{4714A518-EE3D-4CF7-B1E3-F657312F5C9A}" sibTransId="{3C356B13-7BA1-4473-B337-1F7A45B48A33}"/>
    <dgm:cxn modelId="{56BC0EB0-4614-442F-885B-A2252E7DD303}" type="presOf" srcId="{C714DFC2-32F0-40D7-A13E-B07861A5ECC3}" destId="{BF4E9D8E-D759-436B-8ECE-FF7BAE958626}" srcOrd="0" destOrd="0" presId="urn:microsoft.com/office/officeart/2005/8/layout/matrix1"/>
    <dgm:cxn modelId="{E77DBF57-752C-44E7-9DC9-DCD43C3B3829}" type="presParOf" srcId="{A5D671C0-E239-4459-809B-279F1BB17DD3}" destId="{880E6341-D57D-47DE-9482-10CDA06BC0A1}" srcOrd="0" destOrd="0" presId="urn:microsoft.com/office/officeart/2005/8/layout/matrix1"/>
    <dgm:cxn modelId="{2A3A597F-C41B-434B-ADA8-6148F8C2D62D}" type="presParOf" srcId="{880E6341-D57D-47DE-9482-10CDA06BC0A1}" destId="{980ED295-2C4B-44A2-9210-A19F7DA3D7AC}" srcOrd="0" destOrd="0" presId="urn:microsoft.com/office/officeart/2005/8/layout/matrix1"/>
    <dgm:cxn modelId="{AF8E93B6-690C-44B1-BD30-8570E8ED41F4}" type="presParOf" srcId="{880E6341-D57D-47DE-9482-10CDA06BC0A1}" destId="{A5E629AE-5631-4121-93E1-DB682B3E75CE}" srcOrd="1" destOrd="0" presId="urn:microsoft.com/office/officeart/2005/8/layout/matrix1"/>
    <dgm:cxn modelId="{E496D10A-98BC-4D0F-8C8F-D0BA7A4E9F46}" type="presParOf" srcId="{880E6341-D57D-47DE-9482-10CDA06BC0A1}" destId="{DE954A3C-3B58-4DC7-B742-8DCD12B67EB6}" srcOrd="2" destOrd="0" presId="urn:microsoft.com/office/officeart/2005/8/layout/matrix1"/>
    <dgm:cxn modelId="{F1BFB893-3467-484A-A036-4371EA5D31EA}" type="presParOf" srcId="{880E6341-D57D-47DE-9482-10CDA06BC0A1}" destId="{1644EA54-BFFE-4B25-B4A7-A3BF965EBB13}" srcOrd="3" destOrd="0" presId="urn:microsoft.com/office/officeart/2005/8/layout/matrix1"/>
    <dgm:cxn modelId="{81E428B8-D757-4E72-9843-B2907B57E3FF}" type="presParOf" srcId="{880E6341-D57D-47DE-9482-10CDA06BC0A1}" destId="{091725A4-BF16-4FA0-9382-08EED190E9B3}" srcOrd="4" destOrd="0" presId="urn:microsoft.com/office/officeart/2005/8/layout/matrix1"/>
    <dgm:cxn modelId="{C0826F55-0CEC-4330-BB6E-ECA3AD1BC7B2}" type="presParOf" srcId="{880E6341-D57D-47DE-9482-10CDA06BC0A1}" destId="{6EFFBE3D-BC4E-4F38-9526-2A6FE8BC633C}" srcOrd="5" destOrd="0" presId="urn:microsoft.com/office/officeart/2005/8/layout/matrix1"/>
    <dgm:cxn modelId="{9BDDD71B-C3D7-472F-A502-BE520D16AF6A}" type="presParOf" srcId="{880E6341-D57D-47DE-9482-10CDA06BC0A1}" destId="{BC554749-60DA-4032-B368-A0E1443D39B8}" srcOrd="6" destOrd="0" presId="urn:microsoft.com/office/officeart/2005/8/layout/matrix1"/>
    <dgm:cxn modelId="{57B556D3-53E5-4539-952C-16BE65379146}" type="presParOf" srcId="{880E6341-D57D-47DE-9482-10CDA06BC0A1}" destId="{F0AD4D79-715D-4272-943A-7FAA4A32FEE7}" srcOrd="7" destOrd="0" presId="urn:microsoft.com/office/officeart/2005/8/layout/matrix1"/>
    <dgm:cxn modelId="{2C04F595-5CA0-4214-BDDF-79DCD1144557}" type="presParOf" srcId="{A5D671C0-E239-4459-809B-279F1BB17DD3}" destId="{BF4E9D8E-D759-436B-8ECE-FF7BAE95862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FDC2B5-767E-4DD4-9F83-F328137E67F0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7DF216-B586-40C9-BB8D-4914B27FF61D}">
      <dgm:prSet phldrT="[Text]"/>
      <dgm:spPr/>
      <dgm:t>
        <a:bodyPr/>
        <a:lstStyle/>
        <a:p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Temporary Housing</a:t>
          </a:r>
          <a:endParaRPr lang="en-US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C3F197-1CAA-4910-8967-4E9695C4C204}" type="parTrans" cxnId="{96C1776E-997D-4D54-8A4A-80EC1D66DBDD}">
      <dgm:prSet/>
      <dgm:spPr/>
      <dgm:t>
        <a:bodyPr/>
        <a:lstStyle/>
        <a:p>
          <a:endParaRPr lang="en-US"/>
        </a:p>
      </dgm:t>
    </dgm:pt>
    <dgm:pt modelId="{D89FD6FA-3F75-4080-B331-138215BC83AB}" type="sibTrans" cxnId="{96C1776E-997D-4D54-8A4A-80EC1D66DBDD}">
      <dgm:prSet/>
      <dgm:spPr/>
      <dgm:t>
        <a:bodyPr/>
        <a:lstStyle/>
        <a:p>
          <a:endParaRPr lang="en-US"/>
        </a:p>
      </dgm:t>
    </dgm:pt>
    <dgm:pt modelId="{F9852FF5-ADAF-4F05-980E-6CD15C7014DF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VAL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F923ED-C3F6-4EF3-8507-E41FAE355BA2}" type="parTrans" cxnId="{FB62C050-BFFD-4366-9CC6-CE50804AA935}">
      <dgm:prSet/>
      <dgm:spPr/>
      <dgm:t>
        <a:bodyPr/>
        <a:lstStyle/>
        <a:p>
          <a:endParaRPr lang="en-US"/>
        </a:p>
      </dgm:t>
    </dgm:pt>
    <dgm:pt modelId="{4474CFC0-ABA6-4F8A-BFC9-3DD6ED29B76C}" type="sibTrans" cxnId="{FB62C050-BFFD-4366-9CC6-CE50804AA935}">
      <dgm:prSet/>
      <dgm:spPr/>
      <dgm:t>
        <a:bodyPr/>
        <a:lstStyle/>
        <a:p>
          <a:endParaRPr lang="en-US"/>
        </a:p>
      </dgm:t>
    </dgm:pt>
    <dgm:pt modelId="{F69BBCEA-6E89-45E6-BEE7-1F375E51A329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HHSC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86CF0A-C4F0-4207-B877-B3C9DAAD7D28}" type="parTrans" cxnId="{86EFC472-F58B-4D75-9168-079C722044AE}">
      <dgm:prSet/>
      <dgm:spPr/>
      <dgm:t>
        <a:bodyPr/>
        <a:lstStyle/>
        <a:p>
          <a:endParaRPr lang="en-US"/>
        </a:p>
      </dgm:t>
    </dgm:pt>
    <dgm:pt modelId="{B3873387-6BDA-4FFA-B189-BC92A1701C90}" type="sibTrans" cxnId="{86EFC472-F58B-4D75-9168-079C722044AE}">
      <dgm:prSet/>
      <dgm:spPr/>
      <dgm:t>
        <a:bodyPr/>
        <a:lstStyle/>
        <a:p>
          <a:endParaRPr lang="en-US"/>
        </a:p>
      </dgm:t>
    </dgm:pt>
    <dgm:pt modelId="{9D9A80F3-B784-422D-9ECA-BFC5144561C7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TDHCA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F7EA6D-A62C-44AA-8EC8-8EE2EDBDF8B8}" type="parTrans" cxnId="{BDA61E26-E30F-4281-9B08-DD0CD3EE86F3}">
      <dgm:prSet/>
      <dgm:spPr/>
      <dgm:t>
        <a:bodyPr/>
        <a:lstStyle/>
        <a:p>
          <a:endParaRPr lang="en-US"/>
        </a:p>
      </dgm:t>
    </dgm:pt>
    <dgm:pt modelId="{2F91C576-990A-4C0C-95C5-716DF7BA6AED}" type="sibTrans" cxnId="{BDA61E26-E30F-4281-9B08-DD0CD3EE86F3}">
      <dgm:prSet/>
      <dgm:spPr/>
      <dgm:t>
        <a:bodyPr/>
        <a:lstStyle/>
        <a:p>
          <a:endParaRPr lang="en-US"/>
        </a:p>
      </dgm:t>
    </dgm:pt>
    <dgm:pt modelId="{C5E2945E-9B75-4554-8710-B66EAEA81E95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GLO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EB9F05-1063-4235-8674-B13E361D2799}" type="parTrans" cxnId="{F0ECC11B-EF89-4996-9A6F-DCA730488CFA}">
      <dgm:prSet/>
      <dgm:spPr/>
      <dgm:t>
        <a:bodyPr/>
        <a:lstStyle/>
        <a:p>
          <a:endParaRPr lang="en-US"/>
        </a:p>
      </dgm:t>
    </dgm:pt>
    <dgm:pt modelId="{9CF10E00-9883-4967-9971-0EFA5FF87577}" type="sibTrans" cxnId="{F0ECC11B-EF89-4996-9A6F-DCA730488CFA}">
      <dgm:prSet/>
      <dgm:spPr/>
      <dgm:t>
        <a:bodyPr/>
        <a:lstStyle/>
        <a:p>
          <a:endParaRPr lang="en-US"/>
        </a:p>
      </dgm:t>
    </dgm:pt>
    <dgm:pt modelId="{9EFD2E31-F59E-4D85-A242-005B2D7AA5D7}" type="pres">
      <dgm:prSet presAssocID="{EFFDC2B5-767E-4DD4-9F83-F328137E67F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909846-2DB0-4918-8281-D7A1724408D2}" type="pres">
      <dgm:prSet presAssocID="{EFFDC2B5-767E-4DD4-9F83-F328137E67F0}" presName="matrix" presStyleCnt="0"/>
      <dgm:spPr/>
    </dgm:pt>
    <dgm:pt modelId="{61BC5B2D-1426-4266-AC33-F1A43DFAEB70}" type="pres">
      <dgm:prSet presAssocID="{EFFDC2B5-767E-4DD4-9F83-F328137E67F0}" presName="tile1" presStyleLbl="node1" presStyleIdx="0" presStyleCnt="4"/>
      <dgm:spPr/>
      <dgm:t>
        <a:bodyPr/>
        <a:lstStyle/>
        <a:p>
          <a:endParaRPr lang="en-US"/>
        </a:p>
      </dgm:t>
    </dgm:pt>
    <dgm:pt modelId="{D439573D-E73F-4356-80CF-7F4DEB50BA5B}" type="pres">
      <dgm:prSet presAssocID="{EFFDC2B5-767E-4DD4-9F83-F328137E67F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F4BED-A45B-4A2F-92CC-3118A2AD88E4}" type="pres">
      <dgm:prSet presAssocID="{EFFDC2B5-767E-4DD4-9F83-F328137E67F0}" presName="tile2" presStyleLbl="node1" presStyleIdx="1" presStyleCnt="4"/>
      <dgm:spPr/>
      <dgm:t>
        <a:bodyPr/>
        <a:lstStyle/>
        <a:p>
          <a:endParaRPr lang="en-US"/>
        </a:p>
      </dgm:t>
    </dgm:pt>
    <dgm:pt modelId="{FDE84B3E-2C9E-48CC-AE9A-D8CCDFF91B65}" type="pres">
      <dgm:prSet presAssocID="{EFFDC2B5-767E-4DD4-9F83-F328137E67F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00650E-FDF5-4726-B4CD-DE369CD78F97}" type="pres">
      <dgm:prSet presAssocID="{EFFDC2B5-767E-4DD4-9F83-F328137E67F0}" presName="tile3" presStyleLbl="node1" presStyleIdx="2" presStyleCnt="4" custLinFactNeighborY="1250"/>
      <dgm:spPr/>
      <dgm:t>
        <a:bodyPr/>
        <a:lstStyle/>
        <a:p>
          <a:endParaRPr lang="en-US"/>
        </a:p>
      </dgm:t>
    </dgm:pt>
    <dgm:pt modelId="{E41E270D-6D36-4BD4-A46C-8AA3A3A4819C}" type="pres">
      <dgm:prSet presAssocID="{EFFDC2B5-767E-4DD4-9F83-F328137E67F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0D7C0E-5916-4B18-9155-319963D7F6D3}" type="pres">
      <dgm:prSet presAssocID="{EFFDC2B5-767E-4DD4-9F83-F328137E67F0}" presName="tile4" presStyleLbl="node1" presStyleIdx="3" presStyleCnt="4"/>
      <dgm:spPr/>
      <dgm:t>
        <a:bodyPr/>
        <a:lstStyle/>
        <a:p>
          <a:endParaRPr lang="en-US"/>
        </a:p>
      </dgm:t>
    </dgm:pt>
    <dgm:pt modelId="{27C99137-2EB6-4325-A7EE-4EDEA86D996F}" type="pres">
      <dgm:prSet presAssocID="{EFFDC2B5-767E-4DD4-9F83-F328137E67F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488FE-64CC-47FA-9D71-467BF21E4D46}" type="pres">
      <dgm:prSet presAssocID="{EFFDC2B5-767E-4DD4-9F83-F328137E67F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C0FA30A2-640C-44A6-9D55-1D1900B6A300}" type="presOf" srcId="{C5E2945E-9B75-4554-8710-B66EAEA81E95}" destId="{4A0D7C0E-5916-4B18-9155-319963D7F6D3}" srcOrd="0" destOrd="0" presId="urn:microsoft.com/office/officeart/2005/8/layout/matrix1"/>
    <dgm:cxn modelId="{96C1776E-997D-4D54-8A4A-80EC1D66DBDD}" srcId="{EFFDC2B5-767E-4DD4-9F83-F328137E67F0}" destId="{2F7DF216-B586-40C9-BB8D-4914B27FF61D}" srcOrd="0" destOrd="0" parTransId="{90C3F197-1CAA-4910-8967-4E9695C4C204}" sibTransId="{D89FD6FA-3F75-4080-B331-138215BC83AB}"/>
    <dgm:cxn modelId="{25A82835-2463-419C-894B-3C47009BAAE0}" type="presOf" srcId="{EFFDC2B5-767E-4DD4-9F83-F328137E67F0}" destId="{9EFD2E31-F59E-4D85-A242-005B2D7AA5D7}" srcOrd="0" destOrd="0" presId="urn:microsoft.com/office/officeart/2005/8/layout/matrix1"/>
    <dgm:cxn modelId="{FB62C050-BFFD-4366-9CC6-CE50804AA935}" srcId="{2F7DF216-B586-40C9-BB8D-4914B27FF61D}" destId="{F9852FF5-ADAF-4F05-980E-6CD15C7014DF}" srcOrd="0" destOrd="0" parTransId="{BEF923ED-C3F6-4EF3-8507-E41FAE355BA2}" sibTransId="{4474CFC0-ABA6-4F8A-BFC9-3DD6ED29B76C}"/>
    <dgm:cxn modelId="{5A148392-1075-4E9B-86DB-2E37BAA035CB}" type="presOf" srcId="{9D9A80F3-B784-422D-9ECA-BFC5144561C7}" destId="{E41E270D-6D36-4BD4-A46C-8AA3A3A4819C}" srcOrd="1" destOrd="0" presId="urn:microsoft.com/office/officeart/2005/8/layout/matrix1"/>
    <dgm:cxn modelId="{1E8F61B6-1496-4D5D-B70A-66493EC51474}" type="presOf" srcId="{F69BBCEA-6E89-45E6-BEE7-1F375E51A329}" destId="{FDE84B3E-2C9E-48CC-AE9A-D8CCDFF91B65}" srcOrd="1" destOrd="0" presId="urn:microsoft.com/office/officeart/2005/8/layout/matrix1"/>
    <dgm:cxn modelId="{ABC68DC2-49FB-4F97-8D52-6848F533DD7D}" type="presOf" srcId="{C5E2945E-9B75-4554-8710-B66EAEA81E95}" destId="{27C99137-2EB6-4325-A7EE-4EDEA86D996F}" srcOrd="1" destOrd="0" presId="urn:microsoft.com/office/officeart/2005/8/layout/matrix1"/>
    <dgm:cxn modelId="{7E4183B1-5AF2-46BA-9391-B76F08588018}" type="presOf" srcId="{9D9A80F3-B784-422D-9ECA-BFC5144561C7}" destId="{EE00650E-FDF5-4726-B4CD-DE369CD78F97}" srcOrd="0" destOrd="0" presId="urn:microsoft.com/office/officeart/2005/8/layout/matrix1"/>
    <dgm:cxn modelId="{9959256E-A522-4943-B9AF-FEAC10BB5FA0}" type="presOf" srcId="{F69BBCEA-6E89-45E6-BEE7-1F375E51A329}" destId="{AF1F4BED-A45B-4A2F-92CC-3118A2AD88E4}" srcOrd="0" destOrd="0" presId="urn:microsoft.com/office/officeart/2005/8/layout/matrix1"/>
    <dgm:cxn modelId="{449C6311-9A13-4596-A6E0-D8E399FF1025}" type="presOf" srcId="{F9852FF5-ADAF-4F05-980E-6CD15C7014DF}" destId="{D439573D-E73F-4356-80CF-7F4DEB50BA5B}" srcOrd="1" destOrd="0" presId="urn:microsoft.com/office/officeart/2005/8/layout/matrix1"/>
    <dgm:cxn modelId="{DD590EB2-4CCC-4FAE-9272-3550A30C68AC}" type="presOf" srcId="{2F7DF216-B586-40C9-BB8D-4914B27FF61D}" destId="{4FD488FE-64CC-47FA-9D71-467BF21E4D46}" srcOrd="0" destOrd="0" presId="urn:microsoft.com/office/officeart/2005/8/layout/matrix1"/>
    <dgm:cxn modelId="{39D0D680-CC6F-4787-8BE0-EFF4B0093E40}" type="presOf" srcId="{F9852FF5-ADAF-4F05-980E-6CD15C7014DF}" destId="{61BC5B2D-1426-4266-AC33-F1A43DFAEB70}" srcOrd="0" destOrd="0" presId="urn:microsoft.com/office/officeart/2005/8/layout/matrix1"/>
    <dgm:cxn modelId="{BDA61E26-E30F-4281-9B08-DD0CD3EE86F3}" srcId="{2F7DF216-B586-40C9-BB8D-4914B27FF61D}" destId="{9D9A80F3-B784-422D-9ECA-BFC5144561C7}" srcOrd="2" destOrd="0" parTransId="{B4F7EA6D-A62C-44AA-8EC8-8EE2EDBDF8B8}" sibTransId="{2F91C576-990A-4C0C-95C5-716DF7BA6AED}"/>
    <dgm:cxn modelId="{86EFC472-F58B-4D75-9168-079C722044AE}" srcId="{2F7DF216-B586-40C9-BB8D-4914B27FF61D}" destId="{F69BBCEA-6E89-45E6-BEE7-1F375E51A329}" srcOrd="1" destOrd="0" parTransId="{8F86CF0A-C4F0-4207-B877-B3C9DAAD7D28}" sibTransId="{B3873387-6BDA-4FFA-B189-BC92A1701C90}"/>
    <dgm:cxn modelId="{F0ECC11B-EF89-4996-9A6F-DCA730488CFA}" srcId="{2F7DF216-B586-40C9-BB8D-4914B27FF61D}" destId="{C5E2945E-9B75-4554-8710-B66EAEA81E95}" srcOrd="3" destOrd="0" parTransId="{11EB9F05-1063-4235-8674-B13E361D2799}" sibTransId="{9CF10E00-9883-4967-9971-0EFA5FF87577}"/>
    <dgm:cxn modelId="{C5B7B678-E891-4FC0-87B4-CAD0E59A9206}" type="presParOf" srcId="{9EFD2E31-F59E-4D85-A242-005B2D7AA5D7}" destId="{18909846-2DB0-4918-8281-D7A1724408D2}" srcOrd="0" destOrd="0" presId="urn:microsoft.com/office/officeart/2005/8/layout/matrix1"/>
    <dgm:cxn modelId="{E6CDE7BB-5285-4B97-8A0A-CD4E29FD165B}" type="presParOf" srcId="{18909846-2DB0-4918-8281-D7A1724408D2}" destId="{61BC5B2D-1426-4266-AC33-F1A43DFAEB70}" srcOrd="0" destOrd="0" presId="urn:microsoft.com/office/officeart/2005/8/layout/matrix1"/>
    <dgm:cxn modelId="{C9B06672-B9D2-4219-992A-E963C6B5BBE2}" type="presParOf" srcId="{18909846-2DB0-4918-8281-D7A1724408D2}" destId="{D439573D-E73F-4356-80CF-7F4DEB50BA5B}" srcOrd="1" destOrd="0" presId="urn:microsoft.com/office/officeart/2005/8/layout/matrix1"/>
    <dgm:cxn modelId="{95AA9425-F1DE-4645-B2CF-9B8052AD6A8A}" type="presParOf" srcId="{18909846-2DB0-4918-8281-D7A1724408D2}" destId="{AF1F4BED-A45B-4A2F-92CC-3118A2AD88E4}" srcOrd="2" destOrd="0" presId="urn:microsoft.com/office/officeart/2005/8/layout/matrix1"/>
    <dgm:cxn modelId="{3FF785DA-B9E5-42C6-9AF7-84818447699A}" type="presParOf" srcId="{18909846-2DB0-4918-8281-D7A1724408D2}" destId="{FDE84B3E-2C9E-48CC-AE9A-D8CCDFF91B65}" srcOrd="3" destOrd="0" presId="urn:microsoft.com/office/officeart/2005/8/layout/matrix1"/>
    <dgm:cxn modelId="{F659C571-57EA-459E-9BF0-861F9B801BF5}" type="presParOf" srcId="{18909846-2DB0-4918-8281-D7A1724408D2}" destId="{EE00650E-FDF5-4726-B4CD-DE369CD78F97}" srcOrd="4" destOrd="0" presId="urn:microsoft.com/office/officeart/2005/8/layout/matrix1"/>
    <dgm:cxn modelId="{02B0460A-C1F1-43A5-9ECC-4A5458AFC030}" type="presParOf" srcId="{18909846-2DB0-4918-8281-D7A1724408D2}" destId="{E41E270D-6D36-4BD4-A46C-8AA3A3A4819C}" srcOrd="5" destOrd="0" presId="urn:microsoft.com/office/officeart/2005/8/layout/matrix1"/>
    <dgm:cxn modelId="{3BEDC3A2-50D5-448E-AF1C-91D6B962AC4D}" type="presParOf" srcId="{18909846-2DB0-4918-8281-D7A1724408D2}" destId="{4A0D7C0E-5916-4B18-9155-319963D7F6D3}" srcOrd="6" destOrd="0" presId="urn:microsoft.com/office/officeart/2005/8/layout/matrix1"/>
    <dgm:cxn modelId="{4F6E5AC1-8670-42BC-912B-4DB5863D59F1}" type="presParOf" srcId="{18909846-2DB0-4918-8281-D7A1724408D2}" destId="{27C99137-2EB6-4325-A7EE-4EDEA86D996F}" srcOrd="7" destOrd="0" presId="urn:microsoft.com/office/officeart/2005/8/layout/matrix1"/>
    <dgm:cxn modelId="{F1E96369-6DE1-4E6B-9856-D4FB15A4D90D}" type="presParOf" srcId="{9EFD2E31-F59E-4D85-A242-005B2D7AA5D7}" destId="{4FD488FE-64CC-47FA-9D71-467BF21E4D4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AD1FA7-FD91-43EE-8B0B-13E4201E498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4D45CD-D37E-470E-92F6-EDE9C35A1D99}">
      <dgm:prSet phldrT="[Text]"/>
      <dgm:spPr/>
      <dgm:t>
        <a:bodyPr/>
        <a:lstStyle/>
        <a:p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Human Services</a:t>
          </a:r>
          <a:endParaRPr lang="en-US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16CE2E-0CA0-4FBE-91C7-D6993A9B61AD}" type="parTrans" cxnId="{6B30C41E-F0E2-4B00-901B-751AB427B7AC}">
      <dgm:prSet/>
      <dgm:spPr/>
      <dgm:t>
        <a:bodyPr/>
        <a:lstStyle/>
        <a:p>
          <a:endParaRPr lang="en-US"/>
        </a:p>
      </dgm:t>
    </dgm:pt>
    <dgm:pt modelId="{716CDFD7-554B-4C66-BBC4-809D10149A4F}" type="sibTrans" cxnId="{6B30C41E-F0E2-4B00-901B-751AB427B7AC}">
      <dgm:prSet/>
      <dgm:spPr/>
      <dgm:t>
        <a:bodyPr/>
        <a:lstStyle/>
        <a:p>
          <a:endParaRPr lang="en-US"/>
        </a:p>
      </dgm:t>
    </dgm:pt>
    <dgm:pt modelId="{6D682F71-C5C8-4009-A210-78595DC7D967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DSNAP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87AFB3-1C55-4946-80C2-40854148DE2C}" type="parTrans" cxnId="{44826F29-68C8-475F-957C-8BC47F7AF026}">
      <dgm:prSet/>
      <dgm:spPr/>
      <dgm:t>
        <a:bodyPr/>
        <a:lstStyle/>
        <a:p>
          <a:endParaRPr lang="en-US"/>
        </a:p>
      </dgm:t>
    </dgm:pt>
    <dgm:pt modelId="{04D04410-48FF-421F-99EB-6FFB56B905F3}" type="sibTrans" cxnId="{44826F29-68C8-475F-957C-8BC47F7AF026}">
      <dgm:prSet/>
      <dgm:spPr/>
      <dgm:t>
        <a:bodyPr/>
        <a:lstStyle/>
        <a:p>
          <a:endParaRPr lang="en-US"/>
        </a:p>
      </dgm:t>
    </dgm:pt>
    <dgm:pt modelId="{266426D0-6090-42ED-A557-A9428D18E922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DCM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B3535A-EB2E-4FEF-8A91-1BEF7B1880BF}" type="parTrans" cxnId="{CDD29881-E753-48E8-A5CB-3D752F9366BC}">
      <dgm:prSet/>
      <dgm:spPr/>
      <dgm:t>
        <a:bodyPr/>
        <a:lstStyle/>
        <a:p>
          <a:endParaRPr lang="en-US"/>
        </a:p>
      </dgm:t>
    </dgm:pt>
    <dgm:pt modelId="{32F75C77-D473-4955-AF62-FBADD93696F3}" type="sibTrans" cxnId="{CDD29881-E753-48E8-A5CB-3D752F9366BC}">
      <dgm:prSet/>
      <dgm:spPr/>
      <dgm:t>
        <a:bodyPr/>
        <a:lstStyle/>
        <a:p>
          <a:endParaRPr lang="en-US"/>
        </a:p>
      </dgm:t>
    </dgm:pt>
    <dgm:pt modelId="{72E34986-D7E6-4D87-804B-4E40885939E4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Crisis Counseling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A118DE-5317-48CF-9055-CB93F42B050D}" type="parTrans" cxnId="{AFDF2F08-C614-4374-A233-E3C0BE138553}">
      <dgm:prSet/>
      <dgm:spPr/>
      <dgm:t>
        <a:bodyPr/>
        <a:lstStyle/>
        <a:p>
          <a:endParaRPr lang="en-US"/>
        </a:p>
      </dgm:t>
    </dgm:pt>
    <dgm:pt modelId="{14B8194B-25DB-46D7-9FB2-169AF1445785}" type="sibTrans" cxnId="{AFDF2F08-C614-4374-A233-E3C0BE138553}">
      <dgm:prSet/>
      <dgm:spPr/>
      <dgm:t>
        <a:bodyPr/>
        <a:lstStyle/>
        <a:p>
          <a:endParaRPr lang="en-US"/>
        </a:p>
      </dgm:t>
    </dgm:pt>
    <dgm:pt modelId="{101C795F-3F51-46E8-9D44-FCB9695BA4CC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Animal Care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982F71-1BEC-4768-8F2C-9FD5E3D430C8}" type="parTrans" cxnId="{810F31C7-D501-4BE4-8CCB-072BDC18EED8}">
      <dgm:prSet/>
      <dgm:spPr/>
      <dgm:t>
        <a:bodyPr/>
        <a:lstStyle/>
        <a:p>
          <a:endParaRPr lang="en-US"/>
        </a:p>
      </dgm:t>
    </dgm:pt>
    <dgm:pt modelId="{34AE4A6C-B48D-48A8-AB10-0343191B9AEC}" type="sibTrans" cxnId="{810F31C7-D501-4BE4-8CCB-072BDC18EED8}">
      <dgm:prSet/>
      <dgm:spPr/>
      <dgm:t>
        <a:bodyPr/>
        <a:lstStyle/>
        <a:p>
          <a:endParaRPr lang="en-US"/>
        </a:p>
      </dgm:t>
    </dgm:pt>
    <dgm:pt modelId="{A5E78E06-A979-49BF-A175-AB28F513DF27}" type="pres">
      <dgm:prSet presAssocID="{D2AD1FA7-FD91-43EE-8B0B-13E4201E498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6B1CBB-F345-4F15-A525-AB48A8E22661}" type="pres">
      <dgm:prSet presAssocID="{D2AD1FA7-FD91-43EE-8B0B-13E4201E498D}" presName="matrix" presStyleCnt="0"/>
      <dgm:spPr/>
    </dgm:pt>
    <dgm:pt modelId="{7EF4E683-A6D9-43AA-99D3-BF4D7FF0FE78}" type="pres">
      <dgm:prSet presAssocID="{D2AD1FA7-FD91-43EE-8B0B-13E4201E498D}" presName="tile1" presStyleLbl="node1" presStyleIdx="0" presStyleCnt="4"/>
      <dgm:spPr/>
      <dgm:t>
        <a:bodyPr/>
        <a:lstStyle/>
        <a:p>
          <a:endParaRPr lang="en-US"/>
        </a:p>
      </dgm:t>
    </dgm:pt>
    <dgm:pt modelId="{A6A1B431-10A9-4493-B7A7-8299DE5BAFF9}" type="pres">
      <dgm:prSet presAssocID="{D2AD1FA7-FD91-43EE-8B0B-13E4201E498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8D9E31-686B-4951-A634-D04002043342}" type="pres">
      <dgm:prSet presAssocID="{D2AD1FA7-FD91-43EE-8B0B-13E4201E498D}" presName="tile2" presStyleLbl="node1" presStyleIdx="1" presStyleCnt="4"/>
      <dgm:spPr/>
      <dgm:t>
        <a:bodyPr/>
        <a:lstStyle/>
        <a:p>
          <a:endParaRPr lang="en-US"/>
        </a:p>
      </dgm:t>
    </dgm:pt>
    <dgm:pt modelId="{AC3F6528-7D62-47B6-8F3E-2872FD1AB590}" type="pres">
      <dgm:prSet presAssocID="{D2AD1FA7-FD91-43EE-8B0B-13E4201E498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95B46B-33F4-41CA-83A3-3EA76A489D1F}" type="pres">
      <dgm:prSet presAssocID="{D2AD1FA7-FD91-43EE-8B0B-13E4201E498D}" presName="tile3" presStyleLbl="node1" presStyleIdx="2" presStyleCnt="4"/>
      <dgm:spPr/>
      <dgm:t>
        <a:bodyPr/>
        <a:lstStyle/>
        <a:p>
          <a:endParaRPr lang="en-US"/>
        </a:p>
      </dgm:t>
    </dgm:pt>
    <dgm:pt modelId="{1CDC4AF4-70FC-46A6-A380-B4A514668D2A}" type="pres">
      <dgm:prSet presAssocID="{D2AD1FA7-FD91-43EE-8B0B-13E4201E498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E1BF41-8386-43D1-A906-BE5D1AF15614}" type="pres">
      <dgm:prSet presAssocID="{D2AD1FA7-FD91-43EE-8B0B-13E4201E498D}" presName="tile4" presStyleLbl="node1" presStyleIdx="3" presStyleCnt="4"/>
      <dgm:spPr/>
      <dgm:t>
        <a:bodyPr/>
        <a:lstStyle/>
        <a:p>
          <a:endParaRPr lang="en-US"/>
        </a:p>
      </dgm:t>
    </dgm:pt>
    <dgm:pt modelId="{C1A8F0D2-8C17-4991-B0F5-308BCFCC4F4C}" type="pres">
      <dgm:prSet presAssocID="{D2AD1FA7-FD91-43EE-8B0B-13E4201E498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30E997-60F7-4D0C-929F-BBA261FCAB04}" type="pres">
      <dgm:prSet presAssocID="{D2AD1FA7-FD91-43EE-8B0B-13E4201E498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43B1BC79-BD22-445F-9FCB-57BC6A4EE9EA}" type="presOf" srcId="{D2AD1FA7-FD91-43EE-8B0B-13E4201E498D}" destId="{A5E78E06-A979-49BF-A175-AB28F513DF27}" srcOrd="0" destOrd="0" presId="urn:microsoft.com/office/officeart/2005/8/layout/matrix1"/>
    <dgm:cxn modelId="{6B30C41E-F0E2-4B00-901B-751AB427B7AC}" srcId="{D2AD1FA7-FD91-43EE-8B0B-13E4201E498D}" destId="{4F4D45CD-D37E-470E-92F6-EDE9C35A1D99}" srcOrd="0" destOrd="0" parTransId="{AA16CE2E-0CA0-4FBE-91C7-D6993A9B61AD}" sibTransId="{716CDFD7-554B-4C66-BBC4-809D10149A4F}"/>
    <dgm:cxn modelId="{2D4FE900-4CFC-4DDF-AD51-435B163A6C84}" type="presOf" srcId="{72E34986-D7E6-4D87-804B-4E40885939E4}" destId="{0F95B46B-33F4-41CA-83A3-3EA76A489D1F}" srcOrd="0" destOrd="0" presId="urn:microsoft.com/office/officeart/2005/8/layout/matrix1"/>
    <dgm:cxn modelId="{AFDF2F08-C614-4374-A233-E3C0BE138553}" srcId="{4F4D45CD-D37E-470E-92F6-EDE9C35A1D99}" destId="{72E34986-D7E6-4D87-804B-4E40885939E4}" srcOrd="2" destOrd="0" parTransId="{3DA118DE-5317-48CF-9055-CB93F42B050D}" sibTransId="{14B8194B-25DB-46D7-9FB2-169AF1445785}"/>
    <dgm:cxn modelId="{AC2524BE-C69C-45C2-BA77-896FEFE9EF66}" type="presOf" srcId="{6D682F71-C5C8-4009-A210-78595DC7D967}" destId="{A6A1B431-10A9-4493-B7A7-8299DE5BAFF9}" srcOrd="1" destOrd="0" presId="urn:microsoft.com/office/officeart/2005/8/layout/matrix1"/>
    <dgm:cxn modelId="{44826F29-68C8-475F-957C-8BC47F7AF026}" srcId="{4F4D45CD-D37E-470E-92F6-EDE9C35A1D99}" destId="{6D682F71-C5C8-4009-A210-78595DC7D967}" srcOrd="0" destOrd="0" parTransId="{D387AFB3-1C55-4946-80C2-40854148DE2C}" sibTransId="{04D04410-48FF-421F-99EB-6FFB56B905F3}"/>
    <dgm:cxn modelId="{CDD29881-E753-48E8-A5CB-3D752F9366BC}" srcId="{4F4D45CD-D37E-470E-92F6-EDE9C35A1D99}" destId="{266426D0-6090-42ED-A557-A9428D18E922}" srcOrd="1" destOrd="0" parTransId="{70B3535A-EB2E-4FEF-8A91-1BEF7B1880BF}" sibTransId="{32F75C77-D473-4955-AF62-FBADD93696F3}"/>
    <dgm:cxn modelId="{2822067E-5C13-457E-B355-B239BDF89202}" type="presOf" srcId="{72E34986-D7E6-4D87-804B-4E40885939E4}" destId="{1CDC4AF4-70FC-46A6-A380-B4A514668D2A}" srcOrd="1" destOrd="0" presId="urn:microsoft.com/office/officeart/2005/8/layout/matrix1"/>
    <dgm:cxn modelId="{D98F576B-2CCB-41F9-A217-44923160DAFE}" type="presOf" srcId="{101C795F-3F51-46E8-9D44-FCB9695BA4CC}" destId="{C1A8F0D2-8C17-4991-B0F5-308BCFCC4F4C}" srcOrd="1" destOrd="0" presId="urn:microsoft.com/office/officeart/2005/8/layout/matrix1"/>
    <dgm:cxn modelId="{7C66DA2F-80CB-4E94-B996-3B573E22CE82}" type="presOf" srcId="{101C795F-3F51-46E8-9D44-FCB9695BA4CC}" destId="{FEE1BF41-8386-43D1-A906-BE5D1AF15614}" srcOrd="0" destOrd="0" presId="urn:microsoft.com/office/officeart/2005/8/layout/matrix1"/>
    <dgm:cxn modelId="{3DC9A4A1-2294-48C5-838A-CD6AA709C27D}" type="presOf" srcId="{4F4D45CD-D37E-470E-92F6-EDE9C35A1D99}" destId="{9530E997-60F7-4D0C-929F-BBA261FCAB04}" srcOrd="0" destOrd="0" presId="urn:microsoft.com/office/officeart/2005/8/layout/matrix1"/>
    <dgm:cxn modelId="{45D34780-5587-470E-9FEE-4621493345D7}" type="presOf" srcId="{6D682F71-C5C8-4009-A210-78595DC7D967}" destId="{7EF4E683-A6D9-43AA-99D3-BF4D7FF0FE78}" srcOrd="0" destOrd="0" presId="urn:microsoft.com/office/officeart/2005/8/layout/matrix1"/>
    <dgm:cxn modelId="{810F31C7-D501-4BE4-8CCB-072BDC18EED8}" srcId="{4F4D45CD-D37E-470E-92F6-EDE9C35A1D99}" destId="{101C795F-3F51-46E8-9D44-FCB9695BA4CC}" srcOrd="3" destOrd="0" parTransId="{B9982F71-1BEC-4768-8F2C-9FD5E3D430C8}" sibTransId="{34AE4A6C-B48D-48A8-AB10-0343191B9AEC}"/>
    <dgm:cxn modelId="{F01290EC-E938-45AF-AD29-C4275B3667B7}" type="presOf" srcId="{266426D0-6090-42ED-A557-A9428D18E922}" destId="{598D9E31-686B-4951-A634-D04002043342}" srcOrd="0" destOrd="0" presId="urn:microsoft.com/office/officeart/2005/8/layout/matrix1"/>
    <dgm:cxn modelId="{B0F47FA8-6595-44D8-B27F-D58215E7C8EF}" type="presOf" srcId="{266426D0-6090-42ED-A557-A9428D18E922}" destId="{AC3F6528-7D62-47B6-8F3E-2872FD1AB590}" srcOrd="1" destOrd="0" presId="urn:microsoft.com/office/officeart/2005/8/layout/matrix1"/>
    <dgm:cxn modelId="{E871A683-7771-42EF-9A81-D461C02B4CFA}" type="presParOf" srcId="{A5E78E06-A979-49BF-A175-AB28F513DF27}" destId="{4B6B1CBB-F345-4F15-A525-AB48A8E22661}" srcOrd="0" destOrd="0" presId="urn:microsoft.com/office/officeart/2005/8/layout/matrix1"/>
    <dgm:cxn modelId="{503D0077-B47E-4A1C-B1C7-95F0670E48DD}" type="presParOf" srcId="{4B6B1CBB-F345-4F15-A525-AB48A8E22661}" destId="{7EF4E683-A6D9-43AA-99D3-BF4D7FF0FE78}" srcOrd="0" destOrd="0" presId="urn:microsoft.com/office/officeart/2005/8/layout/matrix1"/>
    <dgm:cxn modelId="{03C8E57A-9CEE-41F5-A659-11754A78677C}" type="presParOf" srcId="{4B6B1CBB-F345-4F15-A525-AB48A8E22661}" destId="{A6A1B431-10A9-4493-B7A7-8299DE5BAFF9}" srcOrd="1" destOrd="0" presId="urn:microsoft.com/office/officeart/2005/8/layout/matrix1"/>
    <dgm:cxn modelId="{79FA670A-6A67-48E0-8F9E-4A9612DD51F9}" type="presParOf" srcId="{4B6B1CBB-F345-4F15-A525-AB48A8E22661}" destId="{598D9E31-686B-4951-A634-D04002043342}" srcOrd="2" destOrd="0" presId="urn:microsoft.com/office/officeart/2005/8/layout/matrix1"/>
    <dgm:cxn modelId="{BF5958E2-2B73-4FC0-A8B7-18355B87E66D}" type="presParOf" srcId="{4B6B1CBB-F345-4F15-A525-AB48A8E22661}" destId="{AC3F6528-7D62-47B6-8F3E-2872FD1AB590}" srcOrd="3" destOrd="0" presId="urn:microsoft.com/office/officeart/2005/8/layout/matrix1"/>
    <dgm:cxn modelId="{65266F7B-FD3B-4367-BDB4-280EE6A998AD}" type="presParOf" srcId="{4B6B1CBB-F345-4F15-A525-AB48A8E22661}" destId="{0F95B46B-33F4-41CA-83A3-3EA76A489D1F}" srcOrd="4" destOrd="0" presId="urn:microsoft.com/office/officeart/2005/8/layout/matrix1"/>
    <dgm:cxn modelId="{F6E3B8FF-D059-49F2-9215-5CD65467E368}" type="presParOf" srcId="{4B6B1CBB-F345-4F15-A525-AB48A8E22661}" destId="{1CDC4AF4-70FC-46A6-A380-B4A514668D2A}" srcOrd="5" destOrd="0" presId="urn:microsoft.com/office/officeart/2005/8/layout/matrix1"/>
    <dgm:cxn modelId="{9D5DAF97-EB56-4911-AA02-FCDE08C4D583}" type="presParOf" srcId="{4B6B1CBB-F345-4F15-A525-AB48A8E22661}" destId="{FEE1BF41-8386-43D1-A906-BE5D1AF15614}" srcOrd="6" destOrd="0" presId="urn:microsoft.com/office/officeart/2005/8/layout/matrix1"/>
    <dgm:cxn modelId="{35CBD586-3083-4AE7-8BF8-8266F83CBE19}" type="presParOf" srcId="{4B6B1CBB-F345-4F15-A525-AB48A8E22661}" destId="{C1A8F0D2-8C17-4991-B0F5-308BCFCC4F4C}" srcOrd="7" destOrd="0" presId="urn:microsoft.com/office/officeart/2005/8/layout/matrix1"/>
    <dgm:cxn modelId="{0082A3BF-2CDB-4233-80EF-A4A255603A94}" type="presParOf" srcId="{A5E78E06-A979-49BF-A175-AB28F513DF27}" destId="{9530E997-60F7-4D0C-929F-BBA261FCAB0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7D504A0-B2D6-4549-A079-C06A173CB81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141D9AE3-2847-4817-9F7A-D6AC0A0BD54D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SURPRISES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43B2D4-9700-4F78-8455-50E9EDF8F264}" type="parTrans" cxnId="{6622487F-6105-410C-BADE-8107F30B09FA}">
      <dgm:prSet/>
      <dgm:spPr/>
      <dgm:t>
        <a:bodyPr/>
        <a:lstStyle/>
        <a:p>
          <a:endParaRPr lang="en-US"/>
        </a:p>
      </dgm:t>
    </dgm:pt>
    <dgm:pt modelId="{9CBDCFE2-B939-4C89-B614-B3B911AC03B6}" type="sibTrans" cxnId="{6622487F-6105-410C-BADE-8107F30B09FA}">
      <dgm:prSet/>
      <dgm:spPr/>
      <dgm:t>
        <a:bodyPr/>
        <a:lstStyle/>
        <a:p>
          <a:endParaRPr lang="en-US"/>
        </a:p>
      </dgm:t>
    </dgm:pt>
    <dgm:pt modelId="{8F15C33F-4224-4650-810A-15A13826693D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FLEXIBILITY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060975-7DA6-48C8-AEB7-1AB9D63B6AE4}" type="parTrans" cxnId="{1AFCD03D-AC69-4D69-9685-3AB1CE79D4D5}">
      <dgm:prSet/>
      <dgm:spPr/>
      <dgm:t>
        <a:bodyPr/>
        <a:lstStyle/>
        <a:p>
          <a:endParaRPr lang="en-US"/>
        </a:p>
      </dgm:t>
    </dgm:pt>
    <dgm:pt modelId="{E1B74107-575E-48C2-ADE2-338E9BD6934D}" type="sibTrans" cxnId="{1AFCD03D-AC69-4D69-9685-3AB1CE79D4D5}">
      <dgm:prSet/>
      <dgm:spPr/>
      <dgm:t>
        <a:bodyPr/>
        <a:lstStyle/>
        <a:p>
          <a:endParaRPr lang="en-US"/>
        </a:p>
      </dgm:t>
    </dgm:pt>
    <dgm:pt modelId="{A1082A37-04B7-4E88-94F1-664A062AFABC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CONTACTS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B6E3A4-3951-42CE-85FF-359367A7DEA5}" type="parTrans" cxnId="{243AAD44-15B9-4A53-8DE2-D9E8593EC72E}">
      <dgm:prSet/>
      <dgm:spPr/>
      <dgm:t>
        <a:bodyPr/>
        <a:lstStyle/>
        <a:p>
          <a:endParaRPr lang="en-US"/>
        </a:p>
      </dgm:t>
    </dgm:pt>
    <dgm:pt modelId="{56EE15A7-4798-45E9-9F71-7AC89FF4DE83}" type="sibTrans" cxnId="{243AAD44-15B9-4A53-8DE2-D9E8593EC72E}">
      <dgm:prSet/>
      <dgm:spPr/>
      <dgm:t>
        <a:bodyPr/>
        <a:lstStyle/>
        <a:p>
          <a:endParaRPr lang="en-US"/>
        </a:p>
      </dgm:t>
    </dgm:pt>
    <dgm:pt modelId="{1298A9CC-3A95-48AE-BFAB-40320E780412}" type="pres">
      <dgm:prSet presAssocID="{97D504A0-B2D6-4549-A079-C06A173CB817}" presName="compositeShape" presStyleCnt="0">
        <dgm:presLayoutVars>
          <dgm:dir/>
          <dgm:resizeHandles/>
        </dgm:presLayoutVars>
      </dgm:prSet>
      <dgm:spPr/>
    </dgm:pt>
    <dgm:pt modelId="{BDC61000-4FFC-4EA5-AC1B-A10244399986}" type="pres">
      <dgm:prSet presAssocID="{97D504A0-B2D6-4549-A079-C06A173CB817}" presName="pyramid" presStyleLbl="node1" presStyleIdx="0" presStyleCnt="1" custScaleX="95000" custLinFactNeighborX="8657"/>
      <dgm:spPr/>
    </dgm:pt>
    <dgm:pt modelId="{D79FCD45-758C-4AB1-8DB9-D23E571324ED}" type="pres">
      <dgm:prSet presAssocID="{97D504A0-B2D6-4549-A079-C06A173CB817}" presName="theList" presStyleCnt="0"/>
      <dgm:spPr/>
    </dgm:pt>
    <dgm:pt modelId="{37D843B3-E551-431C-A1B4-A7411D2D1145}" type="pres">
      <dgm:prSet presAssocID="{141D9AE3-2847-4817-9F7A-D6AC0A0BD54D}" presName="aNode" presStyleLbl="fgAcc1" presStyleIdx="0" presStyleCnt="3" custLinFactX="-13462" custLinFactNeighborX="-100000" custLinFactNeighborY="-229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2C1F4B-3A8A-4A7C-99C6-F3F48FD9AC4D}" type="pres">
      <dgm:prSet presAssocID="{141D9AE3-2847-4817-9F7A-D6AC0A0BD54D}" presName="aSpace" presStyleCnt="0"/>
      <dgm:spPr/>
    </dgm:pt>
    <dgm:pt modelId="{F6CF0F47-70EF-4449-8AFD-0FC71162894D}" type="pres">
      <dgm:prSet presAssocID="{8F15C33F-4224-4650-810A-15A13826693D}" presName="aNode" presStyleLbl="fgAcc1" presStyleIdx="1" presStyleCnt="3" custLinFactNeighborX="65385" custLinFactNeighborY="275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DB0899-C685-4E2F-8CE6-037155501B92}" type="pres">
      <dgm:prSet presAssocID="{8F15C33F-4224-4650-810A-15A13826693D}" presName="aSpace" presStyleCnt="0"/>
      <dgm:spPr/>
    </dgm:pt>
    <dgm:pt modelId="{49CD210F-F4B6-4E38-9DF2-03E37BC7F9DF}" type="pres">
      <dgm:prSet presAssocID="{A1082A37-04B7-4E88-94F1-664A062AFABC}" presName="aNode" presStyleLbl="fgAcc1" presStyleIdx="2" presStyleCnt="3" custLinFactX="-53846" custLinFactNeighborX="-100000" custLinFactNeighborY="-486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BF8CC6-9F2B-4280-BF2E-07B6EE1CE8C0}" type="pres">
      <dgm:prSet presAssocID="{A1082A37-04B7-4E88-94F1-664A062AFABC}" presName="aSpace" presStyleCnt="0"/>
      <dgm:spPr/>
    </dgm:pt>
  </dgm:ptLst>
  <dgm:cxnLst>
    <dgm:cxn modelId="{CE196382-7E00-40A9-B0AC-45BA6ADDCA46}" type="presOf" srcId="{97D504A0-B2D6-4549-A079-C06A173CB817}" destId="{1298A9CC-3A95-48AE-BFAB-40320E780412}" srcOrd="0" destOrd="0" presId="urn:microsoft.com/office/officeart/2005/8/layout/pyramid2"/>
    <dgm:cxn modelId="{02DF785B-4A12-474A-B5DA-4D0902894346}" type="presOf" srcId="{8F15C33F-4224-4650-810A-15A13826693D}" destId="{F6CF0F47-70EF-4449-8AFD-0FC71162894D}" srcOrd="0" destOrd="0" presId="urn:microsoft.com/office/officeart/2005/8/layout/pyramid2"/>
    <dgm:cxn modelId="{039DC947-D879-4BE5-B5D0-0D528979EA08}" type="presOf" srcId="{A1082A37-04B7-4E88-94F1-664A062AFABC}" destId="{49CD210F-F4B6-4E38-9DF2-03E37BC7F9DF}" srcOrd="0" destOrd="0" presId="urn:microsoft.com/office/officeart/2005/8/layout/pyramid2"/>
    <dgm:cxn modelId="{243AAD44-15B9-4A53-8DE2-D9E8593EC72E}" srcId="{97D504A0-B2D6-4549-A079-C06A173CB817}" destId="{A1082A37-04B7-4E88-94F1-664A062AFABC}" srcOrd="2" destOrd="0" parTransId="{18B6E3A4-3951-42CE-85FF-359367A7DEA5}" sibTransId="{56EE15A7-4798-45E9-9F71-7AC89FF4DE83}"/>
    <dgm:cxn modelId="{1AFCD03D-AC69-4D69-9685-3AB1CE79D4D5}" srcId="{97D504A0-B2D6-4549-A079-C06A173CB817}" destId="{8F15C33F-4224-4650-810A-15A13826693D}" srcOrd="1" destOrd="0" parTransId="{BE060975-7DA6-48C8-AEB7-1AB9D63B6AE4}" sibTransId="{E1B74107-575E-48C2-ADE2-338E9BD6934D}"/>
    <dgm:cxn modelId="{6622487F-6105-410C-BADE-8107F30B09FA}" srcId="{97D504A0-B2D6-4549-A079-C06A173CB817}" destId="{141D9AE3-2847-4817-9F7A-D6AC0A0BD54D}" srcOrd="0" destOrd="0" parTransId="{3743B2D4-9700-4F78-8455-50E9EDF8F264}" sibTransId="{9CBDCFE2-B939-4C89-B614-B3B911AC03B6}"/>
    <dgm:cxn modelId="{081E52BD-41F3-437C-9F7E-4CF3B9AD6736}" type="presOf" srcId="{141D9AE3-2847-4817-9F7A-D6AC0A0BD54D}" destId="{37D843B3-E551-431C-A1B4-A7411D2D1145}" srcOrd="0" destOrd="0" presId="urn:microsoft.com/office/officeart/2005/8/layout/pyramid2"/>
    <dgm:cxn modelId="{7275AE24-EC1A-4DA7-8416-E4C64CE1ABE7}" type="presParOf" srcId="{1298A9CC-3A95-48AE-BFAB-40320E780412}" destId="{BDC61000-4FFC-4EA5-AC1B-A10244399986}" srcOrd="0" destOrd="0" presId="urn:microsoft.com/office/officeart/2005/8/layout/pyramid2"/>
    <dgm:cxn modelId="{B74B0CB6-0866-4D9C-B602-B45BB7CE9616}" type="presParOf" srcId="{1298A9CC-3A95-48AE-BFAB-40320E780412}" destId="{D79FCD45-758C-4AB1-8DB9-D23E571324ED}" srcOrd="1" destOrd="0" presId="urn:microsoft.com/office/officeart/2005/8/layout/pyramid2"/>
    <dgm:cxn modelId="{4EFA6BC2-7EF8-43EB-9DB5-B2C1ECE6F7B4}" type="presParOf" srcId="{D79FCD45-758C-4AB1-8DB9-D23E571324ED}" destId="{37D843B3-E551-431C-A1B4-A7411D2D1145}" srcOrd="0" destOrd="0" presId="urn:microsoft.com/office/officeart/2005/8/layout/pyramid2"/>
    <dgm:cxn modelId="{FFF38C1F-FF62-4147-BA51-7B171DB0AD74}" type="presParOf" srcId="{D79FCD45-758C-4AB1-8DB9-D23E571324ED}" destId="{162C1F4B-3A8A-4A7C-99C6-F3F48FD9AC4D}" srcOrd="1" destOrd="0" presId="urn:microsoft.com/office/officeart/2005/8/layout/pyramid2"/>
    <dgm:cxn modelId="{7060581D-5D74-463F-B429-57AF4F83BED3}" type="presParOf" srcId="{D79FCD45-758C-4AB1-8DB9-D23E571324ED}" destId="{F6CF0F47-70EF-4449-8AFD-0FC71162894D}" srcOrd="2" destOrd="0" presId="urn:microsoft.com/office/officeart/2005/8/layout/pyramid2"/>
    <dgm:cxn modelId="{AE3DFB26-C180-43C9-811C-BEF41BAA3FF6}" type="presParOf" srcId="{D79FCD45-758C-4AB1-8DB9-D23E571324ED}" destId="{1BDB0899-C685-4E2F-8CE6-037155501B92}" srcOrd="3" destOrd="0" presId="urn:microsoft.com/office/officeart/2005/8/layout/pyramid2"/>
    <dgm:cxn modelId="{7823977E-3389-4C7D-8787-9D04F8DD8D17}" type="presParOf" srcId="{D79FCD45-758C-4AB1-8DB9-D23E571324ED}" destId="{49CD210F-F4B6-4E38-9DF2-03E37BC7F9DF}" srcOrd="4" destOrd="0" presId="urn:microsoft.com/office/officeart/2005/8/layout/pyramid2"/>
    <dgm:cxn modelId="{BC6F102C-602F-4735-A1C9-B70C8A9CA1B3}" type="presParOf" srcId="{D79FCD45-758C-4AB1-8DB9-D23E571324ED}" destId="{AFBF8CC6-9F2B-4280-BF2E-07B6EE1CE8C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046EF-E19D-431F-A0D4-590C668977CD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98227-1E73-41D5-A361-624FCA073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9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31860-C2A6-4771-872B-2749E28C13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36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31860-C2A6-4771-872B-2749E28C13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70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31860-C2A6-4771-872B-2749E28C13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03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31860-C2A6-4771-872B-2749E28C13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78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8213-7CFA-4AC1-A0C0-9E60595E551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8A62-31B5-45F6-B3F2-2B6DDAF19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6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8213-7CFA-4AC1-A0C0-9E60595E551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8A62-31B5-45F6-B3F2-2B6DDAF19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9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8213-7CFA-4AC1-A0C0-9E60595E551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8A62-31B5-45F6-B3F2-2B6DDAF19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2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8213-7CFA-4AC1-A0C0-9E60595E551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8A62-31B5-45F6-B3F2-2B6DDAF19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3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8213-7CFA-4AC1-A0C0-9E60595E551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8A62-31B5-45F6-B3F2-2B6DDAF19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4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8213-7CFA-4AC1-A0C0-9E60595E551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8A62-31B5-45F6-B3F2-2B6DDAF19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1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8213-7CFA-4AC1-A0C0-9E60595E551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8A62-31B5-45F6-B3F2-2B6DDAF19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5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8213-7CFA-4AC1-A0C0-9E60595E551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8A62-31B5-45F6-B3F2-2B6DDAF19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9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8213-7CFA-4AC1-A0C0-9E60595E551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8A62-31B5-45F6-B3F2-2B6DDAF19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3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8213-7CFA-4AC1-A0C0-9E60595E551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8A62-31B5-45F6-B3F2-2B6DDAF19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8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8213-7CFA-4AC1-A0C0-9E60595E551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8A62-31B5-45F6-B3F2-2B6DDAF19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6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98213-7CFA-4AC1-A0C0-9E60595E551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F8A62-31B5-45F6-B3F2-2B6DDAF19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3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PowerPoint_Presentation1.pptx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598" y="228600"/>
            <a:ext cx="43220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TEXAS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56999" y="1787005"/>
            <a:ext cx="283000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ESF 6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0445"/>
            <a:ext cx="9144000" cy="3747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01538557"/>
              </p:ext>
            </p:extLst>
          </p:nvPr>
        </p:nvGraphicFramePr>
        <p:xfrm>
          <a:off x="0" y="152400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060062" y="4724400"/>
            <a:ext cx="701634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Key to Surviving in 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Mass Care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890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76200"/>
            <a:ext cx="1867875" cy="1600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0650" y="228600"/>
            <a:ext cx="4231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KNOW  TEXAS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73569535"/>
              </p:ext>
            </p:extLst>
          </p:nvPr>
        </p:nvGraphicFramePr>
        <p:xfrm>
          <a:off x="838200" y="1295400"/>
          <a:ext cx="6096000" cy="4857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7589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0"/>
            <a:ext cx="7924800" cy="5334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15613" y="5698355"/>
            <a:ext cx="4062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254  Counties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303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975462"/>
              </p:ext>
            </p:extLst>
          </p:nvPr>
        </p:nvGraphicFramePr>
        <p:xfrm>
          <a:off x="304800" y="304800"/>
          <a:ext cx="8686800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resentation" r:id="rId5" imgW="4570388" imgH="3427437" progId="PowerPoint.Show.12">
                  <p:embed/>
                </p:oleObj>
              </mc:Choice>
              <mc:Fallback>
                <p:oleObj name="Presentation" r:id="rId5" imgW="4570388" imgH="3427437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304800"/>
                        <a:ext cx="8686800" cy="609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339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98215125"/>
              </p:ext>
            </p:extLst>
          </p:nvPr>
        </p:nvGraphicFramePr>
        <p:xfrm>
          <a:off x="1600200" y="2438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228600"/>
            <a:ext cx="899859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PRIMARY ESF-6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OBJECTIVES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761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47183169"/>
              </p:ext>
            </p:extLst>
          </p:nvPr>
        </p:nvGraphicFramePr>
        <p:xfrm>
          <a:off x="0" y="-152400"/>
          <a:ext cx="9144000" cy="701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322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6338179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49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0838613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671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738138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001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9C5296AA4CB44AAC993CF3D2FFA90A" ma:contentTypeVersion="0" ma:contentTypeDescription="Create a new document." ma:contentTypeScope="" ma:versionID="aca7f2fccd4ea3c50fbd5cd04c7b52cc">
  <xsd:schema xmlns:xsd="http://www.w3.org/2001/XMLSchema" xmlns:xs="http://www.w3.org/2001/XMLSchema" xmlns:p="http://schemas.microsoft.com/office/2006/metadata/properties" xmlns:ns2="9383fe21-241c-4b58-a6fa-ef802baabd5f" targetNamespace="http://schemas.microsoft.com/office/2006/metadata/properties" ma:root="true" ma:fieldsID="aa856dbb0ad6a99fea3cb64e1314eb2c" ns2:_="">
    <xsd:import namespace="9383fe21-241c-4b58-a6fa-ef802baabd5f"/>
    <xsd:element name="properties">
      <xsd:complexType>
        <xsd:sequence>
          <xsd:element name="documentManagement">
            <xsd:complexType>
              <xsd:all>
                <xsd:element ref="ns2:Own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3fe21-241c-4b58-a6fa-ef802baabd5f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Owner" ma:list="UserInfo" ma:SharePointGroup="0" ma:internalName="Owner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9383fe21-241c-4b58-a6fa-ef802baabd5f">
      <UserInfo>
        <DisplayName/>
        <AccountId xsi:nil="true"/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D68DB023-4608-458B-9FCE-CF7A1D3142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83fe21-241c-4b58-a6fa-ef802baabd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FF06D7-DD32-4614-A4E5-18C463474D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8137F9-A434-4507-99F7-4A88E85D5050}">
  <ds:schemaRefs>
    <ds:schemaRef ds:uri="http://schemas.microsoft.com/office/infopath/2007/PartnerControls"/>
    <ds:schemaRef ds:uri="http://purl.org/dc/dcmitype/"/>
    <ds:schemaRef ds:uri="http://www.w3.org/XML/1998/namespace"/>
    <ds:schemaRef ds:uri="http://schemas.microsoft.com/office/2006/metadata/properties"/>
    <ds:schemaRef ds:uri="9383fe21-241c-4b58-a6fa-ef802baabd5f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81</Words>
  <Application>Microsoft Office PowerPoint</Application>
  <PresentationFormat>On-screen Show (4:3)</PresentationFormat>
  <Paragraphs>49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Texas DPS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Shine, Larry</dc:creator>
  <cp:lastModifiedBy>Dayries, Christina</cp:lastModifiedBy>
  <cp:revision>9</cp:revision>
  <dcterms:created xsi:type="dcterms:W3CDTF">2018-03-19T15:22:08Z</dcterms:created>
  <dcterms:modified xsi:type="dcterms:W3CDTF">2018-04-02T13:35:05Z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0x010100CB9C5296AA4CB44AAC993CF3D2FFA90A</vt:lpwstr>
  </property>
</Properties>
</file>