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8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9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0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1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3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4.xml" ContentType="application/vnd.openxmlformats-officedocument.theme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5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16.xml" ContentType="application/vnd.openxmlformats-officedocument.theme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theme/theme17.xml" ContentType="application/vnd.openxmlformats-officedocument.theme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18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theme/theme19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20.xml" ContentType="application/vnd.openxmlformats-officedocument.theme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theme/theme21.xml" ContentType="application/vnd.openxmlformats-officedocument.theme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theme/theme22.xml" ContentType="application/vnd.openxmlformats-officedocument.theme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theme/theme23.xml" ContentType="application/vnd.openxmlformats-officedocument.theme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theme/theme2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theme/theme25.xml" ContentType="application/vnd.openxmlformats-officedocument.theme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theme/theme26.xml" ContentType="application/vnd.openxmlformats-officedocument.theme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theme/theme27.xml" ContentType="application/vnd.openxmlformats-officedocument.theme+xml"/>
  <Override PartName="/ppt/theme/theme2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3" r:id="rId2"/>
    <p:sldMasterId id="2147484093" r:id="rId3"/>
    <p:sldMasterId id="2147484107" r:id="rId4"/>
    <p:sldMasterId id="2147484120" r:id="rId5"/>
    <p:sldMasterId id="2147484133" r:id="rId6"/>
    <p:sldMasterId id="2147484147" r:id="rId7"/>
    <p:sldMasterId id="2147484160" r:id="rId8"/>
    <p:sldMasterId id="2147484173" r:id="rId9"/>
    <p:sldMasterId id="2147484187" r:id="rId10"/>
    <p:sldMasterId id="2147484200" r:id="rId11"/>
    <p:sldMasterId id="2147484213" r:id="rId12"/>
    <p:sldMasterId id="2147484227" r:id="rId13"/>
    <p:sldMasterId id="2147484240" r:id="rId14"/>
    <p:sldMasterId id="2147484277" r:id="rId15"/>
    <p:sldMasterId id="2147484291" r:id="rId16"/>
    <p:sldMasterId id="2147484305" r:id="rId17"/>
    <p:sldMasterId id="2147484318" r:id="rId18"/>
    <p:sldMasterId id="2147484331" r:id="rId19"/>
    <p:sldMasterId id="2147484345" r:id="rId20"/>
    <p:sldMasterId id="2147484358" r:id="rId21"/>
    <p:sldMasterId id="2147484371" r:id="rId22"/>
    <p:sldMasterId id="2147484385" r:id="rId23"/>
    <p:sldMasterId id="2147484398" r:id="rId24"/>
    <p:sldMasterId id="2147484411" r:id="rId25"/>
    <p:sldMasterId id="2147484425" r:id="rId26"/>
    <p:sldMasterId id="2147484438" r:id="rId27"/>
  </p:sldMasterIdLst>
  <p:notesMasterIdLst>
    <p:notesMasterId r:id="rId57"/>
  </p:notesMasterIdLst>
  <p:sldIdLst>
    <p:sldId id="339" r:id="rId28"/>
    <p:sldId id="320" r:id="rId29"/>
    <p:sldId id="292" r:id="rId30"/>
    <p:sldId id="450" r:id="rId31"/>
    <p:sldId id="465" r:id="rId32"/>
    <p:sldId id="454" r:id="rId33"/>
    <p:sldId id="466" r:id="rId34"/>
    <p:sldId id="294" r:id="rId35"/>
    <p:sldId id="321" r:id="rId36"/>
    <p:sldId id="460" r:id="rId37"/>
    <p:sldId id="313" r:id="rId38"/>
    <p:sldId id="405" r:id="rId39"/>
    <p:sldId id="476" r:id="rId40"/>
    <p:sldId id="499" r:id="rId41"/>
    <p:sldId id="502" r:id="rId42"/>
    <p:sldId id="503" r:id="rId43"/>
    <p:sldId id="500" r:id="rId44"/>
    <p:sldId id="501" r:id="rId45"/>
    <p:sldId id="297" r:id="rId46"/>
    <p:sldId id="463" r:id="rId47"/>
    <p:sldId id="262" r:id="rId48"/>
    <p:sldId id="419" r:id="rId49"/>
    <p:sldId id="515" r:id="rId50"/>
    <p:sldId id="504" r:id="rId51"/>
    <p:sldId id="513" r:id="rId52"/>
    <p:sldId id="514" r:id="rId53"/>
    <p:sldId id="507" r:id="rId54"/>
    <p:sldId id="511" r:id="rId55"/>
    <p:sldId id="512" r:id="rId56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9900"/>
    <a:srgbClr val="F26516"/>
    <a:srgbClr val="FFFFFF"/>
    <a:srgbClr val="EDF85A"/>
    <a:srgbClr val="B4AB00"/>
    <a:srgbClr val="676970"/>
    <a:srgbClr val="E7F9FF"/>
    <a:srgbClr val="D5F2FF"/>
    <a:srgbClr val="F3F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5205" autoAdjust="0"/>
  </p:normalViewPr>
  <p:slideViewPr>
    <p:cSldViewPr>
      <p:cViewPr varScale="1">
        <p:scale>
          <a:sx n="110" d="100"/>
          <a:sy n="110" d="100"/>
        </p:scale>
        <p:origin x="168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97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048" y="8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2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7.xml"/><Relationship Id="rId42" Type="http://schemas.openxmlformats.org/officeDocument/2006/relationships/slide" Target="slides/slide15.xml"/><Relationship Id="rId47" Type="http://schemas.openxmlformats.org/officeDocument/2006/relationships/slide" Target="slides/slide20.xml"/><Relationship Id="rId50" Type="http://schemas.openxmlformats.org/officeDocument/2006/relationships/slide" Target="slides/slide23.xml"/><Relationship Id="rId55" Type="http://schemas.openxmlformats.org/officeDocument/2006/relationships/slide" Target="slides/slide28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2.xml"/><Relationship Id="rId41" Type="http://schemas.openxmlformats.org/officeDocument/2006/relationships/slide" Target="slides/slide14.xml"/><Relationship Id="rId54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5.xml"/><Relationship Id="rId37" Type="http://schemas.openxmlformats.org/officeDocument/2006/relationships/slide" Target="slides/slide10.xml"/><Relationship Id="rId40" Type="http://schemas.openxmlformats.org/officeDocument/2006/relationships/slide" Target="slides/slide13.xml"/><Relationship Id="rId45" Type="http://schemas.openxmlformats.org/officeDocument/2006/relationships/slide" Target="slides/slide18.xml"/><Relationship Id="rId53" Type="http://schemas.openxmlformats.org/officeDocument/2006/relationships/slide" Target="slides/slide26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1.xml"/><Relationship Id="rId36" Type="http://schemas.openxmlformats.org/officeDocument/2006/relationships/slide" Target="slides/slide9.xml"/><Relationship Id="rId49" Type="http://schemas.openxmlformats.org/officeDocument/2006/relationships/slide" Target="slides/slide22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4.xml"/><Relationship Id="rId44" Type="http://schemas.openxmlformats.org/officeDocument/2006/relationships/slide" Target="slides/slide17.xml"/><Relationship Id="rId52" Type="http://schemas.openxmlformats.org/officeDocument/2006/relationships/slide" Target="slides/slide25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3.xml"/><Relationship Id="rId35" Type="http://schemas.openxmlformats.org/officeDocument/2006/relationships/slide" Target="slides/slide8.xml"/><Relationship Id="rId43" Type="http://schemas.openxmlformats.org/officeDocument/2006/relationships/slide" Target="slides/slide16.xml"/><Relationship Id="rId48" Type="http://schemas.openxmlformats.org/officeDocument/2006/relationships/slide" Target="slides/slide21.xml"/><Relationship Id="rId56" Type="http://schemas.openxmlformats.org/officeDocument/2006/relationships/slide" Target="slides/slide2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6.xml"/><Relationship Id="rId38" Type="http://schemas.openxmlformats.org/officeDocument/2006/relationships/slide" Target="slides/slide11.xml"/><Relationship Id="rId46" Type="http://schemas.openxmlformats.org/officeDocument/2006/relationships/slide" Target="slides/slide19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rgbClr val="CC99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baseline="0" dirty="0">
                <a:solidFill>
                  <a:srgbClr val="CC9900"/>
                </a:solidFill>
              </a:rPr>
              <a:t>What were the Issues?</a:t>
            </a:r>
          </a:p>
        </c:rich>
      </c:tx>
      <c:layout>
        <c:manualLayout>
          <c:xMode val="edge"/>
          <c:yMode val="edge"/>
          <c:x val="0.2939067331930043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rgbClr val="CC99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01-4571-B144-2A9C6C318DB8}"/>
              </c:ext>
            </c:extLst>
          </c:dPt>
          <c:dPt>
            <c:idx val="1"/>
            <c:bubble3D val="0"/>
            <c:spPr>
              <a:solidFill>
                <a:srgbClr val="CC9900"/>
              </a:solidFill>
              <a:ln w="19050">
                <a:solidFill>
                  <a:schemeClr val="accent1">
                    <a:lumMod val="20000"/>
                    <a:lumOff val="8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01-4571-B144-2A9C6C318DB8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01-4571-B144-2A9C6C318DB8}"/>
              </c:ext>
            </c:extLst>
          </c:dPt>
          <c:dPt>
            <c:idx val="3"/>
            <c:bubble3D val="0"/>
            <c:spPr>
              <a:solidFill>
                <a:schemeClr val="accent4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D01-4571-B144-2A9C6C318DB8}"/>
              </c:ext>
            </c:extLst>
          </c:dPt>
          <c:cat>
            <c:strRef>
              <c:f>'Monthly Down Time'!$A$5:$A$7</c:f>
              <c:strCache>
                <c:ptCount val="3"/>
                <c:pt idx="0">
                  <c:v>TELCO</c:v>
                </c:pt>
                <c:pt idx="1">
                  <c:v>POWER</c:v>
                </c:pt>
                <c:pt idx="2">
                  <c:v>EQUIPMENT</c:v>
                </c:pt>
              </c:strCache>
            </c:strRef>
          </c:cat>
          <c:val>
            <c:numRef>
              <c:f>'Monthly Down Time'!$B$5:$B$7</c:f>
              <c:numCache>
                <c:formatCode>General</c:formatCode>
                <c:ptCount val="3"/>
                <c:pt idx="0">
                  <c:v>66</c:v>
                </c:pt>
                <c:pt idx="1">
                  <c:v>28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D01-4571-B144-2A9C6C318D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100" b="1" i="0" u="none" strike="noStrike" kern="1200" baseline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1100" b="1" i="0" u="none" strike="noStrike" kern="1200" baseline="0">
                <a:solidFill>
                  <a:srgbClr val="CC99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11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rgbClr val="FF000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45603674540688E-2"/>
          <c:y val="0.13100442913385826"/>
          <c:w val="0.87970439632545927"/>
          <c:h val="0.799953740157480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May</c:v>
                </c:pt>
                <c:pt idx="1">
                  <c:v>June</c:v>
                </c:pt>
                <c:pt idx="2">
                  <c:v>July</c:v>
                </c:pt>
                <c:pt idx="3">
                  <c:v>Average Downtime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99.6</c:v>
                </c:pt>
                <c:pt idx="1">
                  <c:v>99.62</c:v>
                </c:pt>
                <c:pt idx="2">
                  <c:v>99.66</c:v>
                </c:pt>
                <c:pt idx="3">
                  <c:v>99.63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65-49CD-9BEB-7A82ACB43B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May</c:v>
                </c:pt>
                <c:pt idx="1">
                  <c:v>June</c:v>
                </c:pt>
                <c:pt idx="2">
                  <c:v>July</c:v>
                </c:pt>
                <c:pt idx="3">
                  <c:v>Average Downtime</c:v>
                </c:pt>
              </c:strCache>
            </c:strRef>
          </c:cat>
          <c:val>
            <c:numRef>
              <c:f>Sheet1!$C$2:$C$5</c:f>
            </c:numRef>
          </c:val>
          <c:extLst>
            <c:ext xmlns:c16="http://schemas.microsoft.com/office/drawing/2014/chart" uri="{C3380CC4-5D6E-409C-BE32-E72D297353CC}">
              <c16:uniqueId val="{00000001-8F65-49CD-9BEB-7A82ACB43BE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May</c:v>
                </c:pt>
                <c:pt idx="1">
                  <c:v>June</c:v>
                </c:pt>
                <c:pt idx="2">
                  <c:v>July</c:v>
                </c:pt>
                <c:pt idx="3">
                  <c:v>Average Downtime</c:v>
                </c:pt>
              </c:strCache>
            </c:strRef>
          </c:cat>
          <c:val>
            <c:numRef>
              <c:f>Sheet1!$D$2:$D$5</c:f>
            </c:numRef>
          </c:val>
          <c:extLst>
            <c:ext xmlns:c16="http://schemas.microsoft.com/office/drawing/2014/chart" uri="{C3380CC4-5D6E-409C-BE32-E72D297353CC}">
              <c16:uniqueId val="{00000002-8F65-49CD-9BEB-7A82ACB43BE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16725328"/>
        <c:axId val="416723032"/>
      </c:barChart>
      <c:catAx>
        <c:axId val="41672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FFFCC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723032"/>
        <c:crosses val="autoZero"/>
        <c:auto val="1"/>
        <c:lblAlgn val="ctr"/>
        <c:lblOffset val="100"/>
        <c:noMultiLvlLbl val="0"/>
      </c:catAx>
      <c:valAx>
        <c:axId val="416723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725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svg"/><Relationship Id="rId1" Type="http://schemas.openxmlformats.org/officeDocument/2006/relationships/image" Target="../media/image12.png"/><Relationship Id="rId6" Type="http://schemas.openxmlformats.org/officeDocument/2006/relationships/image" Target="../media/image18.svg"/><Relationship Id="rId5" Type="http://schemas.openxmlformats.org/officeDocument/2006/relationships/image" Target="../media/image14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svg"/><Relationship Id="rId1" Type="http://schemas.openxmlformats.org/officeDocument/2006/relationships/image" Target="../media/image12.png"/><Relationship Id="rId6" Type="http://schemas.openxmlformats.org/officeDocument/2006/relationships/image" Target="../media/image18.svg"/><Relationship Id="rId5" Type="http://schemas.openxmlformats.org/officeDocument/2006/relationships/image" Target="../media/image14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929649-0EA2-4F85-AC91-AD862724B441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8C0B84F-418D-49FC-B520-4F7880A4FDEC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 b="1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Security</a:t>
          </a:r>
          <a:r>
            <a:rPr lang="en-US" sz="1800" b="1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 Groups</a:t>
          </a:r>
        </a:p>
      </dgm:t>
    </dgm:pt>
    <dgm:pt modelId="{88564D1F-623D-45DA-82D7-93BBA6E5AB2C}" type="parTrans" cxnId="{49CE0257-39C9-4212-BC8F-D833DE19566E}">
      <dgm:prSet/>
      <dgm:spPr/>
      <dgm:t>
        <a:bodyPr/>
        <a:lstStyle/>
        <a:p>
          <a:endParaRPr lang="en-US"/>
        </a:p>
      </dgm:t>
    </dgm:pt>
    <dgm:pt modelId="{A39F5705-877E-404B-88B9-22396A2A96BD}" type="sibTrans" cxnId="{49CE0257-39C9-4212-BC8F-D833DE19566E}">
      <dgm:prSet/>
      <dgm:spPr/>
      <dgm:t>
        <a:bodyPr/>
        <a:lstStyle/>
        <a:p>
          <a:endParaRPr lang="en-US"/>
        </a:p>
      </dgm:t>
    </dgm:pt>
    <dgm:pt modelId="{29BBA8C2-5C93-4DFE-AD39-33322EDC47F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     </a:t>
          </a:r>
          <a:r>
            <a:rPr lang="en-US" sz="2000" b="1" dirty="0" smtClean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192</a:t>
          </a:r>
          <a:endParaRPr lang="en-US" sz="2000" b="1" dirty="0">
            <a:solidFill>
              <a:schemeClr val="accent5">
                <a:lumMod val="50000"/>
              </a:schemeClr>
            </a:solidFill>
            <a:latin typeface="Perpetua" panose="02020502060401020303" pitchFamily="18" charset="0"/>
          </a:endParaRPr>
        </a:p>
      </dgm:t>
    </dgm:pt>
    <dgm:pt modelId="{DA792307-BE60-4DDD-BD80-F5B039099034}" type="parTrans" cxnId="{66182C47-25FD-4B57-9A52-8E2E154E1CE2}">
      <dgm:prSet/>
      <dgm:spPr/>
      <dgm:t>
        <a:bodyPr/>
        <a:lstStyle/>
        <a:p>
          <a:endParaRPr lang="en-US"/>
        </a:p>
      </dgm:t>
    </dgm:pt>
    <dgm:pt modelId="{C085F233-CE48-43D6-B23B-4D67F15F446D}" type="sibTrans" cxnId="{66182C47-25FD-4B57-9A52-8E2E154E1CE2}">
      <dgm:prSet/>
      <dgm:spPr/>
      <dgm:t>
        <a:bodyPr/>
        <a:lstStyle/>
        <a:p>
          <a:endParaRPr lang="en-US"/>
        </a:p>
      </dgm:t>
    </dgm:pt>
    <dgm:pt modelId="{DF8840C8-678B-4816-8F7A-975FD17F3F6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Agencies</a:t>
          </a:r>
          <a:r>
            <a:rPr lang="en-US" dirty="0">
              <a:latin typeface="Perpetua" panose="02020502060401020303" pitchFamily="18" charset="0"/>
            </a:rPr>
            <a:t> </a:t>
          </a:r>
        </a:p>
      </dgm:t>
    </dgm:pt>
    <dgm:pt modelId="{38ECF62B-2DD9-49A4-A559-4A9C55E07747}" type="parTrans" cxnId="{5BFC32DF-B465-4EFC-A97A-5A3D92678AFC}">
      <dgm:prSet/>
      <dgm:spPr/>
      <dgm:t>
        <a:bodyPr/>
        <a:lstStyle/>
        <a:p>
          <a:endParaRPr lang="en-US"/>
        </a:p>
      </dgm:t>
    </dgm:pt>
    <dgm:pt modelId="{0ACFA2CD-FC99-4479-B843-347575C2A2B1}" type="sibTrans" cxnId="{5BFC32DF-B465-4EFC-A97A-5A3D92678AFC}">
      <dgm:prSet/>
      <dgm:spPr/>
      <dgm:t>
        <a:bodyPr/>
        <a:lstStyle/>
        <a:p>
          <a:endParaRPr lang="en-US"/>
        </a:p>
      </dgm:t>
    </dgm:pt>
    <dgm:pt modelId="{88ACB95D-AAF9-4571-9217-54015D7274C1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n-US" sz="2000" b="1" dirty="0" smtClean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608</a:t>
          </a:r>
          <a:endParaRPr lang="en-US" sz="2000" b="1" dirty="0">
            <a:solidFill>
              <a:schemeClr val="accent5">
                <a:lumMod val="50000"/>
              </a:schemeClr>
            </a:solidFill>
            <a:latin typeface="Perpetua" panose="02020502060401020303" pitchFamily="18" charset="0"/>
          </a:endParaRPr>
        </a:p>
      </dgm:t>
    </dgm:pt>
    <dgm:pt modelId="{E4976C0F-84C3-419D-85CA-5C45674719D2}" type="parTrans" cxnId="{5EEB6050-EB22-4B7D-8043-FD82A7378107}">
      <dgm:prSet/>
      <dgm:spPr/>
      <dgm:t>
        <a:bodyPr/>
        <a:lstStyle/>
        <a:p>
          <a:endParaRPr lang="en-US"/>
        </a:p>
      </dgm:t>
    </dgm:pt>
    <dgm:pt modelId="{177DFFB5-7AAC-4596-A45F-C82E00D65E5F}" type="sibTrans" cxnId="{5EEB6050-EB22-4B7D-8043-FD82A7378107}">
      <dgm:prSet/>
      <dgm:spPr/>
      <dgm:t>
        <a:bodyPr/>
        <a:lstStyle/>
        <a:p>
          <a:endParaRPr lang="en-US"/>
        </a:p>
      </dgm:t>
    </dgm:pt>
    <dgm:pt modelId="{1DB330BF-6883-469D-827E-75CB53C4BA9D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Talkgroups</a:t>
          </a:r>
        </a:p>
      </dgm:t>
    </dgm:pt>
    <dgm:pt modelId="{8800FAE4-794C-402A-9068-C2126408A9BB}" type="parTrans" cxnId="{4DE6B165-6F63-4B23-A420-DBF265166E67}">
      <dgm:prSet/>
      <dgm:spPr/>
      <dgm:t>
        <a:bodyPr/>
        <a:lstStyle/>
        <a:p>
          <a:endParaRPr lang="en-US"/>
        </a:p>
      </dgm:t>
    </dgm:pt>
    <dgm:pt modelId="{B3F9E5CC-B0B8-4FB5-BA30-BB832EF9DA50}" type="sibTrans" cxnId="{4DE6B165-6F63-4B23-A420-DBF265166E67}">
      <dgm:prSet/>
      <dgm:spPr/>
      <dgm:t>
        <a:bodyPr/>
        <a:lstStyle/>
        <a:p>
          <a:endParaRPr lang="en-US"/>
        </a:p>
      </dgm:t>
    </dgm:pt>
    <dgm:pt modelId="{66D715C4-0BC8-4D1C-8AF5-6D3D9729E6E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 smtClean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       6520</a:t>
          </a:r>
          <a:endParaRPr lang="en-US" sz="2000" b="1" dirty="0">
            <a:solidFill>
              <a:schemeClr val="accent5">
                <a:lumMod val="50000"/>
              </a:schemeClr>
            </a:solidFill>
            <a:latin typeface="Perpetua" panose="02020502060401020303" pitchFamily="18" charset="0"/>
          </a:endParaRPr>
        </a:p>
      </dgm:t>
    </dgm:pt>
    <dgm:pt modelId="{009156F0-F60D-4C61-87CD-5015ED4E8C04}" type="parTrans" cxnId="{45B3DFEE-7E97-44BC-89A7-41DD81057937}">
      <dgm:prSet/>
      <dgm:spPr/>
      <dgm:t>
        <a:bodyPr/>
        <a:lstStyle/>
        <a:p>
          <a:endParaRPr lang="en-US"/>
        </a:p>
      </dgm:t>
    </dgm:pt>
    <dgm:pt modelId="{7FC18CB6-3D17-4389-9525-67DC11076114}" type="sibTrans" cxnId="{45B3DFEE-7E97-44BC-89A7-41DD81057937}">
      <dgm:prSet/>
      <dgm:spPr/>
      <dgm:t>
        <a:bodyPr/>
        <a:lstStyle/>
        <a:p>
          <a:endParaRPr lang="en-US"/>
        </a:p>
      </dgm:t>
    </dgm:pt>
    <dgm:pt modelId="{1E6D94A9-C2D1-408C-BED9-8A12BCA3817D}" type="pres">
      <dgm:prSet presAssocID="{37929649-0EA2-4F85-AC91-AD862724B441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9FEE5B-0DFC-46E8-88F6-BF6A7D3E1468}" type="pres">
      <dgm:prSet presAssocID="{98C0B84F-418D-49FC-B520-4F7880A4FDEC}" presName="compNode" presStyleCnt="0"/>
      <dgm:spPr/>
    </dgm:pt>
    <dgm:pt modelId="{2AD77B80-49CB-4136-B15B-8D1A81285FC0}" type="pres">
      <dgm:prSet presAssocID="{98C0B84F-418D-49FC-B520-4F7880A4FDEC}" presName="iconRect" presStyleLbl="node1" presStyleIdx="0" presStyleCnt="3" custScaleX="108407" custScaleY="104789" custLinFactNeighborX="86036" custLinFactNeighborY="377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"/>
        </a:ext>
      </dgm:extLst>
    </dgm:pt>
    <dgm:pt modelId="{E6E5361F-FB09-4105-848B-5B6B9584DEF9}" type="pres">
      <dgm:prSet presAssocID="{98C0B84F-418D-49FC-B520-4F7880A4FDEC}" presName="iconSpace" presStyleCnt="0"/>
      <dgm:spPr/>
    </dgm:pt>
    <dgm:pt modelId="{CCF8B312-F1D4-4D5F-B268-1379C27612D5}" type="pres">
      <dgm:prSet presAssocID="{98C0B84F-418D-49FC-B520-4F7880A4FDEC}" presName="parTx" presStyleLbl="revTx" presStyleIdx="0" presStyleCnt="6" custScaleX="67002" custScaleY="15835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DFCDFE4-1C02-485E-9061-6024D77C133A}" type="pres">
      <dgm:prSet presAssocID="{98C0B84F-418D-49FC-B520-4F7880A4FDEC}" presName="txSpace" presStyleCnt="0"/>
      <dgm:spPr/>
    </dgm:pt>
    <dgm:pt modelId="{789046AE-0A39-4592-89FB-64A9102EED0C}" type="pres">
      <dgm:prSet presAssocID="{98C0B84F-418D-49FC-B520-4F7880A4FDEC}" presName="desTx" presStyleLbl="revTx" presStyleIdx="1" presStyleCnt="6" custScaleX="43576" custScaleY="172862">
        <dgm:presLayoutVars/>
      </dgm:prSet>
      <dgm:spPr/>
      <dgm:t>
        <a:bodyPr/>
        <a:lstStyle/>
        <a:p>
          <a:endParaRPr lang="en-US"/>
        </a:p>
      </dgm:t>
    </dgm:pt>
    <dgm:pt modelId="{10B59DED-3C64-4460-9103-1501A896C484}" type="pres">
      <dgm:prSet presAssocID="{A39F5705-877E-404B-88B9-22396A2A96BD}" presName="sibTrans" presStyleCnt="0"/>
      <dgm:spPr/>
    </dgm:pt>
    <dgm:pt modelId="{D253E490-4EB7-4F85-B778-9AACD13FE3B2}" type="pres">
      <dgm:prSet presAssocID="{DF8840C8-678B-4816-8F7A-975FD17F3F69}" presName="compNode" presStyleCnt="0"/>
      <dgm:spPr/>
    </dgm:pt>
    <dgm:pt modelId="{63D9FCB6-27F5-402E-BEA8-8A797144EAA3}" type="pres">
      <dgm:prSet presAssocID="{DF8840C8-678B-4816-8F7A-975FD17F3F69}" presName="iconRect" presStyleLbl="node1" presStyleIdx="1" presStyleCnt="3" custLinFactNeighborX="84379" custLinFactNeighborY="6670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ank"/>
        </a:ext>
      </dgm:extLst>
    </dgm:pt>
    <dgm:pt modelId="{D9DBA5B0-FEA0-4882-B5CE-D9CD2512A513}" type="pres">
      <dgm:prSet presAssocID="{DF8840C8-678B-4816-8F7A-975FD17F3F69}" presName="iconSpace" presStyleCnt="0"/>
      <dgm:spPr/>
    </dgm:pt>
    <dgm:pt modelId="{0E922CAA-BE8A-4A77-90A4-DF845747F5B2}" type="pres">
      <dgm:prSet presAssocID="{DF8840C8-678B-4816-8F7A-975FD17F3F69}" presName="parTx" presStyleLbl="revTx" presStyleIdx="2" presStyleCnt="6" custAng="0" custScaleX="48570" custScaleY="92125" custLinFactNeighborX="782" custLinFactNeighborY="-4047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924DA59-836E-496D-93D8-1F8424828803}" type="pres">
      <dgm:prSet presAssocID="{DF8840C8-678B-4816-8F7A-975FD17F3F69}" presName="txSpace" presStyleCnt="0"/>
      <dgm:spPr/>
    </dgm:pt>
    <dgm:pt modelId="{7CE4CA94-CD85-4338-B416-72E4D77EB94C}" type="pres">
      <dgm:prSet presAssocID="{DF8840C8-678B-4816-8F7A-975FD17F3F69}" presName="desTx" presStyleLbl="revTx" presStyleIdx="3" presStyleCnt="6" custScaleX="54512" custScaleY="202822" custLinFactNeighborX="16026" custLinFactNeighborY="15961">
        <dgm:presLayoutVars/>
      </dgm:prSet>
      <dgm:spPr/>
      <dgm:t>
        <a:bodyPr/>
        <a:lstStyle/>
        <a:p>
          <a:endParaRPr lang="en-US"/>
        </a:p>
      </dgm:t>
    </dgm:pt>
    <dgm:pt modelId="{B0322CE4-44C3-473B-A0EF-7A940837A621}" type="pres">
      <dgm:prSet presAssocID="{0ACFA2CD-FC99-4479-B843-347575C2A2B1}" presName="sibTrans" presStyleCnt="0"/>
      <dgm:spPr/>
    </dgm:pt>
    <dgm:pt modelId="{7B3E06D1-C061-4227-A54D-86FC53388552}" type="pres">
      <dgm:prSet presAssocID="{1DB330BF-6883-469D-827E-75CB53C4BA9D}" presName="compNode" presStyleCnt="0"/>
      <dgm:spPr/>
    </dgm:pt>
    <dgm:pt modelId="{BD21A5C0-2B4B-4B62-AFE6-BE7E093B89C5}" type="pres">
      <dgm:prSet presAssocID="{1DB330BF-6883-469D-827E-75CB53C4BA9D}" presName="iconRect" presStyleLbl="node1" presStyleIdx="2" presStyleCnt="3" custLinFactNeighborX="48229" custLinFactNeighborY="-1228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DE5ED4F6-4ABD-49AD-BA55-983D91E88968}" type="pres">
      <dgm:prSet presAssocID="{1DB330BF-6883-469D-827E-75CB53C4BA9D}" presName="iconSpace" presStyleCnt="0"/>
      <dgm:spPr/>
    </dgm:pt>
    <dgm:pt modelId="{B9BF01C2-DF94-40B5-84FD-B139B9B04182}" type="pres">
      <dgm:prSet presAssocID="{1DB330BF-6883-469D-827E-75CB53C4BA9D}" presName="parTx" presStyleLbl="revTx" presStyleIdx="4" presStyleCnt="6" custScaleX="75581" custScaleY="17078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3FF075F-C0FC-4354-B11E-C0A8A3271DCB}" type="pres">
      <dgm:prSet presAssocID="{1DB330BF-6883-469D-827E-75CB53C4BA9D}" presName="txSpace" presStyleCnt="0"/>
      <dgm:spPr/>
    </dgm:pt>
    <dgm:pt modelId="{914824B2-2066-406E-B121-41D6DD0392FD}" type="pres">
      <dgm:prSet presAssocID="{1DB330BF-6883-469D-827E-75CB53C4BA9D}" presName="desTx" presStyleLbl="revTx" presStyleIdx="5" presStyleCnt="6" custScaleX="51295" custScaleY="144991" custLinFactNeighborX="-12143" custLinFactNeighborY="-26638">
        <dgm:presLayoutVars/>
      </dgm:prSet>
      <dgm:spPr/>
      <dgm:t>
        <a:bodyPr/>
        <a:lstStyle/>
        <a:p>
          <a:endParaRPr lang="en-US"/>
        </a:p>
      </dgm:t>
    </dgm:pt>
  </dgm:ptLst>
  <dgm:cxnLst>
    <dgm:cxn modelId="{1CCD4D4F-A602-4A32-B789-CE78EB7416F1}" type="presOf" srcId="{DF8840C8-678B-4816-8F7A-975FD17F3F69}" destId="{0E922CAA-BE8A-4A77-90A4-DF845747F5B2}" srcOrd="0" destOrd="0" presId="urn:microsoft.com/office/officeart/2018/2/layout/IconLabelDescriptionList"/>
    <dgm:cxn modelId="{6056E721-63B5-4A14-BD35-B1A6517DFA66}" type="presOf" srcId="{98C0B84F-418D-49FC-B520-4F7880A4FDEC}" destId="{CCF8B312-F1D4-4D5F-B268-1379C27612D5}" srcOrd="0" destOrd="0" presId="urn:microsoft.com/office/officeart/2018/2/layout/IconLabelDescriptionList"/>
    <dgm:cxn modelId="{4DE6B165-6F63-4B23-A420-DBF265166E67}" srcId="{37929649-0EA2-4F85-AC91-AD862724B441}" destId="{1DB330BF-6883-469D-827E-75CB53C4BA9D}" srcOrd="2" destOrd="0" parTransId="{8800FAE4-794C-402A-9068-C2126408A9BB}" sibTransId="{B3F9E5CC-B0B8-4FB5-BA30-BB832EF9DA50}"/>
    <dgm:cxn modelId="{5BFC32DF-B465-4EFC-A97A-5A3D92678AFC}" srcId="{37929649-0EA2-4F85-AC91-AD862724B441}" destId="{DF8840C8-678B-4816-8F7A-975FD17F3F69}" srcOrd="1" destOrd="0" parTransId="{38ECF62B-2DD9-49A4-A559-4A9C55E07747}" sibTransId="{0ACFA2CD-FC99-4479-B843-347575C2A2B1}"/>
    <dgm:cxn modelId="{49CE0257-39C9-4212-BC8F-D833DE19566E}" srcId="{37929649-0EA2-4F85-AC91-AD862724B441}" destId="{98C0B84F-418D-49FC-B520-4F7880A4FDEC}" srcOrd="0" destOrd="0" parTransId="{88564D1F-623D-45DA-82D7-93BBA6E5AB2C}" sibTransId="{A39F5705-877E-404B-88B9-22396A2A96BD}"/>
    <dgm:cxn modelId="{C133C1A6-8B59-4990-B2C6-3FA0D7332FF9}" type="presOf" srcId="{66D715C4-0BC8-4D1C-8AF5-6D3D9729E6EC}" destId="{914824B2-2066-406E-B121-41D6DD0392FD}" srcOrd="0" destOrd="0" presId="urn:microsoft.com/office/officeart/2018/2/layout/IconLabelDescriptionList"/>
    <dgm:cxn modelId="{6C7D2426-B1C6-434C-A8E1-6D6BF531668A}" type="presOf" srcId="{29BBA8C2-5C93-4DFE-AD39-33322EDC47FA}" destId="{789046AE-0A39-4592-89FB-64A9102EED0C}" srcOrd="0" destOrd="0" presId="urn:microsoft.com/office/officeart/2018/2/layout/IconLabelDescriptionList"/>
    <dgm:cxn modelId="{5EEB6050-EB22-4B7D-8043-FD82A7378107}" srcId="{DF8840C8-678B-4816-8F7A-975FD17F3F69}" destId="{88ACB95D-AAF9-4571-9217-54015D7274C1}" srcOrd="0" destOrd="0" parTransId="{E4976C0F-84C3-419D-85CA-5C45674719D2}" sibTransId="{177DFFB5-7AAC-4596-A45F-C82E00D65E5F}"/>
    <dgm:cxn modelId="{B5B1CCC1-B801-4872-A470-1C6D25AC4071}" type="presOf" srcId="{88ACB95D-AAF9-4571-9217-54015D7274C1}" destId="{7CE4CA94-CD85-4338-B416-72E4D77EB94C}" srcOrd="0" destOrd="0" presId="urn:microsoft.com/office/officeart/2018/2/layout/IconLabelDescriptionList"/>
    <dgm:cxn modelId="{3809BFBA-862D-43C7-90CB-35907218605F}" type="presOf" srcId="{37929649-0EA2-4F85-AC91-AD862724B441}" destId="{1E6D94A9-C2D1-408C-BED9-8A12BCA3817D}" srcOrd="0" destOrd="0" presId="urn:microsoft.com/office/officeart/2018/2/layout/IconLabelDescriptionList"/>
    <dgm:cxn modelId="{66182C47-25FD-4B57-9A52-8E2E154E1CE2}" srcId="{98C0B84F-418D-49FC-B520-4F7880A4FDEC}" destId="{29BBA8C2-5C93-4DFE-AD39-33322EDC47FA}" srcOrd="0" destOrd="0" parTransId="{DA792307-BE60-4DDD-BD80-F5B039099034}" sibTransId="{C085F233-CE48-43D6-B23B-4D67F15F446D}"/>
    <dgm:cxn modelId="{B347E461-C021-4444-85ED-963E00497FE3}" type="presOf" srcId="{1DB330BF-6883-469D-827E-75CB53C4BA9D}" destId="{B9BF01C2-DF94-40B5-84FD-B139B9B04182}" srcOrd="0" destOrd="0" presId="urn:microsoft.com/office/officeart/2018/2/layout/IconLabelDescriptionList"/>
    <dgm:cxn modelId="{45B3DFEE-7E97-44BC-89A7-41DD81057937}" srcId="{1DB330BF-6883-469D-827E-75CB53C4BA9D}" destId="{66D715C4-0BC8-4D1C-8AF5-6D3D9729E6EC}" srcOrd="0" destOrd="0" parTransId="{009156F0-F60D-4C61-87CD-5015ED4E8C04}" sibTransId="{7FC18CB6-3D17-4389-9525-67DC11076114}"/>
    <dgm:cxn modelId="{C7DB9A71-7CC7-4BD6-AA56-FF15B228D0D4}" type="presParOf" srcId="{1E6D94A9-C2D1-408C-BED9-8A12BCA3817D}" destId="{4F9FEE5B-0DFC-46E8-88F6-BF6A7D3E1468}" srcOrd="0" destOrd="0" presId="urn:microsoft.com/office/officeart/2018/2/layout/IconLabelDescriptionList"/>
    <dgm:cxn modelId="{F0279C36-A6E5-4CBF-8630-2FF832EAB82A}" type="presParOf" srcId="{4F9FEE5B-0DFC-46E8-88F6-BF6A7D3E1468}" destId="{2AD77B80-49CB-4136-B15B-8D1A81285FC0}" srcOrd="0" destOrd="0" presId="urn:microsoft.com/office/officeart/2018/2/layout/IconLabelDescriptionList"/>
    <dgm:cxn modelId="{63DD6AF5-206F-42BA-AA9C-BD6B658A7DC9}" type="presParOf" srcId="{4F9FEE5B-0DFC-46E8-88F6-BF6A7D3E1468}" destId="{E6E5361F-FB09-4105-848B-5B6B9584DEF9}" srcOrd="1" destOrd="0" presId="urn:microsoft.com/office/officeart/2018/2/layout/IconLabelDescriptionList"/>
    <dgm:cxn modelId="{02ABAA55-9F78-431A-9C93-1A324BC32B73}" type="presParOf" srcId="{4F9FEE5B-0DFC-46E8-88F6-BF6A7D3E1468}" destId="{CCF8B312-F1D4-4D5F-B268-1379C27612D5}" srcOrd="2" destOrd="0" presId="urn:microsoft.com/office/officeart/2018/2/layout/IconLabelDescriptionList"/>
    <dgm:cxn modelId="{70E472A0-209F-4E9F-A51C-29BAAE7B84BC}" type="presParOf" srcId="{4F9FEE5B-0DFC-46E8-88F6-BF6A7D3E1468}" destId="{DDFCDFE4-1C02-485E-9061-6024D77C133A}" srcOrd="3" destOrd="0" presId="urn:microsoft.com/office/officeart/2018/2/layout/IconLabelDescriptionList"/>
    <dgm:cxn modelId="{8604E333-B36F-4185-9A19-E37BCEE0BC08}" type="presParOf" srcId="{4F9FEE5B-0DFC-46E8-88F6-BF6A7D3E1468}" destId="{789046AE-0A39-4592-89FB-64A9102EED0C}" srcOrd="4" destOrd="0" presId="urn:microsoft.com/office/officeart/2018/2/layout/IconLabelDescriptionList"/>
    <dgm:cxn modelId="{91EA1FAB-BF52-4823-B0B3-271613899115}" type="presParOf" srcId="{1E6D94A9-C2D1-408C-BED9-8A12BCA3817D}" destId="{10B59DED-3C64-4460-9103-1501A896C484}" srcOrd="1" destOrd="0" presId="urn:microsoft.com/office/officeart/2018/2/layout/IconLabelDescriptionList"/>
    <dgm:cxn modelId="{BFC3633A-67BE-48B4-ACD5-1DFC904C4D59}" type="presParOf" srcId="{1E6D94A9-C2D1-408C-BED9-8A12BCA3817D}" destId="{D253E490-4EB7-4F85-B778-9AACD13FE3B2}" srcOrd="2" destOrd="0" presId="urn:microsoft.com/office/officeart/2018/2/layout/IconLabelDescriptionList"/>
    <dgm:cxn modelId="{8032304E-17C4-45F2-AA55-D5034322F9E0}" type="presParOf" srcId="{D253E490-4EB7-4F85-B778-9AACD13FE3B2}" destId="{63D9FCB6-27F5-402E-BEA8-8A797144EAA3}" srcOrd="0" destOrd="0" presId="urn:microsoft.com/office/officeart/2018/2/layout/IconLabelDescriptionList"/>
    <dgm:cxn modelId="{FC2A52D6-58EB-4A6E-8472-23FEE1D087C4}" type="presParOf" srcId="{D253E490-4EB7-4F85-B778-9AACD13FE3B2}" destId="{D9DBA5B0-FEA0-4882-B5CE-D9CD2512A513}" srcOrd="1" destOrd="0" presId="urn:microsoft.com/office/officeart/2018/2/layout/IconLabelDescriptionList"/>
    <dgm:cxn modelId="{5C3CC748-0DF6-4A2F-BFB3-9B8D5257BBDC}" type="presParOf" srcId="{D253E490-4EB7-4F85-B778-9AACD13FE3B2}" destId="{0E922CAA-BE8A-4A77-90A4-DF845747F5B2}" srcOrd="2" destOrd="0" presId="urn:microsoft.com/office/officeart/2018/2/layout/IconLabelDescriptionList"/>
    <dgm:cxn modelId="{C9EBCF7B-2243-4111-8C07-B8DB80AB2208}" type="presParOf" srcId="{D253E490-4EB7-4F85-B778-9AACD13FE3B2}" destId="{1924DA59-836E-496D-93D8-1F8424828803}" srcOrd="3" destOrd="0" presId="urn:microsoft.com/office/officeart/2018/2/layout/IconLabelDescriptionList"/>
    <dgm:cxn modelId="{410C29C8-D098-4AEE-8264-2F490D9D85C4}" type="presParOf" srcId="{D253E490-4EB7-4F85-B778-9AACD13FE3B2}" destId="{7CE4CA94-CD85-4338-B416-72E4D77EB94C}" srcOrd="4" destOrd="0" presId="urn:microsoft.com/office/officeart/2018/2/layout/IconLabelDescriptionList"/>
    <dgm:cxn modelId="{6FDDC924-9C7A-4D16-A1B4-C677049AFE0E}" type="presParOf" srcId="{1E6D94A9-C2D1-408C-BED9-8A12BCA3817D}" destId="{B0322CE4-44C3-473B-A0EF-7A940837A621}" srcOrd="3" destOrd="0" presId="urn:microsoft.com/office/officeart/2018/2/layout/IconLabelDescriptionList"/>
    <dgm:cxn modelId="{C093C9AC-7E3F-42BA-A17A-1BF18225E3B6}" type="presParOf" srcId="{1E6D94A9-C2D1-408C-BED9-8A12BCA3817D}" destId="{7B3E06D1-C061-4227-A54D-86FC53388552}" srcOrd="4" destOrd="0" presId="urn:microsoft.com/office/officeart/2018/2/layout/IconLabelDescriptionList"/>
    <dgm:cxn modelId="{37220416-924E-420C-BB7C-7F7723B8188A}" type="presParOf" srcId="{7B3E06D1-C061-4227-A54D-86FC53388552}" destId="{BD21A5C0-2B4B-4B62-AFE6-BE7E093B89C5}" srcOrd="0" destOrd="0" presId="urn:microsoft.com/office/officeart/2018/2/layout/IconLabelDescriptionList"/>
    <dgm:cxn modelId="{85DBB19B-2DDE-485A-9804-670A3C001B5E}" type="presParOf" srcId="{7B3E06D1-C061-4227-A54D-86FC53388552}" destId="{DE5ED4F6-4ABD-49AD-BA55-983D91E88968}" srcOrd="1" destOrd="0" presId="urn:microsoft.com/office/officeart/2018/2/layout/IconLabelDescriptionList"/>
    <dgm:cxn modelId="{81527215-E2C1-4895-A5A9-2DBB6BAC38EA}" type="presParOf" srcId="{7B3E06D1-C061-4227-A54D-86FC53388552}" destId="{B9BF01C2-DF94-40B5-84FD-B139B9B04182}" srcOrd="2" destOrd="0" presId="urn:microsoft.com/office/officeart/2018/2/layout/IconLabelDescriptionList"/>
    <dgm:cxn modelId="{CB7C1180-C58D-4172-8423-76E14058907E}" type="presParOf" srcId="{7B3E06D1-C061-4227-A54D-86FC53388552}" destId="{C3FF075F-C0FC-4354-B11E-C0A8A3271DCB}" srcOrd="3" destOrd="0" presId="urn:microsoft.com/office/officeart/2018/2/layout/IconLabelDescriptionList"/>
    <dgm:cxn modelId="{241A8936-67E4-4744-80AA-4C723F74F357}" type="presParOf" srcId="{7B3E06D1-C061-4227-A54D-86FC53388552}" destId="{914824B2-2066-406E-B121-41D6DD0392FD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D77B80-49CB-4136-B15B-8D1A81285FC0}">
      <dsp:nvSpPr>
        <dsp:cNvPr id="0" name=""/>
        <dsp:cNvSpPr/>
      </dsp:nvSpPr>
      <dsp:spPr>
        <a:xfrm>
          <a:off x="761996" y="1051702"/>
          <a:ext cx="952414" cy="9206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t="-2000" b="-2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8B312-F1D4-4D5F-B268-1379C27612D5}">
      <dsp:nvSpPr>
        <dsp:cNvPr id="0" name=""/>
        <dsp:cNvSpPr/>
      </dsp:nvSpPr>
      <dsp:spPr>
        <a:xfrm>
          <a:off x="457203" y="1886412"/>
          <a:ext cx="1681854" cy="596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Security</a:t>
          </a:r>
          <a:r>
            <a:rPr lang="en-US" sz="1800" b="1" kern="1200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 Groups</a:t>
          </a:r>
        </a:p>
      </dsp:txBody>
      <dsp:txXfrm>
        <a:off x="457203" y="1886412"/>
        <a:ext cx="1681854" cy="596232"/>
      </dsp:txXfrm>
    </dsp:sp>
    <dsp:sp modelId="{789046AE-0A39-4592-89FB-64A9102EED0C}">
      <dsp:nvSpPr>
        <dsp:cNvPr id="0" name=""/>
        <dsp:cNvSpPr/>
      </dsp:nvSpPr>
      <dsp:spPr>
        <a:xfrm>
          <a:off x="751218" y="2246000"/>
          <a:ext cx="1093825" cy="774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     </a:t>
          </a:r>
          <a:r>
            <a:rPr lang="en-US" sz="2000" b="1" kern="1200" dirty="0" smtClean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192</a:t>
          </a:r>
          <a:endParaRPr lang="en-US" sz="2000" b="1" kern="1200" dirty="0">
            <a:solidFill>
              <a:schemeClr val="accent5">
                <a:lumMod val="50000"/>
              </a:schemeClr>
            </a:solidFill>
            <a:latin typeface="Perpetua" panose="02020502060401020303" pitchFamily="18" charset="0"/>
          </a:endParaRPr>
        </a:p>
      </dsp:txBody>
      <dsp:txXfrm>
        <a:off x="751218" y="2246000"/>
        <a:ext cx="1093825" cy="774071"/>
      </dsp:txXfrm>
    </dsp:sp>
    <dsp:sp modelId="{63D9FCB6-27F5-402E-BEA8-8A797144EAA3}">
      <dsp:nvSpPr>
        <dsp:cNvPr id="0" name=""/>
        <dsp:cNvSpPr/>
      </dsp:nvSpPr>
      <dsp:spPr>
        <a:xfrm>
          <a:off x="3733802" y="1054105"/>
          <a:ext cx="878554" cy="878554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922CAA-BE8A-4A77-90A4-DF845747F5B2}">
      <dsp:nvSpPr>
        <dsp:cNvPr id="0" name=""/>
        <dsp:cNvSpPr/>
      </dsp:nvSpPr>
      <dsp:spPr>
        <a:xfrm>
          <a:off x="3657602" y="1814631"/>
          <a:ext cx="1219182" cy="346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300" kern="1200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Agencies</a:t>
          </a:r>
          <a:r>
            <a:rPr lang="en-US" sz="2300" kern="1200" dirty="0">
              <a:latin typeface="Perpetua" panose="02020502060401020303" pitchFamily="18" charset="0"/>
            </a:rPr>
            <a:t> </a:t>
          </a:r>
        </a:p>
      </dsp:txBody>
      <dsp:txXfrm>
        <a:off x="3657602" y="1814631"/>
        <a:ext cx="1219182" cy="346872"/>
      </dsp:txXfrm>
    </dsp:sp>
    <dsp:sp modelId="{7CE4CA94-CD85-4338-B416-72E4D77EB94C}">
      <dsp:nvSpPr>
        <dsp:cNvPr id="0" name=""/>
        <dsp:cNvSpPr/>
      </dsp:nvSpPr>
      <dsp:spPr>
        <a:xfrm>
          <a:off x="3965674" y="2206334"/>
          <a:ext cx="1368336" cy="908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608</a:t>
          </a:r>
          <a:endParaRPr lang="en-US" sz="2000" b="1" kern="1200" dirty="0">
            <a:solidFill>
              <a:schemeClr val="accent5">
                <a:lumMod val="50000"/>
              </a:schemeClr>
            </a:solidFill>
            <a:latin typeface="Perpetua" panose="02020502060401020303" pitchFamily="18" charset="0"/>
          </a:endParaRPr>
        </a:p>
      </dsp:txBody>
      <dsp:txXfrm>
        <a:off x="3965674" y="2206334"/>
        <a:ext cx="1368336" cy="908231"/>
      </dsp:txXfrm>
    </dsp:sp>
    <dsp:sp modelId="{BD21A5C0-2B4B-4B62-AFE6-BE7E093B89C5}">
      <dsp:nvSpPr>
        <dsp:cNvPr id="0" name=""/>
        <dsp:cNvSpPr/>
      </dsp:nvSpPr>
      <dsp:spPr>
        <a:xfrm>
          <a:off x="6365638" y="1049459"/>
          <a:ext cx="878554" cy="8785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BF01C2-DF94-40B5-84FD-B139B9B04182}">
      <dsp:nvSpPr>
        <dsp:cNvPr id="0" name=""/>
        <dsp:cNvSpPr/>
      </dsp:nvSpPr>
      <dsp:spPr>
        <a:xfrm>
          <a:off x="6248398" y="1883684"/>
          <a:ext cx="1897201" cy="643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2000" kern="1200" dirty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Talkgroups</a:t>
          </a:r>
        </a:p>
      </dsp:txBody>
      <dsp:txXfrm>
        <a:off x="6248398" y="1883684"/>
        <a:ext cx="1897201" cy="643053"/>
      </dsp:txXfrm>
    </dsp:sp>
    <dsp:sp modelId="{914824B2-2066-406E-B121-41D6DD0392FD}">
      <dsp:nvSpPr>
        <dsp:cNvPr id="0" name=""/>
        <dsp:cNvSpPr/>
      </dsp:nvSpPr>
      <dsp:spPr>
        <a:xfrm>
          <a:off x="6248398" y="2209801"/>
          <a:ext cx="1287584" cy="649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50000"/>
                </a:schemeClr>
              </a:solidFill>
              <a:latin typeface="Perpetua" panose="02020502060401020303" pitchFamily="18" charset="0"/>
            </a:rPr>
            <a:t>       6520</a:t>
          </a:r>
          <a:endParaRPr lang="en-US" sz="2000" b="1" kern="1200" dirty="0">
            <a:solidFill>
              <a:schemeClr val="accent5">
                <a:lumMod val="50000"/>
              </a:schemeClr>
            </a:solidFill>
            <a:latin typeface="Perpetua" panose="02020502060401020303" pitchFamily="18" charset="0"/>
          </a:endParaRPr>
        </a:p>
      </dsp:txBody>
      <dsp:txXfrm>
        <a:off x="6248398" y="2209801"/>
        <a:ext cx="1287584" cy="649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0.33663</cdr:x>
      <cdr:y>0.42373</cdr:y>
    </cdr:from>
    <cdr:to>
      <cdr:x>0.42574</cdr:x>
      <cdr:y>0.5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90800" y="1905000"/>
          <a:ext cx="685800" cy="342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0.33663</cdr:x>
      <cdr:y>0.38983</cdr:y>
    </cdr:from>
    <cdr:to>
      <cdr:x>0.44554</cdr:x>
      <cdr:y>0.44915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590800" y="1752600"/>
          <a:ext cx="83820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800" dirty="0">
            <a:solidFill>
              <a:srgbClr val="FFFFFF"/>
            </a:solidFill>
            <a:latin typeface="Arial Black" panose="020B0A04020102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0.37661</cdr:y>
    </cdr:from>
    <cdr:to>
      <cdr:x>0.34653</cdr:x>
      <cdr:y>0.46136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750551"/>
          <a:ext cx="2766495" cy="3939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 smtClean="0">
              <a:solidFill>
                <a:srgbClr val="CC9900"/>
              </a:solidFill>
              <a:latin typeface="Arial" panose="020B0604020202020204" pitchFamily="34" charset="0"/>
              <a:cs typeface="Arial" panose="020B0604020202020204" pitchFamily="34" charset="0"/>
            </a:rPr>
            <a:t>Power 13%</a:t>
          </a:r>
          <a:endParaRPr lang="en-US" sz="1600" b="1" dirty="0">
            <a:solidFill>
              <a:srgbClr val="CC99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0.15449</cdr:x>
      <cdr:y>0.40984</cdr:y>
    </cdr:from>
    <cdr:to>
      <cdr:x>0.28457</cdr:x>
      <cdr:y>0.41401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84C2F7BD-0F22-498E-8CC1-35AD8AAF97A7}"/>
            </a:ext>
          </a:extLst>
        </cdr:cNvPr>
        <cdr:cNvCxnSpPr/>
      </cdr:nvCxnSpPr>
      <cdr:spPr>
        <a:xfrm xmlns:a="http://schemas.openxmlformats.org/drawingml/2006/main" flipV="1">
          <a:off x="1233358" y="1905000"/>
          <a:ext cx="1038483" cy="1938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C9900"/>
          </a:solidFill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0.7587</cdr:x>
      <cdr:y>0.08475</cdr:y>
    </cdr:from>
    <cdr:to>
      <cdr:x>0.97652</cdr:x>
      <cdr:y>0.25121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5839097" y="381000"/>
          <a:ext cx="1676386" cy="7483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endParaRPr lang="en-US" sz="1800" b="1" dirty="0">
            <a:solidFill>
              <a:srgbClr val="CC99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0.23862</cdr:x>
      <cdr:y>0.14754</cdr:y>
    </cdr:from>
    <cdr:to>
      <cdr:x>0.43906</cdr:x>
      <cdr:y>0.14754</cdr:y>
    </cdr:to>
    <cdr:cxnSp macro="">
      <cdr:nvCxnSpPr>
        <cdr:cNvPr id="11" name="Straight Connector 10">
          <a:extLst xmlns:a="http://schemas.openxmlformats.org/drawingml/2006/main">
            <a:ext uri="{FF2B5EF4-FFF2-40B4-BE49-F238E27FC236}">
              <a16:creationId xmlns:a16="http://schemas.microsoft.com/office/drawing/2014/main" id="{CA3C7FFE-2841-4972-9CFB-6ECE79FFD379}"/>
            </a:ext>
          </a:extLst>
        </cdr:cNvPr>
        <cdr:cNvCxnSpPr/>
      </cdr:nvCxnSpPr>
      <cdr:spPr>
        <a:xfrm xmlns:a="http://schemas.openxmlformats.org/drawingml/2006/main">
          <a:off x="1905000" y="685800"/>
          <a:ext cx="1600197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3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2">
          <a:schemeClr val="accent3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0.03818</cdr:x>
      <cdr:y>0.09836</cdr:y>
    </cdr:from>
    <cdr:to>
      <cdr:x>0.19824</cdr:x>
      <cdr:y>0.16393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04800" y="457200"/>
          <a:ext cx="1277827" cy="3047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>
              <a:solidFill>
                <a:srgbClr val="FF0000"/>
              </a:solidFill>
              <a:latin typeface="+mj-lt"/>
            </a:rPr>
            <a:t>Equipment 18%</a:t>
          </a:r>
          <a:endParaRPr lang="en-US" sz="1600" b="1" dirty="0">
            <a:solidFill>
              <a:srgbClr val="FF0000"/>
            </a:solidFill>
            <a:latin typeface="+mj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0.2625</cdr:x>
      <cdr:y>0.875</cdr:y>
    </cdr:from>
    <cdr:to>
      <cdr:x>0.3625</cdr:x>
      <cdr:y>0.93125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00200" y="3556000"/>
          <a:ext cx="6096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0.1375</cdr:x>
      <cdr:y>0.7125</cdr:y>
    </cdr:from>
    <cdr:to>
      <cdr:x>0.2875</cdr:x>
      <cdr:y>0.88125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38200" y="2895600"/>
          <a:ext cx="9144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100" dirty="0" smtClean="0">
              <a:solidFill>
                <a:schemeClr val="tx1"/>
              </a:solidFill>
            </a:rPr>
            <a:t>99.6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0.3875</cdr:x>
      <cdr:y>0.58125</cdr:y>
    </cdr:from>
    <cdr:to>
      <cdr:x>0.5375</cdr:x>
      <cdr:y>0.69375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362200" y="2362200"/>
          <a:ext cx="91440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tx1"/>
              </a:solidFill>
            </a:rPr>
            <a:t>99.62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</cdr:x>
      <cdr:y>0.3875</cdr:y>
    </cdr:from>
    <cdr:to>
      <cdr:x>0.75</cdr:x>
      <cdr:y>0.6125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657600" y="1574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tx1"/>
              </a:solidFill>
            </a:rPr>
            <a:t>99.66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0.825</cdr:x>
      <cdr:y>0.54375</cdr:y>
    </cdr:from>
    <cdr:to>
      <cdr:x>0.975</cdr:x>
      <cdr:y>0.76875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029200" y="2209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tx1"/>
              </a:solidFill>
            </a:rPr>
            <a:t>99.63</a:t>
          </a:r>
          <a:endParaRPr lang="en-US" sz="11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01" tIns="46502" rIns="93001" bIns="46502" numCol="1" anchor="t" anchorCtr="0" compatLnSpc="1">
            <a:prstTxWarp prst="textNoShape">
              <a:avLst/>
            </a:prstTxWarp>
          </a:bodyPr>
          <a:lstStyle>
            <a:lvl1pPr defTabSz="930146">
              <a:defRPr sz="12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533" y="4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01" tIns="46502" rIns="93001" bIns="46502" numCol="1" anchor="t" anchorCtr="0" compatLnSpc="1">
            <a:prstTxWarp prst="textNoShape">
              <a:avLst/>
            </a:prstTxWarp>
          </a:bodyPr>
          <a:lstStyle>
            <a:lvl1pPr algn="r" defTabSz="930146">
              <a:defRPr sz="12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57725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950" y="4422461"/>
            <a:ext cx="5617207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01" tIns="46502" rIns="93001" bIns="465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0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01" tIns="46502" rIns="93001" bIns="46502" numCol="1" anchor="b" anchorCtr="0" compatLnSpc="1">
            <a:prstTxWarp prst="textNoShape">
              <a:avLst/>
            </a:prstTxWarp>
          </a:bodyPr>
          <a:lstStyle>
            <a:lvl1pPr defTabSz="930146">
              <a:defRPr sz="12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533" y="8841740"/>
            <a:ext cx="3043979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01" tIns="46502" rIns="93001" bIns="46502" numCol="1" anchor="b" anchorCtr="0" compatLnSpc="1">
            <a:prstTxWarp prst="textNoShape">
              <a:avLst/>
            </a:prstTxWarp>
          </a:bodyPr>
          <a:lstStyle>
            <a:lvl1pPr algn="r" defTabSz="930146">
              <a:defRPr sz="1200" b="0"/>
            </a:lvl1pPr>
          </a:lstStyle>
          <a:p>
            <a:pPr>
              <a:defRPr/>
            </a:pPr>
            <a:fld id="{8FC325C5-45B1-4D11-BF92-EF804C82A1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79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48"/>
            <a:fld id="{76CAF796-3A35-4D1F-9933-4E3D9651D8CD}" type="slidenum">
              <a:rPr lang="en-US" smtClean="0"/>
              <a:pPr defTabSz="928648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426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48"/>
            <a:fld id="{3BEC2A06-71DF-40BD-A274-7AA1D3D791BD}" type="slidenum">
              <a:rPr lang="en-US" smtClean="0">
                <a:solidFill>
                  <a:srgbClr val="000000"/>
                </a:solidFill>
              </a:rPr>
              <a:pPr defTabSz="928648"/>
              <a:t>16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950" y="4422460"/>
            <a:ext cx="5617207" cy="4190367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576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2725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EC2A06-71DF-40BD-A274-7AA1D3D791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25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8" y="4416427"/>
            <a:ext cx="5607049" cy="4184650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989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48"/>
            <a:fld id="{3BEC2A06-71DF-40BD-A274-7AA1D3D791BD}" type="slidenum">
              <a:rPr lang="en-US" smtClean="0">
                <a:solidFill>
                  <a:srgbClr val="000000"/>
                </a:solidFill>
              </a:rPr>
              <a:pPr defTabSz="928648"/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950" y="4422460"/>
            <a:ext cx="5617207" cy="4190367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507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158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7817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7" name="Google Shape;64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28650" lvl="1" indent="-190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dirty="0"/>
          </a:p>
        </p:txBody>
      </p:sp>
      <p:sp>
        <p:nvSpPr>
          <p:cNvPr id="648" name="Google Shape;64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6056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82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48"/>
            <a:fld id="{2D7F1E86-666C-4181-AE65-194D44734F5D}" type="slidenum">
              <a:rPr lang="en-US" smtClean="0"/>
              <a:pPr defTabSz="928648"/>
              <a:t>3</a:t>
            </a:fld>
            <a:endParaRPr lang="en-US" dirty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950" y="4422460"/>
            <a:ext cx="5617207" cy="4190367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52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547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183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285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083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066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899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8648"/>
            <a:fld id="{3BEC2A06-71DF-40BD-A274-7AA1D3D791BD}" type="slidenum">
              <a:rPr lang="en-US" smtClean="0">
                <a:solidFill>
                  <a:srgbClr val="000000"/>
                </a:solidFill>
              </a:rPr>
              <a:pPr defTabSz="928648"/>
              <a:t>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950" y="4422460"/>
            <a:ext cx="5617207" cy="4190367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52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8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png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1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png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4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.png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8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.png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21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.png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4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1.png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27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1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8D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152400" y="2133600"/>
            <a:ext cx="8839200" cy="14478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6475C-0AFE-4C95-B11D-7F9ADC35CF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7E2B-B417-41D1-82AA-B49BE2579A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593694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4536-DE13-4AF9-908F-4539CE4F21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39726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AB19C-1911-4B56-88A6-700FA703AB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5602163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15" name="Bitmap Image" r:id="rId3" imgW="5742857" imgH="647619" progId="Paint.Picture">
                  <p:embed/>
                </p:oleObj>
              </mc:Choice>
              <mc:Fallback>
                <p:oleObj name="Bitmap Image" r:id="rId3" imgW="5742857" imgH="647619" progId="Paint.Picture">
                  <p:embed/>
                  <p:pic>
                    <p:nvPicPr>
                      <p:cNvPr id="1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153CB-6552-48F6-A3BD-9FDA0EAA4F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497790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96475C-0AFE-4C95-B11D-7F9ADC35CF6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02316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06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576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4735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092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554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8796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87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20222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27161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4641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62638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74627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83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3850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2999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5733707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7446926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1414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7620000" cy="4191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73399-E6AE-417F-B948-A5E8AEBA74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8764534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124952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2261758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81144741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0863311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7491892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4002275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2362739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12066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08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8FF368-24D3-47CF-B066-E56F2AD115A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55877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82"/>
            <a:ext cx="7086600" cy="143192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A5B89-48F0-443C-B86B-9B6D35431E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740022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18567-BA19-4D49-B4F1-6392BFECAA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822786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19E8-80FC-4A0F-AB4F-FA01006D69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28621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64AD-73EB-4615-BB4F-2612310F6C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619702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6806-EDC8-4BB6-A387-645EE2BD38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662101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7753C-09EF-4418-B199-1712B582D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276438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6D2D-5B9B-4C66-AE43-B81E5E40C2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9317626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AAB6-15C1-41AA-B1FD-7C54E375E9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21489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7E2B-B417-41D1-82AA-B49BE2579A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2289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4536-DE13-4AF9-908F-4539CE4F21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330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D8DAC4"/>
              </a:gs>
              <a:gs pos="100000">
                <a:srgbClr val="D8DAC4">
                  <a:gamma/>
                  <a:tint val="87843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152400" y="2133600"/>
            <a:ext cx="8839200" cy="14478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6475C-0AFE-4C95-B11D-7F9ADC35CF6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249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AB19C-1911-4B56-88A6-700FA703AB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0603107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10" name="Bitmap Image" r:id="rId3" imgW="5742857" imgH="647619" progId="Paint.Picture">
                  <p:embed/>
                </p:oleObj>
              </mc:Choice>
              <mc:Fallback>
                <p:oleObj name="Bitmap Image" r:id="rId3" imgW="5742857" imgH="647619" progId="Paint.Picture">
                  <p:embed/>
                  <p:pic>
                    <p:nvPicPr>
                      <p:cNvPr id="1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153CB-6552-48F6-A3BD-9FDA0EAA4F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41111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26906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96475C-0AFE-4C95-B11D-7F9ADC35CF6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7323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61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80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652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69552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46589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247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3008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41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58891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09956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10641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73929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9109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2999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09400795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31703399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0217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399386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06531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807159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0765208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02270638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09760957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84762605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79491698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8059111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364768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80311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82"/>
            <a:ext cx="7086600" cy="143192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A5B89-48F0-443C-B86B-9B6D35431E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80812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54078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18567-BA19-4D49-B4F1-6392BFECAA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738591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19E8-80FC-4A0F-AB4F-FA01006D69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697746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64AD-73EB-4615-BB4F-2612310F6C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88021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6806-EDC8-4BB6-A387-645EE2BD38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92363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7753C-09EF-4418-B199-1712B582D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737957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6D2D-5B9B-4C66-AE43-B81E5E40C2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345130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AAB6-15C1-41AA-B1FD-7C54E375E9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556664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7E2B-B417-41D1-82AA-B49BE2579A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910157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4536-DE13-4AF9-908F-4539CE4F21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738228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AB19C-1911-4B56-88A6-700FA703AB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5483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23098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06" name="Bitmap Image" r:id="rId3" imgW="5742857" imgH="647619" progId="Paint.Picture">
                  <p:embed/>
                </p:oleObj>
              </mc:Choice>
              <mc:Fallback>
                <p:oleObj name="Bitmap Image" r:id="rId3" imgW="5742857" imgH="647619" progId="Paint.Picture">
                  <p:embed/>
                  <p:pic>
                    <p:nvPicPr>
                      <p:cNvPr id="1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153CB-6552-48F6-A3BD-9FDA0EAA4F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79091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12095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D8DAC4"/>
              </a:gs>
              <a:gs pos="100000">
                <a:srgbClr val="D8DAC4">
                  <a:gamma/>
                  <a:tint val="87843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152400" y="2133600"/>
            <a:ext cx="8839200" cy="14478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6475C-0AFE-4C95-B11D-7F9ADC35CF6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93886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0776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36612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2930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34477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7944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1908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225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90796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19587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20186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8796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87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41772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7620000" cy="4191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73399-E6AE-417F-B948-A5E8AEBA74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30409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8FF368-24D3-47CF-B066-E56F2AD115A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45213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96475C-0AFE-4C95-B11D-7F9ADC35CF6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17321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788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057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32947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2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29640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6379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2287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98384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23495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09442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2544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39701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62102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2999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1958982"/>
      </p:ext>
    </p:extLst>
  </p:cSld>
  <p:clrMapOvr>
    <a:masterClrMapping/>
  </p:clrMapOvr>
  <p:transition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756471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15432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85740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234170"/>
      </p:ext>
    </p:extLst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4593506"/>
      </p:ext>
    </p:extLst>
  </p:cSld>
  <p:clrMapOvr>
    <a:masterClrMapping/>
  </p:clrMapOvr>
  <p:transition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4219223"/>
      </p:ext>
    </p:extLst>
  </p:cSld>
  <p:clrMapOvr>
    <a:masterClrMapping/>
  </p:clrMapOvr>
  <p:transition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4996112"/>
      </p:ext>
    </p:extLst>
  </p:cSld>
  <p:clrMapOvr>
    <a:masterClrMapping/>
  </p:clrMapOvr>
  <p:transition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02375745"/>
      </p:ext>
    </p:extLst>
  </p:cSld>
  <p:clrMapOvr>
    <a:masterClrMapping/>
  </p:clrMapOvr>
  <p:transition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2141821"/>
      </p:ext>
    </p:extLst>
  </p:cSld>
  <p:clrMapOvr>
    <a:masterClrMapping/>
  </p:clrMapOvr>
  <p:transition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93346766"/>
      </p:ext>
    </p:extLst>
  </p:cSld>
  <p:clrMapOvr>
    <a:masterClrMapping/>
  </p:clrMapOvr>
  <p:transition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5437379"/>
      </p:ext>
    </p:extLst>
  </p:cSld>
  <p:clrMapOvr>
    <a:masterClrMapping/>
  </p:clrMapOvr>
  <p:transition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45591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0681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82"/>
            <a:ext cx="7086600" cy="143192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A5B89-48F0-443C-B86B-9B6D35431E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275950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18567-BA19-4D49-B4F1-6392BFECAA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230162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19E8-80FC-4A0F-AB4F-FA01006D69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1004618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64AD-73EB-4615-BB4F-2612310F6C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3353734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6806-EDC8-4BB6-A387-645EE2BD38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615032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7753C-09EF-4418-B199-1712B582D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651788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6D2D-5B9B-4C66-AE43-B81E5E40C2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694730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AAB6-15C1-41AA-B1FD-7C54E375E9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25782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7E2B-B417-41D1-82AA-B49BE2579A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131157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4536-DE13-4AF9-908F-4539CE4F21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2848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23817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AB19C-1911-4B56-88A6-700FA703AB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4178011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41" name="Bitmap Image" r:id="rId3" imgW="5742857" imgH="647619" progId="Paint.Picture">
                  <p:embed/>
                </p:oleObj>
              </mc:Choice>
              <mc:Fallback>
                <p:oleObj name="Bitmap Image" r:id="rId3" imgW="5742857" imgH="647619" progId="Paint.Picture">
                  <p:embed/>
                  <p:pic>
                    <p:nvPicPr>
                      <p:cNvPr id="1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153CB-6552-48F6-A3BD-9FDA0EAA4F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8247334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96475C-0AFE-4C95-B11D-7F9ADC35CF6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08606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375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26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5955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20638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30536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45635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6909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8796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87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993941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6324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4844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14240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82219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0778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2999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7597541"/>
      </p:ext>
    </p:extLst>
  </p:cSld>
  <p:clrMapOvr>
    <a:masterClrMapping/>
  </p:clrMapOvr>
  <p:transition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512895"/>
      </p:ext>
    </p:extLst>
  </p:cSld>
  <p:clrMapOvr>
    <a:masterClrMapping/>
  </p:clrMapOvr>
  <p:transition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31902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4456351"/>
      </p:ext>
    </p:extLst>
  </p:cSld>
  <p:clrMapOvr>
    <a:masterClrMapping/>
  </p:clrMapOvr>
  <p:transition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13644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7620000" cy="4191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73399-E6AE-417F-B948-A5E8AEBA74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08773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3605589"/>
      </p:ext>
    </p:extLst>
  </p:cSld>
  <p:clrMapOvr>
    <a:masterClrMapping/>
  </p:clrMapOvr>
  <p:transition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3034835"/>
      </p:ext>
    </p:extLst>
  </p:cSld>
  <p:clrMapOvr>
    <a:masterClrMapping/>
  </p:clrMapOvr>
  <p:transition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9736287"/>
      </p:ext>
    </p:extLst>
  </p:cSld>
  <p:clrMapOvr>
    <a:masterClrMapping/>
  </p:clrMapOvr>
  <p:transition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8471813"/>
      </p:ext>
    </p:extLst>
  </p:cSld>
  <p:clrMapOvr>
    <a:masterClrMapping/>
  </p:clrMapOvr>
  <p:transition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9702583"/>
      </p:ext>
    </p:extLst>
  </p:cSld>
  <p:clrMapOvr>
    <a:masterClrMapping/>
  </p:clrMapOvr>
  <p:transition/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05107616"/>
      </p:ext>
    </p:extLst>
  </p:cSld>
  <p:clrMapOvr>
    <a:masterClrMapping/>
  </p:clrMapOvr>
  <p:transition/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20883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82"/>
            <a:ext cx="7086600" cy="143192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A5B89-48F0-443C-B86B-9B6D35431E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465937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18567-BA19-4D49-B4F1-6392BFECAA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70881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19E8-80FC-4A0F-AB4F-FA01006D69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14657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8FF368-24D3-47CF-B066-E56F2AD115A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76668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64AD-73EB-4615-BB4F-2612310F6C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348923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6806-EDC8-4BB6-A387-645EE2BD38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4023074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7753C-09EF-4418-B199-1712B582D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689833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6D2D-5B9B-4C66-AE43-B81E5E40C2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4423406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AAB6-15C1-41AA-B1FD-7C54E375E9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074699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7E2B-B417-41D1-82AA-B49BE2579A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0903684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4536-DE13-4AF9-908F-4539CE4F21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3348871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AB19C-1911-4B56-88A6-700FA703AB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515983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37" name="Bitmap Image" r:id="rId3" imgW="5742857" imgH="647619" progId="Paint.Picture">
                  <p:embed/>
                </p:oleObj>
              </mc:Choice>
              <mc:Fallback>
                <p:oleObj name="Bitmap Image" r:id="rId3" imgW="5742857" imgH="647619" progId="Paint.Picture">
                  <p:embed/>
                  <p:pic>
                    <p:nvPicPr>
                      <p:cNvPr id="1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153CB-6552-48F6-A3BD-9FDA0EAA4F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234473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96475C-0AFE-4C95-B11D-7F9ADC35CF6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815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93978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78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584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666186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85213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577502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83425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08378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667180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789258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49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96475C-0AFE-4C95-B11D-7F9ADC35CF6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79420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59324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875187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2999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85569351"/>
      </p:ext>
    </p:extLst>
  </p:cSld>
  <p:clrMapOvr>
    <a:masterClrMapping/>
  </p:clrMapOvr>
  <p:transition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8167118"/>
      </p:ext>
    </p:extLst>
  </p:cSld>
  <p:clrMapOvr>
    <a:masterClrMapping/>
  </p:clrMapOvr>
  <p:transition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741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33397139"/>
      </p:ext>
    </p:extLst>
  </p:cSld>
  <p:clrMapOvr>
    <a:masterClrMapping/>
  </p:clrMapOvr>
  <p:transition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895014"/>
      </p:ext>
    </p:extLst>
  </p:cSld>
  <p:clrMapOvr>
    <a:masterClrMapping/>
  </p:clrMapOvr>
  <p:transition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614264"/>
      </p:ext>
    </p:extLst>
  </p:cSld>
  <p:clrMapOvr>
    <a:masterClrMapping/>
  </p:clrMapOvr>
  <p:transition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534429"/>
      </p:ext>
    </p:extLst>
  </p:cSld>
  <p:clrMapOvr>
    <a:masterClrMapping/>
  </p:clrMapOvr>
  <p:transition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8024715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112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9221054"/>
      </p:ext>
    </p:extLst>
  </p:cSld>
  <p:clrMapOvr>
    <a:masterClrMapping/>
  </p:clrMapOvr>
  <p:transition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4722334"/>
      </p:ext>
    </p:extLst>
  </p:cSld>
  <p:clrMapOvr>
    <a:masterClrMapping/>
  </p:clrMapOvr>
  <p:transition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0209367"/>
      </p:ext>
    </p:extLst>
  </p:cSld>
  <p:clrMapOvr>
    <a:masterClrMapping/>
  </p:clrMapOvr>
  <p:transition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56704540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82"/>
            <a:ext cx="7086600" cy="143192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A5B89-48F0-443C-B86B-9B6D35431E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140536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18567-BA19-4D49-B4F1-6392BFECAA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5481100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19E8-80FC-4A0F-AB4F-FA01006D69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8111782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64AD-73EB-4615-BB4F-2612310F6C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3075456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6806-EDC8-4BB6-A387-645EE2BD38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6387930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7753C-09EF-4418-B199-1712B582D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3648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09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6D2D-5B9B-4C66-AE43-B81E5E40C2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3700190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AAB6-15C1-41AA-B1FD-7C54E375E9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6063077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7E2B-B417-41D1-82AA-B49BE2579A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6263580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4536-DE13-4AF9-908F-4539CE4F21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692872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AB19C-1911-4B56-88A6-700FA703AB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5185104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33" name="Bitmap Image" r:id="rId3" imgW="5742857" imgH="647619" progId="Paint.Picture">
                  <p:embed/>
                </p:oleObj>
              </mc:Choice>
              <mc:Fallback>
                <p:oleObj name="Bitmap Image" r:id="rId3" imgW="5742857" imgH="647619" progId="Paint.Picture">
                  <p:embed/>
                  <p:pic>
                    <p:nvPicPr>
                      <p:cNvPr id="1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153CB-6552-48F6-A3BD-9FDA0EAA4F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4491668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96475C-0AFE-4C95-B11D-7F9ADC35CF63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69934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012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741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25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17812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89321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755287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866384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993798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436065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54662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407215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0887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66506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2999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7850052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41591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70797970"/>
      </p:ext>
    </p:extLst>
  </p:cSld>
  <p:clrMapOvr>
    <a:masterClrMapping/>
  </p:clrMapOvr>
  <p:transition/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95508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4476083"/>
      </p:ext>
    </p:extLst>
  </p:cSld>
  <p:clrMapOvr>
    <a:masterClrMapping/>
  </p:clrMapOvr>
  <p:transition/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4232577"/>
      </p:ext>
    </p:extLst>
  </p:cSld>
  <p:clrMapOvr>
    <a:masterClrMapping/>
  </p:clrMapOvr>
  <p:transition/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33028012"/>
      </p:ext>
    </p:extLst>
  </p:cSld>
  <p:clrMapOvr>
    <a:masterClrMapping/>
  </p:clrMapOvr>
  <p:transition/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5881949"/>
      </p:ext>
    </p:extLst>
  </p:cSld>
  <p:clrMapOvr>
    <a:masterClrMapping/>
  </p:clrMapOvr>
  <p:transition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6146057"/>
      </p:ext>
    </p:extLst>
  </p:cSld>
  <p:clrMapOvr>
    <a:masterClrMapping/>
  </p:clrMapOvr>
  <p:transition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356690"/>
      </p:ext>
    </p:extLst>
  </p:cSld>
  <p:clrMapOvr>
    <a:masterClrMapping/>
  </p:clrMapOvr>
  <p:transition/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6542575"/>
      </p:ext>
    </p:extLst>
  </p:cSld>
  <p:clrMapOvr>
    <a:masterClrMapping/>
  </p:clrMapOvr>
  <p:transition/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774969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227139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05690440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82"/>
            <a:ext cx="7086600" cy="143192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A5B89-48F0-443C-B86B-9B6D35431E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4704792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18567-BA19-4D49-B4F1-6392BFECAA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7645440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19E8-80FC-4A0F-AB4F-FA01006D69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6709095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64AD-73EB-4615-BB4F-2612310F6C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3271724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6806-EDC8-4BB6-A387-645EE2BD38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2770075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7753C-09EF-4418-B199-1712B582D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4435206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6D2D-5B9B-4C66-AE43-B81E5E40C2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634511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AAB6-15C1-41AA-B1FD-7C54E375E9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66382297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7E2B-B417-41D1-82AA-B49BE2579A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57699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94740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4536-DE13-4AF9-908F-4539CE4F21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2568793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AB19C-1911-4B56-88A6-700FA703AB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5040975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7" name="Bitmap Image" r:id="rId3" imgW="5742857" imgH="647619" progId="Paint.Picture">
                  <p:embed/>
                </p:oleObj>
              </mc:Choice>
              <mc:Fallback>
                <p:oleObj name="Bitmap Image" r:id="rId3" imgW="5742857" imgH="647619" progId="Paint.Picture">
                  <p:embed/>
                  <p:pic>
                    <p:nvPicPr>
                      <p:cNvPr id="1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153CB-6552-48F6-A3BD-9FDA0EAA4F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45967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0697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705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4180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604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806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4741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2999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1601245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9279796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8443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7182404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930366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48208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450317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0240556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27420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1693933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3542744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307244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5830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82"/>
            <a:ext cx="7086600" cy="143192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A5B89-48F0-443C-B86B-9B6D35431E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36999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18567-BA19-4D49-B4F1-6392BFECAA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970155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19E8-80FC-4A0F-AB4F-FA01006D69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68334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64AD-73EB-4615-BB4F-2612310F6C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352991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6806-EDC8-4BB6-A387-645EE2BD38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52373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7753C-09EF-4418-B199-1712B582D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274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6D2D-5B9B-4C66-AE43-B81E5E40C2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230290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AAB6-15C1-41AA-B1FD-7C54E375E9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092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97E2B-B417-41D1-82AA-B49BE2579A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4119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04536-DE13-4AF9-908F-4539CE4F21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7375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AB19C-1911-4B56-88A6-700FA703AB4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53181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aphicFrame>
        <p:nvGraphicFramePr>
          <p:cNvPr id="18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0" name="Bitmap Image" r:id="rId3" imgW="5742857" imgH="647619" progId="Paint.Picture">
                  <p:embed/>
                </p:oleObj>
              </mc:Choice>
              <mc:Fallback>
                <p:oleObj name="Bitmap Image" r:id="rId3" imgW="5742857" imgH="647619" progId="Paint.Picture">
                  <p:embed/>
                  <p:pic>
                    <p:nvPicPr>
                      <p:cNvPr id="1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153CB-6552-48F6-A3BD-9FDA0EAA4F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54733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0626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743089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3051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2662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05276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422038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87C948-69F0-4D2A-8FFE-FAF3DD08ACAB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64047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990495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63764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85334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477084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819033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35254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2602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1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2999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CF2EAC-B6CC-434B-BA8A-BA8F690EC6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8338036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2D87C-BAE2-4C26-8DD3-DEBFC8C65D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3847666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97F0-B4F7-4246-92D4-6BBD3F389C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0219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4420C-4270-4170-A2CD-A7B5727D0F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602838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3B1FA-724A-4DA0-AF6C-801751470C3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973306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8000E-9775-4806-8F99-3D49E424AC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3945462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BABEB-946B-4F6A-94FB-4C65FB3B96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841628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D396-856C-4098-87C9-74EE37EB48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49096907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2402"/>
            </a:lvl1pPr>
            <a:lvl2pPr marL="342816" indent="0">
              <a:buNone/>
              <a:defRPr sz="2099"/>
            </a:lvl2pPr>
            <a:lvl3pPr marL="685631" indent="0">
              <a:buNone/>
              <a:defRPr sz="1800"/>
            </a:lvl3pPr>
            <a:lvl4pPr marL="1028441" indent="0">
              <a:buNone/>
              <a:defRPr sz="1502"/>
            </a:lvl4pPr>
            <a:lvl5pPr marL="1371257" indent="0">
              <a:buNone/>
              <a:defRPr sz="1502"/>
            </a:lvl5pPr>
            <a:lvl6pPr marL="1714073" indent="0">
              <a:buNone/>
              <a:defRPr sz="1502"/>
            </a:lvl6pPr>
            <a:lvl7pPr marL="2056889" indent="0">
              <a:buNone/>
              <a:defRPr sz="1502"/>
            </a:lvl7pPr>
            <a:lvl8pPr marL="2399699" indent="0">
              <a:buNone/>
              <a:defRPr sz="1502"/>
            </a:lvl8pPr>
            <a:lvl9pPr marL="2742514" indent="0">
              <a:buNone/>
              <a:defRPr sz="1502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D3F9-4C2B-4E8A-9187-30DA2B84A8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1225525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244B-7294-419D-997D-B045CF5E9B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884719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20"/>
            <a:ext cx="2057400" cy="58531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20"/>
            <a:ext cx="6019800" cy="585311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63C48-EBC4-480F-B5D3-ED8C017B11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22690216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307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57FC-B55D-452E-9550-5D0885C697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78023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102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82"/>
            <a:ext cx="7086600" cy="143192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A5B89-48F0-443C-B86B-9B6D35431E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533001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18567-BA19-4D49-B4F1-6392BFECAA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35292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4"/>
            <a:ext cx="7772400" cy="1362075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9"/>
            <a:ext cx="7772400" cy="1500188"/>
          </a:xfrm>
        </p:spPr>
        <p:txBody>
          <a:bodyPr anchor="b"/>
          <a:lstStyle>
            <a:lvl1pPr marL="0" indent="0">
              <a:buNone/>
              <a:defRPr sz="1502"/>
            </a:lvl1pPr>
            <a:lvl2pPr marL="342816" indent="0">
              <a:buNone/>
              <a:defRPr sz="1350"/>
            </a:lvl2pPr>
            <a:lvl3pPr marL="685631" indent="0">
              <a:buNone/>
              <a:defRPr sz="1199"/>
            </a:lvl3pPr>
            <a:lvl4pPr marL="1028441" indent="0">
              <a:buNone/>
              <a:defRPr sz="1052"/>
            </a:lvl4pPr>
            <a:lvl5pPr marL="1371257" indent="0">
              <a:buNone/>
              <a:defRPr sz="1052"/>
            </a:lvl5pPr>
            <a:lvl6pPr marL="1714073" indent="0">
              <a:buNone/>
              <a:defRPr sz="1052"/>
            </a:lvl6pPr>
            <a:lvl7pPr marL="2056889" indent="0">
              <a:buNone/>
              <a:defRPr sz="1052"/>
            </a:lvl7pPr>
            <a:lvl8pPr marL="2399699" indent="0">
              <a:buNone/>
              <a:defRPr sz="1052"/>
            </a:lvl8pPr>
            <a:lvl9pPr marL="2742514" indent="0">
              <a:buNone/>
              <a:defRPr sz="105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319E8-80FC-4A0F-AB4F-FA01006D69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340519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099"/>
            </a:lvl1pPr>
            <a:lvl2pPr>
              <a:defRPr sz="1800"/>
            </a:lvl2pPr>
            <a:lvl3pPr>
              <a:defRPr sz="1502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F64AD-73EB-4615-BB4F-2612310F6C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3176523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6" indent="0">
              <a:buNone/>
              <a:defRPr sz="1502" b="1"/>
            </a:lvl2pPr>
            <a:lvl3pPr marL="685631" indent="0">
              <a:buNone/>
              <a:defRPr sz="1350" b="1"/>
            </a:lvl3pPr>
            <a:lvl4pPr marL="1028441" indent="0">
              <a:buNone/>
              <a:defRPr sz="1199" b="1"/>
            </a:lvl4pPr>
            <a:lvl5pPr marL="1371257" indent="0">
              <a:buNone/>
              <a:defRPr sz="1199" b="1"/>
            </a:lvl5pPr>
            <a:lvl6pPr marL="1714073" indent="0">
              <a:buNone/>
              <a:defRPr sz="1199" b="1"/>
            </a:lvl6pPr>
            <a:lvl7pPr marL="2056889" indent="0">
              <a:buNone/>
              <a:defRPr sz="1199" b="1"/>
            </a:lvl7pPr>
            <a:lvl8pPr marL="2399699" indent="0">
              <a:buNone/>
              <a:defRPr sz="1199" b="1"/>
            </a:lvl8pPr>
            <a:lvl9pPr marL="2742514" indent="0">
              <a:buNone/>
              <a:defRPr sz="1199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1800"/>
            </a:lvl1pPr>
            <a:lvl2pPr>
              <a:defRPr sz="1502"/>
            </a:lvl2pPr>
            <a:lvl3pPr>
              <a:defRPr sz="1350"/>
            </a:lvl3pPr>
            <a:lvl4pPr>
              <a:defRPr sz="1199"/>
            </a:lvl4pPr>
            <a:lvl5pPr>
              <a:defRPr sz="1199"/>
            </a:lvl5pPr>
            <a:lvl6pPr>
              <a:defRPr sz="1199"/>
            </a:lvl6pPr>
            <a:lvl7pPr>
              <a:defRPr sz="1199"/>
            </a:lvl7pPr>
            <a:lvl8pPr>
              <a:defRPr sz="1199"/>
            </a:lvl8pPr>
            <a:lvl9pPr>
              <a:defRPr sz="119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6806-EDC8-4BB6-A387-645EE2BD38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897402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7753C-09EF-4418-B199-1712B582D6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37016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86D2D-5B9B-4C66-AE43-B81E5E40C2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627931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2" cy="1162050"/>
          </a:xfrm>
        </p:spPr>
        <p:txBody>
          <a:bodyPr anchor="b"/>
          <a:lstStyle>
            <a:lvl1pPr algn="l">
              <a:defRPr sz="1502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2402"/>
            </a:lvl1pPr>
            <a:lvl2pPr>
              <a:defRPr sz="2099"/>
            </a:lvl2pPr>
            <a:lvl3pPr>
              <a:defRPr sz="1800"/>
            </a:lvl3pPr>
            <a:lvl4pPr>
              <a:defRPr sz="1502"/>
            </a:lvl4pPr>
            <a:lvl5pPr>
              <a:defRPr sz="1502"/>
            </a:lvl5pPr>
            <a:lvl6pPr>
              <a:defRPr sz="1502"/>
            </a:lvl6pPr>
            <a:lvl7pPr>
              <a:defRPr sz="1502"/>
            </a:lvl7pPr>
            <a:lvl8pPr>
              <a:defRPr sz="1502"/>
            </a:lvl8pPr>
            <a:lvl9pPr>
              <a:defRPr sz="150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7"/>
            <a:ext cx="3008312" cy="4691063"/>
          </a:xfrm>
        </p:spPr>
        <p:txBody>
          <a:bodyPr/>
          <a:lstStyle>
            <a:lvl1pPr marL="0" indent="0">
              <a:buNone/>
              <a:defRPr sz="1052"/>
            </a:lvl1pPr>
            <a:lvl2pPr marL="342816" indent="0">
              <a:buNone/>
              <a:defRPr sz="900"/>
            </a:lvl2pPr>
            <a:lvl3pPr marL="685631" indent="0">
              <a:buNone/>
              <a:defRPr sz="749"/>
            </a:lvl3pPr>
            <a:lvl4pPr marL="1028441" indent="0">
              <a:buNone/>
              <a:defRPr sz="675"/>
            </a:lvl4pPr>
            <a:lvl5pPr marL="1371257" indent="0">
              <a:buNone/>
              <a:defRPr sz="675"/>
            </a:lvl5pPr>
            <a:lvl6pPr marL="1714073" indent="0">
              <a:buNone/>
              <a:defRPr sz="675"/>
            </a:lvl6pPr>
            <a:lvl7pPr marL="2056889" indent="0">
              <a:buNone/>
              <a:defRPr sz="675"/>
            </a:lvl7pPr>
            <a:lvl8pPr marL="2399699" indent="0">
              <a:buNone/>
              <a:defRPr sz="675"/>
            </a:lvl8pPr>
            <a:lvl9pPr marL="2742514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AAB6-15C1-41AA-B1FD-7C54E375E9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80296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18.xml"/><Relationship Id="rId16" Type="http://schemas.openxmlformats.org/officeDocument/2006/relationships/oleObject" Target="../embeddings/oleObject10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vmlDrawing" Target="../drawings/vmlDrawing10.vml"/><Relationship Id="rId10" Type="http://schemas.openxmlformats.org/officeDocument/2006/relationships/slideLayout" Target="../slideLayouts/slideLayout126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1.xml"/><Relationship Id="rId16" Type="http://schemas.openxmlformats.org/officeDocument/2006/relationships/oleObject" Target="../embeddings/oleObject11.bin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5" Type="http://schemas.openxmlformats.org/officeDocument/2006/relationships/vmlDrawing" Target="../drawings/vmlDrawing11.v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slideLayout" Target="../slideLayouts/slideLayout15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slideLayout" Target="../slideLayouts/slideLayout15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4.xml"/><Relationship Id="rId16" Type="http://schemas.openxmlformats.org/officeDocument/2006/relationships/oleObject" Target="../embeddings/oleObject13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5" Type="http://schemas.openxmlformats.org/officeDocument/2006/relationships/vmlDrawing" Target="../drawings/vmlDrawing13.vml"/><Relationship Id="rId10" Type="http://schemas.openxmlformats.org/officeDocument/2006/relationships/slideLayout" Target="../slideLayouts/slideLayout15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57.xml"/><Relationship Id="rId16" Type="http://schemas.openxmlformats.org/officeDocument/2006/relationships/oleObject" Target="../embeddings/oleObject14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vmlDrawing" Target="../drawings/vmlDrawing14.vml"/><Relationship Id="rId10" Type="http://schemas.openxmlformats.org/officeDocument/2006/relationships/slideLayout" Target="../slideLayouts/slideLayout165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70.xml"/><Relationship Id="rId16" Type="http://schemas.openxmlformats.org/officeDocument/2006/relationships/oleObject" Target="../embeddings/oleObject15.bin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vmlDrawing" Target="../drawings/vmlDrawing15.v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7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96.xml"/><Relationship Id="rId16" Type="http://schemas.openxmlformats.org/officeDocument/2006/relationships/oleObject" Target="../embeddings/oleObject17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5" Type="http://schemas.openxmlformats.org/officeDocument/2006/relationships/vmlDrawing" Target="../drawings/vmlDrawing17.vml"/><Relationship Id="rId10" Type="http://schemas.openxmlformats.org/officeDocument/2006/relationships/slideLayout" Target="../slideLayouts/slideLayout20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13" Type="http://schemas.openxmlformats.org/officeDocument/2006/relationships/theme" Target="../theme/theme1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slideLayout" Target="../slideLayouts/slideLayout21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0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2.xml"/><Relationship Id="rId15" Type="http://schemas.openxmlformats.org/officeDocument/2006/relationships/oleObject" Target="../embeddings/oleObject18.bin"/><Relationship Id="rId10" Type="http://schemas.openxmlformats.org/officeDocument/2006/relationships/slideLayout" Target="../slideLayouts/slideLayout21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Relationship Id="rId14" Type="http://schemas.openxmlformats.org/officeDocument/2006/relationships/vmlDrawing" Target="../drawings/vmlDrawing18.v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22.xml"/><Relationship Id="rId7" Type="http://schemas.openxmlformats.org/officeDocument/2006/relationships/slideLayout" Target="../slideLayouts/slideLayout226.xml"/><Relationship Id="rId12" Type="http://schemas.openxmlformats.org/officeDocument/2006/relationships/slideLayout" Target="../slideLayouts/slideLayout231.xml"/><Relationship Id="rId2" Type="http://schemas.openxmlformats.org/officeDocument/2006/relationships/slideLayout" Target="../slideLayouts/slideLayout22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4.xml"/><Relationship Id="rId15" Type="http://schemas.openxmlformats.org/officeDocument/2006/relationships/oleObject" Target="../embeddings/oleObject19.bin"/><Relationship Id="rId10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Relationship Id="rId14" Type="http://schemas.openxmlformats.org/officeDocument/2006/relationships/vmlDrawing" Target="../drawings/vmlDrawing19.v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slideLayout" Target="../slideLayouts/slideLayout244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slideLayout" Target="../slideLayouts/slideLayout24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33.xml"/><Relationship Id="rId16" Type="http://schemas.openxmlformats.org/officeDocument/2006/relationships/oleObject" Target="../embeddings/oleObject21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5" Type="http://schemas.openxmlformats.org/officeDocument/2006/relationships/vmlDrawing" Target="../drawings/vmlDrawing21.vml"/><Relationship Id="rId10" Type="http://schemas.openxmlformats.org/officeDocument/2006/relationships/slideLayout" Target="../slideLayouts/slideLayout24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2.xml"/><Relationship Id="rId13" Type="http://schemas.openxmlformats.org/officeDocument/2006/relationships/theme" Target="../theme/theme20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47.xml"/><Relationship Id="rId7" Type="http://schemas.openxmlformats.org/officeDocument/2006/relationships/slideLayout" Target="../slideLayouts/slideLayout251.xml"/><Relationship Id="rId12" Type="http://schemas.openxmlformats.org/officeDocument/2006/relationships/slideLayout" Target="../slideLayouts/slideLayout25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4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45.xml"/><Relationship Id="rId6" Type="http://schemas.openxmlformats.org/officeDocument/2006/relationships/slideLayout" Target="../slideLayouts/slideLayout250.xml"/><Relationship Id="rId11" Type="http://schemas.openxmlformats.org/officeDocument/2006/relationships/slideLayout" Target="../slideLayouts/slideLayout255.xml"/><Relationship Id="rId5" Type="http://schemas.openxmlformats.org/officeDocument/2006/relationships/slideLayout" Target="../slideLayouts/slideLayout249.xml"/><Relationship Id="rId15" Type="http://schemas.openxmlformats.org/officeDocument/2006/relationships/oleObject" Target="../embeddings/oleObject22.bin"/><Relationship Id="rId10" Type="http://schemas.openxmlformats.org/officeDocument/2006/relationships/slideLayout" Target="../slideLayouts/slideLayout254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48.xml"/><Relationship Id="rId9" Type="http://schemas.openxmlformats.org/officeDocument/2006/relationships/slideLayout" Target="../slideLayouts/slideLayout253.xml"/><Relationship Id="rId14" Type="http://schemas.openxmlformats.org/officeDocument/2006/relationships/vmlDrawing" Target="../drawings/vmlDrawing22.v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3.xml"/><Relationship Id="rId12" Type="http://schemas.openxmlformats.org/officeDocument/2006/relationships/slideLayout" Target="../slideLayouts/slideLayout268.xml"/><Relationship Id="rId2" Type="http://schemas.openxmlformats.org/officeDocument/2006/relationships/slideLayout" Target="../slideLayouts/slideLayout2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57.xml"/><Relationship Id="rId6" Type="http://schemas.openxmlformats.org/officeDocument/2006/relationships/slideLayout" Target="../slideLayouts/slideLayout262.xml"/><Relationship Id="rId11" Type="http://schemas.openxmlformats.org/officeDocument/2006/relationships/slideLayout" Target="../slideLayouts/slideLayout267.xml"/><Relationship Id="rId5" Type="http://schemas.openxmlformats.org/officeDocument/2006/relationships/slideLayout" Target="../slideLayouts/slideLayout261.xml"/><Relationship Id="rId15" Type="http://schemas.openxmlformats.org/officeDocument/2006/relationships/oleObject" Target="../embeddings/oleObject23.bin"/><Relationship Id="rId10" Type="http://schemas.openxmlformats.org/officeDocument/2006/relationships/slideLayout" Target="../slideLayouts/slideLayout266.xml"/><Relationship Id="rId4" Type="http://schemas.openxmlformats.org/officeDocument/2006/relationships/slideLayout" Target="../slideLayouts/slideLayout260.xml"/><Relationship Id="rId9" Type="http://schemas.openxmlformats.org/officeDocument/2006/relationships/slideLayout" Target="../slideLayouts/slideLayout265.xml"/><Relationship Id="rId14" Type="http://schemas.openxmlformats.org/officeDocument/2006/relationships/vmlDrawing" Target="../drawings/vmlDrawing23.v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6.xml"/><Relationship Id="rId13" Type="http://schemas.openxmlformats.org/officeDocument/2006/relationships/slideLayout" Target="../slideLayouts/slideLayout281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71.xml"/><Relationship Id="rId7" Type="http://schemas.openxmlformats.org/officeDocument/2006/relationships/slideLayout" Target="../slideLayouts/slideLayout275.xml"/><Relationship Id="rId12" Type="http://schemas.openxmlformats.org/officeDocument/2006/relationships/slideLayout" Target="../slideLayouts/slideLayout280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70.xml"/><Relationship Id="rId16" Type="http://schemas.openxmlformats.org/officeDocument/2006/relationships/oleObject" Target="../embeddings/oleObject25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4.xml"/><Relationship Id="rId11" Type="http://schemas.openxmlformats.org/officeDocument/2006/relationships/slideLayout" Target="../slideLayouts/slideLayout279.xml"/><Relationship Id="rId5" Type="http://schemas.openxmlformats.org/officeDocument/2006/relationships/slideLayout" Target="../slideLayouts/slideLayout273.xml"/><Relationship Id="rId15" Type="http://schemas.openxmlformats.org/officeDocument/2006/relationships/vmlDrawing" Target="../drawings/vmlDrawing25.vml"/><Relationship Id="rId10" Type="http://schemas.openxmlformats.org/officeDocument/2006/relationships/slideLayout" Target="../slideLayouts/slideLayout27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72.xml"/><Relationship Id="rId9" Type="http://schemas.openxmlformats.org/officeDocument/2006/relationships/slideLayout" Target="../slideLayouts/slideLayout277.xml"/><Relationship Id="rId1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9.xml"/><Relationship Id="rId13" Type="http://schemas.openxmlformats.org/officeDocument/2006/relationships/theme" Target="../theme/theme2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84.xml"/><Relationship Id="rId7" Type="http://schemas.openxmlformats.org/officeDocument/2006/relationships/slideLayout" Target="../slideLayouts/slideLayout288.xml"/><Relationship Id="rId12" Type="http://schemas.openxmlformats.org/officeDocument/2006/relationships/slideLayout" Target="../slideLayouts/slideLayout29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8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82.xml"/><Relationship Id="rId6" Type="http://schemas.openxmlformats.org/officeDocument/2006/relationships/slideLayout" Target="../slideLayouts/slideLayout287.xml"/><Relationship Id="rId11" Type="http://schemas.openxmlformats.org/officeDocument/2006/relationships/slideLayout" Target="../slideLayouts/slideLayout292.xml"/><Relationship Id="rId5" Type="http://schemas.openxmlformats.org/officeDocument/2006/relationships/slideLayout" Target="../slideLayouts/slideLayout286.xml"/><Relationship Id="rId15" Type="http://schemas.openxmlformats.org/officeDocument/2006/relationships/oleObject" Target="../embeddings/oleObject26.bin"/><Relationship Id="rId10" Type="http://schemas.openxmlformats.org/officeDocument/2006/relationships/slideLayout" Target="../slideLayouts/slideLayout29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85.xml"/><Relationship Id="rId9" Type="http://schemas.openxmlformats.org/officeDocument/2006/relationships/slideLayout" Target="../slideLayouts/slideLayout290.xml"/><Relationship Id="rId14" Type="http://schemas.openxmlformats.org/officeDocument/2006/relationships/vmlDrawing" Target="../drawings/vmlDrawing26.v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1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300.xml"/><Relationship Id="rId12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29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4.xml"/><Relationship Id="rId6" Type="http://schemas.openxmlformats.org/officeDocument/2006/relationships/slideLayout" Target="../slideLayouts/slideLayout299.xml"/><Relationship Id="rId11" Type="http://schemas.openxmlformats.org/officeDocument/2006/relationships/slideLayout" Target="../slideLayouts/slideLayout304.xml"/><Relationship Id="rId5" Type="http://schemas.openxmlformats.org/officeDocument/2006/relationships/slideLayout" Target="../slideLayouts/slideLayout298.xml"/><Relationship Id="rId15" Type="http://schemas.openxmlformats.org/officeDocument/2006/relationships/oleObject" Target="../embeddings/oleObject27.bin"/><Relationship Id="rId10" Type="http://schemas.openxmlformats.org/officeDocument/2006/relationships/slideLayout" Target="../slideLayouts/slideLayout303.xml"/><Relationship Id="rId4" Type="http://schemas.openxmlformats.org/officeDocument/2006/relationships/slideLayout" Target="../slideLayouts/slideLayout297.xml"/><Relationship Id="rId9" Type="http://schemas.openxmlformats.org/officeDocument/2006/relationships/slideLayout" Target="../slideLayouts/slideLayout302.xml"/><Relationship Id="rId14" Type="http://schemas.openxmlformats.org/officeDocument/2006/relationships/vmlDrawing" Target="../drawings/vmlDrawing27.v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3.xml"/><Relationship Id="rId13" Type="http://schemas.openxmlformats.org/officeDocument/2006/relationships/slideLayout" Target="../slideLayouts/slideLayout31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08.xml"/><Relationship Id="rId7" Type="http://schemas.openxmlformats.org/officeDocument/2006/relationships/slideLayout" Target="../slideLayouts/slideLayout312.xml"/><Relationship Id="rId12" Type="http://schemas.openxmlformats.org/officeDocument/2006/relationships/slideLayout" Target="../slideLayouts/slideLayout31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07.xml"/><Relationship Id="rId16" Type="http://schemas.openxmlformats.org/officeDocument/2006/relationships/oleObject" Target="../embeddings/oleObject29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306.xml"/><Relationship Id="rId6" Type="http://schemas.openxmlformats.org/officeDocument/2006/relationships/slideLayout" Target="../slideLayouts/slideLayout311.xml"/><Relationship Id="rId11" Type="http://schemas.openxmlformats.org/officeDocument/2006/relationships/slideLayout" Target="../slideLayouts/slideLayout316.xml"/><Relationship Id="rId5" Type="http://schemas.openxmlformats.org/officeDocument/2006/relationships/slideLayout" Target="../slideLayouts/slideLayout310.xml"/><Relationship Id="rId15" Type="http://schemas.openxmlformats.org/officeDocument/2006/relationships/vmlDrawing" Target="../drawings/vmlDrawing29.vml"/><Relationship Id="rId10" Type="http://schemas.openxmlformats.org/officeDocument/2006/relationships/slideLayout" Target="../slideLayouts/slideLayout315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09.xml"/><Relationship Id="rId9" Type="http://schemas.openxmlformats.org/officeDocument/2006/relationships/slideLayout" Target="../slideLayouts/slideLayout314.xml"/><Relationship Id="rId14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6.xml"/><Relationship Id="rId13" Type="http://schemas.openxmlformats.org/officeDocument/2006/relationships/theme" Target="../theme/theme26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21.xml"/><Relationship Id="rId7" Type="http://schemas.openxmlformats.org/officeDocument/2006/relationships/slideLayout" Target="../slideLayouts/slideLayout325.xml"/><Relationship Id="rId12" Type="http://schemas.openxmlformats.org/officeDocument/2006/relationships/slideLayout" Target="../slideLayouts/slideLayout330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32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19.xml"/><Relationship Id="rId6" Type="http://schemas.openxmlformats.org/officeDocument/2006/relationships/slideLayout" Target="../slideLayouts/slideLayout324.xml"/><Relationship Id="rId11" Type="http://schemas.openxmlformats.org/officeDocument/2006/relationships/slideLayout" Target="../slideLayouts/slideLayout329.xml"/><Relationship Id="rId5" Type="http://schemas.openxmlformats.org/officeDocument/2006/relationships/slideLayout" Target="../slideLayouts/slideLayout323.xml"/><Relationship Id="rId15" Type="http://schemas.openxmlformats.org/officeDocument/2006/relationships/oleObject" Target="../embeddings/oleObject30.bin"/><Relationship Id="rId10" Type="http://schemas.openxmlformats.org/officeDocument/2006/relationships/slideLayout" Target="../slideLayouts/slideLayout328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322.xml"/><Relationship Id="rId9" Type="http://schemas.openxmlformats.org/officeDocument/2006/relationships/slideLayout" Target="../slideLayouts/slideLayout327.xml"/><Relationship Id="rId14" Type="http://schemas.openxmlformats.org/officeDocument/2006/relationships/vmlDrawing" Target="../drawings/vmlDrawing30.v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slideLayout" Target="../slideLayouts/slideLayout342.xml"/><Relationship Id="rId2" Type="http://schemas.openxmlformats.org/officeDocument/2006/relationships/slideLayout" Target="../slideLayouts/slideLayout33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5" Type="http://schemas.openxmlformats.org/officeDocument/2006/relationships/oleObject" Target="../embeddings/oleObject31.bin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Relationship Id="rId14" Type="http://schemas.openxmlformats.org/officeDocument/2006/relationships/vmlDrawing" Target="../drawings/vmlDrawing31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1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2.xml"/><Relationship Id="rId16" Type="http://schemas.openxmlformats.org/officeDocument/2006/relationships/oleObject" Target="../embeddings/oleObject2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vmlDrawing" Target="../drawings/vmlDrawing2.v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55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vmlDrawing" Target="../drawings/vmlDrawing3.v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68.xml"/><Relationship Id="rId16" Type="http://schemas.openxmlformats.org/officeDocument/2006/relationships/oleObject" Target="../embeddings/oleObject5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vmlDrawing" Target="../drawings/vmlDrawing5.vml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8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oleObject" Target="../embeddings/oleObject6.bin"/><Relationship Id="rId10" Type="http://schemas.openxmlformats.org/officeDocument/2006/relationships/slideLayout" Target="../slideLayouts/slideLayout89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vmlDrawing" Target="../drawings/vmlDrawing6.v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oleObject" Target="../embeddings/oleObject7.bin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vmlDrawing" Target="../drawings/vmlDrawing7.v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05.xml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vmlDrawing" Target="../drawings/vmlDrawing9.vml"/><Relationship Id="rId10" Type="http://schemas.openxmlformats.org/officeDocument/2006/relationships/slideLayout" Target="../slideLayouts/slideLayout113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8D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620000" cy="419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9D378EBE-9593-48A3-909E-B50A55300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52400" y="76200"/>
            <a:ext cx="8839200" cy="9144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76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093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87C948-69F0-4D2A-8FFE-FAF3DD08A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2056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62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2056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649540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  <p:sldLayoutId id="2147484191" r:id="rId4"/>
    <p:sldLayoutId id="2147484192" r:id="rId5"/>
    <p:sldLayoutId id="2147484193" r:id="rId6"/>
    <p:sldLayoutId id="2147484194" r:id="rId7"/>
    <p:sldLayoutId id="2147484195" r:id="rId8"/>
    <p:sldLayoutId id="2147484196" r:id="rId9"/>
    <p:sldLayoutId id="2147484197" r:id="rId10"/>
    <p:sldLayoutId id="2147484198" r:id="rId11"/>
    <p:sldLayoutId id="2147484199" r:id="rId12"/>
    <p:sldLayoutId id="2147484253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308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083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09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3"/>
            <a:ext cx="7543800" cy="143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F066027-11AF-4F6D-BD98-88D19171FF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3080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86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30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616631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212" r:id="rId12"/>
    <p:sldLayoutId id="2147484256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342816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68563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02844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371257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69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aphicFrame>
        <p:nvGraphicFramePr>
          <p:cNvPr id="1032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34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1032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138632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4" r:id="rId11"/>
    <p:sldLayoutId id="2147484225" r:id="rId12"/>
    <p:sldLayoutId id="2147484226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093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87C948-69F0-4D2A-8FFE-FAF3DD08A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2056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8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2056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91204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  <p:sldLayoutId id="2147484239" r:id="rId12"/>
    <p:sldLayoutId id="2147484257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308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083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09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3"/>
            <a:ext cx="7543800" cy="143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F066027-11AF-4F6D-BD98-88D19171FF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3080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82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30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41527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  <p:sldLayoutId id="2147484247" r:id="rId7"/>
    <p:sldLayoutId id="2147484248" r:id="rId8"/>
    <p:sldLayoutId id="2147484249" r:id="rId9"/>
    <p:sldLayoutId id="2147484250" r:id="rId10"/>
    <p:sldLayoutId id="2147484251" r:id="rId11"/>
    <p:sldLayoutId id="2147484252" r:id="rId12"/>
    <p:sldLayoutId id="2147484258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342816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68563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02844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371257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D5F2FF">
                <a:lumMod val="51000"/>
                <a:lumOff val="49000"/>
              </a:srgbClr>
            </a:gs>
            <a:gs pos="10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8D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620000" cy="419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9D378EBE-9593-48A3-909E-B50A553009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52400" y="76200"/>
            <a:ext cx="8839200" cy="9144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6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  <p:sldLayoutId id="2147484289" r:id="rId12"/>
    <p:sldLayoutId id="214748429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69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aphicFrame>
        <p:nvGraphicFramePr>
          <p:cNvPr id="1032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69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1032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33670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92" r:id="rId1"/>
    <p:sldLayoutId id="2147484293" r:id="rId2"/>
    <p:sldLayoutId id="2147484294" r:id="rId3"/>
    <p:sldLayoutId id="2147484295" r:id="rId4"/>
    <p:sldLayoutId id="2147484296" r:id="rId5"/>
    <p:sldLayoutId id="2147484297" r:id="rId6"/>
    <p:sldLayoutId id="2147484298" r:id="rId7"/>
    <p:sldLayoutId id="2147484299" r:id="rId8"/>
    <p:sldLayoutId id="2147484300" r:id="rId9"/>
    <p:sldLayoutId id="2147484301" r:id="rId10"/>
    <p:sldLayoutId id="2147484302" r:id="rId11"/>
    <p:sldLayoutId id="2147484303" r:id="rId12"/>
    <p:sldLayoutId id="2147484304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093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87C948-69F0-4D2A-8FFE-FAF3DD08A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2056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93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2056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639273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  <p:sldLayoutId id="2147484317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7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8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308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083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09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3"/>
            <a:ext cx="7543800" cy="143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F066027-11AF-4F6D-BD98-88D19171FF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3080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817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30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53942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19" r:id="rId1"/>
    <p:sldLayoutId id="2147484320" r:id="rId2"/>
    <p:sldLayoutId id="2147484321" r:id="rId3"/>
    <p:sldLayoutId id="2147484322" r:id="rId4"/>
    <p:sldLayoutId id="2147484323" r:id="rId5"/>
    <p:sldLayoutId id="2147484324" r:id="rId6"/>
    <p:sldLayoutId id="2147484325" r:id="rId7"/>
    <p:sldLayoutId id="2147484326" r:id="rId8"/>
    <p:sldLayoutId id="2147484327" r:id="rId9"/>
    <p:sldLayoutId id="2147484328" r:id="rId10"/>
    <p:sldLayoutId id="2147484329" r:id="rId11"/>
    <p:sldLayoutId id="214748433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342816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68563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02844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371257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69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aphicFrame>
        <p:nvGraphicFramePr>
          <p:cNvPr id="1032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65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1032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821493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32" r:id="rId1"/>
    <p:sldLayoutId id="2147484333" r:id="rId2"/>
    <p:sldLayoutId id="2147484334" r:id="rId3"/>
    <p:sldLayoutId id="2147484335" r:id="rId4"/>
    <p:sldLayoutId id="2147484336" r:id="rId5"/>
    <p:sldLayoutId id="2147484337" r:id="rId6"/>
    <p:sldLayoutId id="2147484338" r:id="rId7"/>
    <p:sldLayoutId id="2147484339" r:id="rId8"/>
    <p:sldLayoutId id="2147484340" r:id="rId9"/>
    <p:sldLayoutId id="2147484341" r:id="rId10"/>
    <p:sldLayoutId id="2147484342" r:id="rId11"/>
    <p:sldLayoutId id="2147484343" r:id="rId12"/>
    <p:sldLayoutId id="2147484344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8D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620000" cy="419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9D378EBE-9593-48A3-909E-B50A553009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52400" y="76200"/>
            <a:ext cx="8839200" cy="9144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42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39" r:id="rId13"/>
    <p:sldLayoutId id="214748425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093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87C948-69F0-4D2A-8FFE-FAF3DD08A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2056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9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2056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695969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46" r:id="rId1"/>
    <p:sldLayoutId id="2147484347" r:id="rId2"/>
    <p:sldLayoutId id="2147484348" r:id="rId3"/>
    <p:sldLayoutId id="2147484349" r:id="rId4"/>
    <p:sldLayoutId id="2147484350" r:id="rId5"/>
    <p:sldLayoutId id="2147484351" r:id="rId6"/>
    <p:sldLayoutId id="2147484352" r:id="rId7"/>
    <p:sldLayoutId id="2147484353" r:id="rId8"/>
    <p:sldLayoutId id="2147484354" r:id="rId9"/>
    <p:sldLayoutId id="2147484355" r:id="rId10"/>
    <p:sldLayoutId id="2147484356" r:id="rId11"/>
    <p:sldLayoutId id="2147484357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7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8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308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083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09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3"/>
            <a:ext cx="7543800" cy="143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F066027-11AF-4F6D-BD98-88D19171FF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3080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13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30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899719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59" r:id="rId1"/>
    <p:sldLayoutId id="2147484360" r:id="rId2"/>
    <p:sldLayoutId id="2147484361" r:id="rId3"/>
    <p:sldLayoutId id="2147484362" r:id="rId4"/>
    <p:sldLayoutId id="2147484363" r:id="rId5"/>
    <p:sldLayoutId id="2147484364" r:id="rId6"/>
    <p:sldLayoutId id="2147484365" r:id="rId7"/>
    <p:sldLayoutId id="2147484366" r:id="rId8"/>
    <p:sldLayoutId id="2147484367" r:id="rId9"/>
    <p:sldLayoutId id="2147484368" r:id="rId10"/>
    <p:sldLayoutId id="2147484369" r:id="rId11"/>
    <p:sldLayoutId id="214748437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342816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68563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02844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371257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69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aphicFrame>
        <p:nvGraphicFramePr>
          <p:cNvPr id="1032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1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1032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921072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0" r:id="rId9"/>
    <p:sldLayoutId id="2147484381" r:id="rId10"/>
    <p:sldLayoutId id="2147484382" r:id="rId11"/>
    <p:sldLayoutId id="2147484383" r:id="rId12"/>
    <p:sldLayoutId id="2147484384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093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87C948-69F0-4D2A-8FFE-FAF3DD08A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2056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85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2056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503911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86" r:id="rId1"/>
    <p:sldLayoutId id="2147484387" r:id="rId2"/>
    <p:sldLayoutId id="2147484388" r:id="rId3"/>
    <p:sldLayoutId id="2147484389" r:id="rId4"/>
    <p:sldLayoutId id="2147484390" r:id="rId5"/>
    <p:sldLayoutId id="2147484391" r:id="rId6"/>
    <p:sldLayoutId id="2147484392" r:id="rId7"/>
    <p:sldLayoutId id="2147484393" r:id="rId8"/>
    <p:sldLayoutId id="2147484394" r:id="rId9"/>
    <p:sldLayoutId id="2147484395" r:id="rId10"/>
    <p:sldLayoutId id="2147484396" r:id="rId11"/>
    <p:sldLayoutId id="2147484397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7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8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308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083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09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3"/>
            <a:ext cx="7543800" cy="143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F066027-11AF-4F6D-BD98-88D19171FF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3080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09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30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06878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99" r:id="rId1"/>
    <p:sldLayoutId id="2147484400" r:id="rId2"/>
    <p:sldLayoutId id="2147484401" r:id="rId3"/>
    <p:sldLayoutId id="2147484402" r:id="rId4"/>
    <p:sldLayoutId id="2147484403" r:id="rId5"/>
    <p:sldLayoutId id="2147484404" r:id="rId6"/>
    <p:sldLayoutId id="2147484405" r:id="rId7"/>
    <p:sldLayoutId id="2147484406" r:id="rId8"/>
    <p:sldLayoutId id="2147484407" r:id="rId9"/>
    <p:sldLayoutId id="2147484408" r:id="rId10"/>
    <p:sldLayoutId id="2147484409" r:id="rId11"/>
    <p:sldLayoutId id="214748441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342816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68563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02844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371257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69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aphicFrame>
        <p:nvGraphicFramePr>
          <p:cNvPr id="1032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55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1032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218627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412" r:id="rId1"/>
    <p:sldLayoutId id="2147484413" r:id="rId2"/>
    <p:sldLayoutId id="2147484414" r:id="rId3"/>
    <p:sldLayoutId id="2147484415" r:id="rId4"/>
    <p:sldLayoutId id="2147484416" r:id="rId5"/>
    <p:sldLayoutId id="2147484417" r:id="rId6"/>
    <p:sldLayoutId id="2147484418" r:id="rId7"/>
    <p:sldLayoutId id="2147484419" r:id="rId8"/>
    <p:sldLayoutId id="2147484420" r:id="rId9"/>
    <p:sldLayoutId id="2147484421" r:id="rId10"/>
    <p:sldLayoutId id="2147484422" r:id="rId11"/>
    <p:sldLayoutId id="2147484423" r:id="rId12"/>
    <p:sldLayoutId id="2147484424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093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87C948-69F0-4D2A-8FFE-FAF3DD08A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2056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79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2056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533102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426" r:id="rId1"/>
    <p:sldLayoutId id="2147484427" r:id="rId2"/>
    <p:sldLayoutId id="2147484428" r:id="rId3"/>
    <p:sldLayoutId id="2147484429" r:id="rId4"/>
    <p:sldLayoutId id="2147484430" r:id="rId5"/>
    <p:sldLayoutId id="2147484431" r:id="rId6"/>
    <p:sldLayoutId id="2147484432" r:id="rId7"/>
    <p:sldLayoutId id="2147484433" r:id="rId8"/>
    <p:sldLayoutId id="2147484434" r:id="rId9"/>
    <p:sldLayoutId id="2147484435" r:id="rId10"/>
    <p:sldLayoutId id="2147484436" r:id="rId11"/>
    <p:sldLayoutId id="2147484437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7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8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308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083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09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3"/>
            <a:ext cx="7543800" cy="143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F066027-11AF-4F6D-BD98-88D19171FF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3080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03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30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708559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342816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68563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02844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371257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69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aphicFrame>
        <p:nvGraphicFramePr>
          <p:cNvPr id="1032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8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1032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39318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  <p:sldLayoutId id="2147484105" r:id="rId12"/>
    <p:sldLayoutId id="2147484106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093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87C948-69F0-4D2A-8FFE-FAF3DD08A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2056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2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2056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486159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  <p:sldLayoutId id="2147484255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308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083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09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3"/>
            <a:ext cx="7543800" cy="143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F066027-11AF-4F6D-BD98-88D19171FF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3080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96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30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632120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259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342816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68563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02844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371257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69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aphicFrame>
        <p:nvGraphicFramePr>
          <p:cNvPr id="1032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3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1032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361569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  <p:sldLayoutId id="2147484146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7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08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2093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72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2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2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87C948-69F0-4D2A-8FFE-FAF3DD08A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2056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7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2056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197563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  <p:sldLayoutId id="2147484158" r:id="rId11"/>
    <p:sldLayoutId id="2147484159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2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7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8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" y="6356"/>
            <a:ext cx="9140825" cy="6851648"/>
            <a:chOff x="0" y="4"/>
            <a:chExt cx="5758" cy="4316"/>
          </a:xfrm>
        </p:grpSpPr>
        <p:sp>
          <p:nvSpPr>
            <p:cNvPr id="308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083" name="Group 5"/>
            <p:cNvGrpSpPr>
              <a:grpSpLocks/>
            </p:cNvGrpSpPr>
            <p:nvPr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09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9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3"/>
            <a:ext cx="7543800" cy="143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2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49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F066027-11AF-4F6D-BD98-88D19171FF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3080" name="Object 20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1" name="Bitmap Image" r:id="rId15" imgW="5742857" imgH="647619" progId="Paint.Picture">
                  <p:embed/>
                </p:oleObj>
              </mc:Choice>
              <mc:Fallback>
                <p:oleObj name="Bitmap Image" r:id="rId15" imgW="5742857" imgH="647619" progId="Paint.Picture">
                  <p:embed/>
                  <p:pic>
                    <p:nvPicPr>
                      <p:cNvPr id="30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52970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  <p:sldLayoutId id="21474841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342816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68563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028441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371257" algn="l" rtl="0" eaLnBrk="1" fontAlgn="base" hangingPunct="1">
        <a:spcBef>
          <a:spcPct val="0"/>
        </a:spcBef>
        <a:spcAft>
          <a:spcPct val="0"/>
        </a:spcAft>
        <a:defRPr sz="3302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0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0 w 1722"/>
                <a:gd name="T1" fmla="*/ 65 h 66"/>
                <a:gd name="T2" fmla="*/ 1720 w 1722"/>
                <a:gd name="T3" fmla="*/ 59 h 66"/>
                <a:gd name="T4" fmla="*/ 0 w 1722"/>
                <a:gd name="T5" fmla="*/ 0 h 66"/>
                <a:gd name="T6" fmla="*/ 0 w 1722"/>
                <a:gd name="T7" fmla="*/ 47 h 66"/>
                <a:gd name="T8" fmla="*/ 1720 w 1722"/>
                <a:gd name="T9" fmla="*/ 65 h 66"/>
                <a:gd name="T10" fmla="*/ 1720 w 1722"/>
                <a:gd name="T11" fmla="*/ 65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4 w 975"/>
                <a:gd name="T1" fmla="*/ 48 h 101"/>
                <a:gd name="T2" fmla="*/ 974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4 w 975"/>
                <a:gd name="T9" fmla="*/ 48 h 101"/>
                <a:gd name="T10" fmla="*/ 974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9 w 2141"/>
                <a:gd name="T7" fmla="*/ 0 h 198"/>
                <a:gd name="T8" fmla="*/ 213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9 w 2517"/>
                <a:gd name="T1" fmla="*/ 276 h 276"/>
                <a:gd name="T2" fmla="*/ 2514 w 2517"/>
                <a:gd name="T3" fmla="*/ 204 h 276"/>
                <a:gd name="T4" fmla="*/ 2257 w 2517"/>
                <a:gd name="T5" fmla="*/ 0 h 276"/>
                <a:gd name="T6" fmla="*/ 0 w 2517"/>
                <a:gd name="T7" fmla="*/ 276 h 276"/>
                <a:gd name="T8" fmla="*/ 2179 w 2517"/>
                <a:gd name="T9" fmla="*/ 276 h 276"/>
                <a:gd name="T10" fmla="*/ 2179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8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8 w 729"/>
                <a:gd name="T7" fmla="*/ 240 h 240"/>
                <a:gd name="T8" fmla="*/ 728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8 w 729"/>
                <a:gd name="T1" fmla="*/ 318 h 318"/>
                <a:gd name="T2" fmla="*/ 728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8 w 729"/>
                <a:gd name="T9" fmla="*/ 318 h 318"/>
                <a:gd name="T10" fmla="*/ 728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4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5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1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069" name="Group 39"/>
            <p:cNvGrpSpPr>
              <a:grpSpLocks/>
            </p:cNvGrpSpPr>
            <p:nvPr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3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aphicFrame>
        <p:nvGraphicFramePr>
          <p:cNvPr id="1032" name="Object 47"/>
          <p:cNvGraphicFramePr>
            <a:graphicFrameLocks noChangeAspect="1"/>
          </p:cNvGraphicFramePr>
          <p:nvPr/>
        </p:nvGraphicFramePr>
        <p:xfrm>
          <a:off x="0" y="5"/>
          <a:ext cx="9144000" cy="103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8" name="Bitmap Image" r:id="rId16" imgW="5742857" imgH="647619" progId="Paint.Picture">
                  <p:embed/>
                </p:oleObj>
              </mc:Choice>
              <mc:Fallback>
                <p:oleObj name="Bitmap Image" r:id="rId16" imgW="5742857" imgH="647619" progId="Paint.Picture">
                  <p:embed/>
                  <p:pic>
                    <p:nvPicPr>
                      <p:cNvPr id="1032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"/>
                        <a:ext cx="9144000" cy="10318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99583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74" r:id="rId1"/>
    <p:sldLayoutId id="2147484175" r:id="rId2"/>
    <p:sldLayoutId id="2147484176" r:id="rId3"/>
    <p:sldLayoutId id="2147484177" r:id="rId4"/>
    <p:sldLayoutId id="2147484178" r:id="rId5"/>
    <p:sldLayoutId id="2147484179" r:id="rId6"/>
    <p:sldLayoutId id="2147484180" r:id="rId7"/>
    <p:sldLayoutId id="2147484181" r:id="rId8"/>
    <p:sldLayoutId id="2147484182" r:id="rId9"/>
    <p:sldLayoutId id="2147484183" r:id="rId10"/>
    <p:sldLayoutId id="2147484184" r:id="rId11"/>
    <p:sldLayoutId id="2147484185" r:id="rId12"/>
    <p:sldLayoutId id="2147484186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816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63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441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257" algn="ctr" rtl="0" eaLnBrk="1" fontAlgn="base" hangingPunct="1">
        <a:spcBef>
          <a:spcPct val="0"/>
        </a:spcBef>
        <a:spcAft>
          <a:spcPct val="0"/>
        </a:spcAft>
        <a:defRPr sz="3302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14" indent="-25711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8"/>
        </a:buBlip>
        <a:defRPr sz="24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072" indent="-214256" algn="l" rtl="0" eaLnBrk="1" fontAlgn="base" hangingPunct="1">
        <a:spcBef>
          <a:spcPct val="20000"/>
        </a:spcBef>
        <a:spcAft>
          <a:spcPct val="0"/>
        </a:spcAft>
        <a:buChar char="–"/>
        <a:defRPr sz="2099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036" indent="-17140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9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199852" indent="-171405" algn="l" rtl="0" eaLnBrk="1" fontAlgn="base" hangingPunct="1">
        <a:spcBef>
          <a:spcPct val="20000"/>
        </a:spcBef>
        <a:spcAft>
          <a:spcPct val="0"/>
        </a:spcAft>
        <a:buChar char="–"/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662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478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294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10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3919" indent="-171405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0"/>
        </a:buBlip>
        <a:defRPr sz="1502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6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1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3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99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3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182880" indent="0"/>
            <a:r>
              <a:rPr lang="en-US" sz="9600" b="1" spc="100" dirty="0" smtClean="0">
                <a:solidFill>
                  <a:srgbClr val="CC9900"/>
                </a:solidFill>
                <a:effectLst/>
                <a:latin typeface="Perpetua" panose="02020502060401020303" pitchFamily="18" charset="0"/>
              </a:rPr>
              <a:t>L.W.I.N.</a:t>
            </a:r>
            <a:endParaRPr lang="en-US" sz="9600" b="1" spc="100" dirty="0">
              <a:solidFill>
                <a:srgbClr val="CC9900"/>
              </a:solidFill>
              <a:effectLst/>
              <a:latin typeface="Perpetua" panose="02020502060401020303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sz="quarter" idx="1"/>
          </p:nvPr>
        </p:nvSpPr>
        <p:spPr>
          <a:solidFill>
            <a:schemeClr val="bg1"/>
          </a:solidFill>
        </p:spPr>
        <p:txBody>
          <a:bodyPr vert="horz" lIns="45720" tIns="45720" rIns="45720" bIns="45720" rtlCol="0" anchor="ctr">
            <a:normAutofit fontScale="92500" lnSpcReduction="20000"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en-US" sz="2400" dirty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Louisiana Wireless</a:t>
            </a:r>
            <a:br>
              <a:rPr lang="en-US" sz="2400" dirty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</a:br>
            <a:r>
              <a:rPr lang="en-US" sz="2400" dirty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Information Network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en-US" sz="2400" dirty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System Management &amp; Maintenance </a:t>
            </a:r>
            <a:r>
              <a:rPr lang="en-US" sz="2400" dirty="0" smtClean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August 16, 2023</a:t>
            </a:r>
            <a:endParaRPr lang="en-US" sz="2400" dirty="0">
              <a:ln w="0"/>
              <a:solidFill>
                <a:srgbClr val="CC99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erpetua" panose="02020502060401020303" pitchFamily="18" charset="0"/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dirty="0" smtClean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Department of </a:t>
            </a:r>
            <a:r>
              <a:rPr lang="en-US" sz="2400" dirty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Public Safety-State </a:t>
            </a:r>
            <a:r>
              <a:rPr lang="en-US" sz="2400" dirty="0" smtClean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Police</a:t>
            </a:r>
            <a:endParaRPr lang="en-US" sz="2400" dirty="0">
              <a:ln w="0"/>
              <a:solidFill>
                <a:srgbClr val="CC99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erpetua" panose="02020502060401020303" pitchFamily="18" charset="0"/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dirty="0" smtClean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Mobility and Communication Services</a:t>
            </a:r>
            <a:endParaRPr lang="en-US" sz="2400" dirty="0">
              <a:ln w="0"/>
              <a:solidFill>
                <a:srgbClr val="CC99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erpetua" panose="02020502060401020303" pitchFamily="18" charset="0"/>
            </a:endParaRP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en-US" sz="2400" dirty="0">
                <a:ln w="0"/>
                <a:solidFill>
                  <a:srgbClr val="CC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erpetua" panose="02020502060401020303" pitchFamily="18" charset="0"/>
              </a:rPr>
              <a:t>(225) 925-6036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1" name="Object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634831"/>
              </p:ext>
            </p:extLst>
          </p:nvPr>
        </p:nvGraphicFramePr>
        <p:xfrm>
          <a:off x="76200" y="1295400"/>
          <a:ext cx="9015413" cy="522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10" name="Worksheet" r:id="rId4" imgW="8181814" imgH="4238532" progId="Excel.Sheet.8">
                  <p:embed/>
                </p:oleObj>
              </mc:Choice>
              <mc:Fallback>
                <p:oleObj name="Worksheet" r:id="rId4" imgW="8181814" imgH="4238532" progId="Excel.Sheet.8">
                  <p:embed/>
                  <p:pic>
                    <p:nvPicPr>
                      <p:cNvPr id="2121" name="Object 73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295400"/>
                        <a:ext cx="9015413" cy="52212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62200" y="3048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C9900"/>
                </a:solidFill>
                <a:latin typeface="+mn-lt"/>
              </a:rPr>
              <a:t>SUBSCRIBERS</a:t>
            </a:r>
            <a:endParaRPr lang="en-US" sz="3600" dirty="0">
              <a:solidFill>
                <a:srgbClr val="CC99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299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1" name="Object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8704889"/>
              </p:ext>
            </p:extLst>
          </p:nvPr>
        </p:nvGraphicFramePr>
        <p:xfrm>
          <a:off x="76200" y="1143000"/>
          <a:ext cx="8561388" cy="482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64" name="Worksheet" r:id="rId4" imgW="9020044" imgH="4095737" progId="Excel.Sheet.8">
                  <p:embed/>
                </p:oleObj>
              </mc:Choice>
              <mc:Fallback>
                <p:oleObj name="Worksheet" r:id="rId4" imgW="9020044" imgH="4095737" progId="Excel.Sheet.8">
                  <p:embed/>
                  <p:pic>
                    <p:nvPicPr>
                      <p:cNvPr id="0" name="Picture 73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143000"/>
                        <a:ext cx="8561388" cy="482600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  <a:alpha val="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5185"/>
          </a:xfrm>
        </p:spPr>
        <p:txBody>
          <a:bodyPr/>
          <a:lstStyle/>
          <a:p>
            <a:r>
              <a:rPr lang="en-US" sz="3600" b="1" dirty="0" smtClean="0">
                <a:solidFill>
                  <a:srgbClr val="CC9900"/>
                </a:solidFill>
                <a:latin typeface="+mn-lt"/>
              </a:rPr>
              <a:t>PUSH TO TALK</a:t>
            </a:r>
            <a:endParaRPr lang="en-US" sz="3600" b="1" dirty="0">
              <a:solidFill>
                <a:srgbClr val="CC990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81" y="634761"/>
            <a:ext cx="858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C9900"/>
                </a:solidFill>
                <a:latin typeface="+mn-lt"/>
              </a:rPr>
              <a:t>PTT</a:t>
            </a:r>
            <a:endParaRPr lang="en-US" sz="2400" dirty="0">
              <a:solidFill>
                <a:srgbClr val="CC9900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1" name="Object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628909"/>
              </p:ext>
            </p:extLst>
          </p:nvPr>
        </p:nvGraphicFramePr>
        <p:xfrm>
          <a:off x="152400" y="1071563"/>
          <a:ext cx="8823325" cy="591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15" name="Worksheet" r:id="rId4" imgW="7572454" imgH="4343560" progId="Excel.Sheet.8">
                  <p:embed/>
                </p:oleObj>
              </mc:Choice>
              <mc:Fallback>
                <p:oleObj name="Worksheet" r:id="rId4" imgW="7572454" imgH="4343560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071563"/>
                        <a:ext cx="8823325" cy="59134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794" y="-71846"/>
            <a:ext cx="82296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CC9900"/>
                </a:solidFill>
                <a:latin typeface="+mn-lt"/>
              </a:rPr>
              <a:t>PUSH TO TALK PER DAY</a:t>
            </a:r>
            <a:endParaRPr lang="en-US" sz="3600" b="1" dirty="0">
              <a:solidFill>
                <a:srgbClr val="CC99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849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21" name="Object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291690"/>
              </p:ext>
            </p:extLst>
          </p:nvPr>
        </p:nvGraphicFramePr>
        <p:xfrm>
          <a:off x="0" y="1066800"/>
          <a:ext cx="9180513" cy="389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25" name="Worksheet" r:id="rId4" imgW="5086507" imgH="2085815" progId="Excel.Sheet.8">
                  <p:embed/>
                </p:oleObj>
              </mc:Choice>
              <mc:Fallback>
                <p:oleObj name="Worksheet" r:id="rId4" imgW="5086507" imgH="2085815" progId="Excel.Sheet.8">
                  <p:embed/>
                  <p:pic>
                    <p:nvPicPr>
                      <p:cNvPr id="27721" name="Object 73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66800"/>
                        <a:ext cx="9180513" cy="3898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-76200"/>
            <a:ext cx="82296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CC9900"/>
                </a:solidFill>
                <a:latin typeface="+mn-lt"/>
              </a:rPr>
              <a:t> BUSIES</a:t>
            </a:r>
            <a:endParaRPr lang="en-US" sz="3600" b="1" dirty="0">
              <a:solidFill>
                <a:srgbClr val="CC99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247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>
                <a:solidFill>
                  <a:srgbClr val="CC9900"/>
                </a:solidFill>
                <a:latin typeface="+mn-lt"/>
              </a:rPr>
              <a:t>Top Busy Sites</a:t>
            </a:r>
          </a:p>
        </p:txBody>
      </p:sp>
      <p:sp>
        <p:nvSpPr>
          <p:cNvPr id="5" name="Rectangle 4" descr="Cell Tower"/>
          <p:cNvSpPr/>
          <p:nvPr/>
        </p:nvSpPr>
        <p:spPr>
          <a:xfrm>
            <a:off x="685800" y="1600200"/>
            <a:ext cx="2895600" cy="39624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TextBox 5"/>
          <p:cNvSpPr txBox="1"/>
          <p:nvPr/>
        </p:nvSpPr>
        <p:spPr>
          <a:xfrm>
            <a:off x="3733800" y="2667000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smtClean="0">
                <a:solidFill>
                  <a:srgbClr val="FFFFCC"/>
                </a:solidFill>
              </a:rPr>
              <a:t>Pan Am        4833</a:t>
            </a:r>
          </a:p>
          <a:p>
            <a:pPr marL="342900" indent="-342900">
              <a:buAutoNum type="arabicPeriod"/>
            </a:pPr>
            <a:r>
              <a:rPr lang="en-US" sz="3200" dirty="0" smtClean="0">
                <a:solidFill>
                  <a:srgbClr val="FFFFCC"/>
                </a:solidFill>
              </a:rPr>
              <a:t>Ashland       140        </a:t>
            </a:r>
          </a:p>
          <a:p>
            <a:pPr marL="342900" indent="-342900">
              <a:buAutoNum type="arabicPeriod"/>
            </a:pPr>
            <a:r>
              <a:rPr lang="en-US" sz="3200" dirty="0" smtClean="0">
                <a:solidFill>
                  <a:srgbClr val="FFFFCC"/>
                </a:solidFill>
              </a:rPr>
              <a:t>Arcadia </a:t>
            </a:r>
            <a:r>
              <a:rPr lang="en-US" sz="3200" dirty="0">
                <a:solidFill>
                  <a:srgbClr val="FFFFCC"/>
                </a:solidFill>
              </a:rPr>
              <a:t>	</a:t>
            </a:r>
            <a:r>
              <a:rPr lang="en-US" sz="3200" dirty="0" smtClean="0">
                <a:solidFill>
                  <a:srgbClr val="FFFFCC"/>
                </a:solidFill>
              </a:rPr>
              <a:t>134</a:t>
            </a:r>
            <a:endParaRPr lang="en-US" sz="3200" dirty="0" smtClean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94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152400" y="23949"/>
            <a:ext cx="8869680" cy="71000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u="sng" kern="0" cap="small" dirty="0">
                <a:solidFill>
                  <a:srgbClr val="CC9900"/>
                </a:solidFill>
                <a:latin typeface="+mn-lt"/>
                <a:cs typeface="Times New Roman" pitchFamily="18" charset="0"/>
              </a:rPr>
              <a:t> SITE OUTAGES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0200" y="6200246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C9900"/>
                </a:solidFill>
              </a:rPr>
              <a:t>Total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C9900"/>
                </a:solidFill>
              </a:rPr>
              <a:t>Downtime: </a:t>
            </a:r>
            <a:r>
              <a:rPr lang="en-US" dirty="0" smtClean="0">
                <a:solidFill>
                  <a:srgbClr val="CC9900"/>
                </a:solidFill>
              </a:rPr>
              <a:t>1,123 </a:t>
            </a:r>
            <a:r>
              <a:rPr lang="en-US" dirty="0">
                <a:solidFill>
                  <a:srgbClr val="CC9900"/>
                </a:solidFill>
              </a:rPr>
              <a:t>Hours 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507361"/>
              </p:ext>
            </p:extLst>
          </p:nvPr>
        </p:nvGraphicFramePr>
        <p:xfrm>
          <a:off x="762000" y="838200"/>
          <a:ext cx="7772401" cy="5376580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1824470">
                  <a:extLst>
                    <a:ext uri="{9D8B030D-6E8A-4147-A177-3AD203B41FA5}">
                      <a16:colId xmlns:a16="http://schemas.microsoft.com/office/drawing/2014/main" val="2885236478"/>
                    </a:ext>
                  </a:extLst>
                </a:gridCol>
                <a:gridCol w="1723800">
                  <a:extLst>
                    <a:ext uri="{9D8B030D-6E8A-4147-A177-3AD203B41FA5}">
                      <a16:colId xmlns:a16="http://schemas.microsoft.com/office/drawing/2014/main" val="3297360715"/>
                    </a:ext>
                  </a:extLst>
                </a:gridCol>
                <a:gridCol w="1099930">
                  <a:extLst>
                    <a:ext uri="{9D8B030D-6E8A-4147-A177-3AD203B41FA5}">
                      <a16:colId xmlns:a16="http://schemas.microsoft.com/office/drawing/2014/main" val="612890613"/>
                    </a:ext>
                  </a:extLst>
                </a:gridCol>
                <a:gridCol w="1815164">
                  <a:extLst>
                    <a:ext uri="{9D8B030D-6E8A-4147-A177-3AD203B41FA5}">
                      <a16:colId xmlns:a16="http://schemas.microsoft.com/office/drawing/2014/main" val="3159238098"/>
                    </a:ext>
                  </a:extLst>
                </a:gridCol>
                <a:gridCol w="1309037">
                  <a:extLst>
                    <a:ext uri="{9D8B030D-6E8A-4147-A177-3AD203B41FA5}">
                      <a16:colId xmlns:a16="http://schemas.microsoft.com/office/drawing/2014/main" val="1425836046"/>
                    </a:ext>
                  </a:extLst>
                </a:gridCol>
              </a:tblGrid>
              <a:tr h="948863"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cs typeface="Times New Roman" panose="02020603050405020304" pitchFamily="18" charset="0"/>
                        </a:rPr>
                        <a:t>Arcadia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cs typeface="Times New Roman" panose="02020603050405020304" pitchFamily="18" charset="0"/>
                        </a:rPr>
                        <a:t>Bastrop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Baywood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cs typeface="Times New Roman" panose="02020603050405020304" pitchFamily="18" charset="0"/>
                        </a:rPr>
                        <a:t>Bellevue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cs typeface="Times New Roman" panose="02020603050405020304" pitchFamily="18" charset="0"/>
                        </a:rPr>
                        <a:t>Bernice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3794072086"/>
                  </a:ext>
                </a:extLst>
              </a:tr>
              <a:tr h="909351"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Chatham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cs typeface="Times New Roman" panose="02020603050405020304" pitchFamily="18" charset="0"/>
                        </a:rPr>
                        <a:t>Clearwater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Dequincy</a:t>
                      </a: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Dry Creek</a:t>
                      </a: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Farmerville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105894222"/>
                  </a:ext>
                </a:extLst>
              </a:tr>
              <a:tr h="909351"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Greensburg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Greenwood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Hagewood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Holloway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Houma</a:t>
                      </a: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2447672601"/>
                  </a:ext>
                </a:extLst>
              </a:tr>
              <a:tr h="909351"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Iberville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Jena</a:t>
                      </a: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Jennings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Keachi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Mansfield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3322626228"/>
                  </a:ext>
                </a:extLst>
              </a:tr>
              <a:tr h="866667"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Many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Marion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Merryville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Monroe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Iberia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826438262"/>
                  </a:ext>
                </a:extLst>
              </a:tr>
              <a:tr h="709821"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Noble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Paincourtville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PanAm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Plain</a:t>
                      </a:r>
                      <a:r>
                        <a:rPr lang="en-US" sz="1800" b="1" baseline="0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Dealing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 </a:t>
                      </a:r>
                      <a:r>
                        <a:rPr lang="en-US" sz="1800" b="1" dirty="0" err="1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Fourchon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4009423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72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152400" y="23949"/>
            <a:ext cx="8869680" cy="71000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u="sng" kern="0" cap="small" dirty="0">
                <a:solidFill>
                  <a:srgbClr val="CC9900"/>
                </a:solidFill>
                <a:latin typeface="+mn-lt"/>
                <a:cs typeface="Times New Roman" pitchFamily="18" charset="0"/>
              </a:rPr>
              <a:t> SITE OUTAGES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71600" y="6324600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C9900"/>
                </a:solidFill>
              </a:rPr>
              <a:t>Total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C9900"/>
                </a:solidFill>
              </a:rPr>
              <a:t>Downtime: </a:t>
            </a:r>
            <a:r>
              <a:rPr lang="en-US" dirty="0" smtClean="0">
                <a:solidFill>
                  <a:srgbClr val="CC9900"/>
                </a:solidFill>
              </a:rPr>
              <a:t>1,123 Hours  </a:t>
            </a:r>
            <a:endParaRPr lang="en-US" dirty="0">
              <a:solidFill>
                <a:srgbClr val="CC99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213581"/>
              </p:ext>
            </p:extLst>
          </p:nvPr>
        </p:nvGraphicFramePr>
        <p:xfrm>
          <a:off x="685800" y="733954"/>
          <a:ext cx="7848599" cy="5612840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1861007">
                  <a:extLst>
                    <a:ext uri="{9D8B030D-6E8A-4147-A177-3AD203B41FA5}">
                      <a16:colId xmlns:a16="http://schemas.microsoft.com/office/drawing/2014/main" val="2885236478"/>
                    </a:ext>
                  </a:extLst>
                </a:gridCol>
                <a:gridCol w="1523589">
                  <a:extLst>
                    <a:ext uri="{9D8B030D-6E8A-4147-A177-3AD203B41FA5}">
                      <a16:colId xmlns:a16="http://schemas.microsoft.com/office/drawing/2014/main" val="3297360715"/>
                    </a:ext>
                  </a:extLst>
                </a:gridCol>
                <a:gridCol w="1579478">
                  <a:extLst>
                    <a:ext uri="{9D8B030D-6E8A-4147-A177-3AD203B41FA5}">
                      <a16:colId xmlns:a16="http://schemas.microsoft.com/office/drawing/2014/main" val="612890613"/>
                    </a:ext>
                  </a:extLst>
                </a:gridCol>
                <a:gridCol w="1466661">
                  <a:extLst>
                    <a:ext uri="{9D8B030D-6E8A-4147-A177-3AD203B41FA5}">
                      <a16:colId xmlns:a16="http://schemas.microsoft.com/office/drawing/2014/main" val="3159238098"/>
                    </a:ext>
                  </a:extLst>
                </a:gridCol>
                <a:gridCol w="1417864">
                  <a:extLst>
                    <a:ext uri="{9D8B030D-6E8A-4147-A177-3AD203B41FA5}">
                      <a16:colId xmlns:a16="http://schemas.microsoft.com/office/drawing/2014/main" val="1425836046"/>
                    </a:ext>
                  </a:extLst>
                </a:gridCol>
              </a:tblGrid>
              <a:tr h="906374"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Ramah</a:t>
                      </a: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Ringgold</a:t>
                      </a: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Roseland</a:t>
                      </a: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Ruston</a:t>
                      </a:r>
                      <a:endParaRPr lang="en-US" sz="1800" b="1" kern="1200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Sage</a:t>
                      </a:r>
                      <a:r>
                        <a:rPr lang="en-US" sz="1800" b="1" baseline="0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Hill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3794072086"/>
                  </a:ext>
                </a:extLst>
              </a:tr>
              <a:tr h="906374"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Sentell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err="1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Shongaloo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Shreveport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Sibley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latin typeface="Perpetua" panose="02020502060401020303" pitchFamily="18" charset="0"/>
                          <a:cs typeface="Times New Roman" panose="02020603050405020304" pitchFamily="18" charset="0"/>
                        </a:rPr>
                        <a:t>St. James</a:t>
                      </a: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105894222"/>
                  </a:ext>
                </a:extLst>
              </a:tr>
              <a:tr h="906374"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Transylvania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Vermilion</a:t>
                      </a: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Vinton 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2447672601"/>
                  </a:ext>
                </a:extLst>
              </a:tr>
              <a:tr h="906374"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CC9900"/>
                          </a:solidFill>
                          <a:effectLst/>
                          <a:latin typeface="Perpetua" panose="02020502060401020303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3322626228"/>
                  </a:ext>
                </a:extLst>
              </a:tr>
              <a:tr h="906374"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826438262"/>
                  </a:ext>
                </a:extLst>
              </a:tr>
              <a:tr h="906374"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latin typeface="Perpetua" panose="02020502060401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631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algn="ctr" fontAlgn="b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rgbClr val="CC9900"/>
                        </a:solidFill>
                        <a:effectLst/>
                        <a:latin typeface="Perpetua" panose="02020502060401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" marR="3619" marT="3619" marB="0" anchor="ctr"/>
                </a:tc>
                <a:extLst>
                  <a:ext uri="{0D108BD9-81ED-4DB2-BD59-A6C34878D82A}">
                    <a16:rowId xmlns:a16="http://schemas.microsoft.com/office/drawing/2014/main" val="4009423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48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152400" y="304800"/>
            <a:ext cx="8869680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small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SITE OUTAGE DATA 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59418"/>
              </p:ext>
            </p:extLst>
          </p:nvPr>
        </p:nvGraphicFramePr>
        <p:xfrm>
          <a:off x="457200" y="1447800"/>
          <a:ext cx="798342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31980" y="4901837"/>
            <a:ext cx="255564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Telco  </a:t>
            </a:r>
            <a:r>
              <a:rPr lang="en-US" noProof="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69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%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09800" y="5092337"/>
            <a:ext cx="838200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09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291737" y="381000"/>
            <a:ext cx="886968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kern="0" cap="small" dirty="0">
                <a:solidFill>
                  <a:srgbClr val="CC9900"/>
                </a:solidFill>
                <a:latin typeface="+mn-lt"/>
                <a:cs typeface="Times New Roman" pitchFamily="18" charset="0"/>
              </a:rPr>
              <a:t> SYSTEM  </a:t>
            </a:r>
            <a:r>
              <a:rPr lang="en-US" sz="3600" kern="0" cap="small" dirty="0" smtClean="0">
                <a:solidFill>
                  <a:srgbClr val="CC9900"/>
                </a:solidFill>
                <a:latin typeface="+mn-lt"/>
                <a:cs typeface="Times New Roman" pitchFamily="18" charset="0"/>
              </a:rPr>
              <a:t>STATISTICS</a:t>
            </a:r>
            <a:endParaRPr lang="en-US" sz="3600" kern="0" cap="small" dirty="0">
              <a:solidFill>
                <a:srgbClr val="CC9900"/>
              </a:solidFill>
              <a:latin typeface="+mn-lt"/>
              <a:cs typeface="Times New Roman" pitchFamily="18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828357578"/>
              </p:ext>
            </p:extLst>
          </p:nvPr>
        </p:nvGraphicFramePr>
        <p:xfrm>
          <a:off x="609600" y="2057400"/>
          <a:ext cx="7772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19200" y="15240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CC"/>
                </a:solidFill>
              </a:rPr>
              <a:t>Percentage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FFCC"/>
                </a:solidFill>
              </a:rPr>
              <a:t>of All Sites IN WIDE AREA operations</a:t>
            </a:r>
            <a:endParaRPr lang="en-US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09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990600"/>
            <a:ext cx="5814312" cy="2057400"/>
          </a:xfrm>
        </p:spPr>
        <p:txBody>
          <a:bodyPr vert="horz" lIns="91440" tIns="45720" rIns="91440" bIns="45720" numCol="1" anchorCtr="1" compatLnSpc="1">
            <a:prstTxWarp prst="textNoShape">
              <a:avLst/>
            </a:prstTxWarp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en-US" sz="3600" b="1" u="sng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Subscriber Statistics</a:t>
            </a:r>
          </a:p>
        </p:txBody>
      </p:sp>
      <p:graphicFrame>
        <p:nvGraphicFramePr>
          <p:cNvPr id="33798" name="Rectangle 3">
            <a:extLst>
              <a:ext uri="{FF2B5EF4-FFF2-40B4-BE49-F238E27FC236}">
                <a16:creationId xmlns:a16="http://schemas.microsoft.com/office/drawing/2014/main" id="{0EC147AF-47E8-48A0-91F2-7612052422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657670"/>
              </p:ext>
            </p:extLst>
          </p:nvPr>
        </p:nvGraphicFramePr>
        <p:xfrm>
          <a:off x="304800" y="2514600"/>
          <a:ext cx="84582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304800" y="0"/>
            <a:ext cx="79248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82880" indent="0" algn="ctr" eaLnBrk="1" hangingPunct="1">
              <a:buNone/>
              <a:defRPr/>
            </a:pPr>
            <a:r>
              <a:rPr lang="en-US" sz="3600" b="1" u="sng" cap="small" dirty="0" smtClean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Infrastructure </a:t>
            </a:r>
            <a:r>
              <a:rPr lang="en-US" sz="3600" b="1" u="sng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Update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233" y="1828800"/>
            <a:ext cx="5807368" cy="4166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6688138" y="5338763"/>
            <a:ext cx="2227262" cy="649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819" name="Rectangle 7"/>
          <p:cNvSpPr>
            <a:spLocks noChangeArrowheads="1"/>
          </p:cNvSpPr>
          <p:nvPr/>
        </p:nvSpPr>
        <p:spPr bwMode="auto">
          <a:xfrm>
            <a:off x="152400" y="5148263"/>
            <a:ext cx="2233613" cy="954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154" y="389869"/>
            <a:ext cx="7264400" cy="1375493"/>
          </a:xfrm>
          <a:noFill/>
        </p:spPr>
        <p:txBody>
          <a:bodyPr vert="horz" lIns="91440" tIns="45720" rIns="91440" bIns="45720" numCol="1" rtlCol="0" anchorCtr="1" compatLnSpc="1">
            <a:prstTxWarp prst="textNoShape">
              <a:avLst/>
            </a:prstTxWarp>
            <a:normAutofit/>
          </a:bodyPr>
          <a:lstStyle/>
          <a:p>
            <a:pPr marL="0" indent="0">
              <a:defRPr/>
            </a:pPr>
            <a:r>
              <a:rPr lang="en-US" sz="3600" b="1" u="sng" dirty="0">
                <a:solidFill>
                  <a:srgbClr val="CC9900"/>
                </a:solidFill>
                <a:effectLst/>
                <a:latin typeface="+mn-lt"/>
              </a:rPr>
              <a:t>Agencies Added Last </a:t>
            </a:r>
            <a:r>
              <a:rPr lang="en-US" sz="3600" b="1" u="sng" dirty="0">
                <a:solidFill>
                  <a:srgbClr val="CC9900"/>
                </a:solidFill>
                <a:latin typeface="+mn-lt"/>
              </a:rPr>
              <a:t>4</a:t>
            </a:r>
            <a:r>
              <a:rPr lang="en-US" sz="3600" b="1" u="sng" dirty="0" smtClean="0">
                <a:solidFill>
                  <a:srgbClr val="CC9900"/>
                </a:solidFill>
                <a:effectLst/>
                <a:latin typeface="+mn-lt"/>
              </a:rPr>
              <a:t> </a:t>
            </a:r>
            <a:r>
              <a:rPr lang="en-US" sz="3600" b="1" u="sng" dirty="0">
                <a:solidFill>
                  <a:srgbClr val="CC9900"/>
                </a:solidFill>
                <a:effectLst/>
                <a:latin typeface="+mn-lt"/>
              </a:rPr>
              <a:t>Months</a:t>
            </a:r>
          </a:p>
        </p:txBody>
      </p:sp>
      <p:sp>
        <p:nvSpPr>
          <p:cNvPr id="17" name="Oval 16"/>
          <p:cNvSpPr/>
          <p:nvPr/>
        </p:nvSpPr>
        <p:spPr>
          <a:xfrm>
            <a:off x="3900224" y="2166186"/>
            <a:ext cx="1357573" cy="139859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714" y="2615737"/>
            <a:ext cx="542591" cy="499489"/>
          </a:xfrm>
          <a:prstGeom prst="rect">
            <a:avLst/>
          </a:prstGeom>
          <a:solidFill>
            <a:srgbClr val="CC9900"/>
          </a:solidFill>
        </p:spPr>
      </p:pic>
      <p:sp>
        <p:nvSpPr>
          <p:cNvPr id="3" name="Rectangle 2"/>
          <p:cNvSpPr/>
          <p:nvPr/>
        </p:nvSpPr>
        <p:spPr>
          <a:xfrm>
            <a:off x="951163" y="3741281"/>
            <a:ext cx="725569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cap="all"/>
            </a:pPr>
            <a:r>
              <a:rPr lang="en-US" sz="3200" dirty="0" smtClean="0">
                <a:solidFill>
                  <a:srgbClr val="CC9900"/>
                </a:solidFill>
                <a:latin typeface="Perpetua" panose="02020502060401020303" pitchFamily="18" charset="0"/>
              </a:rPr>
              <a:t>CSX railroad police department</a:t>
            </a:r>
            <a:endParaRPr lang="en-US" sz="3200" dirty="0">
              <a:solidFill>
                <a:srgbClr val="CC9900"/>
              </a:solidFill>
              <a:latin typeface="Perpetua" panose="02020502060401020303" pitchFamily="18" charset="0"/>
            </a:endParaRPr>
          </a:p>
          <a:p>
            <a:pPr lvl="0" algn="ctr">
              <a:defRPr cap="all"/>
            </a:pPr>
            <a:endParaRPr lang="en-US" sz="4400" dirty="0" smtClean="0">
              <a:solidFill>
                <a:srgbClr val="CC9900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91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342900" y="685800"/>
            <a:ext cx="8648700" cy="5867400"/>
          </a:xfrm>
        </p:spPr>
        <p:txBody>
          <a:bodyPr anchorCtr="1">
            <a:normAutofit/>
          </a:bodyPr>
          <a:lstStyle/>
          <a:p>
            <a:pPr marL="182880" indent="0" eaLnBrk="1" hangingPunct="1">
              <a:buNone/>
              <a:defRPr/>
            </a:pPr>
            <a:r>
              <a:rPr lang="en-US" b="1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System</a:t>
            </a:r>
            <a:r>
              <a:rPr lang="en-US" b="1" cap="small" dirty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en-US" b="1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Coverage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07" y="933450"/>
            <a:ext cx="9086850" cy="5924550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6248400" y="1600200"/>
            <a:ext cx="2362200" cy="102933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algn="ctr" fontAlgn="base">
              <a:spcBef>
                <a:spcPts val="0"/>
              </a:spcBef>
              <a:spcAft>
                <a:spcPts val="0"/>
              </a:spcAft>
            </a:pPr>
            <a:r>
              <a:rPr lang="en-US" sz="3200" b="1" kern="1200" dirty="0">
                <a:solidFill>
                  <a:srgbClr val="7F6000"/>
                </a:solidFill>
                <a:effectLst/>
                <a:latin typeface="Perpetua" panose="02020502060401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 Coverage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03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20700" y="914400"/>
            <a:ext cx="8026399" cy="3366352"/>
          </a:xfrm>
        </p:spPr>
        <p:txBody>
          <a:bodyPr anchor="b" anchorCtr="1">
            <a:normAutofit/>
          </a:bodyPr>
          <a:lstStyle/>
          <a:p>
            <a:pPr marL="182880" indent="0" algn="ctr" eaLnBrk="1" hangingPunct="1">
              <a:buNone/>
              <a:defRPr/>
            </a:pPr>
            <a:r>
              <a:rPr lang="en-US" sz="4800" b="1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Questions?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4191000"/>
            <a:ext cx="861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31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>
          <a:xfrm>
            <a:off x="457200" y="1600200"/>
            <a:ext cx="8229600" cy="4038600"/>
          </a:xfrm>
        </p:spPr>
        <p:txBody>
          <a:bodyPr/>
          <a:lstStyle/>
          <a:p>
            <a:r>
              <a:rPr lang="en-US" sz="4800" b="1" dirty="0" smtClean="0">
                <a:solidFill>
                  <a:srgbClr val="CC9900"/>
                </a:solidFill>
              </a:rPr>
              <a:t>Ethernet Update</a:t>
            </a:r>
            <a:endParaRPr lang="en-US" sz="4800" b="1" dirty="0">
              <a:solidFill>
                <a:srgbClr val="CC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552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372350" cy="55037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C9900"/>
                </a:solidFill>
                <a:latin typeface="+mn-lt"/>
              </a:rPr>
              <a:t>Implementation</a:t>
            </a:r>
            <a:r>
              <a:rPr lang="en-US" sz="2100" b="1" dirty="0">
                <a:solidFill>
                  <a:srgbClr val="CC9900"/>
                </a:solidFill>
                <a:latin typeface="+mn-lt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24" y="1893006"/>
            <a:ext cx="7886700" cy="4507793"/>
          </a:xfrm>
        </p:spPr>
        <p:txBody>
          <a:bodyPr>
            <a:normAutofit fontScale="77500" lnSpcReduction="20000"/>
          </a:bodyPr>
          <a:lstStyle/>
          <a:p>
            <a:endParaRPr lang="en-US" sz="2000" dirty="0" smtClean="0">
              <a:solidFill>
                <a:srgbClr val="CC9900"/>
              </a:solidFill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600" b="1" kern="1200" dirty="0" smtClean="0">
                <a:solidFill>
                  <a:srgbClr val="CC9900"/>
                </a:solidFill>
                <a:latin typeface="Arial" charset="0"/>
              </a:rPr>
              <a:t>ATT and </a:t>
            </a:r>
            <a:r>
              <a:rPr lang="en-US" sz="2600" b="1" kern="1200" dirty="0">
                <a:solidFill>
                  <a:srgbClr val="CC9900"/>
                </a:solidFill>
                <a:latin typeface="Arial" charset="0"/>
              </a:rPr>
              <a:t>Motorola completed all Zones and all zones are now operating on the new fiber Inter-zone link since June 7, 23</a:t>
            </a:r>
            <a:r>
              <a:rPr lang="en-US" sz="2600" b="1" kern="1200" dirty="0" smtClean="0">
                <a:solidFill>
                  <a:srgbClr val="CC9900"/>
                </a:solidFill>
                <a:latin typeface="Arial" charset="0"/>
              </a:rPr>
              <a:t>.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600" b="1" kern="1200" dirty="0">
              <a:solidFill>
                <a:srgbClr val="CC9900"/>
              </a:solidFill>
              <a:latin typeface="Arial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600" b="1" kern="1200" dirty="0" smtClean="0">
                <a:solidFill>
                  <a:srgbClr val="CC9900"/>
                </a:solidFill>
                <a:latin typeface="Arial" charset="0"/>
              </a:rPr>
              <a:t>The </a:t>
            </a:r>
            <a:r>
              <a:rPr lang="en-US" sz="2600" b="1" kern="1200" dirty="0">
                <a:solidFill>
                  <a:srgbClr val="CC9900"/>
                </a:solidFill>
                <a:latin typeface="Arial" charset="0"/>
              </a:rPr>
              <a:t>3 pilot sites. Denham Spring fiber and equipment are installed and waiting for the final test before we connect it to the new system</a:t>
            </a:r>
            <a:r>
              <a:rPr lang="en-US" sz="2600" b="1" kern="1200" dirty="0" smtClean="0">
                <a:solidFill>
                  <a:srgbClr val="CC9900"/>
                </a:solidFill>
                <a:latin typeface="Arial" charset="0"/>
              </a:rPr>
              <a:t>.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600" b="1" kern="1200" dirty="0">
              <a:solidFill>
                <a:srgbClr val="CC9900"/>
              </a:solidFill>
              <a:latin typeface="Arial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600" b="1" kern="1200" dirty="0" smtClean="0">
                <a:solidFill>
                  <a:srgbClr val="CC9900"/>
                </a:solidFill>
                <a:latin typeface="Arial" charset="0"/>
              </a:rPr>
              <a:t>The </a:t>
            </a:r>
            <a:r>
              <a:rPr lang="en-US" sz="2600" b="1" kern="1200" dirty="0">
                <a:solidFill>
                  <a:srgbClr val="CC9900"/>
                </a:solidFill>
                <a:latin typeface="Arial" charset="0"/>
              </a:rPr>
              <a:t>other 2 pilot sites, </a:t>
            </a:r>
            <a:r>
              <a:rPr lang="en-US" sz="2600" b="1" kern="1200" dirty="0" err="1">
                <a:solidFill>
                  <a:srgbClr val="CC9900"/>
                </a:solidFill>
                <a:latin typeface="Arial" charset="0"/>
              </a:rPr>
              <a:t>Baywood</a:t>
            </a:r>
            <a:r>
              <a:rPr lang="en-US" sz="2600" b="1" kern="1200" dirty="0">
                <a:solidFill>
                  <a:srgbClr val="CC9900"/>
                </a:solidFill>
                <a:latin typeface="Arial" charset="0"/>
              </a:rPr>
              <a:t> and Jackson fiber construction are underway. ETA: </a:t>
            </a:r>
            <a:r>
              <a:rPr lang="en-US" sz="2600" b="1" kern="1200" dirty="0" err="1">
                <a:solidFill>
                  <a:srgbClr val="CC9900"/>
                </a:solidFill>
                <a:latin typeface="Arial" charset="0"/>
              </a:rPr>
              <a:t>Baywood</a:t>
            </a:r>
            <a:r>
              <a:rPr lang="en-US" sz="2600" b="1" kern="1200" dirty="0">
                <a:solidFill>
                  <a:srgbClr val="CC9900"/>
                </a:solidFill>
                <a:latin typeface="Arial" charset="0"/>
              </a:rPr>
              <a:t> at the end of Aug. Jackson at the end of September. </a:t>
            </a:r>
            <a:endParaRPr lang="en-US" sz="2600" b="1" kern="1200" dirty="0" smtClean="0">
              <a:solidFill>
                <a:srgbClr val="CC9900"/>
              </a:solidFill>
              <a:latin typeface="Arial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600" b="1" kern="1200" dirty="0">
              <a:solidFill>
                <a:srgbClr val="CC9900"/>
              </a:solidFill>
              <a:latin typeface="Arial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600" b="1" kern="1200" dirty="0" smtClean="0">
                <a:solidFill>
                  <a:srgbClr val="CC9900"/>
                </a:solidFill>
                <a:latin typeface="Arial" charset="0"/>
              </a:rPr>
              <a:t>Fiber </a:t>
            </a:r>
            <a:r>
              <a:rPr lang="en-US" sz="2600" b="1" kern="1200" dirty="0">
                <a:solidFill>
                  <a:srgbClr val="CC9900"/>
                </a:solidFill>
                <a:latin typeface="Arial" charset="0"/>
              </a:rPr>
              <a:t>for the rest of the 13 challenge sites has been ordered. No eta as of today.  </a:t>
            </a:r>
            <a:endParaRPr lang="en-US" sz="2600" b="1" kern="1200" dirty="0" smtClean="0">
              <a:solidFill>
                <a:srgbClr val="CC9900"/>
              </a:solidFill>
              <a:latin typeface="Arial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600" b="1" kern="1200" dirty="0">
              <a:solidFill>
                <a:srgbClr val="CC9900"/>
              </a:solidFill>
              <a:latin typeface="Arial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600" b="1" kern="1200" dirty="0" smtClean="0">
                <a:solidFill>
                  <a:srgbClr val="CC9900"/>
                </a:solidFill>
                <a:latin typeface="Arial" charset="0"/>
              </a:rPr>
              <a:t>The </a:t>
            </a:r>
            <a:r>
              <a:rPr lang="en-US" sz="2600" b="1" kern="1200" dirty="0">
                <a:solidFill>
                  <a:srgbClr val="CC9900"/>
                </a:solidFill>
                <a:latin typeface="Arial" charset="0"/>
              </a:rPr>
              <a:t>rest of the tower sites and dispatch center will be scheduled soon after we complete the pilot and challenge sites. ETA late 2024 or early 2025.</a:t>
            </a:r>
          </a:p>
          <a:p>
            <a:pPr marL="0" indent="0">
              <a:buNone/>
            </a:pP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9CE8A-F023-41D3-BDD6-78F86EE04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3539-CC31-446C-A6AF-D918646B239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68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4235" y="1417495"/>
            <a:ext cx="5986929" cy="459071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42" name="Google Shape;142;p21"/>
          <p:cNvSpPr txBox="1">
            <a:spLocks noGrp="1"/>
          </p:cNvSpPr>
          <p:nvPr>
            <p:ph type="title"/>
          </p:nvPr>
        </p:nvSpPr>
        <p:spPr>
          <a:xfrm>
            <a:off x="1380996" y="907099"/>
            <a:ext cx="6172200" cy="40735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3240"/>
            </a:pPr>
            <a:r>
              <a:rPr lang="en-US" sz="3600" b="1" dirty="0">
                <a:solidFill>
                  <a:srgbClr val="CC9900"/>
                </a:solidFill>
                <a:latin typeface="+mn-lt"/>
                <a:sym typeface="Calibri"/>
              </a:rPr>
              <a:t>Existing Network</a:t>
            </a:r>
            <a:endParaRPr sz="3600" b="1" dirty="0">
              <a:solidFill>
                <a:srgbClr val="CC9900"/>
              </a:solidFill>
              <a:latin typeface="+mn-lt"/>
            </a:endParaRPr>
          </a:p>
        </p:txBody>
      </p:sp>
      <p:sp>
        <p:nvSpPr>
          <p:cNvPr id="143" name="Google Shape;143;p21"/>
          <p:cNvSpPr/>
          <p:nvPr/>
        </p:nvSpPr>
        <p:spPr>
          <a:xfrm>
            <a:off x="2457450" y="2178204"/>
            <a:ext cx="400050" cy="28575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7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Shr</a:t>
            </a:r>
            <a:endParaRPr sz="75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1"/>
          <p:cNvSpPr/>
          <p:nvPr/>
        </p:nvSpPr>
        <p:spPr>
          <a:xfrm>
            <a:off x="3771900" y="4499961"/>
            <a:ext cx="400050" cy="28575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Laf</a:t>
            </a:r>
            <a:endParaRPr sz="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1"/>
          <p:cNvSpPr/>
          <p:nvPr/>
        </p:nvSpPr>
        <p:spPr>
          <a:xfrm>
            <a:off x="3777316" y="2255525"/>
            <a:ext cx="400050" cy="28575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2076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525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Mon</a:t>
            </a:r>
            <a:endParaRPr dirty="0"/>
          </a:p>
        </p:txBody>
      </p:sp>
      <p:cxnSp>
        <p:nvCxnSpPr>
          <p:cNvPr id="146" name="Google Shape;146;p21"/>
          <p:cNvCxnSpPr>
            <a:stCxn id="143" idx="5"/>
            <a:endCxn id="147" idx="1"/>
          </p:cNvCxnSpPr>
          <p:nvPr/>
        </p:nvCxnSpPr>
        <p:spPr>
          <a:xfrm>
            <a:off x="2798914" y="2422107"/>
            <a:ext cx="890100" cy="1046925"/>
          </a:xfrm>
          <a:prstGeom prst="straightConnector1">
            <a:avLst/>
          </a:prstGeom>
          <a:noFill/>
          <a:ln w="53975" cap="flat" cmpd="dbl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8" name="Google Shape;148;p21"/>
          <p:cNvCxnSpPr>
            <a:stCxn id="149" idx="1"/>
            <a:endCxn id="147" idx="5"/>
          </p:cNvCxnSpPr>
          <p:nvPr/>
        </p:nvCxnSpPr>
        <p:spPr>
          <a:xfrm rot="10800000">
            <a:off x="3971957" y="3670940"/>
            <a:ext cx="553725" cy="662400"/>
          </a:xfrm>
          <a:prstGeom prst="straightConnector1">
            <a:avLst/>
          </a:prstGeom>
          <a:noFill/>
          <a:ln w="53975" cap="flat" cmpd="dbl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0" name="Google Shape;150;p21"/>
          <p:cNvCxnSpPr>
            <a:stCxn id="145" idx="4"/>
            <a:endCxn id="147" idx="7"/>
          </p:cNvCxnSpPr>
          <p:nvPr/>
        </p:nvCxnSpPr>
        <p:spPr>
          <a:xfrm flipH="1">
            <a:off x="3971941" y="2541275"/>
            <a:ext cx="5400" cy="927675"/>
          </a:xfrm>
          <a:prstGeom prst="straightConnector1">
            <a:avLst/>
          </a:prstGeom>
          <a:noFill/>
          <a:ln w="53975" cap="flat" cmpd="dbl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1" name="Google Shape;151;p21"/>
          <p:cNvCxnSpPr>
            <a:stCxn id="152" idx="1"/>
            <a:endCxn id="149" idx="6"/>
          </p:cNvCxnSpPr>
          <p:nvPr/>
        </p:nvCxnSpPr>
        <p:spPr>
          <a:xfrm rot="10800000">
            <a:off x="4867052" y="4434258"/>
            <a:ext cx="788400" cy="393300"/>
          </a:xfrm>
          <a:prstGeom prst="straightConnector1">
            <a:avLst/>
          </a:prstGeom>
          <a:noFill/>
          <a:ln w="53975" cap="flat" cmpd="dbl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9" name="Google Shape;149;p21"/>
          <p:cNvSpPr/>
          <p:nvPr/>
        </p:nvSpPr>
        <p:spPr>
          <a:xfrm>
            <a:off x="4467096" y="4291493"/>
            <a:ext cx="400050" cy="285750"/>
          </a:xfrm>
          <a:prstGeom prst="ellipse">
            <a:avLst/>
          </a:prstGeom>
          <a:solidFill>
            <a:schemeClr val="accent1"/>
          </a:solidFill>
          <a:ln w="41275" cap="flat" cmpd="dbl">
            <a:solidFill>
              <a:srgbClr val="EB7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BTR</a:t>
            </a:r>
            <a:endParaRPr dirty="0"/>
          </a:p>
        </p:txBody>
      </p:sp>
      <p:cxnSp>
        <p:nvCxnSpPr>
          <p:cNvPr id="154" name="Google Shape;154;p21"/>
          <p:cNvCxnSpPr>
            <a:stCxn id="149" idx="3"/>
            <a:endCxn id="144" idx="6"/>
          </p:cNvCxnSpPr>
          <p:nvPr/>
        </p:nvCxnSpPr>
        <p:spPr>
          <a:xfrm flipH="1">
            <a:off x="4171982" y="4535396"/>
            <a:ext cx="353700" cy="107550"/>
          </a:xfrm>
          <a:prstGeom prst="straightConnector1">
            <a:avLst/>
          </a:prstGeom>
          <a:noFill/>
          <a:ln w="53975" cap="flat" cmpd="dbl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7" name="Google Shape;147;p21"/>
          <p:cNvSpPr/>
          <p:nvPr/>
        </p:nvSpPr>
        <p:spPr>
          <a:xfrm>
            <a:off x="3630461" y="3427100"/>
            <a:ext cx="400050" cy="285750"/>
          </a:xfrm>
          <a:prstGeom prst="ellipse">
            <a:avLst/>
          </a:prstGeom>
          <a:solidFill>
            <a:schemeClr val="accent1"/>
          </a:solidFill>
          <a:ln w="41275" cap="flat" cmpd="dbl">
            <a:solidFill>
              <a:srgbClr val="EB7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Alex</a:t>
            </a:r>
            <a:endParaRPr dirty="0"/>
          </a:p>
        </p:txBody>
      </p:sp>
      <p:sp>
        <p:nvSpPr>
          <p:cNvPr id="155" name="Google Shape;155;p21"/>
          <p:cNvSpPr txBox="1"/>
          <p:nvPr/>
        </p:nvSpPr>
        <p:spPr>
          <a:xfrm>
            <a:off x="4457700" y="4415648"/>
            <a:ext cx="457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sz="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1/4</a:t>
            </a:r>
            <a:endParaRPr dirty="0"/>
          </a:p>
        </p:txBody>
      </p:sp>
      <p:sp>
        <p:nvSpPr>
          <p:cNvPr id="156" name="Google Shape;156;p21"/>
          <p:cNvSpPr txBox="1"/>
          <p:nvPr/>
        </p:nvSpPr>
        <p:spPr>
          <a:xfrm>
            <a:off x="3657600" y="3551267"/>
            <a:ext cx="457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sz="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3</a:t>
            </a:r>
            <a:endParaRPr dirty="0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998C894F-68E2-45AB-8665-79C34A3D18D7}"/>
              </a:ext>
            </a:extLst>
          </p:cNvPr>
          <p:cNvSpPr/>
          <p:nvPr/>
        </p:nvSpPr>
        <p:spPr>
          <a:xfrm rot="20721562">
            <a:off x="3151039" y="4366976"/>
            <a:ext cx="1376600" cy="527866"/>
          </a:xfrm>
          <a:prstGeom prst="arc">
            <a:avLst>
              <a:gd name="adj1" fmla="val 10755927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32ED5E99-353D-4027-BEFA-64FF0B73BB2F}"/>
              </a:ext>
            </a:extLst>
          </p:cNvPr>
          <p:cNvSpPr/>
          <p:nvPr/>
        </p:nvSpPr>
        <p:spPr>
          <a:xfrm rot="20898668">
            <a:off x="3273142" y="4487897"/>
            <a:ext cx="1376600" cy="501790"/>
          </a:xfrm>
          <a:prstGeom prst="arc">
            <a:avLst>
              <a:gd name="adj1" fmla="val 11653198"/>
              <a:gd name="adj2" fmla="val 2079284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ACB126F2-4E83-443B-89E6-4E8AC962C67C}"/>
              </a:ext>
            </a:extLst>
          </p:cNvPr>
          <p:cNvSpPr/>
          <p:nvPr/>
        </p:nvSpPr>
        <p:spPr>
          <a:xfrm rot="1625255">
            <a:off x="4733698" y="4300215"/>
            <a:ext cx="1255752" cy="554033"/>
          </a:xfrm>
          <a:prstGeom prst="arc">
            <a:avLst>
              <a:gd name="adj1" fmla="val 10755927"/>
              <a:gd name="adj2" fmla="val 2156884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7891B98-A389-4D16-861F-F63A69711EC6}"/>
              </a:ext>
            </a:extLst>
          </p:cNvPr>
          <p:cNvSpPr/>
          <p:nvPr/>
        </p:nvSpPr>
        <p:spPr>
          <a:xfrm rot="1625255">
            <a:off x="4762536" y="4186744"/>
            <a:ext cx="1255752" cy="672410"/>
          </a:xfrm>
          <a:prstGeom prst="arc">
            <a:avLst>
              <a:gd name="adj1" fmla="val 10755927"/>
              <a:gd name="adj2" fmla="val 2156884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984D39BC-0E7D-40DA-BD35-E3D9DC25DD9D}"/>
              </a:ext>
            </a:extLst>
          </p:cNvPr>
          <p:cNvSpPr/>
          <p:nvPr/>
        </p:nvSpPr>
        <p:spPr>
          <a:xfrm rot="1625255">
            <a:off x="4721422" y="4384114"/>
            <a:ext cx="1255752" cy="522056"/>
          </a:xfrm>
          <a:prstGeom prst="arc">
            <a:avLst>
              <a:gd name="adj1" fmla="val 10755927"/>
              <a:gd name="adj2" fmla="val 2156884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6507B34E-1932-4985-BE4D-9594BAFE8575}"/>
              </a:ext>
            </a:extLst>
          </p:cNvPr>
          <p:cNvSpPr/>
          <p:nvPr/>
        </p:nvSpPr>
        <p:spPr>
          <a:xfrm rot="2222244">
            <a:off x="3743362" y="3586151"/>
            <a:ext cx="2363393" cy="1231713"/>
          </a:xfrm>
          <a:prstGeom prst="arc">
            <a:avLst>
              <a:gd name="adj1" fmla="val 10755927"/>
              <a:gd name="adj2" fmla="val 2015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821234C3-2325-4A27-8B16-4DADF7FC6689}"/>
              </a:ext>
            </a:extLst>
          </p:cNvPr>
          <p:cNvSpPr/>
          <p:nvPr/>
        </p:nvSpPr>
        <p:spPr>
          <a:xfrm rot="2222244">
            <a:off x="3747841" y="3453277"/>
            <a:ext cx="2363393" cy="1546771"/>
          </a:xfrm>
          <a:prstGeom prst="arc">
            <a:avLst>
              <a:gd name="adj1" fmla="val 10933533"/>
              <a:gd name="adj2" fmla="val 2015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Google Shape;152;p21"/>
          <p:cNvSpPr/>
          <p:nvPr/>
        </p:nvSpPr>
        <p:spPr>
          <a:xfrm>
            <a:off x="5596865" y="4785711"/>
            <a:ext cx="400050" cy="285750"/>
          </a:xfrm>
          <a:prstGeom prst="ellipse">
            <a:avLst/>
          </a:prstGeom>
          <a:solidFill>
            <a:schemeClr val="accent1"/>
          </a:solidFill>
          <a:ln w="41275" cap="flat" cmpd="dbl">
            <a:solidFill>
              <a:srgbClr val="EB747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n-US" sz="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N.O.</a:t>
            </a:r>
            <a:endParaRPr dirty="0"/>
          </a:p>
        </p:txBody>
      </p:sp>
      <p:sp>
        <p:nvSpPr>
          <p:cNvPr id="157" name="Google Shape;157;p21"/>
          <p:cNvSpPr txBox="1"/>
          <p:nvPr/>
        </p:nvSpPr>
        <p:spPr>
          <a:xfrm>
            <a:off x="5657850" y="4909878"/>
            <a:ext cx="4572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sz="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Zone 2</a:t>
            </a:r>
            <a:endParaRPr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D14397-9330-4475-BD2A-DB22D620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3539-CC31-446C-A6AF-D918646B239D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97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"/>
          <p:cNvSpPr txBox="1">
            <a:spLocks noGrp="1"/>
          </p:cNvSpPr>
          <p:nvPr>
            <p:ph type="body" idx="4294967295"/>
          </p:nvPr>
        </p:nvSpPr>
        <p:spPr>
          <a:xfrm>
            <a:off x="76200" y="457200"/>
            <a:ext cx="9067800" cy="1416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34284" tIns="17138" rIns="34284" bIns="17138" numCol="1" anchor="ctr" anchorCtr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0"/>
              </a:spcBef>
              <a:buClr>
                <a:srgbClr val="00395D"/>
              </a:buClr>
              <a:buSzPts val="5400"/>
              <a:buNone/>
            </a:pPr>
            <a:r>
              <a:rPr lang="en-US" sz="3600" dirty="0" smtClean="0">
                <a:solidFill>
                  <a:srgbClr val="CC99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LWIN </a:t>
            </a:r>
            <a:r>
              <a:rPr lang="en-US" sz="3600" dirty="0">
                <a:solidFill>
                  <a:srgbClr val="CC99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Topology</a:t>
            </a:r>
            <a:endParaRPr sz="3600" dirty="0">
              <a:solidFill>
                <a:srgbClr val="CC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4" name="Google Shape;654;p1"/>
          <p:cNvSpPr txBox="1"/>
          <p:nvPr/>
        </p:nvSpPr>
        <p:spPr>
          <a:xfrm>
            <a:off x="942845" y="2878555"/>
            <a:ext cx="260016" cy="377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84" rIns="68569" bIns="34284" anchor="t" anchorCtr="0">
            <a:noAutofit/>
          </a:bodyPr>
          <a:lstStyle/>
          <a:p>
            <a:pPr>
              <a:buClr>
                <a:srgbClr val="FFFFFF"/>
              </a:buClr>
              <a:buSzPts val="4800"/>
            </a:pPr>
            <a:r>
              <a:rPr lang="en-US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9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5" name="Google Shape;655;p1"/>
          <p:cNvSpPr txBox="1"/>
          <p:nvPr/>
        </p:nvSpPr>
        <p:spPr>
          <a:xfrm>
            <a:off x="942845" y="4835460"/>
            <a:ext cx="260016" cy="377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84" rIns="68569" bIns="34284" anchor="t" anchorCtr="0">
            <a:noAutofit/>
          </a:bodyPr>
          <a:lstStyle/>
          <a:p>
            <a:pPr>
              <a:buClr>
                <a:srgbClr val="FFFFFF"/>
              </a:buClr>
              <a:buSzPts val="4800"/>
            </a:pPr>
            <a:r>
              <a:rPr lang="en-US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9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432863E-5E0E-0EDD-1EC9-130DD167BA43}"/>
              </a:ext>
            </a:extLst>
          </p:cNvPr>
          <p:cNvSpPr txBox="1">
            <a:spLocks/>
          </p:cNvSpPr>
          <p:nvPr/>
        </p:nvSpPr>
        <p:spPr>
          <a:xfrm>
            <a:off x="399184" y="2143509"/>
            <a:ext cx="4081377" cy="73504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925"/>
            <a:endParaRPr lang="en-US" sz="1200" dirty="0">
              <a:solidFill>
                <a:srgbClr val="00395D"/>
              </a:solidFill>
              <a:latin typeface="Titillium Web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D4D806-8E70-D358-B979-FFC5D3995ECC}"/>
              </a:ext>
            </a:extLst>
          </p:cNvPr>
          <p:cNvSpPr txBox="1"/>
          <p:nvPr/>
        </p:nvSpPr>
        <p:spPr>
          <a:xfrm>
            <a:off x="475670" y="5196713"/>
            <a:ext cx="4997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00395D"/>
                </a:solidFill>
                <a:latin typeface="Titillium Web" panose="00000500000000000000" pitchFamily="2" charset="0"/>
                <a:ea typeface="Roboto" panose="02000000000000000000" pitchFamily="2" charset="0"/>
                <a:cs typeface="Open Sans Light" panose="020B0306030504020204" pitchFamily="34" charset="0"/>
              </a:rPr>
              <a:t>*Typical deployment timeline when proper documentation, validation, and equipment is secured.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6D17C0F8-46F6-7E61-5A1C-54CFBBD7220A}"/>
              </a:ext>
            </a:extLst>
          </p:cNvPr>
          <p:cNvSpPr txBox="1">
            <a:spLocks/>
          </p:cNvSpPr>
          <p:nvPr/>
        </p:nvSpPr>
        <p:spPr>
          <a:xfrm>
            <a:off x="169943" y="2129821"/>
            <a:ext cx="8644048" cy="338880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200" dirty="0">
              <a:solidFill>
                <a:srgbClr val="00395D"/>
              </a:solidFill>
              <a:latin typeface="Titillium Web" panose="000005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25C291-933A-EE17-FB0E-38C4023DC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3920"/>
            <a:ext cx="9144000" cy="366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9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20700" y="914400"/>
            <a:ext cx="8026399" cy="3366352"/>
          </a:xfrm>
        </p:spPr>
        <p:txBody>
          <a:bodyPr anchor="b" anchorCtr="1">
            <a:normAutofit/>
          </a:bodyPr>
          <a:lstStyle/>
          <a:p>
            <a:pPr marL="182880" indent="0" algn="ctr" eaLnBrk="1" hangingPunct="1">
              <a:buNone/>
              <a:defRPr/>
            </a:pPr>
            <a:r>
              <a:rPr lang="en-US" sz="4800" b="1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Questions?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4191000"/>
            <a:ext cx="861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51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873999" cy="3061552"/>
          </a:xfrm>
        </p:spPr>
        <p:txBody>
          <a:bodyPr anchor="b" anchorCtr="1">
            <a:normAutofit/>
          </a:bodyPr>
          <a:lstStyle/>
          <a:p>
            <a:pPr marL="182880" indent="0" algn="l" eaLnBrk="1" hangingPunct="1">
              <a:buNone/>
              <a:defRPr/>
            </a:pPr>
            <a:r>
              <a:rPr lang="en-US" sz="5400" b="1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483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533400"/>
            <a:ext cx="8229600" cy="1143000"/>
          </a:xfrm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algn="ctr" eaLnBrk="1" hangingPunct="1">
              <a:buNone/>
            </a:pPr>
            <a:r>
              <a:rPr lang="en-US" sz="3600" b="1" u="sng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SYSTEM SUMMARY</a:t>
            </a:r>
            <a:endParaRPr lang="en-US" sz="3600" u="sng" dirty="0">
              <a:solidFill>
                <a:srgbClr val="CC9900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09600" y="2514600"/>
            <a:ext cx="7962900" cy="2057400"/>
          </a:xfrm>
        </p:spPr>
        <p:txBody>
          <a:bodyPr>
            <a:normAutofit/>
          </a:bodyPr>
          <a:lstStyle/>
          <a:p>
            <a:pPr marL="0" indent="0" eaLnBrk="1" hangingPunct="1">
              <a:buClr>
                <a:srgbClr val="990000"/>
              </a:buClr>
              <a:buNone/>
            </a:pPr>
            <a:endParaRPr lang="en-US" sz="2000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FF"/>
                </a:solidFill>
                <a:cs typeface="Times New Roman" pitchFamily="18" charset="0"/>
              </a:rPr>
              <a:t>	</a:t>
            </a:r>
            <a:r>
              <a:rPr lang="en-US" sz="2000" b="1" dirty="0" smtClean="0">
                <a:solidFill>
                  <a:srgbClr val="FF0000"/>
                </a:solidFill>
                <a:cs typeface="Times New Roman" pitchFamily="18" charset="0"/>
              </a:rPr>
              <a:t>144*  </a:t>
            </a:r>
            <a:r>
              <a:rPr lang="en-US" sz="2000" b="1" dirty="0" smtClean="0">
                <a:solidFill>
                  <a:srgbClr val="CC9900"/>
                </a:solidFill>
                <a:cs typeface="Times New Roman" pitchFamily="18" charset="0"/>
              </a:rPr>
              <a:t>Total Tower </a:t>
            </a:r>
            <a:r>
              <a:rPr lang="en-US" sz="2000" b="1" dirty="0">
                <a:solidFill>
                  <a:srgbClr val="CC9900"/>
                </a:solidFill>
                <a:cs typeface="Times New Roman" pitchFamily="18" charset="0"/>
              </a:rPr>
              <a:t>Sites in </a:t>
            </a:r>
            <a:r>
              <a:rPr lang="en-US" sz="2000" b="1" dirty="0" smtClean="0">
                <a:solidFill>
                  <a:srgbClr val="CC9900"/>
                </a:solidFill>
                <a:cs typeface="Times New Roman" pitchFamily="18" charset="0"/>
              </a:rPr>
              <a:t>Operation</a:t>
            </a:r>
            <a:endParaRPr lang="en-US" sz="2000" b="1" dirty="0">
              <a:solidFill>
                <a:srgbClr val="CC9900"/>
              </a:solidFill>
              <a:cs typeface="Times New Roman" pitchFamily="18" charset="0"/>
            </a:endParaRPr>
          </a:p>
          <a:p>
            <a:pPr eaLnBrk="1" hangingPunct="1">
              <a:buClr>
                <a:srgbClr val="99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  <a:t>	</a:t>
            </a:r>
            <a:r>
              <a:rPr lang="en-US" sz="2000" b="1" dirty="0" smtClean="0">
                <a:solidFill>
                  <a:srgbClr val="CC9900"/>
                </a:solidFill>
                <a:cs typeface="Times New Roman" pitchFamily="18" charset="0"/>
              </a:rPr>
              <a:t>6 Operational Mobile Sites</a:t>
            </a:r>
            <a:endParaRPr lang="en-US" sz="2000" b="1" dirty="0">
              <a:solidFill>
                <a:srgbClr val="CC99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1905000"/>
            <a:ext cx="678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517928"/>
            <a:ext cx="8458200" cy="5355312"/>
          </a:xfrm>
          <a:prstGeom prst="rect">
            <a:avLst/>
          </a:prstGeom>
          <a:noFill/>
        </p:spPr>
        <p:txBody>
          <a:bodyPr wrap="square" numCol="3" spcCol="731520" rtlCol="0" anchor="b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Pan 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Bridge 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Livonia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Laplace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St. Tammany Simulcast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CC9900"/>
                </a:solidFill>
              </a:rPr>
              <a:t>Lacombe</a:t>
            </a:r>
            <a:endParaRPr lang="en-US" dirty="0">
              <a:solidFill>
                <a:srgbClr val="CC99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CC9900"/>
                </a:solidFill>
              </a:rPr>
              <a:t>Abita Springs</a:t>
            </a:r>
            <a:endParaRPr lang="en-US" dirty="0">
              <a:solidFill>
                <a:srgbClr val="CC990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Waldheim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Pearl River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Covington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Slidell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Talisheek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Blond</a:t>
            </a:r>
            <a:endParaRPr lang="en-US" b="0" dirty="0">
              <a:solidFill>
                <a:srgbClr val="CC99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Sheridan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Geismar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St. James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Larose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C9900"/>
                </a:solidFill>
              </a:rPr>
              <a:t>Gibson</a:t>
            </a:r>
            <a:endParaRPr lang="en-US" dirty="0">
              <a:solidFill>
                <a:srgbClr val="CC99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BR Simulcast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BR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Central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LSU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WBR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Hammond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Gray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Berwick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Baywood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Ramah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Sage Hill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Parker Road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Iberville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Livingston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Jackson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Greensburg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Superdome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S</a:t>
            </a:r>
            <a:r>
              <a:rPr lang="en-US" sz="1600" dirty="0">
                <a:solidFill>
                  <a:srgbClr val="CC9900"/>
                </a:solidFill>
              </a:rPr>
              <a:t>outh Baton Rouge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Baldwin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Pointe Coupee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Theriot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Paincourtville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Boothville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Mobile Units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94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96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97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98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99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C9900"/>
                </a:solidFill>
              </a:rPr>
              <a:t>100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Denham Springs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Clinton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St. George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rgbClr val="CC99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0600" y="194489"/>
            <a:ext cx="6614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CC9900"/>
                </a:solidFill>
                <a:latin typeface="+mj-lt"/>
              </a:rPr>
              <a:t>Zone 1: </a:t>
            </a:r>
            <a:br>
              <a:rPr lang="en-US" sz="3600" dirty="0">
                <a:solidFill>
                  <a:srgbClr val="CC9900"/>
                </a:solidFill>
                <a:latin typeface="+mj-lt"/>
              </a:rPr>
            </a:br>
            <a:r>
              <a:rPr lang="en-US" sz="3600" dirty="0">
                <a:solidFill>
                  <a:srgbClr val="CC9900"/>
                </a:solidFill>
                <a:latin typeface="+mj-lt"/>
              </a:rPr>
              <a:t>42 Sites in Full Operation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117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05800" cy="2057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CC9900"/>
                </a:solidFill>
              </a:rPr>
              <a:t>Zone 2: </a:t>
            </a:r>
            <a:br>
              <a:rPr lang="en-US" sz="3600" b="1" dirty="0" smtClean="0">
                <a:solidFill>
                  <a:srgbClr val="CC9900"/>
                </a:solidFill>
              </a:rPr>
            </a:br>
            <a:r>
              <a:rPr lang="en-US" sz="3600" b="1" dirty="0" smtClean="0">
                <a:solidFill>
                  <a:srgbClr val="CC9900"/>
                </a:solidFill>
              </a:rPr>
              <a:t>17 Sites in Full Operation</a:t>
            </a:r>
            <a:endParaRPr lang="en-US" sz="3600" dirty="0">
              <a:solidFill>
                <a:srgbClr val="CC99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362200"/>
            <a:ext cx="7696200" cy="3477875"/>
          </a:xfrm>
          <a:prstGeom prst="rect">
            <a:avLst/>
          </a:prstGeom>
          <a:noFill/>
        </p:spPr>
        <p:txBody>
          <a:bodyPr wrap="square" numCol="3" spcCol="731520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N.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Simulcast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Gretna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Galleria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NO East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Lafitte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Bayou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 Gauche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Hahnville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St. Rosalie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Kenner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Airport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Port Fourchon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Reggio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Montegut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Houma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Bourg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Buras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</a:rPr>
              <a:t>Wilmer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smtClean="0">
                <a:solidFill>
                  <a:srgbClr val="CC9900"/>
                </a:solidFill>
              </a:rPr>
              <a:t>Grand Isle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936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033514" cy="1828800"/>
          </a:xfrm>
        </p:spPr>
        <p:txBody>
          <a:bodyPr>
            <a:noAutofit/>
          </a:bodyPr>
          <a:lstStyle/>
          <a:p>
            <a:pPr algn="ctr" fontAlgn="base"/>
            <a:r>
              <a:rPr lang="en-US" sz="3600" b="1" cap="all" dirty="0">
                <a:solidFill>
                  <a:srgbClr val="CC9900"/>
                </a:solidFill>
                <a:latin typeface="+mn-lt"/>
              </a:rPr>
              <a:t>Zone 3:</a:t>
            </a:r>
            <a:br>
              <a:rPr lang="en-US" sz="3600" b="1" cap="all" dirty="0">
                <a:solidFill>
                  <a:srgbClr val="CC9900"/>
                </a:solidFill>
                <a:latin typeface="+mn-lt"/>
              </a:rPr>
            </a:br>
            <a:r>
              <a:rPr lang="en-US" sz="3600" b="1" cap="all" dirty="0" smtClean="0">
                <a:solidFill>
                  <a:srgbClr val="CC9900"/>
                </a:solidFill>
                <a:latin typeface="+mn-lt"/>
              </a:rPr>
              <a:t>53</a:t>
            </a:r>
            <a:r>
              <a:rPr lang="en-US" sz="3600" dirty="0" smtClean="0">
                <a:solidFill>
                  <a:srgbClr val="CC9900"/>
                </a:solidFill>
                <a:latin typeface="+mn-lt"/>
              </a:rPr>
              <a:t> </a:t>
            </a:r>
            <a:r>
              <a:rPr lang="en-US" sz="3600" b="1" cap="all" dirty="0">
                <a:solidFill>
                  <a:srgbClr val="CC9900"/>
                </a:solidFill>
                <a:latin typeface="+mn-lt"/>
              </a:rPr>
              <a:t>Sites in Full Operation</a:t>
            </a:r>
            <a:endParaRPr lang="en-US" sz="3600" dirty="0">
              <a:solidFill>
                <a:srgbClr val="CC99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752600"/>
            <a:ext cx="9067800" cy="5106114"/>
          </a:xfrm>
          <a:prstGeom prst="rect">
            <a:avLst/>
          </a:prstGeom>
          <a:noFill/>
        </p:spPr>
        <p:txBody>
          <a:bodyPr wrap="square" numCol="4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Clearwater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Monroe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C9900"/>
                </a:solidFill>
              </a:rPr>
              <a:t>Winnfield</a:t>
            </a:r>
            <a:endParaRPr lang="en-US" sz="2000" dirty="0">
              <a:solidFill>
                <a:srgbClr val="CC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Delhi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Chopin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Dry Prong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Hagewood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Bossier(City)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C9900"/>
                </a:solidFill>
              </a:rPr>
              <a:t>Farmerville</a:t>
            </a:r>
            <a:endParaRPr lang="en-US" sz="2000" dirty="0">
              <a:solidFill>
                <a:srgbClr val="CC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Minden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Natchitoches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Bastrop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Greenwood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Ruston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Hineston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Ashland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Vivian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Newellton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Noble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Transylvania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Alexandria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Avoyelles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Bellevue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Bernice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Calhoun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Columbia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Ferriday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Homer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Jena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Jonesboro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Mansfield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Many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Marion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Oak Grove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Plain Dealing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Ringgold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C9900"/>
                </a:solidFill>
              </a:rPr>
              <a:t>Sentell</a:t>
            </a:r>
            <a:endParaRPr lang="en-US" sz="2000" dirty="0">
              <a:solidFill>
                <a:srgbClr val="CC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C9900"/>
                </a:solidFill>
              </a:rPr>
              <a:t>Tallulah</a:t>
            </a:r>
            <a:endParaRPr lang="en-US" sz="2000" dirty="0">
              <a:solidFill>
                <a:srgbClr val="CC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Wheeling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Shreveport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West Monroe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Chase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Keachi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Coushatta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Shongaloo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Sibley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Vick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Calvin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Arcadia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Enterprise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C9900"/>
                </a:solidFill>
              </a:rPr>
              <a:t>Holloway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C9900"/>
                </a:solidFill>
              </a:rPr>
              <a:t>Chatham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C9900"/>
                </a:solidFill>
              </a:rPr>
              <a:t>Cypress</a:t>
            </a:r>
            <a:endParaRPr lang="en-US" sz="2000" dirty="0">
              <a:solidFill>
                <a:srgbClr val="CC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6641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304800" y="0"/>
            <a:ext cx="8458200" cy="1981200"/>
          </a:xfrm>
        </p:spPr>
        <p:txBody>
          <a:bodyPr>
            <a:noAutofit/>
          </a:bodyPr>
          <a:lstStyle/>
          <a:p>
            <a:pPr algn="ctr" fontAlgn="base"/>
            <a:r>
              <a:rPr lang="en-US" sz="3600" b="1" cap="all" dirty="0">
                <a:solidFill>
                  <a:srgbClr val="CC9900"/>
                </a:solidFill>
              </a:rPr>
              <a:t>Zone 4:</a:t>
            </a:r>
            <a:br>
              <a:rPr lang="en-US" sz="3600" b="1" cap="all" dirty="0">
                <a:solidFill>
                  <a:srgbClr val="CC9900"/>
                </a:solidFill>
              </a:rPr>
            </a:br>
            <a:r>
              <a:rPr lang="en-US" sz="3600" b="1" cap="all" dirty="0" smtClean="0">
                <a:solidFill>
                  <a:srgbClr val="CC9900"/>
                </a:solidFill>
              </a:rPr>
              <a:t>32 </a:t>
            </a:r>
            <a:r>
              <a:rPr lang="en-US" sz="3600" b="1" cap="all" dirty="0">
                <a:solidFill>
                  <a:srgbClr val="CC9900"/>
                </a:solidFill>
              </a:rPr>
              <a:t>Sites in Full</a:t>
            </a:r>
            <a:r>
              <a:rPr lang="en-US" sz="3600" dirty="0">
                <a:solidFill>
                  <a:srgbClr val="CC9900"/>
                </a:solidFill>
              </a:rPr>
              <a:t> </a:t>
            </a:r>
            <a:r>
              <a:rPr lang="en-US" sz="3600" b="1" cap="all" dirty="0">
                <a:solidFill>
                  <a:srgbClr val="CC9900"/>
                </a:solidFill>
              </a:rPr>
              <a:t>Operation</a:t>
            </a:r>
            <a:endParaRPr lang="en-US" sz="3600" dirty="0">
              <a:solidFill>
                <a:srgbClr val="CC99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905000"/>
            <a:ext cx="8610600" cy="4154984"/>
          </a:xfrm>
          <a:prstGeom prst="rect">
            <a:avLst/>
          </a:prstGeom>
          <a:noFill/>
        </p:spPr>
        <p:txBody>
          <a:bodyPr wrap="square" numCol="4" rtlCol="0">
            <a:spAutoFit/>
          </a:bodyPr>
          <a:lstStyle/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Abbeville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Acadia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Arsene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LeBleu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DeQuincy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Dry Creek 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Jeanerette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Jennings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Johnson Bayou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Lafayette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Lake Charles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Leesville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Merryville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Opelousas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Parks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Rockefeller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Rosepine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Scott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Sulphur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Vermillion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Ville Platte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Vinton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Craven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Hicks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Hornbeck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Oakdale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Roseland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E. Jennings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Anacoco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Oberlin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Moss Bluff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 Iberia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Eunice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85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76200"/>
            <a:ext cx="6547104" cy="2919984"/>
          </a:xfrm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 algn="ctr" eaLnBrk="1" hangingPunct="1">
              <a:buNone/>
              <a:defRPr/>
            </a:pPr>
            <a:r>
              <a:rPr lang="en-US" sz="3600" b="1" u="sng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Channel Summary</a:t>
            </a:r>
          </a:p>
        </p:txBody>
      </p:sp>
      <p:sp>
        <p:nvSpPr>
          <p:cNvPr id="22530" name="Content Placeholder 7"/>
          <p:cNvSpPr>
            <a:spLocks noGrp="1"/>
          </p:cNvSpPr>
          <p:nvPr>
            <p:ph idx="1"/>
          </p:nvPr>
        </p:nvSpPr>
        <p:spPr>
          <a:xfrm>
            <a:off x="381000" y="2590800"/>
            <a:ext cx="8458200" cy="4038600"/>
          </a:xfrm>
        </p:spPr>
        <p:txBody>
          <a:bodyPr>
            <a:noAutofit/>
          </a:bodyPr>
          <a:lstStyle/>
          <a:p>
            <a:pPr algn="ctr" eaLnBrk="1" hangingPunct="1">
              <a:buClr>
                <a:srgbClr val="990000"/>
              </a:buClr>
              <a:buFont typeface="Wingdings" pitchFamily="2" charset="2"/>
              <a:buChar char="Ø"/>
            </a:pPr>
            <a:endParaRPr lang="en-US" sz="2000" dirty="0" smtClean="0">
              <a:solidFill>
                <a:schemeClr val="accent4">
                  <a:lumMod val="50000"/>
                </a:schemeClr>
              </a:solidFill>
              <a:cs typeface="Times New Roman" pitchFamily="18" charset="0"/>
            </a:endParaRPr>
          </a:p>
          <a:p>
            <a:pPr algn="ctr" eaLnBrk="1" hangingPunct="1">
              <a:buClr>
                <a:srgbClr val="99000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  <a:t>Total </a:t>
            </a:r>
            <a:r>
              <a:rPr lang="en-US" sz="2000" dirty="0">
                <a:solidFill>
                  <a:srgbClr val="CC9900"/>
                </a:solidFill>
                <a:cs typeface="Times New Roman" pitchFamily="18" charset="0"/>
              </a:rPr>
              <a:t>Channels </a:t>
            </a:r>
            <a: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  <a:t>1310 </a:t>
            </a:r>
          </a:p>
          <a:p>
            <a:pPr algn="ctr" eaLnBrk="1" hangingPunct="1">
              <a:buClr>
                <a:srgbClr val="99000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  <a:t>1259 </a:t>
            </a:r>
            <a:r>
              <a:rPr lang="en-US" sz="2000" dirty="0">
                <a:solidFill>
                  <a:srgbClr val="CC9900"/>
                </a:solidFill>
                <a:cs typeface="Times New Roman" pitchFamily="18" charset="0"/>
              </a:rPr>
              <a:t>Channels on </a:t>
            </a:r>
            <a: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  <a:t>144 Sites</a:t>
            </a:r>
          </a:p>
          <a:p>
            <a:pPr algn="ctr" eaLnBrk="1" hangingPunct="1">
              <a:buClr>
                <a:srgbClr val="990000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CC9900"/>
                </a:solidFill>
                <a:cs typeface="Times New Roman" pitchFamily="18" charset="0"/>
              </a:rPr>
              <a:t>51 Channels on 6 Mobile </a:t>
            </a:r>
            <a: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  <a:t>Sites</a:t>
            </a:r>
            <a:b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</a:br>
            <a:r>
              <a:rPr lang="en-US" sz="2000" dirty="0">
                <a:solidFill>
                  <a:srgbClr val="CC9900"/>
                </a:solidFill>
                <a:cs typeface="Times New Roman" pitchFamily="18" charset="0"/>
              </a:rPr>
              <a:t/>
            </a:r>
            <a:br>
              <a:rPr lang="en-US" sz="2000" dirty="0">
                <a:solidFill>
                  <a:srgbClr val="CC9900"/>
                </a:solidFill>
                <a:cs typeface="Times New Roman" pitchFamily="18" charset="0"/>
              </a:rPr>
            </a:br>
            <a: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rgbClr val="CC9900"/>
                </a:solidFill>
                <a:cs typeface="Times New Roman" pitchFamily="18" charset="0"/>
              </a:rPr>
            </a:br>
            <a:endParaRPr lang="en-US" sz="2000" dirty="0" smtClean="0">
              <a:solidFill>
                <a:srgbClr val="CC99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057400" y="1219200"/>
            <a:ext cx="6172200" cy="3276600"/>
          </a:xfrm>
        </p:spPr>
        <p:txBody>
          <a:bodyPr anchor="b" anchorCtr="0">
            <a:normAutofit fontScale="90000"/>
          </a:bodyPr>
          <a:lstStyle/>
          <a:p>
            <a:pPr marL="182880" indent="0" eaLnBrk="1" hangingPunct="1">
              <a:buNone/>
              <a:defRPr/>
            </a:pPr>
            <a:r>
              <a:rPr lang="en-US" sz="9600" b="1" cap="small" dirty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System  </a:t>
            </a:r>
            <a:r>
              <a:rPr lang="en-US" sz="9600" b="1" cap="small" dirty="0" smtClean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/>
            </a:r>
            <a:br>
              <a:rPr lang="en-US" sz="9600" b="1" cap="small" dirty="0" smtClean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</a:br>
            <a:r>
              <a:rPr lang="en-US" sz="9600" b="1" cap="small" dirty="0" smtClean="0">
                <a:solidFill>
                  <a:srgbClr val="CC9900"/>
                </a:solidFill>
                <a:effectLst/>
                <a:latin typeface="+mn-lt"/>
                <a:cs typeface="Times New Roman" pitchFamily="18" charset="0"/>
              </a:rPr>
              <a:t>Statistics</a:t>
            </a:r>
            <a:endParaRPr lang="en-US" sz="9600" b="1" cap="small" dirty="0">
              <a:solidFill>
                <a:srgbClr val="CC9900"/>
              </a:solidFill>
              <a:effectLst/>
              <a:latin typeface="+mn-lt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5232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te of La P25 System July Report v5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Theme SP">
  <a:themeElements>
    <a:clrScheme name="Custom 1">
      <a:dk1>
        <a:srgbClr val="1A006C"/>
      </a:dk1>
      <a:lt1>
        <a:srgbClr val="FFFFFF"/>
      </a:lt1>
      <a:dk2>
        <a:srgbClr val="00004C"/>
      </a:dk2>
      <a:lt2>
        <a:srgbClr val="CCCCFF"/>
      </a:lt2>
      <a:accent1>
        <a:srgbClr val="0099CC"/>
      </a:accent1>
      <a:accent2>
        <a:srgbClr val="000066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1_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 SP" id="{81E211B9-5278-420D-A4DD-8CAF8CAA897C}" vid="{A131486F-7601-45D5-878D-0B49DB2E85D0}"/>
    </a:ext>
  </a:extLst>
</a:theme>
</file>

<file path=ppt/theme/theme13.xml><?xml version="1.0" encoding="utf-8"?>
<a:theme xmlns:a="http://schemas.openxmlformats.org/drawingml/2006/main" name="3_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_State of La P25 System July Report v5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Theme SP">
  <a:themeElements>
    <a:clrScheme name="Custom 1">
      <a:dk1>
        <a:srgbClr val="1A006C"/>
      </a:dk1>
      <a:lt1>
        <a:srgbClr val="FFFFFF"/>
      </a:lt1>
      <a:dk2>
        <a:srgbClr val="00004C"/>
      </a:dk2>
      <a:lt2>
        <a:srgbClr val="CCCCFF"/>
      </a:lt2>
      <a:accent1>
        <a:srgbClr val="0099CC"/>
      </a:accent1>
      <a:accent2>
        <a:srgbClr val="000066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1_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 SP" id="{81E211B9-5278-420D-A4DD-8CAF8CAA897C}" vid="{A131486F-7601-45D5-878D-0B49DB2E85D0}"/>
    </a:ext>
  </a:extLst>
</a:theme>
</file>

<file path=ppt/theme/theme17.xml><?xml version="1.0" encoding="utf-8"?>
<a:theme xmlns:a="http://schemas.openxmlformats.org/drawingml/2006/main" name="4_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4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5_Theme SP">
  <a:themeElements>
    <a:clrScheme name="Custom 1">
      <a:dk1>
        <a:srgbClr val="1A006C"/>
      </a:dk1>
      <a:lt1>
        <a:srgbClr val="FFFFFF"/>
      </a:lt1>
      <a:dk2>
        <a:srgbClr val="00004C"/>
      </a:dk2>
      <a:lt2>
        <a:srgbClr val="CCCCFF"/>
      </a:lt2>
      <a:accent1>
        <a:srgbClr val="0099CC"/>
      </a:accent1>
      <a:accent2>
        <a:srgbClr val="000066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1_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 SP" id="{81E211B9-5278-420D-A4DD-8CAF8CAA897C}" vid="{A131486F-7601-45D5-878D-0B49DB2E85D0}"/>
    </a:ext>
  </a:extLst>
</a:theme>
</file>

<file path=ppt/theme/theme2.xml><?xml version="1.0" encoding="utf-8"?>
<a:theme xmlns:a="http://schemas.openxmlformats.org/drawingml/2006/main" name="1_State of La P25 System July Report v5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5_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5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6_Theme SP">
  <a:themeElements>
    <a:clrScheme name="Custom 1">
      <a:dk1>
        <a:srgbClr val="1A006C"/>
      </a:dk1>
      <a:lt1>
        <a:srgbClr val="FFFFFF"/>
      </a:lt1>
      <a:dk2>
        <a:srgbClr val="00004C"/>
      </a:dk2>
      <a:lt2>
        <a:srgbClr val="CCCCFF"/>
      </a:lt2>
      <a:accent1>
        <a:srgbClr val="0099CC"/>
      </a:accent1>
      <a:accent2>
        <a:srgbClr val="000066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1_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 SP" id="{81E211B9-5278-420D-A4DD-8CAF8CAA897C}" vid="{A131486F-7601-45D5-878D-0B49DB2E85D0}"/>
    </a:ext>
  </a:extLst>
</a:theme>
</file>

<file path=ppt/theme/theme23.xml><?xml version="1.0" encoding="utf-8"?>
<a:theme xmlns:a="http://schemas.openxmlformats.org/drawingml/2006/main" name="6_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6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7_Theme SP">
  <a:themeElements>
    <a:clrScheme name="Custom 1">
      <a:dk1>
        <a:srgbClr val="1A006C"/>
      </a:dk1>
      <a:lt1>
        <a:srgbClr val="FFFFFF"/>
      </a:lt1>
      <a:dk2>
        <a:srgbClr val="00004C"/>
      </a:dk2>
      <a:lt2>
        <a:srgbClr val="CCCCFF"/>
      </a:lt2>
      <a:accent1>
        <a:srgbClr val="0099CC"/>
      </a:accent1>
      <a:accent2>
        <a:srgbClr val="000066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1_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 SP" id="{81E211B9-5278-420D-A4DD-8CAF8CAA897C}" vid="{A131486F-7601-45D5-878D-0B49DB2E85D0}"/>
    </a:ext>
  </a:extLst>
</a:theme>
</file>

<file path=ppt/theme/theme26.xml><?xml version="1.0" encoding="utf-8"?>
<a:theme xmlns:a="http://schemas.openxmlformats.org/drawingml/2006/main" name="7_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7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 SP">
  <a:themeElements>
    <a:clrScheme name="Custom 1">
      <a:dk1>
        <a:srgbClr val="1A006C"/>
      </a:dk1>
      <a:lt1>
        <a:srgbClr val="FFFFFF"/>
      </a:lt1>
      <a:dk2>
        <a:srgbClr val="00004C"/>
      </a:dk2>
      <a:lt2>
        <a:srgbClr val="CCCCFF"/>
      </a:lt2>
      <a:accent1>
        <a:srgbClr val="0099CC"/>
      </a:accent1>
      <a:accent2>
        <a:srgbClr val="000066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1_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 SP" id="{81E211B9-5278-420D-A4DD-8CAF8CAA897C}" vid="{A131486F-7601-45D5-878D-0B49DB2E85D0}"/>
    </a:ext>
  </a:extLst>
</a:theme>
</file>

<file path=ppt/theme/theme4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Theme SP">
  <a:themeElements>
    <a:clrScheme name="Custom 1">
      <a:dk1>
        <a:srgbClr val="1A006C"/>
      </a:dk1>
      <a:lt1>
        <a:srgbClr val="FFFFFF"/>
      </a:lt1>
      <a:dk2>
        <a:srgbClr val="00004C"/>
      </a:dk2>
      <a:lt2>
        <a:srgbClr val="CCCCFF"/>
      </a:lt2>
      <a:accent1>
        <a:srgbClr val="0099CC"/>
      </a:accent1>
      <a:accent2>
        <a:srgbClr val="000066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1_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 SP" id="{81E211B9-5278-420D-A4DD-8CAF8CAA897C}" vid="{A131486F-7601-45D5-878D-0B49DB2E85D0}"/>
    </a:ext>
  </a:extLst>
</a:theme>
</file>

<file path=ppt/theme/theme7.xml><?xml version="1.0" encoding="utf-8"?>
<a:theme xmlns:a="http://schemas.openxmlformats.org/drawingml/2006/main" name="1_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Theme SP">
  <a:themeElements>
    <a:clrScheme name="Custom 1">
      <a:dk1>
        <a:srgbClr val="1A006C"/>
      </a:dk1>
      <a:lt1>
        <a:srgbClr val="FFFFFF"/>
      </a:lt1>
      <a:dk2>
        <a:srgbClr val="00004C"/>
      </a:dk2>
      <a:lt2>
        <a:srgbClr val="CCCCFF"/>
      </a:lt2>
      <a:accent1>
        <a:srgbClr val="0099CC"/>
      </a:accent1>
      <a:accent2>
        <a:srgbClr val="000066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1_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 SP" id="{81E211B9-5278-420D-A4DD-8CAF8CAA897C}" vid="{A131486F-7601-45D5-878D-0B49DB2E85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34418</TotalTime>
  <Words>635</Words>
  <Application>Microsoft Office PowerPoint</Application>
  <PresentationFormat>On-screen Show (4:3)</PresentationFormat>
  <Paragraphs>319</Paragraphs>
  <Slides>29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27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69" baseType="lpstr">
      <vt:lpstr>Arial</vt:lpstr>
      <vt:lpstr>Arial Black</vt:lpstr>
      <vt:lpstr>Calibri</vt:lpstr>
      <vt:lpstr>Open Sans</vt:lpstr>
      <vt:lpstr>Open Sans Light</vt:lpstr>
      <vt:lpstr>Perpetua</vt:lpstr>
      <vt:lpstr>Roboto</vt:lpstr>
      <vt:lpstr>Tahoma</vt:lpstr>
      <vt:lpstr>Times New Roman</vt:lpstr>
      <vt:lpstr>Titillium Web</vt:lpstr>
      <vt:lpstr>Wingdings</vt:lpstr>
      <vt:lpstr>State of La P25 System July Report v5</vt:lpstr>
      <vt:lpstr>1_State of La P25 System July Report v5</vt:lpstr>
      <vt:lpstr>Theme SP</vt:lpstr>
      <vt:lpstr>Beam</vt:lpstr>
      <vt:lpstr>Shimmer</vt:lpstr>
      <vt:lpstr>1_Theme SP</vt:lpstr>
      <vt:lpstr>1_Beam</vt:lpstr>
      <vt:lpstr>1_Shimmer</vt:lpstr>
      <vt:lpstr>2_Theme SP</vt:lpstr>
      <vt:lpstr>2_Beam</vt:lpstr>
      <vt:lpstr>2_Shimmer</vt:lpstr>
      <vt:lpstr>3_Theme SP</vt:lpstr>
      <vt:lpstr>3_Beam</vt:lpstr>
      <vt:lpstr>3_Shimmer</vt:lpstr>
      <vt:lpstr>2_State of La P25 System July Report v5</vt:lpstr>
      <vt:lpstr>4_Theme SP</vt:lpstr>
      <vt:lpstr>4_Beam</vt:lpstr>
      <vt:lpstr>4_Shimmer</vt:lpstr>
      <vt:lpstr>5_Theme SP</vt:lpstr>
      <vt:lpstr>5_Beam</vt:lpstr>
      <vt:lpstr>5_Shimmer</vt:lpstr>
      <vt:lpstr>6_Theme SP</vt:lpstr>
      <vt:lpstr>6_Beam</vt:lpstr>
      <vt:lpstr>6_Shimmer</vt:lpstr>
      <vt:lpstr>7_Theme SP</vt:lpstr>
      <vt:lpstr>7_Beam</vt:lpstr>
      <vt:lpstr>7_Shimmer</vt:lpstr>
      <vt:lpstr>Bitmap Image</vt:lpstr>
      <vt:lpstr>Worksheet</vt:lpstr>
      <vt:lpstr>L.W.I.N.</vt:lpstr>
      <vt:lpstr>Infrastructure Update</vt:lpstr>
      <vt:lpstr>SYSTEM SUMMARY</vt:lpstr>
      <vt:lpstr>PowerPoint Presentation</vt:lpstr>
      <vt:lpstr>Zone 2:  17 Sites in Full Operation</vt:lpstr>
      <vt:lpstr>Zone 3: 53 Sites in Full Operation</vt:lpstr>
      <vt:lpstr>Zone 4: 32 Sites in Full Operation</vt:lpstr>
      <vt:lpstr>Channel Summary</vt:lpstr>
      <vt:lpstr>System   Statistics</vt:lpstr>
      <vt:lpstr>PowerPoint Presentation</vt:lpstr>
      <vt:lpstr>PUSH TO TALK</vt:lpstr>
      <vt:lpstr>PUSH TO TALK PER DAY</vt:lpstr>
      <vt:lpstr> BUSIES</vt:lpstr>
      <vt:lpstr>Top Busy Sites</vt:lpstr>
      <vt:lpstr>PowerPoint Presentation</vt:lpstr>
      <vt:lpstr>PowerPoint Presentation</vt:lpstr>
      <vt:lpstr>PowerPoint Presentation</vt:lpstr>
      <vt:lpstr>PowerPoint Presentation</vt:lpstr>
      <vt:lpstr>Subscriber Statistics</vt:lpstr>
      <vt:lpstr>Agencies Added Last 4 Months</vt:lpstr>
      <vt:lpstr>System Coverage</vt:lpstr>
      <vt:lpstr>PowerPoint Presentation</vt:lpstr>
      <vt:lpstr>Questions?</vt:lpstr>
      <vt:lpstr>Ethernet Update</vt:lpstr>
      <vt:lpstr>Implementation </vt:lpstr>
      <vt:lpstr>Existing Network</vt:lpstr>
      <vt:lpstr>PowerPoint Presentation</vt:lpstr>
      <vt:lpstr>Questions?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LWIN</dc:title>
  <dc:creator>sarah</dc:creator>
  <cp:lastModifiedBy>Dekara Levy</cp:lastModifiedBy>
  <cp:revision>603</cp:revision>
  <cp:lastPrinted>2021-10-22T22:51:24Z</cp:lastPrinted>
  <dcterms:created xsi:type="dcterms:W3CDTF">2020-06-23T14:44:16Z</dcterms:created>
  <dcterms:modified xsi:type="dcterms:W3CDTF">2023-08-16T12:19:55Z</dcterms:modified>
  <cp:contentStatus/>
</cp:coreProperties>
</file>