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2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4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1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7391" y="186290"/>
            <a:ext cx="5539408" cy="71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789043"/>
            <a:ext cx="8229600" cy="43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174" y="6272696"/>
            <a:ext cx="1177234" cy="5853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noFill/>
                </a:ln>
                <a:solidFill>
                  <a:srgbClr val="083F76"/>
                </a:solidFill>
              </a:defRPr>
            </a:lvl1pPr>
          </a:lstStyle>
          <a:p>
            <a:pPr defTabSz="457200"/>
            <a:fld id="{C2BD90CD-BB16-9342-A741-12AF5954395A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391" y="186290"/>
            <a:ext cx="4853609" cy="7192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 and State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28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crives\AppData\Local\Microsoft\Windows\Temporary Internet Files\Content.IE5\SYA931UN\bedrijf-thailand-225x2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of Local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Preparedness Examples:</a:t>
            </a:r>
          </a:p>
          <a:p>
            <a:pPr lvl="1"/>
            <a:r>
              <a:rPr lang="en-US" dirty="0" smtClean="0"/>
              <a:t>Sand, Pumps, Catering, Food, Water, Hotels, Waste, </a:t>
            </a:r>
            <a:r>
              <a:rPr lang="en-US" dirty="0"/>
              <a:t>L</a:t>
            </a:r>
            <a:r>
              <a:rPr lang="en-US" dirty="0" smtClean="0"/>
              <a:t>ight Plants, Barricades, Wrap </a:t>
            </a:r>
            <a:r>
              <a:rPr lang="en-US" dirty="0"/>
              <a:t>Around Services, Debris </a:t>
            </a:r>
            <a:r>
              <a:rPr lang="en-US" dirty="0" smtClean="0"/>
              <a:t>Removal &amp; Monitoring, Planning</a:t>
            </a:r>
            <a:r>
              <a:rPr lang="en-US" dirty="0"/>
              <a:t> </a:t>
            </a:r>
            <a:r>
              <a:rPr lang="en-US" dirty="0" smtClean="0"/>
              <a:t>and Fuel</a:t>
            </a:r>
          </a:p>
          <a:p>
            <a:r>
              <a:rPr lang="en-US" dirty="0" smtClean="0"/>
              <a:t>Mitigation Examples:</a:t>
            </a:r>
          </a:p>
          <a:p>
            <a:pPr lvl="1"/>
            <a:r>
              <a:rPr lang="en-US" dirty="0" smtClean="0"/>
              <a:t>Wind Retrofits, Safe Rooms, Generators (Lease &amp; Buy)</a:t>
            </a:r>
          </a:p>
          <a:p>
            <a:pPr marL="457200" lvl="1" indent="0" algn="r">
              <a:buNone/>
            </a:pPr>
            <a:r>
              <a:rPr lang="en-US" sz="900" dirty="0" smtClean="0"/>
              <a:t>Source: Livingston Parish OHSEP and Terrebonne Parish OHSEP</a:t>
            </a:r>
            <a:endParaRPr lang="en-US" sz="9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Authorized Equipment List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791003"/>
            <a:ext cx="6381750" cy="43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56462"/>
            <a:ext cx="6381750" cy="87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2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AEL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943600" cy="515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0" y="5587915"/>
            <a:ext cx="1219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GOHSEP Homeland Security Grants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3695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 State Commodities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90CD-BB16-9342-A741-12AF595439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266825"/>
            <a:ext cx="2943225" cy="489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1266824"/>
            <a:ext cx="3181351" cy="493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0" y="579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GOHSEP Operations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292136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DB39B6E899F42A5990755329EF8DC" ma:contentTypeVersion="" ma:contentTypeDescription="Create a new document." ma:contentTypeScope="" ma:versionID="a53686bfffb6aab43b2d02f10b1dd91d">
  <xsd:schema xmlns:xsd="http://www.w3.org/2001/XMLSchema" xmlns:xs="http://www.w3.org/2001/XMLSchema" xmlns:p="http://schemas.microsoft.com/office/2006/metadata/properties" xmlns:ns2="94b7c982-6ab7-4416-a477-2601a55c9820" targetNamespace="http://schemas.microsoft.com/office/2006/metadata/properties" ma:root="true" ma:fieldsID="dcbc9662474ffd4eefacabe39f7311c8" ns2:_="">
    <xsd:import namespace="94b7c982-6ab7-4416-a477-2601a55c9820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7c982-6ab7-4416-a477-2601a55c9820" elementFormDefault="qualified">
    <xsd:import namespace="http://schemas.microsoft.com/office/2006/documentManagement/types"/>
    <xsd:import namespace="http://schemas.microsoft.com/office/infopath/2007/PartnerControls"/>
    <xsd:element name="Division" ma:index="8" nillable="true" ma:displayName="Division" ma:format="Dropdown" ma:internalName="Division">
      <xsd:simpleType>
        <xsd:restriction base="dms:Choice">
          <xsd:enumeration value="Executive"/>
          <xsd:enumeration value="Disaster Recovery"/>
          <xsd:enumeration value="Preparedness, Response &amp; Interoperability"/>
          <xsd:enumeration value="Grants &amp; Administration"/>
        </xsd:restriction>
      </xsd:simpleType>
    </xsd:element>
    <xsd:element name="Section" ma:index="9" nillable="true" ma:displayName="Section" ma:format="Dropdown" ma:internalName="Section">
      <xsd:simpleType>
        <xsd:restriction base="dms:Choice">
          <xsd:enumeration value="Executive Office"/>
          <xsd:enumeration value="Preparedness"/>
          <xsd:enumeration value="PRI Operations"/>
          <xsd:enumeration value="Sub Recipient Monitoring"/>
          <xsd:enumeration value="Facility Management"/>
          <xsd:enumeration value="G &amp; A Management"/>
          <xsd:enumeration value="DR Process Services"/>
          <xsd:enumeration value="DR Management"/>
          <xsd:enumeration value="DR Public Assistance Grants"/>
          <xsd:enumeration value="DR Public Assistance Closeout"/>
          <xsd:enumeration value="DR Public Assistance Technical Services"/>
          <xsd:enumeration value="DR Public Assistance SALs"/>
          <xsd:enumeration value="DR Hazard Mitigation Grants"/>
          <xsd:enumeration value="DR Hazard Mitigation SALs"/>
          <xsd:enumeration value="Homeland Security Grants"/>
          <xsd:enumeration value="Recovery Grants Administr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94b7c982-6ab7-4416-a477-2601a55c9820" xsi:nil="true"/>
    <Division xmlns="94b7c982-6ab7-4416-a477-2601a55c9820" xsi:nil="true"/>
  </documentManagement>
</p:properties>
</file>

<file path=customXml/itemProps1.xml><?xml version="1.0" encoding="utf-8"?>
<ds:datastoreItem xmlns:ds="http://schemas.openxmlformats.org/officeDocument/2006/customXml" ds:itemID="{04B9AEEF-ABF8-4100-A1F0-2E0B941FC6DD}"/>
</file>

<file path=customXml/itemProps2.xml><?xml version="1.0" encoding="utf-8"?>
<ds:datastoreItem xmlns:ds="http://schemas.openxmlformats.org/officeDocument/2006/customXml" ds:itemID="{687EB9CC-C3A8-4D58-AA39-8B6F5C81DFF9}"/>
</file>

<file path=customXml/itemProps3.xml><?xml version="1.0" encoding="utf-8"?>
<ds:datastoreItem xmlns:ds="http://schemas.openxmlformats.org/officeDocument/2006/customXml" ds:itemID="{7A84E39B-3041-490D-89B8-0DD1F80211A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89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Local and State Needs</vt:lpstr>
      <vt:lpstr>Survey of Local Needs</vt:lpstr>
      <vt:lpstr>Authorized Equipment List</vt:lpstr>
      <vt:lpstr>AEL Samples</vt:lpstr>
      <vt:lpstr>Top State Commodities</vt:lpstr>
    </vt:vector>
  </TitlesOfParts>
  <Company>University of Louisiana at Lafayette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and State Needs</dc:title>
  <dc:creator>Clay Rives</dc:creator>
  <cp:lastModifiedBy>Clay Rives</cp:lastModifiedBy>
  <cp:revision>4</cp:revision>
  <dcterms:created xsi:type="dcterms:W3CDTF">2016-06-16T19:16:02Z</dcterms:created>
  <dcterms:modified xsi:type="dcterms:W3CDTF">2016-06-16T19:37:11Z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0x0101003F1DB39B6E899F42A5990755329EF8DC</vt:lpwstr>
  </property>
</Properties>
</file>