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6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7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8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9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0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11.xml" ContentType="application/vnd.openxmlformats-officedocument.theme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2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3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4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5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theme/theme16.xml" ContentType="application/vnd.openxmlformats-officedocument.theme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7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18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theme/theme19.xml" ContentType="application/vnd.openxmlformats-officedocument.theme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0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theme/theme21.xml" ContentType="application/vnd.openxmlformats-officedocument.theme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theme/theme22.xml" ContentType="application/vnd.openxmlformats-officedocument.theme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theme/theme23.xml" ContentType="application/vnd.openxmlformats-officedocument.theme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theme/theme24.xml" ContentType="application/vnd.openxmlformats-officedocument.theme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theme/theme25.xml" ContentType="application/vnd.openxmlformats-officedocument.theme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26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theme/theme27.xml" ContentType="application/vnd.openxmlformats-officedocument.theme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theme/theme28.xml" ContentType="application/vnd.openxmlformats-officedocument.theme+xml"/>
  <Override PartName="/ppt/theme/theme2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3" r:id="rId2"/>
    <p:sldMasterId id="2147484093" r:id="rId3"/>
    <p:sldMasterId id="2147484107" r:id="rId4"/>
    <p:sldMasterId id="2147484120" r:id="rId5"/>
    <p:sldMasterId id="2147484133" r:id="rId6"/>
    <p:sldMasterId id="2147484147" r:id="rId7"/>
    <p:sldMasterId id="2147484160" r:id="rId8"/>
    <p:sldMasterId id="2147484173" r:id="rId9"/>
    <p:sldMasterId id="2147484187" r:id="rId10"/>
    <p:sldMasterId id="2147484200" r:id="rId11"/>
    <p:sldMasterId id="2147484213" r:id="rId12"/>
    <p:sldMasterId id="2147484227" r:id="rId13"/>
    <p:sldMasterId id="2147484240" r:id="rId14"/>
    <p:sldMasterId id="2147484277" r:id="rId15"/>
    <p:sldMasterId id="2147484291" r:id="rId16"/>
    <p:sldMasterId id="2147484305" r:id="rId17"/>
    <p:sldMasterId id="2147484318" r:id="rId18"/>
    <p:sldMasterId id="2147484331" r:id="rId19"/>
    <p:sldMasterId id="2147484345" r:id="rId20"/>
    <p:sldMasterId id="2147484358" r:id="rId21"/>
    <p:sldMasterId id="2147484371" r:id="rId22"/>
    <p:sldMasterId id="2147484385" r:id="rId23"/>
    <p:sldMasterId id="2147484398" r:id="rId24"/>
    <p:sldMasterId id="2147484411" r:id="rId25"/>
    <p:sldMasterId id="2147484425" r:id="rId26"/>
    <p:sldMasterId id="2147484438" r:id="rId27"/>
    <p:sldMasterId id="2147484489" r:id="rId28"/>
  </p:sldMasterIdLst>
  <p:notesMasterIdLst>
    <p:notesMasterId r:id="rId58"/>
  </p:notesMasterIdLst>
  <p:sldIdLst>
    <p:sldId id="339" r:id="rId29"/>
    <p:sldId id="320" r:id="rId30"/>
    <p:sldId id="292" r:id="rId31"/>
    <p:sldId id="450" r:id="rId32"/>
    <p:sldId id="465" r:id="rId33"/>
    <p:sldId id="454" r:id="rId34"/>
    <p:sldId id="466" r:id="rId35"/>
    <p:sldId id="294" r:id="rId36"/>
    <p:sldId id="321" r:id="rId37"/>
    <p:sldId id="460" r:id="rId38"/>
    <p:sldId id="313" r:id="rId39"/>
    <p:sldId id="540" r:id="rId40"/>
    <p:sldId id="539" r:id="rId41"/>
    <p:sldId id="499" r:id="rId42"/>
    <p:sldId id="516" r:id="rId43"/>
    <p:sldId id="520" r:id="rId44"/>
    <p:sldId id="500" r:id="rId45"/>
    <p:sldId id="517" r:id="rId46"/>
    <p:sldId id="518" r:id="rId47"/>
    <p:sldId id="519" r:id="rId48"/>
    <p:sldId id="545" r:id="rId49"/>
    <p:sldId id="262" r:id="rId50"/>
    <p:sldId id="419" r:id="rId51"/>
    <p:sldId id="528" r:id="rId52"/>
    <p:sldId id="530" r:id="rId53"/>
    <p:sldId id="523" r:id="rId54"/>
    <p:sldId id="522" r:id="rId55"/>
    <p:sldId id="543" r:id="rId56"/>
    <p:sldId id="529" r:id="rId57"/>
  </p:sldIdLst>
  <p:sldSz cx="9144000" cy="6858000" type="screen4x3"/>
  <p:notesSz cx="7099300" cy="93853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6516"/>
    <a:srgbClr val="CC9900"/>
    <a:srgbClr val="FFFFFF"/>
    <a:srgbClr val="FFFFCC"/>
    <a:srgbClr val="EDF85A"/>
    <a:srgbClr val="B4AB00"/>
    <a:srgbClr val="676970"/>
    <a:srgbClr val="E7F9FF"/>
    <a:srgbClr val="D5F2FF"/>
    <a:srgbClr val="F3F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395" autoAdjust="0"/>
  </p:normalViewPr>
  <p:slideViewPr>
    <p:cSldViewPr>
      <p:cViewPr varScale="1">
        <p:scale>
          <a:sx n="99" d="100"/>
          <a:sy n="99" d="100"/>
        </p:scale>
        <p:origin x="156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59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194"/>
    </p:cViewPr>
  </p:sorterViewPr>
  <p:notesViewPr>
    <p:cSldViewPr>
      <p:cViewPr varScale="1">
        <p:scale>
          <a:sx n="69" d="100"/>
          <a:sy n="69" d="100"/>
        </p:scale>
        <p:origin x="3048" y="8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11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6.xml"/><Relationship Id="rId42" Type="http://schemas.openxmlformats.org/officeDocument/2006/relationships/slide" Target="slides/slide14.xml"/><Relationship Id="rId47" Type="http://schemas.openxmlformats.org/officeDocument/2006/relationships/slide" Target="slides/slide19.xml"/><Relationship Id="rId50" Type="http://schemas.openxmlformats.org/officeDocument/2006/relationships/slide" Target="slides/slide22.xml"/><Relationship Id="rId55" Type="http://schemas.openxmlformats.org/officeDocument/2006/relationships/slide" Target="slides/slide27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1.xml"/><Relationship Id="rId41" Type="http://schemas.openxmlformats.org/officeDocument/2006/relationships/slide" Target="slides/slide13.xml"/><Relationship Id="rId54" Type="http://schemas.openxmlformats.org/officeDocument/2006/relationships/slide" Target="slides/slide26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4.xml"/><Relationship Id="rId37" Type="http://schemas.openxmlformats.org/officeDocument/2006/relationships/slide" Target="slides/slide9.xml"/><Relationship Id="rId40" Type="http://schemas.openxmlformats.org/officeDocument/2006/relationships/slide" Target="slides/slide12.xml"/><Relationship Id="rId45" Type="http://schemas.openxmlformats.org/officeDocument/2006/relationships/slide" Target="slides/slide17.xml"/><Relationship Id="rId53" Type="http://schemas.openxmlformats.org/officeDocument/2006/relationships/slide" Target="slides/slide25.xml"/><Relationship Id="rId58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8.xml"/><Relationship Id="rId49" Type="http://schemas.openxmlformats.org/officeDocument/2006/relationships/slide" Target="slides/slide21.xml"/><Relationship Id="rId57" Type="http://schemas.openxmlformats.org/officeDocument/2006/relationships/slide" Target="slides/slide29.xml"/><Relationship Id="rId61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3.xml"/><Relationship Id="rId44" Type="http://schemas.openxmlformats.org/officeDocument/2006/relationships/slide" Target="slides/slide16.xml"/><Relationship Id="rId52" Type="http://schemas.openxmlformats.org/officeDocument/2006/relationships/slide" Target="slides/slide24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" Target="slides/slide2.xml"/><Relationship Id="rId35" Type="http://schemas.openxmlformats.org/officeDocument/2006/relationships/slide" Target="slides/slide7.xml"/><Relationship Id="rId43" Type="http://schemas.openxmlformats.org/officeDocument/2006/relationships/slide" Target="slides/slide15.xml"/><Relationship Id="rId48" Type="http://schemas.openxmlformats.org/officeDocument/2006/relationships/slide" Target="slides/slide20.xml"/><Relationship Id="rId56" Type="http://schemas.openxmlformats.org/officeDocument/2006/relationships/slide" Target="slides/slide2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5.xml"/><Relationship Id="rId38" Type="http://schemas.openxmlformats.org/officeDocument/2006/relationships/slide" Target="slides/slide10.xml"/><Relationship Id="rId46" Type="http://schemas.openxmlformats.org/officeDocument/2006/relationships/slide" Target="slides/slide18.xml"/><Relationship Id="rId5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solidFill>
          <a:schemeClr val="tx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1601057152847175E-2"/>
          <c:y val="0.14851039111914288"/>
          <c:w val="0.85863150317889092"/>
          <c:h val="0.82143506367259644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What were the issues?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9AAF-4233-B464-2DC9ED11E018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9AAF-4233-B464-2DC9ED11E018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9AAF-4233-B464-2DC9ED11E018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9AAF-4233-B464-2DC9ED11E018}"/>
              </c:ext>
            </c:extLst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 smtClean="0">
                        <a:solidFill>
                          <a:schemeClr val="bg1"/>
                        </a:solidFill>
                      </a:rPr>
                      <a:t>87%</a:t>
                    </a:r>
                    <a:endParaRPr lang="en-US" baseline="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solidFill>
                    <a:schemeClr val="bg2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AAF-4233-B464-2DC9ED11E018}"/>
                </c:ext>
              </c:extLst>
            </c:dLbl>
            <c:dLbl>
              <c:idx val="1"/>
              <c:layout>
                <c:manualLayout>
                  <c:x val="5.603207438053294E-2"/>
                  <c:y val="6.8015145647777636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 smtClean="0">
                        <a:solidFill>
                          <a:schemeClr val="bg1"/>
                        </a:solidFill>
                      </a:rPr>
                      <a:t>4%</a:t>
                    </a:r>
                    <a:endParaRPr lang="en-US" baseline="0" dirty="0">
                      <a:solidFill>
                        <a:schemeClr val="bg1"/>
                      </a:solidFill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AAF-4233-B464-2DC9ED11E018}"/>
                </c:ext>
              </c:extLst>
            </c:dLbl>
            <c:dLbl>
              <c:idx val="2"/>
              <c:layout>
                <c:manualLayout>
                  <c:x val="4.0160371902664659E-2"/>
                  <c:y val="0.1058138634310055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9%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9AAF-4233-B464-2DC9ED11E018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Telco</c:v>
                </c:pt>
                <c:pt idx="1">
                  <c:v>Power</c:v>
                </c:pt>
                <c:pt idx="2">
                  <c:v>Equipment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0.87</c:v>
                </c:pt>
                <c:pt idx="1">
                  <c:v>0.04</c:v>
                </c:pt>
                <c:pt idx="2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AAF-4233-B464-2DC9ED11E01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3762363808252849"/>
          <c:y val="0.27932124263155628"/>
          <c:w val="0.15462442314435931"/>
          <c:h val="0.47374811755087992"/>
        </c:manualLayout>
      </c:layout>
      <c:overlay val="0"/>
      <c:spPr>
        <a:solidFill>
          <a:schemeClr val="tx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r>
              <a:rPr lang="en-US" sz="1800" dirty="0" smtClean="0">
                <a:latin typeface="Arial Black" panose="020B0A04020102020204" pitchFamily="34" charset="0"/>
              </a:rPr>
              <a:t>Percentage</a:t>
            </a:r>
            <a:r>
              <a:rPr lang="en-US" sz="1800" baseline="0" dirty="0" smtClean="0">
                <a:latin typeface="Arial Black" panose="020B0A04020102020204" pitchFamily="34" charset="0"/>
              </a:rPr>
              <a:t> of ALL SITES in WIDE AREA Operations</a:t>
            </a:r>
            <a:endParaRPr lang="en-US" sz="1800" dirty="0">
              <a:latin typeface="Arial Black" panose="020B0A040201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811256653665952"/>
          <c:y val="0.26927799279327375"/>
          <c:w val="0.85188747955302635"/>
          <c:h val="0.6509585040275837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2E21754F-1480-4386-BE54-F3899B0F7FDC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2BDF-4F62-80A4-DBD1C2EFC0DE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E911173B-093E-4702-ACFC-C4BECAFDAA4B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BDF-4F62-80A4-DBD1C2EFC0DE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401E911F-0523-4107-B737-2F51832DA09F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2BDF-4F62-80A4-DBD1C2EFC0DE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fld id="{1068E727-E064-4A2B-BECB-2426AD03AFF6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BDF-4F62-80A4-DBD1C2EFC0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Sheet1!$A$3:$A$7</c:f>
              <c:strCache>
                <c:ptCount val="5"/>
                <c:pt idx="0">
                  <c:v>October</c:v>
                </c:pt>
                <c:pt idx="1">
                  <c:v>November </c:v>
                </c:pt>
                <c:pt idx="2">
                  <c:v>December</c:v>
                </c:pt>
                <c:pt idx="3">
                  <c:v>January</c:v>
                </c:pt>
                <c:pt idx="4">
                  <c:v>Avg. Uptime</c:v>
                </c:pt>
              </c:strCache>
            </c:strRef>
          </c:cat>
          <c:val>
            <c:numRef>
              <c:f>Sheet1!$B$3:$B$7</c:f>
              <c:numCache>
                <c:formatCode>0.00%</c:formatCode>
                <c:ptCount val="5"/>
                <c:pt idx="0">
                  <c:v>0.9879</c:v>
                </c:pt>
                <c:pt idx="1">
                  <c:v>0.98870000000000002</c:v>
                </c:pt>
                <c:pt idx="2">
                  <c:v>0.99009999999999998</c:v>
                </c:pt>
                <c:pt idx="3">
                  <c:v>0.98819999999999997</c:v>
                </c:pt>
                <c:pt idx="4">
                  <c:v>0.98870000000000002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C4-4867-AD31-577F8A3F7F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Sheet1!$A$3:$A$7</c:f>
              <c:strCache>
                <c:ptCount val="5"/>
                <c:pt idx="0">
                  <c:v>October</c:v>
                </c:pt>
                <c:pt idx="1">
                  <c:v>November </c:v>
                </c:pt>
                <c:pt idx="2">
                  <c:v>December</c:v>
                </c:pt>
                <c:pt idx="3">
                  <c:v>January</c:v>
                </c:pt>
                <c:pt idx="4">
                  <c:v>Avg. Uptime</c:v>
                </c:pt>
              </c:strCache>
            </c:strRef>
          </c:cat>
          <c:val>
            <c:numRef>
              <c:f>Sheet1!$C$3:$C$7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1-A5C4-4867-AD31-577F8A3F7F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Sheet1!$A$3:$A$7</c:f>
              <c:strCache>
                <c:ptCount val="5"/>
                <c:pt idx="0">
                  <c:v>October</c:v>
                </c:pt>
                <c:pt idx="1">
                  <c:v>November </c:v>
                </c:pt>
                <c:pt idx="2">
                  <c:v>December</c:v>
                </c:pt>
                <c:pt idx="3">
                  <c:v>January</c:v>
                </c:pt>
                <c:pt idx="4">
                  <c:v>Avg. Uptime</c:v>
                </c:pt>
              </c:strCache>
            </c:strRef>
          </c:cat>
          <c:val>
            <c:numRef>
              <c:f>Sheet1!$D$3:$D$7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2-A5C4-4867-AD31-577F8A3F7F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08446296"/>
        <c:axId val="808447280"/>
      </c:barChart>
      <c:catAx>
        <c:axId val="808446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en-US"/>
          </a:p>
        </c:txPr>
        <c:crossAx val="808447280"/>
        <c:crosses val="autoZero"/>
        <c:auto val="1"/>
        <c:lblAlgn val="ctr"/>
        <c:lblOffset val="100"/>
        <c:noMultiLvlLbl val="0"/>
      </c:catAx>
      <c:valAx>
        <c:axId val="808447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en-US"/>
          </a:p>
        </c:txPr>
        <c:crossAx val="808446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0.svg"/><Relationship Id="rId1" Type="http://schemas.openxmlformats.org/officeDocument/2006/relationships/image" Target="../media/image16.png"/><Relationship Id="rId6" Type="http://schemas.openxmlformats.org/officeDocument/2006/relationships/image" Target="../media/image180.svg"/><Relationship Id="rId5" Type="http://schemas.openxmlformats.org/officeDocument/2006/relationships/image" Target="../media/image18.png"/><Relationship Id="rId4" Type="http://schemas.openxmlformats.org/officeDocument/2006/relationships/image" Target="../media/image16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0.svg"/><Relationship Id="rId1" Type="http://schemas.openxmlformats.org/officeDocument/2006/relationships/image" Target="../media/image16.png"/><Relationship Id="rId6" Type="http://schemas.openxmlformats.org/officeDocument/2006/relationships/image" Target="../media/image180.svg"/><Relationship Id="rId5" Type="http://schemas.openxmlformats.org/officeDocument/2006/relationships/image" Target="../media/image18.png"/><Relationship Id="rId4" Type="http://schemas.openxmlformats.org/officeDocument/2006/relationships/image" Target="../media/image16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929649-0EA2-4F85-AC91-AD862724B441}" type="doc">
      <dgm:prSet loTypeId="urn:microsoft.com/office/officeart/2018/2/layout/IconLabelDescriptionList" loCatId="icon" qsTypeId="urn:microsoft.com/office/officeart/2005/8/quickstyle/3d7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98C0B84F-418D-49FC-B520-4F7880A4FDEC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endParaRPr lang="en-US" sz="2000" b="1" dirty="0" smtClean="0">
            <a:latin typeface="Perpetua" panose="02020502060401020303" pitchFamily="18" charset="0"/>
          </a:endParaRPr>
        </a:p>
        <a:p>
          <a:pPr>
            <a:lnSpc>
              <a:spcPct val="100000"/>
            </a:lnSpc>
            <a:defRPr b="1"/>
          </a:pPr>
          <a:endParaRPr lang="en-US" sz="2000" b="1" dirty="0" smtClean="0">
            <a:latin typeface="Perpetua" panose="02020502060401020303" pitchFamily="18" charset="0"/>
          </a:endParaRPr>
        </a:p>
      </dgm:t>
    </dgm:pt>
    <dgm:pt modelId="{88564D1F-623D-45DA-82D7-93BBA6E5AB2C}" type="parTrans" cxnId="{49CE0257-39C9-4212-BC8F-D833DE19566E}">
      <dgm:prSet/>
      <dgm:spPr/>
      <dgm:t>
        <a:bodyPr/>
        <a:lstStyle/>
        <a:p>
          <a:endParaRPr lang="en-US"/>
        </a:p>
      </dgm:t>
    </dgm:pt>
    <dgm:pt modelId="{A39F5705-877E-404B-88B9-22396A2A96BD}" type="sibTrans" cxnId="{49CE0257-39C9-4212-BC8F-D833DE19566E}">
      <dgm:prSet/>
      <dgm:spPr/>
      <dgm:t>
        <a:bodyPr/>
        <a:lstStyle/>
        <a:p>
          <a:endParaRPr lang="en-US"/>
        </a:p>
      </dgm:t>
    </dgm:pt>
    <dgm:pt modelId="{29BBA8C2-5C93-4DFE-AD39-33322EDC47F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 smtClean="0">
              <a:latin typeface="Perpetua" panose="02020502060401020303" pitchFamily="18" charset="0"/>
            </a:rPr>
            <a:t>     </a:t>
          </a:r>
          <a:endParaRPr lang="en-US" sz="2000" b="1" dirty="0">
            <a:latin typeface="Perpetua" panose="02020502060401020303" pitchFamily="18" charset="0"/>
          </a:endParaRPr>
        </a:p>
      </dgm:t>
    </dgm:pt>
    <dgm:pt modelId="{DA792307-BE60-4DDD-BD80-F5B039099034}" type="parTrans" cxnId="{66182C47-25FD-4B57-9A52-8E2E154E1CE2}">
      <dgm:prSet/>
      <dgm:spPr/>
      <dgm:t>
        <a:bodyPr/>
        <a:lstStyle/>
        <a:p>
          <a:endParaRPr lang="en-US"/>
        </a:p>
      </dgm:t>
    </dgm:pt>
    <dgm:pt modelId="{C085F233-CE48-43D6-B23B-4D67F15F446D}" type="sibTrans" cxnId="{66182C47-25FD-4B57-9A52-8E2E154E1CE2}">
      <dgm:prSet/>
      <dgm:spPr/>
      <dgm:t>
        <a:bodyPr/>
        <a:lstStyle/>
        <a:p>
          <a:endParaRPr lang="en-US"/>
        </a:p>
      </dgm:t>
    </dgm:pt>
    <dgm:pt modelId="{DF8840C8-678B-4816-8F7A-975FD17F3F69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1400" dirty="0" smtClean="0">
              <a:latin typeface="Perpetua" panose="02020502060401020303" pitchFamily="18" charset="0"/>
            </a:rPr>
            <a:t> </a:t>
          </a:r>
          <a:endParaRPr lang="en-US" sz="1400" dirty="0">
            <a:latin typeface="Perpetua" panose="02020502060401020303" pitchFamily="18" charset="0"/>
          </a:endParaRPr>
        </a:p>
      </dgm:t>
    </dgm:pt>
    <dgm:pt modelId="{38ECF62B-2DD9-49A4-A559-4A9C55E07747}" type="parTrans" cxnId="{5BFC32DF-B465-4EFC-A97A-5A3D92678AFC}">
      <dgm:prSet/>
      <dgm:spPr/>
      <dgm:t>
        <a:bodyPr/>
        <a:lstStyle/>
        <a:p>
          <a:endParaRPr lang="en-US"/>
        </a:p>
      </dgm:t>
    </dgm:pt>
    <dgm:pt modelId="{0ACFA2CD-FC99-4479-B843-347575C2A2B1}" type="sibTrans" cxnId="{5BFC32DF-B465-4EFC-A97A-5A3D92678AFC}">
      <dgm:prSet/>
      <dgm:spPr/>
      <dgm:t>
        <a:bodyPr/>
        <a:lstStyle/>
        <a:p>
          <a:endParaRPr lang="en-US"/>
        </a:p>
      </dgm:t>
    </dgm:pt>
    <dgm:pt modelId="{88ACB95D-AAF9-4571-9217-54015D7274C1}">
      <dgm:prSet custT="1"/>
      <dgm:spPr/>
      <dgm:t>
        <a:bodyPr/>
        <a:lstStyle/>
        <a:p>
          <a:pPr algn="l">
            <a:lnSpc>
              <a:spcPct val="100000"/>
            </a:lnSpc>
          </a:pPr>
          <a:endParaRPr lang="en-US" sz="2000" b="1" dirty="0">
            <a:latin typeface="Perpetua" panose="02020502060401020303" pitchFamily="18" charset="0"/>
          </a:endParaRPr>
        </a:p>
      </dgm:t>
    </dgm:pt>
    <dgm:pt modelId="{E4976C0F-84C3-419D-85CA-5C45674719D2}" type="parTrans" cxnId="{5EEB6050-EB22-4B7D-8043-FD82A7378107}">
      <dgm:prSet/>
      <dgm:spPr/>
      <dgm:t>
        <a:bodyPr/>
        <a:lstStyle/>
        <a:p>
          <a:endParaRPr lang="en-US"/>
        </a:p>
      </dgm:t>
    </dgm:pt>
    <dgm:pt modelId="{177DFFB5-7AAC-4596-A45F-C82E00D65E5F}" type="sibTrans" cxnId="{5EEB6050-EB22-4B7D-8043-FD82A7378107}">
      <dgm:prSet/>
      <dgm:spPr/>
      <dgm:t>
        <a:bodyPr/>
        <a:lstStyle/>
        <a:p>
          <a:endParaRPr lang="en-US"/>
        </a:p>
      </dgm:t>
    </dgm:pt>
    <dgm:pt modelId="{1DB330BF-6883-469D-827E-75CB53C4BA9D}">
      <dgm:prSet custT="1"/>
      <dgm:spPr/>
      <dgm:t>
        <a:bodyPr/>
        <a:lstStyle/>
        <a:p>
          <a:pPr algn="ctr">
            <a:lnSpc>
              <a:spcPct val="100000"/>
            </a:lnSpc>
            <a:defRPr b="1"/>
          </a:pPr>
          <a:endParaRPr lang="en-US" sz="2000" dirty="0">
            <a:latin typeface="Perpetua" panose="02020502060401020303" pitchFamily="18" charset="0"/>
          </a:endParaRPr>
        </a:p>
      </dgm:t>
    </dgm:pt>
    <dgm:pt modelId="{8800FAE4-794C-402A-9068-C2126408A9BB}" type="parTrans" cxnId="{4DE6B165-6F63-4B23-A420-DBF265166E67}">
      <dgm:prSet/>
      <dgm:spPr/>
      <dgm:t>
        <a:bodyPr/>
        <a:lstStyle/>
        <a:p>
          <a:endParaRPr lang="en-US"/>
        </a:p>
      </dgm:t>
    </dgm:pt>
    <dgm:pt modelId="{B3F9E5CC-B0B8-4FB5-BA30-BB832EF9DA50}" type="sibTrans" cxnId="{4DE6B165-6F63-4B23-A420-DBF265166E67}">
      <dgm:prSet/>
      <dgm:spPr/>
      <dgm:t>
        <a:bodyPr/>
        <a:lstStyle/>
        <a:p>
          <a:endParaRPr lang="en-US"/>
        </a:p>
      </dgm:t>
    </dgm:pt>
    <dgm:pt modelId="{66D715C4-0BC8-4D1C-8AF5-6D3D9729E6E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 smtClean="0">
              <a:latin typeface="Perpetua" panose="02020502060401020303" pitchFamily="18" charset="0"/>
            </a:rPr>
            <a:t>      </a:t>
          </a:r>
          <a:endParaRPr lang="en-US" sz="2000" b="1" dirty="0">
            <a:latin typeface="Perpetua" panose="02020502060401020303" pitchFamily="18" charset="0"/>
          </a:endParaRPr>
        </a:p>
      </dgm:t>
    </dgm:pt>
    <dgm:pt modelId="{009156F0-F60D-4C61-87CD-5015ED4E8C04}" type="parTrans" cxnId="{45B3DFEE-7E97-44BC-89A7-41DD81057937}">
      <dgm:prSet/>
      <dgm:spPr/>
      <dgm:t>
        <a:bodyPr/>
        <a:lstStyle/>
        <a:p>
          <a:endParaRPr lang="en-US"/>
        </a:p>
      </dgm:t>
    </dgm:pt>
    <dgm:pt modelId="{7FC18CB6-3D17-4389-9525-67DC11076114}" type="sibTrans" cxnId="{45B3DFEE-7E97-44BC-89A7-41DD81057937}">
      <dgm:prSet/>
      <dgm:spPr/>
      <dgm:t>
        <a:bodyPr/>
        <a:lstStyle/>
        <a:p>
          <a:endParaRPr lang="en-US"/>
        </a:p>
      </dgm:t>
    </dgm:pt>
    <dgm:pt modelId="{1E6D94A9-C2D1-408C-BED9-8A12BCA3817D}" type="pres">
      <dgm:prSet presAssocID="{37929649-0EA2-4F85-AC91-AD862724B441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F9FEE5B-0DFC-46E8-88F6-BF6A7D3E1468}" type="pres">
      <dgm:prSet presAssocID="{98C0B84F-418D-49FC-B520-4F7880A4FDEC}" presName="compNode" presStyleCnt="0"/>
      <dgm:spPr/>
      <dgm:t>
        <a:bodyPr/>
        <a:lstStyle/>
        <a:p>
          <a:endParaRPr lang="en-US"/>
        </a:p>
      </dgm:t>
    </dgm:pt>
    <dgm:pt modelId="{2AD77B80-49CB-4136-B15B-8D1A81285FC0}" type="pres">
      <dgm:prSet presAssocID="{98C0B84F-418D-49FC-B520-4F7880A4FDEC}" presName="iconRect" presStyleLbl="node1" presStyleIdx="0" presStyleCnt="3" custScaleX="108407" custScaleY="104789" custLinFactNeighborX="85297" custLinFactNeighborY="90516"/>
      <dgm:spPr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 t="-2000" b="-2000"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Security camera"/>
        </a:ext>
      </dgm:extLst>
    </dgm:pt>
    <dgm:pt modelId="{E6E5361F-FB09-4105-848B-5B6B9584DEF9}" type="pres">
      <dgm:prSet presAssocID="{98C0B84F-418D-49FC-B520-4F7880A4FDEC}" presName="iconSpace" presStyleCnt="0"/>
      <dgm:spPr/>
      <dgm:t>
        <a:bodyPr/>
        <a:lstStyle/>
        <a:p>
          <a:endParaRPr lang="en-US"/>
        </a:p>
      </dgm:t>
    </dgm:pt>
    <dgm:pt modelId="{CCF8B312-F1D4-4D5F-B268-1379C27612D5}" type="pres">
      <dgm:prSet presAssocID="{98C0B84F-418D-49FC-B520-4F7880A4FDEC}" presName="parTx" presStyleLbl="revTx" presStyleIdx="0" presStyleCnt="6" custScaleX="67002" custScaleY="158352" custLinFactY="-100000" custLinFactNeighborX="2167" custLinFactNeighborY="-115637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DDFCDFE4-1C02-485E-9061-6024D77C133A}" type="pres">
      <dgm:prSet presAssocID="{98C0B84F-418D-49FC-B520-4F7880A4FDEC}" presName="txSpace" presStyleCnt="0"/>
      <dgm:spPr/>
      <dgm:t>
        <a:bodyPr/>
        <a:lstStyle/>
        <a:p>
          <a:endParaRPr lang="en-US"/>
        </a:p>
      </dgm:t>
    </dgm:pt>
    <dgm:pt modelId="{789046AE-0A39-4592-89FB-64A9102EED0C}" type="pres">
      <dgm:prSet presAssocID="{98C0B84F-418D-49FC-B520-4F7880A4FDEC}" presName="desTx" presStyleLbl="revTx" presStyleIdx="1" presStyleCnt="6" custScaleX="43576" custScaleY="172862" custLinFactY="-18484" custLinFactNeighborX="-835" custLinFactNeighborY="-100000">
        <dgm:presLayoutVars/>
      </dgm:prSet>
      <dgm:spPr/>
      <dgm:t>
        <a:bodyPr/>
        <a:lstStyle/>
        <a:p>
          <a:endParaRPr lang="en-US"/>
        </a:p>
      </dgm:t>
    </dgm:pt>
    <dgm:pt modelId="{10B59DED-3C64-4460-9103-1501A896C484}" type="pres">
      <dgm:prSet presAssocID="{A39F5705-877E-404B-88B9-22396A2A96BD}" presName="sibTrans" presStyleCnt="0"/>
      <dgm:spPr/>
      <dgm:t>
        <a:bodyPr/>
        <a:lstStyle/>
        <a:p>
          <a:endParaRPr lang="en-US"/>
        </a:p>
      </dgm:t>
    </dgm:pt>
    <dgm:pt modelId="{D253E490-4EB7-4F85-B778-9AACD13FE3B2}" type="pres">
      <dgm:prSet presAssocID="{DF8840C8-678B-4816-8F7A-975FD17F3F69}" presName="compNode" presStyleCnt="0"/>
      <dgm:spPr/>
      <dgm:t>
        <a:bodyPr/>
        <a:lstStyle/>
        <a:p>
          <a:endParaRPr lang="en-US"/>
        </a:p>
      </dgm:t>
    </dgm:pt>
    <dgm:pt modelId="{63D9FCB6-27F5-402E-BEA8-8A797144EAA3}" type="pres">
      <dgm:prSet presAssocID="{DF8840C8-678B-4816-8F7A-975FD17F3F69}" presName="iconRect" presStyleLbl="node1" presStyleIdx="1" presStyleCnt="3" custScaleY="95929" custLinFactNeighborX="90755" custLinFactNeighborY="88122"/>
      <dgm:spPr>
        <a:blipFill>
          <a:blip xmlns:r="http://schemas.openxmlformats.org/officeDocument/2006/relationships" r:embed="rId3" cstate="print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ank"/>
        </a:ext>
      </dgm:extLst>
    </dgm:pt>
    <dgm:pt modelId="{D9DBA5B0-FEA0-4882-B5CE-D9CD2512A513}" type="pres">
      <dgm:prSet presAssocID="{DF8840C8-678B-4816-8F7A-975FD17F3F69}" presName="iconSpace" presStyleCnt="0"/>
      <dgm:spPr/>
      <dgm:t>
        <a:bodyPr/>
        <a:lstStyle/>
        <a:p>
          <a:endParaRPr lang="en-US"/>
        </a:p>
      </dgm:t>
    </dgm:pt>
    <dgm:pt modelId="{0E922CAA-BE8A-4A77-90A4-DF845747F5B2}" type="pres">
      <dgm:prSet presAssocID="{DF8840C8-678B-4816-8F7A-975FD17F3F69}" presName="parTx" presStyleLbl="revTx" presStyleIdx="2" presStyleCnt="6" custAng="0" custScaleX="48570" custScaleY="92125" custLinFactY="63947" custLinFactNeighborX="6126" custLinFactNeighborY="10000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924DA59-836E-496D-93D8-1F8424828803}" type="pres">
      <dgm:prSet presAssocID="{DF8840C8-678B-4816-8F7A-975FD17F3F69}" presName="txSpace" presStyleCnt="0"/>
      <dgm:spPr/>
      <dgm:t>
        <a:bodyPr/>
        <a:lstStyle/>
        <a:p>
          <a:endParaRPr lang="en-US"/>
        </a:p>
      </dgm:t>
    </dgm:pt>
    <dgm:pt modelId="{7CE4CA94-CD85-4338-B416-72E4D77EB94C}" type="pres">
      <dgm:prSet presAssocID="{DF8840C8-678B-4816-8F7A-975FD17F3F69}" presName="desTx" presStyleLbl="revTx" presStyleIdx="3" presStyleCnt="6" custScaleX="54512" custScaleY="202822" custLinFactY="68599" custLinFactNeighborX="23617" custLinFactNeighborY="100000">
        <dgm:presLayoutVars/>
      </dgm:prSet>
      <dgm:spPr/>
      <dgm:t>
        <a:bodyPr/>
        <a:lstStyle/>
        <a:p>
          <a:endParaRPr lang="en-US"/>
        </a:p>
      </dgm:t>
    </dgm:pt>
    <dgm:pt modelId="{B0322CE4-44C3-473B-A0EF-7A940837A621}" type="pres">
      <dgm:prSet presAssocID="{0ACFA2CD-FC99-4479-B843-347575C2A2B1}" presName="sibTrans" presStyleCnt="0"/>
      <dgm:spPr/>
      <dgm:t>
        <a:bodyPr/>
        <a:lstStyle/>
        <a:p>
          <a:endParaRPr lang="en-US"/>
        </a:p>
      </dgm:t>
    </dgm:pt>
    <dgm:pt modelId="{7B3E06D1-C061-4227-A54D-86FC53388552}" type="pres">
      <dgm:prSet presAssocID="{1DB330BF-6883-469D-827E-75CB53C4BA9D}" presName="compNode" presStyleCnt="0"/>
      <dgm:spPr/>
      <dgm:t>
        <a:bodyPr/>
        <a:lstStyle/>
        <a:p>
          <a:endParaRPr lang="en-US"/>
        </a:p>
      </dgm:t>
    </dgm:pt>
    <dgm:pt modelId="{BD21A5C0-2B4B-4B62-AFE6-BE7E093B89C5}" type="pres">
      <dgm:prSet presAssocID="{1DB330BF-6883-469D-827E-75CB53C4BA9D}" presName="iconRect" presStyleLbl="node1" presStyleIdx="2" presStyleCnt="3" custLinFactNeighborX="55871" custLinFactNeighborY="87276"/>
      <dgm:spPr>
        <a:blipFill>
          <a:blip xmlns:r="http://schemas.openxmlformats.org/officeDocument/2006/relationships" r:embed="rId5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Social network"/>
        </a:ext>
      </dgm:extLst>
    </dgm:pt>
    <dgm:pt modelId="{DE5ED4F6-4ABD-49AD-BA55-983D91E88968}" type="pres">
      <dgm:prSet presAssocID="{1DB330BF-6883-469D-827E-75CB53C4BA9D}" presName="iconSpace" presStyleCnt="0"/>
      <dgm:spPr/>
      <dgm:t>
        <a:bodyPr/>
        <a:lstStyle/>
        <a:p>
          <a:endParaRPr lang="en-US"/>
        </a:p>
      </dgm:t>
    </dgm:pt>
    <dgm:pt modelId="{B9BF01C2-DF94-40B5-84FD-B139B9B04182}" type="pres">
      <dgm:prSet presAssocID="{1DB330BF-6883-469D-827E-75CB53C4BA9D}" presName="parTx" presStyleLbl="revTx" presStyleIdx="4" presStyleCnt="6" custScaleX="75581" custScaleY="170787" custLinFactY="-93617" custLinFactNeighborX="4552" custLinFactNeighborY="-10000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C3FF075F-C0FC-4354-B11E-C0A8A3271DCB}" type="pres">
      <dgm:prSet presAssocID="{1DB330BF-6883-469D-827E-75CB53C4BA9D}" presName="txSpace" presStyleCnt="0"/>
      <dgm:spPr/>
      <dgm:t>
        <a:bodyPr/>
        <a:lstStyle/>
        <a:p>
          <a:endParaRPr lang="en-US"/>
        </a:p>
      </dgm:t>
    </dgm:pt>
    <dgm:pt modelId="{914824B2-2066-406E-B121-41D6DD0392FD}" type="pres">
      <dgm:prSet presAssocID="{1DB330BF-6883-469D-827E-75CB53C4BA9D}" presName="desTx" presStyleLbl="revTx" presStyleIdx="5" presStyleCnt="6" custScaleX="51295" custScaleY="144991" custLinFactY="-24447" custLinFactNeighborX="6144" custLinFactNeighborY="-100000">
        <dgm:presLayoutVars/>
      </dgm:prSet>
      <dgm:spPr/>
      <dgm:t>
        <a:bodyPr/>
        <a:lstStyle/>
        <a:p>
          <a:endParaRPr lang="en-US"/>
        </a:p>
      </dgm:t>
    </dgm:pt>
  </dgm:ptLst>
  <dgm:cxnLst>
    <dgm:cxn modelId="{1CCD4D4F-A602-4A32-B789-CE78EB7416F1}" type="presOf" srcId="{DF8840C8-678B-4816-8F7A-975FD17F3F69}" destId="{0E922CAA-BE8A-4A77-90A4-DF845747F5B2}" srcOrd="0" destOrd="0" presId="urn:microsoft.com/office/officeart/2018/2/layout/IconLabelDescriptionList"/>
    <dgm:cxn modelId="{6056E721-63B5-4A14-BD35-B1A6517DFA66}" type="presOf" srcId="{98C0B84F-418D-49FC-B520-4F7880A4FDEC}" destId="{CCF8B312-F1D4-4D5F-B268-1379C27612D5}" srcOrd="0" destOrd="0" presId="urn:microsoft.com/office/officeart/2018/2/layout/IconLabelDescriptionList"/>
    <dgm:cxn modelId="{4DE6B165-6F63-4B23-A420-DBF265166E67}" srcId="{37929649-0EA2-4F85-AC91-AD862724B441}" destId="{1DB330BF-6883-469D-827E-75CB53C4BA9D}" srcOrd="2" destOrd="0" parTransId="{8800FAE4-794C-402A-9068-C2126408A9BB}" sibTransId="{B3F9E5CC-B0B8-4FB5-BA30-BB832EF9DA50}"/>
    <dgm:cxn modelId="{5BFC32DF-B465-4EFC-A97A-5A3D92678AFC}" srcId="{37929649-0EA2-4F85-AC91-AD862724B441}" destId="{DF8840C8-678B-4816-8F7A-975FD17F3F69}" srcOrd="1" destOrd="0" parTransId="{38ECF62B-2DD9-49A4-A559-4A9C55E07747}" sibTransId="{0ACFA2CD-FC99-4479-B843-347575C2A2B1}"/>
    <dgm:cxn modelId="{49CE0257-39C9-4212-BC8F-D833DE19566E}" srcId="{37929649-0EA2-4F85-AC91-AD862724B441}" destId="{98C0B84F-418D-49FC-B520-4F7880A4FDEC}" srcOrd="0" destOrd="0" parTransId="{88564D1F-623D-45DA-82D7-93BBA6E5AB2C}" sibTransId="{A39F5705-877E-404B-88B9-22396A2A96BD}"/>
    <dgm:cxn modelId="{C133C1A6-8B59-4990-B2C6-3FA0D7332FF9}" type="presOf" srcId="{66D715C4-0BC8-4D1C-8AF5-6D3D9729E6EC}" destId="{914824B2-2066-406E-B121-41D6DD0392FD}" srcOrd="0" destOrd="0" presId="urn:microsoft.com/office/officeart/2018/2/layout/IconLabelDescriptionList"/>
    <dgm:cxn modelId="{6C7D2426-B1C6-434C-A8E1-6D6BF531668A}" type="presOf" srcId="{29BBA8C2-5C93-4DFE-AD39-33322EDC47FA}" destId="{789046AE-0A39-4592-89FB-64A9102EED0C}" srcOrd="0" destOrd="0" presId="urn:microsoft.com/office/officeart/2018/2/layout/IconLabelDescriptionList"/>
    <dgm:cxn modelId="{5EEB6050-EB22-4B7D-8043-FD82A7378107}" srcId="{DF8840C8-678B-4816-8F7A-975FD17F3F69}" destId="{88ACB95D-AAF9-4571-9217-54015D7274C1}" srcOrd="0" destOrd="0" parTransId="{E4976C0F-84C3-419D-85CA-5C45674719D2}" sibTransId="{177DFFB5-7AAC-4596-A45F-C82E00D65E5F}"/>
    <dgm:cxn modelId="{B5B1CCC1-B801-4872-A470-1C6D25AC4071}" type="presOf" srcId="{88ACB95D-AAF9-4571-9217-54015D7274C1}" destId="{7CE4CA94-CD85-4338-B416-72E4D77EB94C}" srcOrd="0" destOrd="0" presId="urn:microsoft.com/office/officeart/2018/2/layout/IconLabelDescriptionList"/>
    <dgm:cxn modelId="{3809BFBA-862D-43C7-90CB-35907218605F}" type="presOf" srcId="{37929649-0EA2-4F85-AC91-AD862724B441}" destId="{1E6D94A9-C2D1-408C-BED9-8A12BCA3817D}" srcOrd="0" destOrd="0" presId="urn:microsoft.com/office/officeart/2018/2/layout/IconLabelDescriptionList"/>
    <dgm:cxn modelId="{66182C47-25FD-4B57-9A52-8E2E154E1CE2}" srcId="{98C0B84F-418D-49FC-B520-4F7880A4FDEC}" destId="{29BBA8C2-5C93-4DFE-AD39-33322EDC47FA}" srcOrd="0" destOrd="0" parTransId="{DA792307-BE60-4DDD-BD80-F5B039099034}" sibTransId="{C085F233-CE48-43D6-B23B-4D67F15F446D}"/>
    <dgm:cxn modelId="{B347E461-C021-4444-85ED-963E00497FE3}" type="presOf" srcId="{1DB330BF-6883-469D-827E-75CB53C4BA9D}" destId="{B9BF01C2-DF94-40B5-84FD-B139B9B04182}" srcOrd="0" destOrd="0" presId="urn:microsoft.com/office/officeart/2018/2/layout/IconLabelDescriptionList"/>
    <dgm:cxn modelId="{45B3DFEE-7E97-44BC-89A7-41DD81057937}" srcId="{1DB330BF-6883-469D-827E-75CB53C4BA9D}" destId="{66D715C4-0BC8-4D1C-8AF5-6D3D9729E6EC}" srcOrd="0" destOrd="0" parTransId="{009156F0-F60D-4C61-87CD-5015ED4E8C04}" sibTransId="{7FC18CB6-3D17-4389-9525-67DC11076114}"/>
    <dgm:cxn modelId="{C7DB9A71-7CC7-4BD6-AA56-FF15B228D0D4}" type="presParOf" srcId="{1E6D94A9-C2D1-408C-BED9-8A12BCA3817D}" destId="{4F9FEE5B-0DFC-46E8-88F6-BF6A7D3E1468}" srcOrd="0" destOrd="0" presId="urn:microsoft.com/office/officeart/2018/2/layout/IconLabelDescriptionList"/>
    <dgm:cxn modelId="{F0279C36-A6E5-4CBF-8630-2FF832EAB82A}" type="presParOf" srcId="{4F9FEE5B-0DFC-46E8-88F6-BF6A7D3E1468}" destId="{2AD77B80-49CB-4136-B15B-8D1A81285FC0}" srcOrd="0" destOrd="0" presId="urn:microsoft.com/office/officeart/2018/2/layout/IconLabelDescriptionList"/>
    <dgm:cxn modelId="{63DD6AF5-206F-42BA-AA9C-BD6B658A7DC9}" type="presParOf" srcId="{4F9FEE5B-0DFC-46E8-88F6-BF6A7D3E1468}" destId="{E6E5361F-FB09-4105-848B-5B6B9584DEF9}" srcOrd="1" destOrd="0" presId="urn:microsoft.com/office/officeart/2018/2/layout/IconLabelDescriptionList"/>
    <dgm:cxn modelId="{02ABAA55-9F78-431A-9C93-1A324BC32B73}" type="presParOf" srcId="{4F9FEE5B-0DFC-46E8-88F6-BF6A7D3E1468}" destId="{CCF8B312-F1D4-4D5F-B268-1379C27612D5}" srcOrd="2" destOrd="0" presId="urn:microsoft.com/office/officeart/2018/2/layout/IconLabelDescriptionList"/>
    <dgm:cxn modelId="{70E472A0-209F-4E9F-A51C-29BAAE7B84BC}" type="presParOf" srcId="{4F9FEE5B-0DFC-46E8-88F6-BF6A7D3E1468}" destId="{DDFCDFE4-1C02-485E-9061-6024D77C133A}" srcOrd="3" destOrd="0" presId="urn:microsoft.com/office/officeart/2018/2/layout/IconLabelDescriptionList"/>
    <dgm:cxn modelId="{8604E333-B36F-4185-9A19-E37BCEE0BC08}" type="presParOf" srcId="{4F9FEE5B-0DFC-46E8-88F6-BF6A7D3E1468}" destId="{789046AE-0A39-4592-89FB-64A9102EED0C}" srcOrd="4" destOrd="0" presId="urn:microsoft.com/office/officeart/2018/2/layout/IconLabelDescriptionList"/>
    <dgm:cxn modelId="{91EA1FAB-BF52-4823-B0B3-271613899115}" type="presParOf" srcId="{1E6D94A9-C2D1-408C-BED9-8A12BCA3817D}" destId="{10B59DED-3C64-4460-9103-1501A896C484}" srcOrd="1" destOrd="0" presId="urn:microsoft.com/office/officeart/2018/2/layout/IconLabelDescriptionList"/>
    <dgm:cxn modelId="{BFC3633A-67BE-48B4-ACD5-1DFC904C4D59}" type="presParOf" srcId="{1E6D94A9-C2D1-408C-BED9-8A12BCA3817D}" destId="{D253E490-4EB7-4F85-B778-9AACD13FE3B2}" srcOrd="2" destOrd="0" presId="urn:microsoft.com/office/officeart/2018/2/layout/IconLabelDescriptionList"/>
    <dgm:cxn modelId="{8032304E-17C4-45F2-AA55-D5034322F9E0}" type="presParOf" srcId="{D253E490-4EB7-4F85-B778-9AACD13FE3B2}" destId="{63D9FCB6-27F5-402E-BEA8-8A797144EAA3}" srcOrd="0" destOrd="0" presId="urn:microsoft.com/office/officeart/2018/2/layout/IconLabelDescriptionList"/>
    <dgm:cxn modelId="{FC2A52D6-58EB-4A6E-8472-23FEE1D087C4}" type="presParOf" srcId="{D253E490-4EB7-4F85-B778-9AACD13FE3B2}" destId="{D9DBA5B0-FEA0-4882-B5CE-D9CD2512A513}" srcOrd="1" destOrd="0" presId="urn:microsoft.com/office/officeart/2018/2/layout/IconLabelDescriptionList"/>
    <dgm:cxn modelId="{5C3CC748-0DF6-4A2F-BFB3-9B8D5257BBDC}" type="presParOf" srcId="{D253E490-4EB7-4F85-B778-9AACD13FE3B2}" destId="{0E922CAA-BE8A-4A77-90A4-DF845747F5B2}" srcOrd="2" destOrd="0" presId="urn:microsoft.com/office/officeart/2018/2/layout/IconLabelDescriptionList"/>
    <dgm:cxn modelId="{C9EBCF7B-2243-4111-8C07-B8DB80AB2208}" type="presParOf" srcId="{D253E490-4EB7-4F85-B778-9AACD13FE3B2}" destId="{1924DA59-836E-496D-93D8-1F8424828803}" srcOrd="3" destOrd="0" presId="urn:microsoft.com/office/officeart/2018/2/layout/IconLabelDescriptionList"/>
    <dgm:cxn modelId="{410C29C8-D098-4AEE-8264-2F490D9D85C4}" type="presParOf" srcId="{D253E490-4EB7-4F85-B778-9AACD13FE3B2}" destId="{7CE4CA94-CD85-4338-B416-72E4D77EB94C}" srcOrd="4" destOrd="0" presId="urn:microsoft.com/office/officeart/2018/2/layout/IconLabelDescriptionList"/>
    <dgm:cxn modelId="{6FDDC924-9C7A-4D16-A1B4-C677049AFE0E}" type="presParOf" srcId="{1E6D94A9-C2D1-408C-BED9-8A12BCA3817D}" destId="{B0322CE4-44C3-473B-A0EF-7A940837A621}" srcOrd="3" destOrd="0" presId="urn:microsoft.com/office/officeart/2018/2/layout/IconLabelDescriptionList"/>
    <dgm:cxn modelId="{C093C9AC-7E3F-42BA-A17A-1BF18225E3B6}" type="presParOf" srcId="{1E6D94A9-C2D1-408C-BED9-8A12BCA3817D}" destId="{7B3E06D1-C061-4227-A54D-86FC53388552}" srcOrd="4" destOrd="0" presId="urn:microsoft.com/office/officeart/2018/2/layout/IconLabelDescriptionList"/>
    <dgm:cxn modelId="{37220416-924E-420C-BB7C-7F7723B8188A}" type="presParOf" srcId="{7B3E06D1-C061-4227-A54D-86FC53388552}" destId="{BD21A5C0-2B4B-4B62-AFE6-BE7E093B89C5}" srcOrd="0" destOrd="0" presId="urn:microsoft.com/office/officeart/2018/2/layout/IconLabelDescriptionList"/>
    <dgm:cxn modelId="{85DBB19B-2DDE-485A-9804-670A3C001B5E}" type="presParOf" srcId="{7B3E06D1-C061-4227-A54D-86FC53388552}" destId="{DE5ED4F6-4ABD-49AD-BA55-983D91E88968}" srcOrd="1" destOrd="0" presId="urn:microsoft.com/office/officeart/2018/2/layout/IconLabelDescriptionList"/>
    <dgm:cxn modelId="{81527215-E2C1-4895-A5A9-2DBB6BAC38EA}" type="presParOf" srcId="{7B3E06D1-C061-4227-A54D-86FC53388552}" destId="{B9BF01C2-DF94-40B5-84FD-B139B9B04182}" srcOrd="2" destOrd="0" presId="urn:microsoft.com/office/officeart/2018/2/layout/IconLabelDescriptionList"/>
    <dgm:cxn modelId="{CB7C1180-C58D-4172-8423-76E14058907E}" type="presParOf" srcId="{7B3E06D1-C061-4227-A54D-86FC53388552}" destId="{C3FF075F-C0FC-4354-B11E-C0A8A3271DCB}" srcOrd="3" destOrd="0" presId="urn:microsoft.com/office/officeart/2018/2/layout/IconLabelDescriptionList"/>
    <dgm:cxn modelId="{241A8936-67E4-4744-80AA-4C723F74F357}" type="presParOf" srcId="{7B3E06D1-C061-4227-A54D-86FC53388552}" destId="{914824B2-2066-406E-B121-41D6DD0392FD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D77B80-49CB-4136-B15B-8D1A81285FC0}">
      <dsp:nvSpPr>
        <dsp:cNvPr id="0" name=""/>
        <dsp:cNvSpPr/>
      </dsp:nvSpPr>
      <dsp:spPr>
        <a:xfrm>
          <a:off x="762002" y="1642890"/>
          <a:ext cx="961079" cy="892055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="" xmlns:asvg="http://schemas.microsoft.com/office/drawing/2016/SVG/main" r:embed="rId2"/>
              </a:ext>
            </a:extLst>
          </a:blip>
          <a:srcRect/>
          <a:stretch>
            <a:fillRect t="-2000" b="-2000"/>
          </a:stretch>
        </a:blip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CF8B312-F1D4-4D5F-B268-1379C27612D5}">
      <dsp:nvSpPr>
        <dsp:cNvPr id="0" name=""/>
        <dsp:cNvSpPr/>
      </dsp:nvSpPr>
      <dsp:spPr>
        <a:xfrm>
          <a:off x="360170" y="263573"/>
          <a:ext cx="1138239" cy="1004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endParaRPr lang="en-US" sz="2000" b="1" kern="1200" dirty="0" smtClean="0">
            <a:latin typeface="Perpetua" panose="02020502060401020303" pitchFamily="18" charset="0"/>
          </a:endParaRPr>
        </a:p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endParaRPr lang="en-US" sz="2000" b="1" kern="1200" dirty="0" smtClean="0">
            <a:latin typeface="Perpetua" panose="02020502060401020303" pitchFamily="18" charset="0"/>
          </a:endParaRPr>
        </a:p>
      </dsp:txBody>
      <dsp:txXfrm>
        <a:off x="360170" y="263573"/>
        <a:ext cx="1138239" cy="1004396"/>
      </dsp:txXfrm>
    </dsp:sp>
    <dsp:sp modelId="{789046AE-0A39-4592-89FB-64A9102EED0C}">
      <dsp:nvSpPr>
        <dsp:cNvPr id="0" name=""/>
        <dsp:cNvSpPr/>
      </dsp:nvSpPr>
      <dsp:spPr>
        <a:xfrm>
          <a:off x="345546" y="1924693"/>
          <a:ext cx="481451" cy="5105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Perpetua" panose="02020502060401020303" pitchFamily="18" charset="0"/>
            </a:rPr>
            <a:t>     </a:t>
          </a:r>
          <a:endParaRPr lang="en-US" sz="2000" b="1" kern="1200" dirty="0">
            <a:latin typeface="Perpetua" panose="02020502060401020303" pitchFamily="18" charset="0"/>
          </a:endParaRPr>
        </a:p>
      </dsp:txBody>
      <dsp:txXfrm>
        <a:off x="345546" y="1924693"/>
        <a:ext cx="481451" cy="510592"/>
      </dsp:txXfrm>
    </dsp:sp>
    <dsp:sp modelId="{63D9FCB6-27F5-402E-BEA8-8A797144EAA3}">
      <dsp:nvSpPr>
        <dsp:cNvPr id="0" name=""/>
        <dsp:cNvSpPr/>
      </dsp:nvSpPr>
      <dsp:spPr>
        <a:xfrm>
          <a:off x="3823922" y="1722722"/>
          <a:ext cx="886547" cy="816631"/>
        </a:xfrm>
        <a:prstGeom prst="rect">
          <a:avLst/>
        </a:prstGeom>
        <a:blipFill>
          <a:blip xmlns:r="http://schemas.openxmlformats.org/officeDocument/2006/relationships" r:embed="rId3" cstate="print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E922CAA-BE8A-4A77-90A4-DF845747F5B2}">
      <dsp:nvSpPr>
        <dsp:cNvPr id="0" name=""/>
        <dsp:cNvSpPr/>
      </dsp:nvSpPr>
      <dsp:spPr>
        <a:xfrm>
          <a:off x="3411451" y="2943733"/>
          <a:ext cx="598128" cy="584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US" sz="1400" kern="1200" dirty="0" smtClean="0">
              <a:latin typeface="Perpetua" panose="02020502060401020303" pitchFamily="18" charset="0"/>
            </a:rPr>
            <a:t> </a:t>
          </a:r>
          <a:endParaRPr lang="en-US" sz="1400" kern="1200" dirty="0">
            <a:latin typeface="Perpetua" panose="02020502060401020303" pitchFamily="18" charset="0"/>
          </a:endParaRPr>
        </a:p>
      </dsp:txBody>
      <dsp:txXfrm>
        <a:off x="3411451" y="2943733"/>
        <a:ext cx="598128" cy="584331"/>
      </dsp:txXfrm>
    </dsp:sp>
    <dsp:sp modelId="{7CE4CA94-CD85-4338-B416-72E4D77EB94C}">
      <dsp:nvSpPr>
        <dsp:cNvPr id="0" name=""/>
        <dsp:cNvSpPr/>
      </dsp:nvSpPr>
      <dsp:spPr>
        <a:xfrm>
          <a:off x="3660108" y="2653803"/>
          <a:ext cx="753429" cy="1851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sz="2000" b="1" kern="1200" dirty="0">
            <a:latin typeface="Perpetua" panose="02020502060401020303" pitchFamily="18" charset="0"/>
          </a:endParaRPr>
        </a:p>
      </dsp:txBody>
      <dsp:txXfrm>
        <a:off x="3660108" y="2653803"/>
        <a:ext cx="753429" cy="185173"/>
      </dsp:txXfrm>
    </dsp:sp>
    <dsp:sp modelId="{BD21A5C0-2B4B-4B62-AFE6-BE7E093B89C5}">
      <dsp:nvSpPr>
        <dsp:cNvPr id="0" name=""/>
        <dsp:cNvSpPr/>
      </dsp:nvSpPr>
      <dsp:spPr>
        <a:xfrm>
          <a:off x="6490926" y="1646082"/>
          <a:ext cx="886547" cy="851287"/>
        </a:xfrm>
        <a:prstGeom prst="rect">
          <a:avLst/>
        </a:prstGeom>
        <a:blipFill>
          <a:blip xmlns:r="http://schemas.openxmlformats.org/officeDocument/2006/relationships" r:embed="rId5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9BF01C2-DF94-40B5-84FD-B139B9B04182}">
      <dsp:nvSpPr>
        <dsp:cNvPr id="0" name=""/>
        <dsp:cNvSpPr/>
      </dsp:nvSpPr>
      <dsp:spPr>
        <a:xfrm>
          <a:off x="6316809" y="374195"/>
          <a:ext cx="1448383" cy="1083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endParaRPr lang="en-US" sz="2000" kern="1200" dirty="0">
            <a:latin typeface="Perpetua" panose="02020502060401020303" pitchFamily="18" charset="0"/>
          </a:endParaRPr>
        </a:p>
      </dsp:txBody>
      <dsp:txXfrm>
        <a:off x="6316809" y="374195"/>
        <a:ext cx="1448383" cy="1083268"/>
      </dsp:txXfrm>
    </dsp:sp>
    <dsp:sp modelId="{914824B2-2066-406E-B121-41D6DD0392FD}">
      <dsp:nvSpPr>
        <dsp:cNvPr id="0" name=""/>
        <dsp:cNvSpPr/>
      </dsp:nvSpPr>
      <dsp:spPr>
        <a:xfrm>
          <a:off x="6392231" y="1958631"/>
          <a:ext cx="667126" cy="428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Perpetua" panose="02020502060401020303" pitchFamily="18" charset="0"/>
            </a:rPr>
            <a:t>      </a:t>
          </a:r>
          <a:endParaRPr lang="en-US" sz="2000" b="1" kern="1200" dirty="0">
            <a:latin typeface="Perpetua" panose="02020502060401020303" pitchFamily="18" charset="0"/>
          </a:endParaRPr>
        </a:p>
      </dsp:txBody>
      <dsp:txXfrm>
        <a:off x="6392231" y="1958631"/>
        <a:ext cx="667126" cy="4282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0.39252</cdr:x>
      <cdr:y>0.40916</cdr:y>
    </cdr:from>
    <cdr:to>
      <cdr:x>0.49263</cdr:x>
      <cdr:y>0.5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00373" y="1839502"/>
          <a:ext cx="816236" cy="4083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0.60063</cdr:x>
      <cdr:y>0.64815</cdr:y>
    </cdr:from>
    <cdr:to>
      <cdr:x>0.70073</cdr:x>
      <cdr:y>0.87037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486399" y="26670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>
            <a:solidFill>
              <a:schemeClr val="tx1"/>
            </a:solidFill>
            <a:latin typeface="Arial Black" panose="020B0A040201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4"/>
            <a:ext cx="3077006" cy="469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6" tIns="46934" rIns="93866" bIns="46934" numCol="1" anchor="t" anchorCtr="0" compatLnSpc="1">
            <a:prstTxWarp prst="textNoShape">
              <a:avLst/>
            </a:prstTxWarp>
          </a:bodyPr>
          <a:lstStyle>
            <a:lvl1pPr defTabSz="938796">
              <a:defRPr sz="12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0689" y="4"/>
            <a:ext cx="3077006" cy="469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6" tIns="46934" rIns="93866" bIns="46934" numCol="1" anchor="t" anchorCtr="0" compatLnSpc="1">
            <a:prstTxWarp prst="textNoShape">
              <a:avLst/>
            </a:prstTxWarp>
          </a:bodyPr>
          <a:lstStyle>
            <a:lvl1pPr algn="r" defTabSz="938796">
              <a:defRPr sz="12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1738" y="704850"/>
            <a:ext cx="4695825" cy="3521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0578" y="4458661"/>
            <a:ext cx="5678153" cy="4223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6" tIns="46934" rIns="93866" bIns="469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8914115"/>
            <a:ext cx="3077006" cy="469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6" tIns="46934" rIns="93866" bIns="46934" numCol="1" anchor="b" anchorCtr="0" compatLnSpc="1">
            <a:prstTxWarp prst="textNoShape">
              <a:avLst/>
            </a:prstTxWarp>
          </a:bodyPr>
          <a:lstStyle>
            <a:lvl1pPr defTabSz="938796">
              <a:defRPr sz="12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0689" y="8914115"/>
            <a:ext cx="3077006" cy="469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866" tIns="46934" rIns="93866" bIns="46934" numCol="1" anchor="b" anchorCtr="0" compatLnSpc="1">
            <a:prstTxWarp prst="textNoShape">
              <a:avLst/>
            </a:prstTxWarp>
          </a:bodyPr>
          <a:lstStyle>
            <a:lvl1pPr algn="r" defTabSz="938796">
              <a:defRPr sz="1200" b="0"/>
            </a:lvl1pPr>
          </a:lstStyle>
          <a:p>
            <a:pPr>
              <a:defRPr/>
            </a:pPr>
            <a:fld id="{8FC325C5-45B1-4D11-BF92-EF804C82A1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179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7284"/>
            <a:fld id="{76CAF796-3A35-4D1F-9933-4E3D9651D8CD}" type="slidenum">
              <a:rPr lang="en-US" smtClean="0"/>
              <a:pPr defTabSz="937284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426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7284"/>
            <a:fld id="{2D7F1E86-666C-4181-AE65-194D44734F5D}" type="slidenum">
              <a:rPr lang="en-US" smtClean="0"/>
              <a:pPr defTabSz="937284"/>
              <a:t>3</a:t>
            </a:fld>
            <a:endParaRPr lang="en-US" dirty="0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0578" y="4458661"/>
            <a:ext cx="5678153" cy="422466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52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547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183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285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0838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0923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4376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7284"/>
            <a:fld id="{3BEC2A06-71DF-40BD-A274-7AA1D3D791BD}" type="slidenum">
              <a:rPr lang="en-US" smtClean="0">
                <a:solidFill>
                  <a:srgbClr val="000000"/>
                </a:solidFill>
              </a:rPr>
              <a:pPr defTabSz="937284"/>
              <a:t>15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0578" y="4458661"/>
            <a:ext cx="5678153" cy="422466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7640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7284"/>
            <a:fld id="{3BEC2A06-71DF-40BD-A274-7AA1D3D791BD}" type="slidenum">
              <a:rPr lang="en-US" smtClean="0">
                <a:solidFill>
                  <a:srgbClr val="000000"/>
                </a:solidFill>
              </a:rPr>
              <a:pPr defTabSz="937284"/>
              <a:t>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0578" y="4458661"/>
            <a:ext cx="5678153" cy="422466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3586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5880">
              <a:defRPr/>
            </a:pPr>
            <a:fld id="{3BEC2A06-71DF-40BD-A274-7AA1D3D791BD}" type="slidenum">
              <a:rPr lang="en-US">
                <a:solidFill>
                  <a:srgbClr val="000000"/>
                </a:solidFill>
              </a:rPr>
              <a:pPr defTabSz="935880">
                <a:defRPr/>
              </a:pPr>
              <a:t>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292" y="4452578"/>
            <a:ext cx="5667885" cy="4218904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9895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7284"/>
            <a:fld id="{2D7F1E86-666C-4181-AE65-194D44734F5D}" type="slidenum">
              <a:rPr lang="en-US" smtClean="0"/>
              <a:pPr defTabSz="937284"/>
              <a:t>21</a:t>
            </a:fld>
            <a:endParaRPr lang="en-US" dirty="0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0578" y="4458661"/>
            <a:ext cx="5678153" cy="422466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491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5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8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.png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1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.png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14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.png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Master" Target="../slideMasters/slideMaster18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1.png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21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1.png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Master" Target="../slideMasters/slideMaster24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1.png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Master" Target="../slideMasters/slideMaster27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1.png"/></Relationships>
</file>

<file path=ppt/slideLayouts/_rels/slideLayout3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8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8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8.xml"/></Relationships>
</file>

<file path=ppt/slideLayouts/_rels/slideLayout3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8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152400" y="2133600"/>
            <a:ext cx="8839200" cy="14478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6475C-0AFE-4C95-B11D-7F9ADC35CF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879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87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620000" cy="41910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73399-E6AE-417F-B948-A5E8AEBA74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558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D8DAC4"/>
              </a:gs>
              <a:gs pos="100000">
                <a:srgbClr val="D8DAC4">
                  <a:gamma/>
                  <a:tint val="8784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152400" y="2133600"/>
            <a:ext cx="8839200" cy="14478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6475C-0AFE-4C95-B11D-7F9ADC35CF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824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3300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0653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5407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2309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9079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2964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1543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3068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2381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879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87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9939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620000" cy="41910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73399-E6AE-417F-B948-A5E8AEBA74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0877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7666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9397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4794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112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509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1178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4159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2271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1947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0697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7059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4180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5604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8063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4741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16012454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9279796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384433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7182404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49303668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34482085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4503172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2405561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2742095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1693933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43542744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3072440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58307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5369993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9701550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1683345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3529915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523732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62747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230290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0926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141198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873756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6531816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88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547337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06268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430893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30519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926623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805276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220388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87C948-69F0-4D2A-8FFE-FAF3DD08ACAB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5640476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399049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5637649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5853345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4770841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8190337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8352544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2602482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98338036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53847666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02198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4602838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6973306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33945462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68416289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9096907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71225525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48847191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22690216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5780231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3533001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5352925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6340519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176523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897402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370166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8627931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8029649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1593694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2397264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5602163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683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0497790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02316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506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576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47357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3092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55465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20222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27161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44641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62638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74627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5833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83850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45733707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67446926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14140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8764534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6124952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2261758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81144741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80863311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7491892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54002275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52362739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212066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40846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8740022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2822786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6286210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7619702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662101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276438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931762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5121489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62289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633034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603107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778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341111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26906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07323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261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80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66522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69552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46589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24797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641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58891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09956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10641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73929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99109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09400795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1703399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602170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3993861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807159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00765208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02270638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09760957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84762605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79491698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08059111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3647685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80311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80812568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77385916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697746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8880211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992363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97379576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345130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15566640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910157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7382288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5483895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874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79091714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12095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D8DAC4"/>
              </a:gs>
              <a:gs pos="100000">
                <a:srgbClr val="D8DAC4">
                  <a:gamma/>
                  <a:tint val="8784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152400" y="2133600"/>
            <a:ext cx="8839200" cy="14478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6475C-0AFE-4C95-B11D-7F9ADC35CF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93886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07763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36612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42930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344772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77944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91908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225777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195876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201867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879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87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41772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620000" cy="41910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73399-E6AE-417F-B948-A5E8AEBA74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30409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452137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173211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788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057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329479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627308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66379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822873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983848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23495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09442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525441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397018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62102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61958982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37564715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857402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6234170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34593506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34219223"/>
      </p:ext>
    </p:extLst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74996112"/>
      </p:ext>
    </p:extLst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02375745"/>
      </p:ext>
    </p:extLst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2141821"/>
      </p:ext>
    </p:extLst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93346766"/>
      </p:ext>
    </p:extLst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5437379"/>
      </p:ext>
    </p:extLst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45591309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62759509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2301628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9100461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3537345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26150328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5651788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96947304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257827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1311573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62848303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41780114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009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82473349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08606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375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526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559558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206387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305365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456358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690960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763246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4844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142409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822191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007787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37597541"/>
      </p:ext>
    </p:extLst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2512895"/>
      </p:ext>
    </p:extLst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731902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4456351"/>
      </p:ext>
    </p:extLst>
  </p:cSld>
  <p:clrMapOvr>
    <a:masterClrMapping/>
  </p:clrMapOvr>
  <p:transition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8136449"/>
      </p:ext>
    </p:extLst>
  </p:cSld>
  <p:clrMapOvr>
    <a:masterClrMapping/>
  </p:clrMapOvr>
  <p:transition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83605589"/>
      </p:ext>
    </p:extLst>
  </p:cSld>
  <p:clrMapOvr>
    <a:masterClrMapping/>
  </p:clrMapOvr>
  <p:transition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63034835"/>
      </p:ext>
    </p:extLst>
  </p:cSld>
  <p:clrMapOvr>
    <a:masterClrMapping/>
  </p:clrMapOvr>
  <p:transition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09736287"/>
      </p:ext>
    </p:extLst>
  </p:cSld>
  <p:clrMapOvr>
    <a:masterClrMapping/>
  </p:clrMapOvr>
  <p:transition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78471813"/>
      </p:ext>
    </p:extLst>
  </p:cSld>
  <p:clrMapOvr>
    <a:masterClrMapping/>
  </p:clrMapOvr>
  <p:transition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49702583"/>
      </p:ext>
    </p:extLst>
  </p:cSld>
  <p:clrMapOvr>
    <a:masterClrMapping/>
  </p:clrMapOvr>
  <p:transition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05107616"/>
      </p:ext>
    </p:extLst>
  </p:cSld>
  <p:clrMapOvr>
    <a:masterClrMapping/>
  </p:clrMapOvr>
  <p:transition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320883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94659374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708819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71465740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3489235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4023074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6898332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44234067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40746998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09036842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3348871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95159837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105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2344738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815540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878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584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666186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852136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577502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83425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083784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667180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789258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949711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59324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875187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85569351"/>
      </p:ext>
    </p:extLst>
  </p:cSld>
  <p:clrMapOvr>
    <a:masterClrMapping/>
  </p:clrMapOvr>
  <p:transition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68167118"/>
      </p:ext>
    </p:extLst>
  </p:cSld>
  <p:clrMapOvr>
    <a:masterClrMapping/>
  </p:clrMapOvr>
  <p:transition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07416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33397139"/>
      </p:ext>
    </p:extLst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1895014"/>
      </p:ext>
    </p:extLst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6614264"/>
      </p:ext>
    </p:extLst>
  </p:cSld>
  <p:clrMapOvr>
    <a:masterClrMapping/>
  </p:clrMapOvr>
  <p:transition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3534429"/>
      </p:ext>
    </p:extLst>
  </p:cSld>
  <p:clrMapOvr>
    <a:masterClrMapping/>
  </p:clrMapOvr>
  <p:transition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80247157"/>
      </p:ext>
    </p:extLst>
  </p:cSld>
  <p:clrMapOvr>
    <a:masterClrMapping/>
  </p:clrMapOvr>
  <p:transition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9221054"/>
      </p:ext>
    </p:extLst>
  </p:cSld>
  <p:clrMapOvr>
    <a:masterClrMapping/>
  </p:clrMapOvr>
  <p:transition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4722334"/>
      </p:ext>
    </p:extLst>
  </p:cSld>
  <p:clrMapOvr>
    <a:masterClrMapping/>
  </p:clrMapOvr>
  <p:transition/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0209367"/>
      </p:ext>
    </p:extLst>
  </p:cSld>
  <p:clrMapOvr>
    <a:masterClrMapping/>
  </p:clrMapOvr>
  <p:transition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56704540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1405364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5481100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8111782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93075456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56387930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3648312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63700190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6063077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96263580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66928727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5185104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201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4491668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699348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012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741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225413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89321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55287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866384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993798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436065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954662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407215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30887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966506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78500522"/>
      </p:ext>
    </p:extLst>
  </p:cSld>
  <p:clrMapOvr>
    <a:masterClrMapping/>
  </p:clrMapOvr>
  <p:transition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70797970"/>
      </p:ext>
    </p:extLst>
  </p:cSld>
  <p:clrMapOvr>
    <a:masterClrMapping/>
  </p:clrMapOvr>
  <p:transition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955081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4476083"/>
      </p:ext>
    </p:extLst>
  </p:cSld>
  <p:clrMapOvr>
    <a:masterClrMapping/>
  </p:clrMapOvr>
  <p:transition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54232577"/>
      </p:ext>
    </p:extLst>
  </p:cSld>
  <p:clrMapOvr>
    <a:masterClrMapping/>
  </p:clrMapOvr>
  <p:transition/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33028012"/>
      </p:ext>
    </p:extLst>
  </p:cSld>
  <p:clrMapOvr>
    <a:masterClrMapping/>
  </p:clrMapOvr>
  <p:transition/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45881949"/>
      </p:ext>
    </p:extLst>
  </p:cSld>
  <p:clrMapOvr>
    <a:masterClrMapping/>
  </p:clrMapOvr>
  <p:transition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6146057"/>
      </p:ext>
    </p:extLst>
  </p:cSld>
  <p:clrMapOvr>
    <a:masterClrMapping/>
  </p:clrMapOvr>
  <p:transition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4356690"/>
      </p:ext>
    </p:extLst>
  </p:cSld>
  <p:clrMapOvr>
    <a:masterClrMapping/>
  </p:clrMapOvr>
  <p:transition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6542575"/>
      </p:ext>
    </p:extLst>
  </p:cSld>
  <p:clrMapOvr>
    <a:masterClrMapping/>
  </p:clrMapOvr>
  <p:transition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07749691"/>
      </p:ext>
    </p:extLst>
  </p:cSld>
  <p:clrMapOvr>
    <a:masterClrMapping/>
  </p:clrMapOvr>
  <p:transition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05690440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54704792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17645440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86709095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3271724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42770075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94435206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06345110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66382297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5769971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72568793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5040975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95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94596797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9118" y="1828800"/>
            <a:ext cx="6173808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495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9118" y="4800600"/>
            <a:ext cx="6173808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500" cap="all" spc="150" baseline="0">
                <a:solidFill>
                  <a:schemeClr val="accent1"/>
                </a:solidFill>
              </a:defRPr>
            </a:lvl1pPr>
            <a:lvl2pPr marL="342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19838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92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918" y="2514600"/>
            <a:ext cx="6520997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3601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9118" y="5410201"/>
            <a:ext cx="6517197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500" cap="all" spc="150" baseline="0">
                <a:solidFill>
                  <a:schemeClr val="accent1"/>
                </a:solidFill>
              </a:defRPr>
            </a:lvl1pPr>
            <a:lvl2pPr marL="342991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9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97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9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9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9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9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9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08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8880" y="1905001"/>
            <a:ext cx="3315563" cy="4114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3104" y="1905001"/>
            <a:ext cx="3315563" cy="4114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34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6" y="1905000"/>
            <a:ext cx="3313277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500" b="0" cap="all" spc="150" baseline="0">
                <a:solidFill>
                  <a:schemeClr val="accent1"/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2106" y="2743201"/>
            <a:ext cx="3313277" cy="3276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88617" y="1905000"/>
            <a:ext cx="3313277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500" b="0" cap="all" spc="150" baseline="0">
                <a:solidFill>
                  <a:schemeClr val="accent1"/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88617" y="2743201"/>
            <a:ext cx="3313277" cy="3276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10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184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21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10" y="1905000"/>
            <a:ext cx="2698158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2701" b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118" y="4648200"/>
            <a:ext cx="268674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None/>
              <a:defRPr sz="135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528" y="685800"/>
            <a:ext cx="4801850" cy="5334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36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10" y="1905000"/>
            <a:ext cx="2698158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2701" b="0" i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118" y="4648200"/>
            <a:ext cx="268674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None/>
              <a:defRPr sz="135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3714528" y="685800"/>
            <a:ext cx="4801850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342991" indent="0">
              <a:buNone/>
              <a:defRPr sz="2101"/>
            </a:lvl2pPr>
            <a:lvl3pPr marL="685983" indent="0">
              <a:buNone/>
              <a:defRPr sz="1800"/>
            </a:lvl3pPr>
            <a:lvl4pPr marL="1028974" indent="0">
              <a:buNone/>
              <a:defRPr sz="1500"/>
            </a:lvl4pPr>
            <a:lvl5pPr marL="1371966" indent="0">
              <a:buNone/>
              <a:defRPr sz="1500"/>
            </a:lvl5pPr>
            <a:lvl6pPr marL="1714957" indent="0">
              <a:buNone/>
              <a:defRPr sz="1500"/>
            </a:lvl6pPr>
            <a:lvl7pPr marL="2057949" indent="0">
              <a:buNone/>
              <a:defRPr sz="1500"/>
            </a:lvl7pPr>
            <a:lvl8pPr marL="2400940" indent="0">
              <a:buNone/>
              <a:defRPr sz="1500"/>
            </a:lvl8pPr>
            <a:lvl9pPr marL="2743932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737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08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596" y="381001"/>
            <a:ext cx="1143298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2107" y="381001"/>
            <a:ext cx="5544993" cy="5638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94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853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9.xml"/><Relationship Id="rId16" Type="http://schemas.openxmlformats.org/officeDocument/2006/relationships/oleObject" Target="../embeddings/oleObject1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37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42.xml"/><Relationship Id="rId16" Type="http://schemas.openxmlformats.org/officeDocument/2006/relationships/oleObject" Target="../embeddings/oleObject2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vmlDrawing" Target="../drawings/vmlDrawing2.vml"/><Relationship Id="rId10" Type="http://schemas.openxmlformats.org/officeDocument/2006/relationships/slideLayout" Target="../slideLayouts/slideLayout5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55.xml"/><Relationship Id="rId16" Type="http://schemas.openxmlformats.org/officeDocument/2006/relationships/oleObject" Target="../embeddings/oleObject3.bin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vmlDrawing" Target="../drawings/vmlDrawing3.v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68.xml"/><Relationship Id="rId16" Type="http://schemas.openxmlformats.org/officeDocument/2006/relationships/oleObject" Target="../embeddings/oleObject5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vmlDrawing" Target="../drawings/vmlDrawing5.v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theme" Target="../theme/theme7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oleObject" Target="../embeddings/oleObject6.bin"/><Relationship Id="rId10" Type="http://schemas.openxmlformats.org/officeDocument/2006/relationships/slideLayout" Target="../slideLayouts/slideLayout89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vmlDrawing" Target="../drawings/vmlDrawing6.v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9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5" Type="http://schemas.openxmlformats.org/officeDocument/2006/relationships/oleObject" Target="../embeddings/oleObject7.bin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vmlDrawing" Target="../drawings/vmlDrawing7.v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05.xml"/><Relationship Id="rId16" Type="http://schemas.openxmlformats.org/officeDocument/2006/relationships/oleObject" Target="../embeddings/oleObject9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vmlDrawing" Target="../drawings/vmlDrawing9.vml"/><Relationship Id="rId10" Type="http://schemas.openxmlformats.org/officeDocument/2006/relationships/slideLayout" Target="../slideLayouts/slideLayout113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18.xml"/><Relationship Id="rId16" Type="http://schemas.openxmlformats.org/officeDocument/2006/relationships/oleObject" Target="../embeddings/oleObject10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vmlDrawing" Target="../drawings/vmlDrawing10.vml"/><Relationship Id="rId10" Type="http://schemas.openxmlformats.org/officeDocument/2006/relationships/slideLayout" Target="../slideLayouts/slideLayout126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31.xml"/><Relationship Id="rId16" Type="http://schemas.openxmlformats.org/officeDocument/2006/relationships/oleObject" Target="../embeddings/oleObject11.bin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5" Type="http://schemas.openxmlformats.org/officeDocument/2006/relationships/vmlDrawing" Target="../drawings/vmlDrawing11.v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.xml"/><Relationship Id="rId13" Type="http://schemas.openxmlformats.org/officeDocument/2006/relationships/slideLayout" Target="../slideLayouts/slideLayout155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9.xml"/><Relationship Id="rId12" Type="http://schemas.openxmlformats.org/officeDocument/2006/relationships/slideLayout" Target="../slideLayouts/slideLayout154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44.xml"/><Relationship Id="rId16" Type="http://schemas.openxmlformats.org/officeDocument/2006/relationships/oleObject" Target="../embeddings/oleObject13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43.xml"/><Relationship Id="rId6" Type="http://schemas.openxmlformats.org/officeDocument/2006/relationships/slideLayout" Target="../slideLayouts/slideLayout148.xml"/><Relationship Id="rId11" Type="http://schemas.openxmlformats.org/officeDocument/2006/relationships/slideLayout" Target="../slideLayouts/slideLayout153.xml"/><Relationship Id="rId5" Type="http://schemas.openxmlformats.org/officeDocument/2006/relationships/slideLayout" Target="../slideLayouts/slideLayout147.xml"/><Relationship Id="rId15" Type="http://schemas.openxmlformats.org/officeDocument/2006/relationships/vmlDrawing" Target="../drawings/vmlDrawing13.vml"/><Relationship Id="rId10" Type="http://schemas.openxmlformats.org/officeDocument/2006/relationships/slideLayout" Target="../slideLayouts/slideLayout152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46.xml"/><Relationship Id="rId9" Type="http://schemas.openxmlformats.org/officeDocument/2006/relationships/slideLayout" Target="../slideLayouts/slideLayout151.xml"/><Relationship Id="rId1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13" Type="http://schemas.openxmlformats.org/officeDocument/2006/relationships/slideLayout" Target="../slideLayouts/slideLayout168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62.xml"/><Relationship Id="rId12" Type="http://schemas.openxmlformats.org/officeDocument/2006/relationships/slideLayout" Target="../slideLayouts/slideLayout16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57.xml"/><Relationship Id="rId16" Type="http://schemas.openxmlformats.org/officeDocument/2006/relationships/oleObject" Target="../embeddings/oleObject14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0.xml"/><Relationship Id="rId15" Type="http://schemas.openxmlformats.org/officeDocument/2006/relationships/vmlDrawing" Target="../drawings/vmlDrawing14.vml"/><Relationship Id="rId10" Type="http://schemas.openxmlformats.org/officeDocument/2006/relationships/slideLayout" Target="../slideLayouts/slideLayout165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Relationship Id="rId1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6.xml"/><Relationship Id="rId13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5.xml"/><Relationship Id="rId12" Type="http://schemas.openxmlformats.org/officeDocument/2006/relationships/slideLayout" Target="../slideLayouts/slideLayout180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70.xml"/><Relationship Id="rId16" Type="http://schemas.openxmlformats.org/officeDocument/2006/relationships/oleObject" Target="../embeddings/oleObject15.bin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73.xml"/><Relationship Id="rId15" Type="http://schemas.openxmlformats.org/officeDocument/2006/relationships/vmlDrawing" Target="../drawings/vmlDrawing15.vml"/><Relationship Id="rId10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72.xml"/><Relationship Id="rId9" Type="http://schemas.openxmlformats.org/officeDocument/2006/relationships/slideLayout" Target="../slideLayouts/slideLayout177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13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84.xml"/><Relationship Id="rId7" Type="http://schemas.openxmlformats.org/officeDocument/2006/relationships/slideLayout" Target="../slideLayouts/slideLayout188.xml"/><Relationship Id="rId12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83.xml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5" Type="http://schemas.openxmlformats.org/officeDocument/2006/relationships/slideLayout" Target="../slideLayouts/slideLayout186.xml"/><Relationship Id="rId10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13" Type="http://schemas.openxmlformats.org/officeDocument/2006/relationships/slideLayout" Target="../slideLayouts/slideLayout207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206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96.xml"/><Relationship Id="rId16" Type="http://schemas.openxmlformats.org/officeDocument/2006/relationships/oleObject" Target="../embeddings/oleObject17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5" Type="http://schemas.openxmlformats.org/officeDocument/2006/relationships/vmlDrawing" Target="../drawings/vmlDrawing17.vml"/><Relationship Id="rId10" Type="http://schemas.openxmlformats.org/officeDocument/2006/relationships/slideLayout" Target="../slideLayouts/slideLayout204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5.xml"/><Relationship Id="rId13" Type="http://schemas.openxmlformats.org/officeDocument/2006/relationships/theme" Target="../theme/theme17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214.xml"/><Relationship Id="rId12" Type="http://schemas.openxmlformats.org/officeDocument/2006/relationships/slideLayout" Target="../slideLayouts/slideLayout219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09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08.xml"/><Relationship Id="rId6" Type="http://schemas.openxmlformats.org/officeDocument/2006/relationships/slideLayout" Target="../slideLayouts/slideLayout213.xml"/><Relationship Id="rId11" Type="http://schemas.openxmlformats.org/officeDocument/2006/relationships/slideLayout" Target="../slideLayouts/slideLayout218.xml"/><Relationship Id="rId5" Type="http://schemas.openxmlformats.org/officeDocument/2006/relationships/slideLayout" Target="../slideLayouts/slideLayout212.xml"/><Relationship Id="rId15" Type="http://schemas.openxmlformats.org/officeDocument/2006/relationships/oleObject" Target="../embeddings/oleObject18.bin"/><Relationship Id="rId10" Type="http://schemas.openxmlformats.org/officeDocument/2006/relationships/slideLayout" Target="../slideLayouts/slideLayout217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11.xml"/><Relationship Id="rId9" Type="http://schemas.openxmlformats.org/officeDocument/2006/relationships/slideLayout" Target="../slideLayouts/slideLayout216.xml"/><Relationship Id="rId14" Type="http://schemas.openxmlformats.org/officeDocument/2006/relationships/vmlDrawing" Target="../drawings/vmlDrawing18.v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7.xml"/><Relationship Id="rId13" Type="http://schemas.openxmlformats.org/officeDocument/2006/relationships/theme" Target="../theme/theme18.xml"/><Relationship Id="rId3" Type="http://schemas.openxmlformats.org/officeDocument/2006/relationships/slideLayout" Target="../slideLayouts/slideLayout222.xml"/><Relationship Id="rId7" Type="http://schemas.openxmlformats.org/officeDocument/2006/relationships/slideLayout" Target="../slideLayouts/slideLayout226.xml"/><Relationship Id="rId12" Type="http://schemas.openxmlformats.org/officeDocument/2006/relationships/slideLayout" Target="../slideLayouts/slideLayout231.xml"/><Relationship Id="rId2" Type="http://schemas.openxmlformats.org/officeDocument/2006/relationships/slideLayout" Target="../slideLayouts/slideLayout22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20.xml"/><Relationship Id="rId6" Type="http://schemas.openxmlformats.org/officeDocument/2006/relationships/slideLayout" Target="../slideLayouts/slideLayout225.xml"/><Relationship Id="rId11" Type="http://schemas.openxmlformats.org/officeDocument/2006/relationships/slideLayout" Target="../slideLayouts/slideLayout230.xml"/><Relationship Id="rId5" Type="http://schemas.openxmlformats.org/officeDocument/2006/relationships/slideLayout" Target="../slideLayouts/slideLayout224.xml"/><Relationship Id="rId15" Type="http://schemas.openxmlformats.org/officeDocument/2006/relationships/oleObject" Target="../embeddings/oleObject19.bin"/><Relationship Id="rId10" Type="http://schemas.openxmlformats.org/officeDocument/2006/relationships/slideLayout" Target="../slideLayouts/slideLayout229.xml"/><Relationship Id="rId4" Type="http://schemas.openxmlformats.org/officeDocument/2006/relationships/slideLayout" Target="../slideLayouts/slideLayout223.xml"/><Relationship Id="rId9" Type="http://schemas.openxmlformats.org/officeDocument/2006/relationships/slideLayout" Target="../slideLayouts/slideLayout228.xml"/><Relationship Id="rId14" Type="http://schemas.openxmlformats.org/officeDocument/2006/relationships/vmlDrawing" Target="../drawings/vmlDrawing19.v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slideLayout" Target="../slideLayouts/slideLayout244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slideLayout" Target="../slideLayouts/slideLayout243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33.xml"/><Relationship Id="rId16" Type="http://schemas.openxmlformats.org/officeDocument/2006/relationships/oleObject" Target="../embeddings/oleObject21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5" Type="http://schemas.openxmlformats.org/officeDocument/2006/relationships/vmlDrawing" Target="../drawings/vmlDrawing21.vml"/><Relationship Id="rId10" Type="http://schemas.openxmlformats.org/officeDocument/2006/relationships/slideLayout" Target="../slideLayouts/slideLayout24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2.xml"/><Relationship Id="rId13" Type="http://schemas.openxmlformats.org/officeDocument/2006/relationships/theme" Target="../theme/theme20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47.xml"/><Relationship Id="rId7" Type="http://schemas.openxmlformats.org/officeDocument/2006/relationships/slideLayout" Target="../slideLayouts/slideLayout251.xml"/><Relationship Id="rId12" Type="http://schemas.openxmlformats.org/officeDocument/2006/relationships/slideLayout" Target="../slideLayouts/slideLayout256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46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45.xml"/><Relationship Id="rId6" Type="http://schemas.openxmlformats.org/officeDocument/2006/relationships/slideLayout" Target="../slideLayouts/slideLayout250.xml"/><Relationship Id="rId11" Type="http://schemas.openxmlformats.org/officeDocument/2006/relationships/slideLayout" Target="../slideLayouts/slideLayout255.xml"/><Relationship Id="rId5" Type="http://schemas.openxmlformats.org/officeDocument/2006/relationships/slideLayout" Target="../slideLayouts/slideLayout249.xml"/><Relationship Id="rId15" Type="http://schemas.openxmlformats.org/officeDocument/2006/relationships/oleObject" Target="../embeddings/oleObject22.bin"/><Relationship Id="rId10" Type="http://schemas.openxmlformats.org/officeDocument/2006/relationships/slideLayout" Target="../slideLayouts/slideLayout254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48.xml"/><Relationship Id="rId9" Type="http://schemas.openxmlformats.org/officeDocument/2006/relationships/slideLayout" Target="../slideLayouts/slideLayout253.xml"/><Relationship Id="rId14" Type="http://schemas.openxmlformats.org/officeDocument/2006/relationships/vmlDrawing" Target="../drawings/vmlDrawing22.v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4.xml"/><Relationship Id="rId13" Type="http://schemas.openxmlformats.org/officeDocument/2006/relationships/theme" Target="../theme/theme21.xml"/><Relationship Id="rId3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63.xml"/><Relationship Id="rId12" Type="http://schemas.openxmlformats.org/officeDocument/2006/relationships/slideLayout" Target="../slideLayouts/slideLayout268.xml"/><Relationship Id="rId2" Type="http://schemas.openxmlformats.org/officeDocument/2006/relationships/slideLayout" Target="../slideLayouts/slideLayout258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62.xml"/><Relationship Id="rId11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61.xml"/><Relationship Id="rId15" Type="http://schemas.openxmlformats.org/officeDocument/2006/relationships/oleObject" Target="../embeddings/oleObject23.bin"/><Relationship Id="rId10" Type="http://schemas.openxmlformats.org/officeDocument/2006/relationships/slideLayout" Target="../slideLayouts/slideLayout266.xml"/><Relationship Id="rId4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5.xml"/><Relationship Id="rId14" Type="http://schemas.openxmlformats.org/officeDocument/2006/relationships/vmlDrawing" Target="../drawings/vmlDrawing23.v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6.xml"/><Relationship Id="rId13" Type="http://schemas.openxmlformats.org/officeDocument/2006/relationships/slideLayout" Target="../slideLayouts/slideLayout281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271.xml"/><Relationship Id="rId7" Type="http://schemas.openxmlformats.org/officeDocument/2006/relationships/slideLayout" Target="../slideLayouts/slideLayout275.xml"/><Relationship Id="rId12" Type="http://schemas.openxmlformats.org/officeDocument/2006/relationships/slideLayout" Target="../slideLayouts/slideLayout280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70.xml"/><Relationship Id="rId16" Type="http://schemas.openxmlformats.org/officeDocument/2006/relationships/oleObject" Target="../embeddings/oleObject25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69.xml"/><Relationship Id="rId6" Type="http://schemas.openxmlformats.org/officeDocument/2006/relationships/slideLayout" Target="../slideLayouts/slideLayout274.xml"/><Relationship Id="rId11" Type="http://schemas.openxmlformats.org/officeDocument/2006/relationships/slideLayout" Target="../slideLayouts/slideLayout279.xml"/><Relationship Id="rId5" Type="http://schemas.openxmlformats.org/officeDocument/2006/relationships/slideLayout" Target="../slideLayouts/slideLayout273.xml"/><Relationship Id="rId15" Type="http://schemas.openxmlformats.org/officeDocument/2006/relationships/vmlDrawing" Target="../drawings/vmlDrawing25.vml"/><Relationship Id="rId10" Type="http://schemas.openxmlformats.org/officeDocument/2006/relationships/slideLayout" Target="../slideLayouts/slideLayout278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72.xml"/><Relationship Id="rId9" Type="http://schemas.openxmlformats.org/officeDocument/2006/relationships/slideLayout" Target="../slideLayouts/slideLayout277.xml"/><Relationship Id="rId1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9.xml"/><Relationship Id="rId13" Type="http://schemas.openxmlformats.org/officeDocument/2006/relationships/theme" Target="../theme/theme2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84.xml"/><Relationship Id="rId7" Type="http://schemas.openxmlformats.org/officeDocument/2006/relationships/slideLayout" Target="../slideLayouts/slideLayout288.xml"/><Relationship Id="rId12" Type="http://schemas.openxmlformats.org/officeDocument/2006/relationships/slideLayout" Target="../slideLayouts/slideLayout293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8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82.xml"/><Relationship Id="rId6" Type="http://schemas.openxmlformats.org/officeDocument/2006/relationships/slideLayout" Target="../slideLayouts/slideLayout287.xml"/><Relationship Id="rId11" Type="http://schemas.openxmlformats.org/officeDocument/2006/relationships/slideLayout" Target="../slideLayouts/slideLayout292.xml"/><Relationship Id="rId5" Type="http://schemas.openxmlformats.org/officeDocument/2006/relationships/slideLayout" Target="../slideLayouts/slideLayout286.xml"/><Relationship Id="rId15" Type="http://schemas.openxmlformats.org/officeDocument/2006/relationships/oleObject" Target="../embeddings/oleObject26.bin"/><Relationship Id="rId10" Type="http://schemas.openxmlformats.org/officeDocument/2006/relationships/slideLayout" Target="../slideLayouts/slideLayout291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85.xml"/><Relationship Id="rId9" Type="http://schemas.openxmlformats.org/officeDocument/2006/relationships/slideLayout" Target="../slideLayouts/slideLayout290.xml"/><Relationship Id="rId14" Type="http://schemas.openxmlformats.org/officeDocument/2006/relationships/vmlDrawing" Target="../drawings/vmlDrawing26.v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1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296.xml"/><Relationship Id="rId7" Type="http://schemas.openxmlformats.org/officeDocument/2006/relationships/slideLayout" Target="../slideLayouts/slideLayout300.xml"/><Relationship Id="rId12" Type="http://schemas.openxmlformats.org/officeDocument/2006/relationships/slideLayout" Target="../slideLayouts/slideLayout305.xml"/><Relationship Id="rId2" Type="http://schemas.openxmlformats.org/officeDocument/2006/relationships/slideLayout" Target="../slideLayouts/slideLayout295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94.xml"/><Relationship Id="rId6" Type="http://schemas.openxmlformats.org/officeDocument/2006/relationships/slideLayout" Target="../slideLayouts/slideLayout299.xml"/><Relationship Id="rId11" Type="http://schemas.openxmlformats.org/officeDocument/2006/relationships/slideLayout" Target="../slideLayouts/slideLayout304.xml"/><Relationship Id="rId5" Type="http://schemas.openxmlformats.org/officeDocument/2006/relationships/slideLayout" Target="../slideLayouts/slideLayout298.xml"/><Relationship Id="rId15" Type="http://schemas.openxmlformats.org/officeDocument/2006/relationships/oleObject" Target="../embeddings/oleObject27.bin"/><Relationship Id="rId10" Type="http://schemas.openxmlformats.org/officeDocument/2006/relationships/slideLayout" Target="../slideLayouts/slideLayout303.xml"/><Relationship Id="rId4" Type="http://schemas.openxmlformats.org/officeDocument/2006/relationships/slideLayout" Target="../slideLayouts/slideLayout297.xml"/><Relationship Id="rId9" Type="http://schemas.openxmlformats.org/officeDocument/2006/relationships/slideLayout" Target="../slideLayouts/slideLayout302.xml"/><Relationship Id="rId14" Type="http://schemas.openxmlformats.org/officeDocument/2006/relationships/vmlDrawing" Target="../drawings/vmlDrawing27.v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3.xml"/><Relationship Id="rId13" Type="http://schemas.openxmlformats.org/officeDocument/2006/relationships/slideLayout" Target="../slideLayouts/slideLayout318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08.xml"/><Relationship Id="rId7" Type="http://schemas.openxmlformats.org/officeDocument/2006/relationships/slideLayout" Target="../slideLayouts/slideLayout312.xml"/><Relationship Id="rId12" Type="http://schemas.openxmlformats.org/officeDocument/2006/relationships/slideLayout" Target="../slideLayouts/slideLayout31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307.xml"/><Relationship Id="rId16" Type="http://schemas.openxmlformats.org/officeDocument/2006/relationships/oleObject" Target="../embeddings/oleObject29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306.xml"/><Relationship Id="rId6" Type="http://schemas.openxmlformats.org/officeDocument/2006/relationships/slideLayout" Target="../slideLayouts/slideLayout311.xml"/><Relationship Id="rId11" Type="http://schemas.openxmlformats.org/officeDocument/2006/relationships/slideLayout" Target="../slideLayouts/slideLayout316.xml"/><Relationship Id="rId5" Type="http://schemas.openxmlformats.org/officeDocument/2006/relationships/slideLayout" Target="../slideLayouts/slideLayout310.xml"/><Relationship Id="rId15" Type="http://schemas.openxmlformats.org/officeDocument/2006/relationships/vmlDrawing" Target="../drawings/vmlDrawing29.vml"/><Relationship Id="rId10" Type="http://schemas.openxmlformats.org/officeDocument/2006/relationships/slideLayout" Target="../slideLayouts/slideLayout315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309.xml"/><Relationship Id="rId9" Type="http://schemas.openxmlformats.org/officeDocument/2006/relationships/slideLayout" Target="../slideLayouts/slideLayout314.xml"/><Relationship Id="rId14" Type="http://schemas.openxmlformats.org/officeDocument/2006/relationships/theme" Target="../theme/theme25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6.xml"/><Relationship Id="rId13" Type="http://schemas.openxmlformats.org/officeDocument/2006/relationships/theme" Target="../theme/theme26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21.xml"/><Relationship Id="rId7" Type="http://schemas.openxmlformats.org/officeDocument/2006/relationships/slideLayout" Target="../slideLayouts/slideLayout325.xml"/><Relationship Id="rId12" Type="http://schemas.openxmlformats.org/officeDocument/2006/relationships/slideLayout" Target="../slideLayouts/slideLayout330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320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319.xml"/><Relationship Id="rId6" Type="http://schemas.openxmlformats.org/officeDocument/2006/relationships/slideLayout" Target="../slideLayouts/slideLayout324.xml"/><Relationship Id="rId11" Type="http://schemas.openxmlformats.org/officeDocument/2006/relationships/slideLayout" Target="../slideLayouts/slideLayout329.xml"/><Relationship Id="rId5" Type="http://schemas.openxmlformats.org/officeDocument/2006/relationships/slideLayout" Target="../slideLayouts/slideLayout323.xml"/><Relationship Id="rId15" Type="http://schemas.openxmlformats.org/officeDocument/2006/relationships/oleObject" Target="../embeddings/oleObject30.bin"/><Relationship Id="rId10" Type="http://schemas.openxmlformats.org/officeDocument/2006/relationships/slideLayout" Target="../slideLayouts/slideLayout328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322.xml"/><Relationship Id="rId9" Type="http://schemas.openxmlformats.org/officeDocument/2006/relationships/slideLayout" Target="../slideLayouts/slideLayout327.xml"/><Relationship Id="rId14" Type="http://schemas.openxmlformats.org/officeDocument/2006/relationships/vmlDrawing" Target="../drawings/vmlDrawing30.v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13" Type="http://schemas.openxmlformats.org/officeDocument/2006/relationships/theme" Target="../theme/theme27.xml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slideLayout" Target="../slideLayouts/slideLayout342.xml"/><Relationship Id="rId2" Type="http://schemas.openxmlformats.org/officeDocument/2006/relationships/slideLayout" Target="../slideLayouts/slideLayout33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5" Type="http://schemas.openxmlformats.org/officeDocument/2006/relationships/oleObject" Target="../embeddings/oleObject31.bin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Relationship Id="rId14" Type="http://schemas.openxmlformats.org/officeDocument/2006/relationships/vmlDrawing" Target="../drawings/vmlDrawing31.v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0.xml"/><Relationship Id="rId13" Type="http://schemas.openxmlformats.org/officeDocument/2006/relationships/theme" Target="../theme/theme28.xml"/><Relationship Id="rId3" Type="http://schemas.openxmlformats.org/officeDocument/2006/relationships/slideLayout" Target="../slideLayouts/slideLayout345.xml"/><Relationship Id="rId7" Type="http://schemas.openxmlformats.org/officeDocument/2006/relationships/slideLayout" Target="../slideLayouts/slideLayout349.xml"/><Relationship Id="rId12" Type="http://schemas.openxmlformats.org/officeDocument/2006/relationships/slideLayout" Target="../slideLayouts/slideLayout354.xml"/><Relationship Id="rId2" Type="http://schemas.openxmlformats.org/officeDocument/2006/relationships/slideLayout" Target="../slideLayouts/slideLayout344.xml"/><Relationship Id="rId1" Type="http://schemas.openxmlformats.org/officeDocument/2006/relationships/slideLayout" Target="../slideLayouts/slideLayout343.xml"/><Relationship Id="rId6" Type="http://schemas.openxmlformats.org/officeDocument/2006/relationships/slideLayout" Target="../slideLayouts/slideLayout348.xml"/><Relationship Id="rId11" Type="http://schemas.openxmlformats.org/officeDocument/2006/relationships/slideLayout" Target="../slideLayouts/slideLayout353.xml"/><Relationship Id="rId5" Type="http://schemas.openxmlformats.org/officeDocument/2006/relationships/slideLayout" Target="../slideLayouts/slideLayout347.xml"/><Relationship Id="rId10" Type="http://schemas.openxmlformats.org/officeDocument/2006/relationships/slideLayout" Target="../slideLayouts/slideLayout352.xml"/><Relationship Id="rId4" Type="http://schemas.openxmlformats.org/officeDocument/2006/relationships/slideLayout" Target="../slideLayouts/slideLayout346.xml"/><Relationship Id="rId9" Type="http://schemas.openxmlformats.org/officeDocument/2006/relationships/slideLayout" Target="../slideLayouts/slideLayout351.xml"/><Relationship Id="rId1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6200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D378EBE-9593-48A3-909E-B50A553009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52400" y="76200"/>
            <a:ext cx="8839200" cy="9144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50" r:id="rId12"/>
    <p:sldLayoutId id="214748376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6200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D378EBE-9593-48A3-909E-B50A553009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52400" y="76200"/>
            <a:ext cx="8839200" cy="9144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426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39" r:id="rId13"/>
    <p:sldLayoutId id="214748425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516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839318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094" r:id="rId1"/>
    <p:sldLayoutId id="2147484095" r:id="rId2"/>
    <p:sldLayoutId id="2147484096" r:id="rId3"/>
    <p:sldLayoutId id="2147484097" r:id="rId4"/>
    <p:sldLayoutId id="2147484098" r:id="rId5"/>
    <p:sldLayoutId id="2147484099" r:id="rId6"/>
    <p:sldLayoutId id="2147484100" r:id="rId7"/>
    <p:sldLayoutId id="2147484101" r:id="rId8"/>
    <p:sldLayoutId id="2147484102" r:id="rId9"/>
    <p:sldLayoutId id="2147484103" r:id="rId10"/>
    <p:sldLayoutId id="2147484104" r:id="rId11"/>
    <p:sldLayoutId id="2147484105" r:id="rId12"/>
    <p:sldLayoutId id="214748410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40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486159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08" r:id="rId1"/>
    <p:sldLayoutId id="2147484109" r:id="rId2"/>
    <p:sldLayoutId id="2147484110" r:id="rId3"/>
    <p:sldLayoutId id="2147484111" r:id="rId4"/>
    <p:sldLayoutId id="2147484112" r:id="rId5"/>
    <p:sldLayoutId id="2147484113" r:id="rId6"/>
    <p:sldLayoutId id="2147484114" r:id="rId7"/>
    <p:sldLayoutId id="2147484115" r:id="rId8"/>
    <p:sldLayoutId id="2147484116" r:id="rId9"/>
    <p:sldLayoutId id="2147484117" r:id="rId10"/>
    <p:sldLayoutId id="2147484118" r:id="rId11"/>
    <p:sldLayoutId id="2147484119" r:id="rId12"/>
    <p:sldLayoutId id="2147484255" r:id="rId1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564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632120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21" r:id="rId1"/>
    <p:sldLayoutId id="2147484122" r:id="rId2"/>
    <p:sldLayoutId id="2147484123" r:id="rId3"/>
    <p:sldLayoutId id="2147484124" r:id="rId4"/>
    <p:sldLayoutId id="2147484125" r:id="rId5"/>
    <p:sldLayoutId id="2147484126" r:id="rId6"/>
    <p:sldLayoutId id="2147484127" r:id="rId7"/>
    <p:sldLayoutId id="2147484128" r:id="rId8"/>
    <p:sldLayoutId id="2147484129" r:id="rId9"/>
    <p:sldLayoutId id="2147484130" r:id="rId10"/>
    <p:sldLayoutId id="2147484131" r:id="rId11"/>
    <p:sldLayoutId id="2147484132" r:id="rId12"/>
    <p:sldLayoutId id="2147484259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11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361569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34" r:id="rId1"/>
    <p:sldLayoutId id="2147484135" r:id="rId2"/>
    <p:sldLayoutId id="2147484136" r:id="rId3"/>
    <p:sldLayoutId id="2147484137" r:id="rId4"/>
    <p:sldLayoutId id="2147484138" r:id="rId5"/>
    <p:sldLayoutId id="2147484139" r:id="rId6"/>
    <p:sldLayoutId id="2147484140" r:id="rId7"/>
    <p:sldLayoutId id="2147484141" r:id="rId8"/>
    <p:sldLayoutId id="2147484142" r:id="rId9"/>
    <p:sldLayoutId id="2147484143" r:id="rId10"/>
    <p:sldLayoutId id="2147484144" r:id="rId11"/>
    <p:sldLayoutId id="2147484145" r:id="rId12"/>
    <p:sldLayoutId id="214748414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35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197563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48" r:id="rId1"/>
    <p:sldLayoutId id="2147484149" r:id="rId2"/>
    <p:sldLayoutId id="2147484150" r:id="rId3"/>
    <p:sldLayoutId id="2147484151" r:id="rId4"/>
    <p:sldLayoutId id="2147484152" r:id="rId5"/>
    <p:sldLayoutId id="2147484153" r:id="rId6"/>
    <p:sldLayoutId id="2147484154" r:id="rId7"/>
    <p:sldLayoutId id="2147484155" r:id="rId8"/>
    <p:sldLayoutId id="2147484156" r:id="rId9"/>
    <p:sldLayoutId id="2147484157" r:id="rId10"/>
    <p:sldLayoutId id="2147484158" r:id="rId11"/>
    <p:sldLayoutId id="2147484159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659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529702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61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  <p:sldLayoutId id="2147484169" r:id="rId9"/>
    <p:sldLayoutId id="2147484170" r:id="rId10"/>
    <p:sldLayoutId id="2147484171" r:id="rId11"/>
    <p:sldLayoutId id="214748417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706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399583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  <p:sldLayoutId id="2147484185" r:id="rId12"/>
    <p:sldLayoutId id="214748418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730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649540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88" r:id="rId1"/>
    <p:sldLayoutId id="2147484189" r:id="rId2"/>
    <p:sldLayoutId id="2147484190" r:id="rId3"/>
    <p:sldLayoutId id="2147484191" r:id="rId4"/>
    <p:sldLayoutId id="2147484192" r:id="rId5"/>
    <p:sldLayoutId id="2147484193" r:id="rId6"/>
    <p:sldLayoutId id="2147484194" r:id="rId7"/>
    <p:sldLayoutId id="2147484195" r:id="rId8"/>
    <p:sldLayoutId id="2147484196" r:id="rId9"/>
    <p:sldLayoutId id="2147484197" r:id="rId10"/>
    <p:sldLayoutId id="2147484198" r:id="rId11"/>
    <p:sldLayoutId id="2147484199" r:id="rId12"/>
    <p:sldLayoutId id="2147484253" r:id="rId1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754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616631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  <p:sldLayoutId id="2147484212" r:id="rId12"/>
    <p:sldLayoutId id="2147484256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802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138632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14" r:id="rId1"/>
    <p:sldLayoutId id="2147484215" r:id="rId2"/>
    <p:sldLayoutId id="2147484216" r:id="rId3"/>
    <p:sldLayoutId id="2147484217" r:id="rId4"/>
    <p:sldLayoutId id="2147484218" r:id="rId5"/>
    <p:sldLayoutId id="2147484219" r:id="rId6"/>
    <p:sldLayoutId id="2147484220" r:id="rId7"/>
    <p:sldLayoutId id="2147484221" r:id="rId8"/>
    <p:sldLayoutId id="2147484222" r:id="rId9"/>
    <p:sldLayoutId id="2147484223" r:id="rId10"/>
    <p:sldLayoutId id="2147484224" r:id="rId11"/>
    <p:sldLayoutId id="2147484225" r:id="rId12"/>
    <p:sldLayoutId id="214748422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26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912041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28" r:id="rId1"/>
    <p:sldLayoutId id="2147484229" r:id="rId2"/>
    <p:sldLayoutId id="2147484230" r:id="rId3"/>
    <p:sldLayoutId id="2147484231" r:id="rId4"/>
    <p:sldLayoutId id="2147484232" r:id="rId5"/>
    <p:sldLayoutId id="2147484233" r:id="rId6"/>
    <p:sldLayoutId id="2147484234" r:id="rId7"/>
    <p:sldLayoutId id="2147484235" r:id="rId8"/>
    <p:sldLayoutId id="2147484236" r:id="rId9"/>
    <p:sldLayoutId id="2147484237" r:id="rId10"/>
    <p:sldLayoutId id="2147484238" r:id="rId11"/>
    <p:sldLayoutId id="2147484239" r:id="rId12"/>
    <p:sldLayoutId id="2147484257" r:id="rId1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850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415274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41" r:id="rId1"/>
    <p:sldLayoutId id="2147484242" r:id="rId2"/>
    <p:sldLayoutId id="2147484243" r:id="rId3"/>
    <p:sldLayoutId id="2147484244" r:id="rId4"/>
    <p:sldLayoutId id="2147484245" r:id="rId5"/>
    <p:sldLayoutId id="2147484246" r:id="rId6"/>
    <p:sldLayoutId id="2147484247" r:id="rId7"/>
    <p:sldLayoutId id="2147484248" r:id="rId8"/>
    <p:sldLayoutId id="2147484249" r:id="rId9"/>
    <p:sldLayoutId id="2147484250" r:id="rId10"/>
    <p:sldLayoutId id="2147484251" r:id="rId11"/>
    <p:sldLayoutId id="2147484252" r:id="rId12"/>
    <p:sldLayoutId id="2147484258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rgbClr val="D5F2FF">
                <a:lumMod val="51000"/>
                <a:lumOff val="49000"/>
              </a:srgbClr>
            </a:gs>
            <a:gs pos="10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6200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D378EBE-9593-48A3-909E-B50A553009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52400" y="76200"/>
            <a:ext cx="8839200" cy="9144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667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8" r:id="rId1"/>
    <p:sldLayoutId id="2147484279" r:id="rId2"/>
    <p:sldLayoutId id="2147484280" r:id="rId3"/>
    <p:sldLayoutId id="2147484281" r:id="rId4"/>
    <p:sldLayoutId id="2147484282" r:id="rId5"/>
    <p:sldLayoutId id="2147484283" r:id="rId6"/>
    <p:sldLayoutId id="2147484284" r:id="rId7"/>
    <p:sldLayoutId id="2147484285" r:id="rId8"/>
    <p:sldLayoutId id="2147484286" r:id="rId9"/>
    <p:sldLayoutId id="2147484287" r:id="rId10"/>
    <p:sldLayoutId id="2147484288" r:id="rId11"/>
    <p:sldLayoutId id="2147484289" r:id="rId12"/>
    <p:sldLayoutId id="214748429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937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33670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92" r:id="rId1"/>
    <p:sldLayoutId id="2147484293" r:id="rId2"/>
    <p:sldLayoutId id="2147484294" r:id="rId3"/>
    <p:sldLayoutId id="2147484295" r:id="rId4"/>
    <p:sldLayoutId id="2147484296" r:id="rId5"/>
    <p:sldLayoutId id="2147484297" r:id="rId6"/>
    <p:sldLayoutId id="2147484298" r:id="rId7"/>
    <p:sldLayoutId id="2147484299" r:id="rId8"/>
    <p:sldLayoutId id="2147484300" r:id="rId9"/>
    <p:sldLayoutId id="2147484301" r:id="rId10"/>
    <p:sldLayoutId id="2147484302" r:id="rId11"/>
    <p:sldLayoutId id="2147484303" r:id="rId12"/>
    <p:sldLayoutId id="214748430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961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639273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06" r:id="rId1"/>
    <p:sldLayoutId id="2147484307" r:id="rId2"/>
    <p:sldLayoutId id="2147484308" r:id="rId3"/>
    <p:sldLayoutId id="2147484309" r:id="rId4"/>
    <p:sldLayoutId id="2147484310" r:id="rId5"/>
    <p:sldLayoutId id="2147484311" r:id="rId6"/>
    <p:sldLayoutId id="2147484312" r:id="rId7"/>
    <p:sldLayoutId id="2147484313" r:id="rId8"/>
    <p:sldLayoutId id="2147484314" r:id="rId9"/>
    <p:sldLayoutId id="2147484315" r:id="rId10"/>
    <p:sldLayoutId id="2147484316" r:id="rId11"/>
    <p:sldLayoutId id="214748431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985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539429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19" r:id="rId1"/>
    <p:sldLayoutId id="2147484320" r:id="rId2"/>
    <p:sldLayoutId id="2147484321" r:id="rId3"/>
    <p:sldLayoutId id="2147484322" r:id="rId4"/>
    <p:sldLayoutId id="2147484323" r:id="rId5"/>
    <p:sldLayoutId id="2147484324" r:id="rId6"/>
    <p:sldLayoutId id="2147484325" r:id="rId7"/>
    <p:sldLayoutId id="2147484326" r:id="rId8"/>
    <p:sldLayoutId id="2147484327" r:id="rId9"/>
    <p:sldLayoutId id="2147484328" r:id="rId10"/>
    <p:sldLayoutId id="2147484329" r:id="rId11"/>
    <p:sldLayoutId id="214748433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033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821493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32" r:id="rId1"/>
    <p:sldLayoutId id="2147484333" r:id="rId2"/>
    <p:sldLayoutId id="2147484334" r:id="rId3"/>
    <p:sldLayoutId id="2147484335" r:id="rId4"/>
    <p:sldLayoutId id="2147484336" r:id="rId5"/>
    <p:sldLayoutId id="2147484337" r:id="rId6"/>
    <p:sldLayoutId id="2147484338" r:id="rId7"/>
    <p:sldLayoutId id="2147484339" r:id="rId8"/>
    <p:sldLayoutId id="2147484340" r:id="rId9"/>
    <p:sldLayoutId id="2147484341" r:id="rId10"/>
    <p:sldLayoutId id="2147484342" r:id="rId11"/>
    <p:sldLayoutId id="2147484343" r:id="rId12"/>
    <p:sldLayoutId id="214748434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57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695969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46" r:id="rId1"/>
    <p:sldLayoutId id="2147484347" r:id="rId2"/>
    <p:sldLayoutId id="2147484348" r:id="rId3"/>
    <p:sldLayoutId id="2147484349" r:id="rId4"/>
    <p:sldLayoutId id="2147484350" r:id="rId5"/>
    <p:sldLayoutId id="2147484351" r:id="rId6"/>
    <p:sldLayoutId id="2147484352" r:id="rId7"/>
    <p:sldLayoutId id="2147484353" r:id="rId8"/>
    <p:sldLayoutId id="2147484354" r:id="rId9"/>
    <p:sldLayoutId id="2147484355" r:id="rId10"/>
    <p:sldLayoutId id="2147484356" r:id="rId11"/>
    <p:sldLayoutId id="214748435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81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899719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59" r:id="rId1"/>
    <p:sldLayoutId id="2147484360" r:id="rId2"/>
    <p:sldLayoutId id="2147484361" r:id="rId3"/>
    <p:sldLayoutId id="2147484362" r:id="rId4"/>
    <p:sldLayoutId id="2147484363" r:id="rId5"/>
    <p:sldLayoutId id="2147484364" r:id="rId6"/>
    <p:sldLayoutId id="2147484365" r:id="rId7"/>
    <p:sldLayoutId id="2147484366" r:id="rId8"/>
    <p:sldLayoutId id="2147484367" r:id="rId9"/>
    <p:sldLayoutId id="2147484368" r:id="rId10"/>
    <p:sldLayoutId id="2147484369" r:id="rId11"/>
    <p:sldLayoutId id="214748437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129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921072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72" r:id="rId1"/>
    <p:sldLayoutId id="2147484373" r:id="rId2"/>
    <p:sldLayoutId id="2147484374" r:id="rId3"/>
    <p:sldLayoutId id="2147484375" r:id="rId4"/>
    <p:sldLayoutId id="2147484376" r:id="rId5"/>
    <p:sldLayoutId id="2147484377" r:id="rId6"/>
    <p:sldLayoutId id="2147484378" r:id="rId7"/>
    <p:sldLayoutId id="2147484379" r:id="rId8"/>
    <p:sldLayoutId id="2147484380" r:id="rId9"/>
    <p:sldLayoutId id="2147484381" r:id="rId10"/>
    <p:sldLayoutId id="2147484382" r:id="rId11"/>
    <p:sldLayoutId id="2147484383" r:id="rId12"/>
    <p:sldLayoutId id="214748438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153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503911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86" r:id="rId1"/>
    <p:sldLayoutId id="2147484387" r:id="rId2"/>
    <p:sldLayoutId id="2147484388" r:id="rId3"/>
    <p:sldLayoutId id="2147484389" r:id="rId4"/>
    <p:sldLayoutId id="2147484390" r:id="rId5"/>
    <p:sldLayoutId id="2147484391" r:id="rId6"/>
    <p:sldLayoutId id="2147484392" r:id="rId7"/>
    <p:sldLayoutId id="2147484393" r:id="rId8"/>
    <p:sldLayoutId id="2147484394" r:id="rId9"/>
    <p:sldLayoutId id="2147484395" r:id="rId10"/>
    <p:sldLayoutId id="2147484396" r:id="rId11"/>
    <p:sldLayoutId id="214748439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177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068786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99" r:id="rId1"/>
    <p:sldLayoutId id="2147484400" r:id="rId2"/>
    <p:sldLayoutId id="2147484401" r:id="rId3"/>
    <p:sldLayoutId id="2147484402" r:id="rId4"/>
    <p:sldLayoutId id="2147484403" r:id="rId5"/>
    <p:sldLayoutId id="2147484404" r:id="rId6"/>
    <p:sldLayoutId id="2147484405" r:id="rId7"/>
    <p:sldLayoutId id="2147484406" r:id="rId8"/>
    <p:sldLayoutId id="2147484407" r:id="rId9"/>
    <p:sldLayoutId id="2147484408" r:id="rId10"/>
    <p:sldLayoutId id="2147484409" r:id="rId11"/>
    <p:sldLayoutId id="214748441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223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218627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12" r:id="rId1"/>
    <p:sldLayoutId id="2147484413" r:id="rId2"/>
    <p:sldLayoutId id="2147484414" r:id="rId3"/>
    <p:sldLayoutId id="2147484415" r:id="rId4"/>
    <p:sldLayoutId id="2147484416" r:id="rId5"/>
    <p:sldLayoutId id="2147484417" r:id="rId6"/>
    <p:sldLayoutId id="2147484418" r:id="rId7"/>
    <p:sldLayoutId id="2147484419" r:id="rId8"/>
    <p:sldLayoutId id="2147484420" r:id="rId9"/>
    <p:sldLayoutId id="2147484421" r:id="rId10"/>
    <p:sldLayoutId id="2147484422" r:id="rId11"/>
    <p:sldLayoutId id="2147484423" r:id="rId12"/>
    <p:sldLayoutId id="214748442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247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533102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26" r:id="rId1"/>
    <p:sldLayoutId id="2147484427" r:id="rId2"/>
    <p:sldLayoutId id="2147484428" r:id="rId3"/>
    <p:sldLayoutId id="2147484429" r:id="rId4"/>
    <p:sldLayoutId id="2147484430" r:id="rId5"/>
    <p:sldLayoutId id="2147484431" r:id="rId6"/>
    <p:sldLayoutId id="2147484432" r:id="rId7"/>
    <p:sldLayoutId id="2147484433" r:id="rId8"/>
    <p:sldLayoutId id="2147484434" r:id="rId9"/>
    <p:sldLayoutId id="2147484435" r:id="rId10"/>
    <p:sldLayoutId id="2147484436" r:id="rId11"/>
    <p:sldLayoutId id="214748443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271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708559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39" r:id="rId1"/>
    <p:sldLayoutId id="2147484440" r:id="rId2"/>
    <p:sldLayoutId id="2147484441" r:id="rId3"/>
    <p:sldLayoutId id="2147484442" r:id="rId4"/>
    <p:sldLayoutId id="2147484443" r:id="rId5"/>
    <p:sldLayoutId id="2147484444" r:id="rId6"/>
    <p:sldLayoutId id="2147484445" r:id="rId7"/>
    <p:sldLayoutId id="2147484446" r:id="rId8"/>
    <p:sldLayoutId id="2147484447" r:id="rId9"/>
    <p:sldLayoutId id="2147484448" r:id="rId10"/>
    <p:sldLayoutId id="2147484449" r:id="rId11"/>
    <p:sldLayoutId id="214748445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2108" y="381000"/>
            <a:ext cx="6859787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7" y="1904999"/>
            <a:ext cx="6852578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2107" y="6400800"/>
            <a:ext cx="4916180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1424" y="6400800"/>
            <a:ext cx="1087325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3078" y="6400800"/>
            <a:ext cx="628815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3237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90" r:id="rId1"/>
    <p:sldLayoutId id="2147484491" r:id="rId2"/>
    <p:sldLayoutId id="2147484492" r:id="rId3"/>
    <p:sldLayoutId id="2147484493" r:id="rId4"/>
    <p:sldLayoutId id="2147484494" r:id="rId5"/>
    <p:sldLayoutId id="2147484495" r:id="rId6"/>
    <p:sldLayoutId id="2147484496" r:id="rId7"/>
    <p:sldLayoutId id="2147484497" r:id="rId8"/>
    <p:sldLayoutId id="2147484498" r:id="rId9"/>
    <p:sldLayoutId id="2147484499" r:id="rId10"/>
    <p:sldLayoutId id="2147484500" r:id="rId11"/>
    <p:sldLayoutId id="2147484501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983" rtl="0" eaLnBrk="1" latinLnBrk="0" hangingPunct="1">
        <a:lnSpc>
          <a:spcPct val="90000"/>
        </a:lnSpc>
        <a:spcBef>
          <a:spcPct val="0"/>
        </a:spcBef>
        <a:buNone/>
        <a:defRPr sz="2701" kern="1200" spc="75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7923" indent="-167923" algn="l" defTabSz="685983" rtl="0" eaLnBrk="1" latinLnBrk="0" hangingPunct="1">
        <a:lnSpc>
          <a:spcPct val="90000"/>
        </a:lnSpc>
        <a:spcBef>
          <a:spcPts val="135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47755" indent="-173878" algn="l" defTabSz="685983" rtl="0" eaLnBrk="1" latinLnBrk="0" hangingPunct="1">
        <a:lnSpc>
          <a:spcPct val="90000"/>
        </a:lnSpc>
        <a:spcBef>
          <a:spcPts val="900"/>
        </a:spcBef>
        <a:buClr>
          <a:schemeClr val="accent1"/>
        </a:buClr>
        <a:buSzPct val="100000"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12105" indent="-164350" algn="l" defTabSz="685983" rtl="0" eaLnBrk="1" latinLnBrk="0" hangingPunct="1">
        <a:lnSpc>
          <a:spcPct val="90000"/>
        </a:lnSpc>
        <a:spcBef>
          <a:spcPts val="450"/>
        </a:spcBef>
        <a:buClr>
          <a:schemeClr val="accent1"/>
        </a:buClr>
        <a:buSzPct val="100000"/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643109" indent="-131004" algn="l" defTabSz="685983" rtl="0" eaLnBrk="1" latinLnBrk="0" hangingPunct="1">
        <a:lnSpc>
          <a:spcPct val="90000"/>
        </a:lnSpc>
        <a:spcBef>
          <a:spcPts val="450"/>
        </a:spcBef>
        <a:buClr>
          <a:schemeClr val="accent1"/>
        </a:buClr>
        <a:buSzPct val="10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2922" indent="-129813" algn="l" defTabSz="685983" rtl="0" eaLnBrk="1" latinLnBrk="0" hangingPunct="1">
        <a:lnSpc>
          <a:spcPct val="90000"/>
        </a:lnSpc>
        <a:spcBef>
          <a:spcPts val="450"/>
        </a:spcBef>
        <a:buClr>
          <a:schemeClr val="accent1"/>
        </a:buClr>
        <a:buSzPct val="10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05497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35834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166171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296508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3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48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3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48.xml"/><Relationship Id="rId1" Type="http://schemas.openxmlformats.org/officeDocument/2006/relationships/vmlDrawing" Target="../drawings/vmlDrawing34.vml"/><Relationship Id="rId5" Type="http://schemas.openxmlformats.org/officeDocument/2006/relationships/image" Target="../media/image12.emf"/><Relationship Id="rId4" Type="http://schemas.openxmlformats.org/officeDocument/2006/relationships/oleObject" Target="../embeddings/oleObject3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48.xml"/><Relationship Id="rId1" Type="http://schemas.openxmlformats.org/officeDocument/2006/relationships/vmlDrawing" Target="../drawings/vmlDrawing35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3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48.xml"/><Relationship Id="rId1" Type="http://schemas.openxmlformats.org/officeDocument/2006/relationships/vmlDrawing" Target="../drawings/vmlDrawing36.v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3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4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4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4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4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4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4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4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34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4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4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533400"/>
            <a:ext cx="6173808" cy="28956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182880" indent="0"/>
            <a:r>
              <a:rPr lang="en-US" sz="9600" b="1" spc="100" dirty="0" smtClean="0">
                <a:effectLst/>
                <a:latin typeface="Arial Black" panose="020B0A04020102020204" pitchFamily="34" charset="0"/>
              </a:rPr>
              <a:t>L.W.I.N.</a:t>
            </a:r>
            <a:endParaRPr lang="en-US" sz="9600" b="1" spc="100" dirty="0">
              <a:effectLst/>
              <a:latin typeface="Arial Black" panose="020B0A04020102020204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4343400"/>
            <a:ext cx="6173808" cy="2209800"/>
          </a:xfrm>
          <a:noFill/>
        </p:spPr>
        <p:txBody>
          <a:bodyPr vert="horz" lIns="45720" tIns="45720" rIns="45720" bIns="45720" rtlCol="0" anchor="ctr">
            <a:normAutofit fontScale="92500" lnSpcReduction="20000"/>
          </a:bodyPr>
          <a:lstStyle/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Louisiana Wireless</a:t>
            </a:r>
            <a:b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</a:b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Information Network</a:t>
            </a: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System Management &amp; Maintenance 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February 19, 2025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erpetua" panose="02020502060401020303" pitchFamily="18" charset="0"/>
            </a:endParaRP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Department of 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Public 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Safety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Office of State Police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erpetua" panose="02020502060401020303" pitchFamily="18" charset="0"/>
            </a:endParaRP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Mobility and Communication Services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erpetua" panose="02020502060401020303" pitchFamily="18" charset="0"/>
            </a:endParaRP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(225) 925-6036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 sz="quarter" idx="4294967295"/>
          </p:nvPr>
        </p:nvSpPr>
        <p:spPr>
          <a:xfrm>
            <a:off x="601517" y="-304800"/>
            <a:ext cx="792480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82880" indent="0" algn="ctr" eaLnBrk="1" hangingPunct="1">
              <a:buNone/>
              <a:defRPr/>
            </a:pPr>
            <a:r>
              <a:rPr lang="en-US" sz="3600" b="1" cap="small" dirty="0" smtClean="0">
                <a:effectLst/>
                <a:latin typeface="Arial Black" panose="020B0A04020102020204" pitchFamily="34" charset="0"/>
                <a:cs typeface="Times New Roman" pitchFamily="18" charset="0"/>
              </a:rPr>
              <a:t>Infrastructure </a:t>
            </a:r>
            <a:r>
              <a:rPr lang="en-US" sz="3600" b="1" cap="small" dirty="0">
                <a:effectLst/>
                <a:latin typeface="Arial Black" panose="020B0A04020102020204" pitchFamily="34" charset="0"/>
                <a:cs typeface="Times New Roman" pitchFamily="18" charset="0"/>
              </a:rPr>
              <a:t>Update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828800"/>
            <a:ext cx="6705600" cy="41662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533400"/>
            <a:ext cx="8229600" cy="1143000"/>
          </a:xfrm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indent="0" algn="ctr" eaLnBrk="1" hangingPunct="1">
              <a:buNone/>
            </a:pPr>
            <a:r>
              <a:rPr lang="en-US" sz="3600" b="1" u="sng" dirty="0">
                <a:effectLst/>
                <a:latin typeface="Arial Black" panose="020B0A04020102020204" pitchFamily="34" charset="0"/>
                <a:cs typeface="Times New Roman" pitchFamily="18" charset="0"/>
              </a:rPr>
              <a:t>SYSTEM SUMMARY</a:t>
            </a:r>
            <a:endParaRPr lang="en-US" sz="3600" u="sng" dirty="0">
              <a:effectLst/>
              <a:latin typeface="Arial Black" panose="020B0A04020102020204" pitchFamily="34" charset="0"/>
              <a:cs typeface="Times New Roman" pitchFamily="18" charset="0"/>
            </a:endParaRPr>
          </a:p>
        </p:txBody>
      </p:sp>
      <p:sp>
        <p:nvSpPr>
          <p:cNvPr id="18434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181100" y="2514600"/>
            <a:ext cx="7962900" cy="2743200"/>
          </a:xfrm>
        </p:spPr>
        <p:txBody>
          <a:bodyPr>
            <a:normAutofit/>
          </a:bodyPr>
          <a:lstStyle/>
          <a:p>
            <a:pPr marL="0" indent="0" eaLnBrk="1" hangingPunct="1">
              <a:buClr>
                <a:srgbClr val="990000"/>
              </a:buClr>
              <a:buNone/>
            </a:pPr>
            <a:endParaRPr lang="en-US" sz="2000" dirty="0" smtClean="0">
              <a:latin typeface="Arial Black" panose="020B0A04020102020204" pitchFamily="34" charset="0"/>
              <a:cs typeface="Times New Roman" pitchFamily="18" charset="0"/>
            </a:endParaRPr>
          </a:p>
          <a:p>
            <a:pPr eaLnBrk="1" hangingPunct="1">
              <a:buClr>
                <a:srgbClr val="CC9900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latin typeface="Arial Black" panose="020B0A04020102020204" pitchFamily="34" charset="0"/>
                <a:cs typeface="Times New Roman" pitchFamily="18" charset="0"/>
              </a:rPr>
              <a:t>	</a:t>
            </a:r>
            <a:r>
              <a:rPr lang="en-US" sz="2000" b="1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150 </a:t>
            </a:r>
            <a:r>
              <a:rPr lang="en-US" sz="2000" b="1" dirty="0" smtClean="0">
                <a:solidFill>
                  <a:srgbClr val="CC9900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Arial Black" panose="020B0A04020102020204" pitchFamily="34" charset="0"/>
                <a:cs typeface="Times New Roman" pitchFamily="18" charset="0"/>
              </a:rPr>
              <a:t>Total Tower </a:t>
            </a:r>
            <a:r>
              <a:rPr lang="en-US" sz="2000" b="1" dirty="0">
                <a:latin typeface="Arial Black" panose="020B0A04020102020204" pitchFamily="34" charset="0"/>
                <a:cs typeface="Times New Roman" pitchFamily="18" charset="0"/>
              </a:rPr>
              <a:t>Sites in </a:t>
            </a:r>
            <a:r>
              <a:rPr lang="en-US" sz="2000" b="1" dirty="0" smtClean="0">
                <a:latin typeface="Arial Black" panose="020B0A04020102020204" pitchFamily="34" charset="0"/>
                <a:cs typeface="Times New Roman" pitchFamily="18" charset="0"/>
              </a:rPr>
              <a:t>Operation</a:t>
            </a:r>
            <a:endParaRPr lang="en-US" sz="2000" b="1" dirty="0">
              <a:latin typeface="Arial Black" panose="020B0A04020102020204" pitchFamily="34" charset="0"/>
              <a:cs typeface="Times New Roman" pitchFamily="18" charset="0"/>
            </a:endParaRPr>
          </a:p>
          <a:p>
            <a:pPr>
              <a:buClr>
                <a:srgbClr val="CC9900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Arial Black" panose="020B0A04020102020204" pitchFamily="34" charset="0"/>
                <a:cs typeface="Times New Roman" pitchFamily="18" charset="0"/>
              </a:rPr>
              <a:t>	</a:t>
            </a:r>
            <a:r>
              <a:rPr lang="en-US" sz="2000" b="1" dirty="0" smtClean="0">
                <a:latin typeface="Arial Black" panose="020B0A04020102020204" pitchFamily="34" charset="0"/>
                <a:cs typeface="Times New Roman" pitchFamily="18" charset="0"/>
              </a:rPr>
              <a:t>6 Operational Mobile Sites</a:t>
            </a:r>
            <a:endParaRPr lang="en-US" sz="2000" b="1" dirty="0">
              <a:latin typeface="Arial Black" panose="020B0A04020102020204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5800" y="1905000"/>
            <a:ext cx="678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517928"/>
            <a:ext cx="8458200" cy="5355312"/>
          </a:xfrm>
          <a:prstGeom prst="rect">
            <a:avLst/>
          </a:prstGeom>
          <a:noFill/>
        </p:spPr>
        <p:txBody>
          <a:bodyPr wrap="square" numCol="3" spcCol="731520" rtlCol="0" anchor="b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Pan Am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Bridge City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Livonia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Laplace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St. Tammany Simulcast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 smtClean="0"/>
              <a:t>Lacombe</a:t>
            </a:r>
            <a:endParaRPr lang="en-US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 smtClean="0"/>
              <a:t>Abita Springs</a:t>
            </a:r>
            <a:endParaRPr lang="en-US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Waldheim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Pearl River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Covington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Slidell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Talisheek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Blond</a:t>
            </a:r>
            <a:endParaRPr lang="en-US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Sheridan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Geismar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St. James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Larose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Gibson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BR Simulcast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BR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Central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LSU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WBR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Hammond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Gray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Berwick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Baywood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Ramah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Sage Hill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Parker Road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Iberville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Livingston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Jackson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Greensburg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Superdome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</a:t>
            </a:r>
            <a:r>
              <a:rPr lang="en-US" sz="1600" dirty="0"/>
              <a:t>outh Baton Rouge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Baldwin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Pointe Coupee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Theriot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Paincourtville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Boothville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Mobile Units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94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96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97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98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99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100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Denham Springs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Clinton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St. George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990600" y="194489"/>
            <a:ext cx="66141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 Black" panose="020B0A04020102020204" pitchFamily="34" charset="0"/>
              </a:rPr>
              <a:t>Zone 1: </a:t>
            </a:r>
            <a:br>
              <a:rPr lang="en-US" sz="3600" dirty="0">
                <a:latin typeface="Arial Black" panose="020B0A04020102020204" pitchFamily="34" charset="0"/>
              </a:rPr>
            </a:br>
            <a:r>
              <a:rPr lang="en-US" sz="3600" dirty="0" smtClean="0">
                <a:latin typeface="Arial Black" panose="020B0A04020102020204" pitchFamily="34" charset="0"/>
              </a:rPr>
              <a:t>43 </a:t>
            </a:r>
            <a:r>
              <a:rPr lang="en-US" sz="3600" dirty="0">
                <a:latin typeface="Arial Black" panose="020B0A04020102020204" pitchFamily="34" charset="0"/>
              </a:rPr>
              <a:t>Sites in Full Operation</a:t>
            </a:r>
          </a:p>
        </p:txBody>
      </p:sp>
    </p:spTree>
    <p:extLst>
      <p:ext uri="{BB962C8B-B14F-4D97-AF65-F5344CB8AC3E}">
        <p14:creationId xmlns:p14="http://schemas.microsoft.com/office/powerpoint/2010/main" val="183117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305800" cy="20574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Arial Black" panose="020B0A04020102020204" pitchFamily="34" charset="0"/>
              </a:rPr>
              <a:t>Zone 2: </a:t>
            </a:r>
            <a:br>
              <a:rPr lang="en-US" sz="3600" b="1" dirty="0" smtClean="0">
                <a:latin typeface="Arial Black" panose="020B0A04020102020204" pitchFamily="34" charset="0"/>
              </a:rPr>
            </a:br>
            <a:r>
              <a:rPr lang="en-US" sz="3600" b="1" dirty="0" smtClean="0">
                <a:latin typeface="Arial Black" panose="020B0A04020102020204" pitchFamily="34" charset="0"/>
              </a:rPr>
              <a:t>18 Sites in Full Operation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7400" y="2743200"/>
            <a:ext cx="7696200" cy="3477875"/>
          </a:xfrm>
          <a:prstGeom prst="rect">
            <a:avLst/>
          </a:prstGeom>
          <a:noFill/>
        </p:spPr>
        <p:txBody>
          <a:bodyPr wrap="square" numCol="3" spcCol="731520" rtlCol="0">
            <a:spAutoFit/>
          </a:bodyPr>
          <a:lstStyle/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N.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Simulcast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Gretna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Galleria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NO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East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</a:rPr>
              <a:t>Houma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Lafitte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Bayou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Gauche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Hahnville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St. Rosalie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Kenner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Airport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Port Fourchon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Reggio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Montegut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Bourg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Buras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Wilmer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 smtClean="0"/>
              <a:t>Grand Isle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</a:rPr>
              <a:t>Thibodeaux</a:t>
            </a:r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6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7033514" cy="1143000"/>
          </a:xfrm>
        </p:spPr>
        <p:txBody>
          <a:bodyPr>
            <a:noAutofit/>
          </a:bodyPr>
          <a:lstStyle/>
          <a:p>
            <a:pPr algn="ctr" fontAlgn="base"/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Zone 3:</a:t>
            </a:r>
            <a:b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</a:br>
            <a:r>
              <a:rPr lang="en-US" sz="3600" b="1" cap="all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55</a:t>
            </a:r>
            <a:r>
              <a:rPr lang="en-US" sz="36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Sites in Full Operation</a:t>
            </a:r>
            <a:endParaRPr lang="en-US" sz="36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752600"/>
            <a:ext cx="9067800" cy="5106114"/>
          </a:xfrm>
          <a:prstGeom prst="rect">
            <a:avLst/>
          </a:prstGeom>
          <a:noFill/>
        </p:spPr>
        <p:txBody>
          <a:bodyPr wrap="square" numCol="4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Clearwater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Monroe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Winnfield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Delhi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Chopin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Dry Prong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Hagewood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Bossier(City)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Farmerville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Minden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Natchitoches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Bastrop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Greenwood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Ruston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Hineston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Ashland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Vivian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Newellton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Noble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Transylvania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Alexandria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Avoyelles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Bellevue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Bernice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Calhoun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Columbia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Ferriday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Homer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Jena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Jonesboro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Mansfield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Marion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Oak Grove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Plain Dealing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Ringgold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Sentell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Tallulah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Wheeling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Shreveport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West Monroe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Chase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Keachi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Coushatta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Shongaloo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Sibley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Vick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Calvin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Arcadia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Enterprise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Holloway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Chatham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Cypress/</a:t>
            </a:r>
          </a:p>
          <a:p>
            <a:r>
              <a:rPr lang="en-US" sz="2000" dirty="0" smtClean="0"/>
              <a:t>    Ouachita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Logansport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Pelican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6641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304800" y="0"/>
            <a:ext cx="8458200" cy="1981200"/>
          </a:xfrm>
        </p:spPr>
        <p:txBody>
          <a:bodyPr>
            <a:noAutofit/>
          </a:bodyPr>
          <a:lstStyle/>
          <a:p>
            <a:pPr algn="ctr" fontAlgn="base"/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Zone 4:</a:t>
            </a:r>
            <a:b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</a:br>
            <a:r>
              <a:rPr lang="en-US" sz="3600" b="1" cap="all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34 </a:t>
            </a:r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Sites in Full</a:t>
            </a:r>
            <a:r>
              <a:rPr lang="en-US" sz="36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Operation</a:t>
            </a:r>
            <a:endParaRPr lang="en-US" sz="36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3756" y="2438400"/>
            <a:ext cx="8153400" cy="4154984"/>
          </a:xfrm>
          <a:prstGeom prst="rect">
            <a:avLst/>
          </a:prstGeom>
          <a:noFill/>
        </p:spPr>
        <p:txBody>
          <a:bodyPr wrap="square" numCol="4" rtlCol="0">
            <a:spAutoFit/>
          </a:bodyPr>
          <a:lstStyle/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Abbeville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Acadia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Arsene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LeBleu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DeQuincy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Dry Creek 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Jeanerette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Jennings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Johnson Bayou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Lafayette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Lake Charles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Leesville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Merryville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Opelousas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Parks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Rockefeller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Rosepine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Scott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Sulphur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Vermillion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Ville Platte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Vinton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Craven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Hicks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Hornbeck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Oakdale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Roseland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E. Jennings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Anacoco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Oberlin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Moss Bluff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New Iberia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Eunice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 smtClean="0">
                <a:solidFill>
                  <a:srgbClr val="FFFFFF"/>
                </a:solidFill>
              </a:rPr>
              <a:t>Starks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Bell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City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baseline="0" dirty="0" smtClean="0">
                <a:solidFill>
                  <a:schemeClr val="tx2">
                    <a:lumMod val="75000"/>
                  </a:schemeClr>
                </a:solidFill>
              </a:rPr>
              <a:t>Calcasieu Jail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285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76200"/>
            <a:ext cx="6547104" cy="2919984"/>
          </a:xfrm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indent="0" algn="ctr" eaLnBrk="1" hangingPunct="1">
              <a:buNone/>
              <a:defRPr/>
            </a:pPr>
            <a:r>
              <a:rPr lang="en-US" sz="3600" b="1" cap="small" dirty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Channel Summary</a:t>
            </a:r>
          </a:p>
        </p:txBody>
      </p:sp>
      <p:sp>
        <p:nvSpPr>
          <p:cNvPr id="22530" name="Content Placeholder 7"/>
          <p:cNvSpPr>
            <a:spLocks noGrp="1"/>
          </p:cNvSpPr>
          <p:nvPr>
            <p:ph idx="1"/>
          </p:nvPr>
        </p:nvSpPr>
        <p:spPr>
          <a:xfrm>
            <a:off x="381000" y="3124200"/>
            <a:ext cx="8458200" cy="4038600"/>
          </a:xfrm>
        </p:spPr>
        <p:txBody>
          <a:bodyPr>
            <a:noAutofit/>
          </a:bodyPr>
          <a:lstStyle/>
          <a:p>
            <a:pPr algn="ctr" eaLnBrk="1" hangingPunct="1">
              <a:buClr>
                <a:srgbClr val="990000"/>
              </a:buClr>
              <a:buFont typeface="Wingdings" pitchFamily="2" charset="2"/>
              <a:buChar char="Ø"/>
            </a:pPr>
            <a:endParaRPr lang="en-US" sz="2000" dirty="0" smtClean="0">
              <a:solidFill>
                <a:srgbClr val="FFFFFF"/>
              </a:solidFill>
              <a:cs typeface="Times New Roman" pitchFamily="18" charset="0"/>
            </a:endParaRPr>
          </a:p>
          <a:p>
            <a:pPr algn="ctr" eaLnBrk="1" hangingPunct="1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FFFFFF"/>
                </a:solidFill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Total </a:t>
            </a: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Channels 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1610</a:t>
            </a:r>
          </a:p>
          <a:p>
            <a:pPr algn="ctr" eaLnBrk="1" hangingPunct="1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 1559 </a:t>
            </a: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Channels on 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150 Sites</a:t>
            </a:r>
          </a:p>
          <a:p>
            <a:pPr algn="ctr" eaLnBrk="1" hangingPunct="1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51 Channels on 6 Mobile 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Sites</a:t>
            </a:r>
            <a:b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/>
            </a:r>
            <a:b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r>
              <a:rPr lang="en-US" sz="2000" dirty="0" smtClean="0">
                <a:solidFill>
                  <a:srgbClr val="FFFFFF"/>
                </a:solidFill>
                <a:cs typeface="Times New Roman" pitchFamily="18" charset="0"/>
              </a:rPr>
              <a:t/>
            </a:r>
            <a:br>
              <a:rPr lang="en-US" sz="2000" dirty="0" smtClean="0">
                <a:solidFill>
                  <a:srgbClr val="FFFFFF"/>
                </a:solidFill>
                <a:cs typeface="Times New Roman" pitchFamily="18" charset="0"/>
              </a:rPr>
            </a:br>
            <a:endParaRPr lang="en-US" sz="2000" dirty="0" smtClean="0">
              <a:solidFill>
                <a:srgbClr val="FFFFFF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7400" y="1219200"/>
            <a:ext cx="6477000" cy="3276600"/>
          </a:xfrm>
        </p:spPr>
        <p:txBody>
          <a:bodyPr anchor="b" anchorCtr="0">
            <a:normAutofit fontScale="90000"/>
          </a:bodyPr>
          <a:lstStyle/>
          <a:p>
            <a:pPr marL="182880" indent="0" eaLnBrk="1" hangingPunct="1">
              <a:buNone/>
              <a:defRPr/>
            </a:pPr>
            <a:r>
              <a:rPr lang="en-US" sz="9600" b="1" cap="small" dirty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System  </a:t>
            </a:r>
            <a:r>
              <a:rPr lang="en-US" sz="9600" b="1" cap="small" dirty="0" smtClean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/>
            </a:r>
            <a:br>
              <a:rPr lang="en-US" sz="9600" b="1" cap="small" dirty="0" smtClean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</a:br>
            <a:r>
              <a:rPr lang="en-US" sz="9600" b="1" cap="small" dirty="0" smtClean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Statistics</a:t>
            </a:r>
            <a:endParaRPr lang="en-US" sz="9600" b="1" cap="small" dirty="0">
              <a:solidFill>
                <a:srgbClr val="FFFFFF"/>
              </a:solidFill>
              <a:effectLst/>
              <a:latin typeface="Arial Black" panose="020B0A04020102020204" pitchFamily="34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 contrast="-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574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8501656"/>
              </p:ext>
            </p:extLst>
          </p:nvPr>
        </p:nvGraphicFramePr>
        <p:xfrm>
          <a:off x="-20855" y="751573"/>
          <a:ext cx="9144000" cy="60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87" name="Worksheet" r:id="rId4" imgW="8934584" imgH="4419453" progId="Excel.Sheet.8">
                  <p:embed/>
                </p:oleObj>
              </mc:Choice>
              <mc:Fallback>
                <p:oleObj name="Worksheet" r:id="rId4" imgW="8934584" imgH="4419453" progId="Excel.Sheet.8">
                  <p:embed/>
                  <p:pic>
                    <p:nvPicPr>
                      <p:cNvPr id="2121" name="Object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0855" y="751573"/>
                        <a:ext cx="9144000" cy="60960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209800" y="191869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SUBSCRIBERS</a:t>
            </a:r>
            <a:endParaRPr lang="en-US" sz="36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99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2284218"/>
              </p:ext>
            </p:extLst>
          </p:nvPr>
        </p:nvGraphicFramePr>
        <p:xfrm>
          <a:off x="0" y="762000"/>
          <a:ext cx="8991600" cy="594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245" name="Worksheet" r:id="rId4" imgW="11791816" imgH="10334478" progId="Excel.Sheet.8">
                  <p:embed/>
                </p:oleObj>
              </mc:Choice>
              <mc:Fallback>
                <p:oleObj name="Worksheet" r:id="rId4" imgW="11791816" imgH="10334478" progId="Excel.Sheet.8">
                  <p:embed/>
                  <p:pic>
                    <p:nvPicPr>
                      <p:cNvPr id="0" name="Picture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762000"/>
                        <a:ext cx="8991600" cy="594360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60000"/>
                          <a:lumOff val="40000"/>
                          <a:alpha val="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0"/>
            <a:ext cx="6629400" cy="865185"/>
          </a:xfrm>
        </p:spPr>
        <p:txBody>
          <a:bodyPr/>
          <a:lstStyle/>
          <a:p>
            <a:r>
              <a:rPr lang="en-US" sz="3600" b="1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PUSH TO TALK</a:t>
            </a:r>
            <a:endParaRPr lang="en-US" sz="3600" b="1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3116371"/>
              </p:ext>
            </p:extLst>
          </p:nvPr>
        </p:nvGraphicFramePr>
        <p:xfrm>
          <a:off x="76200" y="838200"/>
          <a:ext cx="8991600" cy="586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74" name="Worksheet" r:id="rId4" imgW="11791816" imgH="10334478" progId="Excel.Sheet.8">
                  <p:embed/>
                </p:oleObj>
              </mc:Choice>
              <mc:Fallback>
                <p:oleObj name="Worksheet" r:id="rId4" imgW="11791816" imgH="10334478" progId="Excel.Sheet.8">
                  <p:embed/>
                  <p:pic>
                    <p:nvPicPr>
                      <p:cNvPr id="2121" name="Object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838200"/>
                        <a:ext cx="8991600" cy="58674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794" y="-71846"/>
            <a:ext cx="8229600" cy="910046"/>
          </a:xfrm>
        </p:spPr>
        <p:txBody>
          <a:bodyPr/>
          <a:lstStyle/>
          <a:p>
            <a:pPr algn="ctr"/>
            <a:r>
              <a:rPr lang="en-US" sz="3600" b="1" dirty="0" smtClean="0">
                <a:latin typeface="Arial Black" panose="020B0A04020102020204" pitchFamily="34" charset="0"/>
              </a:rPr>
              <a:t>PUSH TO TALK PER DAY</a:t>
            </a:r>
            <a:endParaRPr lang="en-US" sz="36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14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7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5798523"/>
              </p:ext>
            </p:extLst>
          </p:nvPr>
        </p:nvGraphicFramePr>
        <p:xfrm>
          <a:off x="57752" y="847825"/>
          <a:ext cx="9067800" cy="59395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58" name="Worksheet" r:id="rId4" imgW="11791816" imgH="9677333" progId="Excel.Sheet.8">
                  <p:embed/>
                </p:oleObj>
              </mc:Choice>
              <mc:Fallback>
                <p:oleObj name="Worksheet" r:id="rId4" imgW="11791816" imgH="9677333" progId="Excel.Sheet.8">
                  <p:embed/>
                  <p:pic>
                    <p:nvPicPr>
                      <p:cNvPr id="27721" name="Object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52" y="847825"/>
                        <a:ext cx="9067800" cy="593959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-295175"/>
            <a:ext cx="8229600" cy="1143000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CC9900"/>
                </a:solidFill>
                <a:latin typeface="+mn-lt"/>
              </a:rPr>
              <a:t> </a:t>
            </a:r>
            <a:r>
              <a:rPr lang="en-US" sz="4800" b="1" dirty="0" smtClean="0">
                <a:latin typeface="Arial Black" panose="020B0A04020102020204" pitchFamily="34" charset="0"/>
              </a:rPr>
              <a:t>BUSIES</a:t>
            </a:r>
            <a:endParaRPr lang="en-US" sz="36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52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>
                <a:latin typeface="Arial Black" panose="020B0A04020102020204" pitchFamily="34" charset="0"/>
              </a:rPr>
              <a:t>Top Busy Sites</a:t>
            </a:r>
          </a:p>
        </p:txBody>
      </p:sp>
      <p:sp>
        <p:nvSpPr>
          <p:cNvPr id="5" name="Rectangle 4" descr="Cell Tower"/>
          <p:cNvSpPr/>
          <p:nvPr/>
        </p:nvSpPr>
        <p:spPr>
          <a:xfrm>
            <a:off x="685800" y="1600200"/>
            <a:ext cx="2895600" cy="3962400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TextBox 5"/>
          <p:cNvSpPr txBox="1"/>
          <p:nvPr/>
        </p:nvSpPr>
        <p:spPr>
          <a:xfrm>
            <a:off x="3581400" y="2819400"/>
            <a:ext cx="5181600" cy="121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 smtClean="0"/>
              <a:t>Calcasieu Jail                143</a:t>
            </a:r>
            <a:endParaRPr lang="en-US" sz="2400" dirty="0"/>
          </a:p>
          <a:p>
            <a:pPr marL="342900" indent="-342900">
              <a:buAutoNum type="arabicPeriod"/>
            </a:pPr>
            <a:r>
              <a:rPr lang="en-US" sz="2400" dirty="0" smtClean="0"/>
              <a:t>Lafayette                        110       </a:t>
            </a:r>
            <a:endParaRPr lang="en-US" sz="2400" dirty="0"/>
          </a:p>
          <a:p>
            <a:pPr marL="342900" indent="-342900">
              <a:buAutoNum type="arabicPeriod"/>
            </a:pPr>
            <a:r>
              <a:rPr lang="en-US" sz="2400" dirty="0" smtClean="0"/>
              <a:t>Laplace                            76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7494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1074163" y="240152"/>
            <a:ext cx="6653993" cy="53264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701" u="sng" kern="0" cap="small" dirty="0">
                <a:cs typeface="Times New Roman" pitchFamily="18" charset="0"/>
              </a:rPr>
              <a:t> SITE OUTAGES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57400" y="6324600"/>
            <a:ext cx="4687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C9900"/>
                </a:solidFill>
              </a:rPr>
              <a:t>Total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C9900"/>
                </a:solidFill>
              </a:rPr>
              <a:t>Downtime: </a:t>
            </a:r>
            <a:r>
              <a:rPr lang="en-US" dirty="0" smtClean="0">
                <a:solidFill>
                  <a:srgbClr val="CC9900"/>
                </a:solidFill>
              </a:rPr>
              <a:t>4965 </a:t>
            </a:r>
            <a:r>
              <a:rPr lang="en-US" dirty="0">
                <a:solidFill>
                  <a:srgbClr val="CC9900"/>
                </a:solidFill>
              </a:rPr>
              <a:t>Hours 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495920"/>
              </p:ext>
            </p:extLst>
          </p:nvPr>
        </p:nvGraphicFramePr>
        <p:xfrm>
          <a:off x="914400" y="990600"/>
          <a:ext cx="7382526" cy="4876800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1302799">
                  <a:extLst>
                    <a:ext uri="{9D8B030D-6E8A-4147-A177-3AD203B41FA5}">
                      <a16:colId xmlns:a16="http://schemas.microsoft.com/office/drawing/2014/main" val="2885236478"/>
                    </a:ext>
                  </a:extLst>
                </a:gridCol>
                <a:gridCol w="1664686">
                  <a:extLst>
                    <a:ext uri="{9D8B030D-6E8A-4147-A177-3AD203B41FA5}">
                      <a16:colId xmlns:a16="http://schemas.microsoft.com/office/drawing/2014/main" val="3297360715"/>
                    </a:ext>
                  </a:extLst>
                </a:gridCol>
                <a:gridCol w="1447553">
                  <a:extLst>
                    <a:ext uri="{9D8B030D-6E8A-4147-A177-3AD203B41FA5}">
                      <a16:colId xmlns:a16="http://schemas.microsoft.com/office/drawing/2014/main" val="612890613"/>
                    </a:ext>
                  </a:extLst>
                </a:gridCol>
                <a:gridCol w="1724113">
                  <a:extLst>
                    <a:ext uri="{9D8B030D-6E8A-4147-A177-3AD203B41FA5}">
                      <a16:colId xmlns:a16="http://schemas.microsoft.com/office/drawing/2014/main" val="3159238098"/>
                    </a:ext>
                  </a:extLst>
                </a:gridCol>
                <a:gridCol w="1243375">
                  <a:extLst>
                    <a:ext uri="{9D8B030D-6E8A-4147-A177-3AD203B41FA5}">
                      <a16:colId xmlns:a16="http://schemas.microsoft.com/office/drawing/2014/main" val="1425836046"/>
                    </a:ext>
                  </a:extLst>
                </a:gridCol>
              </a:tblGrid>
              <a:tr h="650242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err="1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Arsene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Lebleu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Ashland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Avoyelles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Baldwin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Bastrop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794072086"/>
                  </a:ext>
                </a:extLst>
              </a:tr>
              <a:tr h="535367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Bayou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Gauche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Bell City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Bellevue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Berwick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Bossier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2315352075"/>
                  </a:ext>
                </a:extLst>
              </a:tr>
              <a:tr h="687339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Bourg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Buras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Calvin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Chatham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Clearwater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221121806"/>
                  </a:ext>
                </a:extLst>
              </a:tr>
              <a:tr h="510682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Clinton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Cypress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Dequincy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East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Jennings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Enterprise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004872605"/>
                  </a:ext>
                </a:extLst>
              </a:tr>
              <a:tr h="595469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Geismar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Hineston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Holloway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Homer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Jena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1170323507"/>
                  </a:ext>
                </a:extLst>
              </a:tr>
              <a:tr h="658493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Jonesboro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Keachi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Lafayette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Many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Marion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650992884"/>
                  </a:ext>
                </a:extLst>
              </a:tr>
              <a:tr h="632567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Minden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Oak Grove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Opelousas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Plain Dealing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Ringgold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245443002"/>
                  </a:ext>
                </a:extLst>
              </a:tr>
              <a:tr h="606641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Rockefeller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Roseland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Scott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Sheridan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Shongaloo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9213568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377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1007195" y="228600"/>
            <a:ext cx="6653993" cy="53264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701" u="sng" kern="0" cap="small" dirty="0">
                <a:cs typeface="Times New Roman" pitchFamily="18" charset="0"/>
              </a:rPr>
              <a:t> SITE OUTAGES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33600" y="6052984"/>
            <a:ext cx="4687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C9900"/>
                </a:solidFill>
              </a:rPr>
              <a:t>Total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C9900"/>
                </a:solidFill>
              </a:rPr>
              <a:t>Downtime: </a:t>
            </a:r>
            <a:r>
              <a:rPr lang="en-US" dirty="0" smtClean="0">
                <a:solidFill>
                  <a:srgbClr val="CC9900"/>
                </a:solidFill>
              </a:rPr>
              <a:t>4965 </a:t>
            </a:r>
            <a:r>
              <a:rPr lang="en-US" dirty="0">
                <a:solidFill>
                  <a:srgbClr val="CC9900"/>
                </a:solidFill>
              </a:rPr>
              <a:t>Hours 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509170"/>
              </p:ext>
            </p:extLst>
          </p:nvPr>
        </p:nvGraphicFramePr>
        <p:xfrm>
          <a:off x="770874" y="906327"/>
          <a:ext cx="7126634" cy="4964764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1257641">
                  <a:extLst>
                    <a:ext uri="{9D8B030D-6E8A-4147-A177-3AD203B41FA5}">
                      <a16:colId xmlns:a16="http://schemas.microsoft.com/office/drawing/2014/main" val="2885236478"/>
                    </a:ext>
                  </a:extLst>
                </a:gridCol>
                <a:gridCol w="1606985">
                  <a:extLst>
                    <a:ext uri="{9D8B030D-6E8A-4147-A177-3AD203B41FA5}">
                      <a16:colId xmlns:a16="http://schemas.microsoft.com/office/drawing/2014/main" val="3297360715"/>
                    </a:ext>
                  </a:extLst>
                </a:gridCol>
                <a:gridCol w="1397379">
                  <a:extLst>
                    <a:ext uri="{9D8B030D-6E8A-4147-A177-3AD203B41FA5}">
                      <a16:colId xmlns:a16="http://schemas.microsoft.com/office/drawing/2014/main" val="612890613"/>
                    </a:ext>
                  </a:extLst>
                </a:gridCol>
                <a:gridCol w="1664352">
                  <a:extLst>
                    <a:ext uri="{9D8B030D-6E8A-4147-A177-3AD203B41FA5}">
                      <a16:colId xmlns:a16="http://schemas.microsoft.com/office/drawing/2014/main" val="3159238098"/>
                    </a:ext>
                  </a:extLst>
                </a:gridCol>
                <a:gridCol w="1200277">
                  <a:extLst>
                    <a:ext uri="{9D8B030D-6E8A-4147-A177-3AD203B41FA5}">
                      <a16:colId xmlns:a16="http://schemas.microsoft.com/office/drawing/2014/main" val="1425836046"/>
                    </a:ext>
                  </a:extLst>
                </a:gridCol>
              </a:tblGrid>
              <a:tr h="896227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Shreveport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South Baton Rouge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St. James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Starks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Superdome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794072086"/>
                  </a:ext>
                </a:extLst>
              </a:tr>
              <a:tr h="537811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Tallulah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Theriot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Thibodeaux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Trailer 98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Vermillion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2315352075"/>
                  </a:ext>
                </a:extLst>
              </a:tr>
              <a:tr h="537811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Ville Platte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Wheeling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Winnfield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North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221121806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004872605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1170323507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650992884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245443002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9213568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937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152400" y="304800"/>
            <a:ext cx="8869680" cy="914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small" spc="0" normalizeH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SITE OUTAGE DATA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29200" y="3581400"/>
            <a:ext cx="685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6</a:t>
            </a:r>
            <a:r>
              <a:rPr lang="en-US" noProof="0" dirty="0" smtClean="0">
                <a:solidFill>
                  <a:schemeClr val="bg1"/>
                </a:solidFill>
              </a:rPr>
              <a:t>9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%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graphicFrame>
        <p:nvGraphicFramePr>
          <p:cNvPr id="7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1754568"/>
              </p:ext>
            </p:extLst>
          </p:nvPr>
        </p:nvGraphicFramePr>
        <p:xfrm>
          <a:off x="152400" y="1828800"/>
          <a:ext cx="89916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2409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Arial Black" panose="020B0A04020102020204" pitchFamily="34" charset="0"/>
              </a:rPr>
              <a:t>SYSTEM STATISTICS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9642016"/>
              </p:ext>
            </p:extLst>
          </p:nvPr>
        </p:nvGraphicFramePr>
        <p:xfrm>
          <a:off x="152400" y="1905000"/>
          <a:ext cx="85344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9500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27854" y="1256734"/>
            <a:ext cx="6345302" cy="685979"/>
          </a:xfrm>
        </p:spPr>
        <p:txBody>
          <a:bodyPr vert="horz" lIns="68598" tIns="34299" rIns="68598" bIns="34299" numCol="1" rtlCol="0" anchor="b" anchorCtr="1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r>
              <a:rPr lang="en-US" sz="3601" b="1" u="sng" cap="small" dirty="0">
                <a:latin typeface="Arial Black" panose="020B0A04020102020204" pitchFamily="34" charset="0"/>
                <a:cs typeface="Times New Roman" pitchFamily="18" charset="0"/>
              </a:rPr>
              <a:t>Subscriber Statistics</a:t>
            </a:r>
          </a:p>
        </p:txBody>
      </p:sp>
      <p:graphicFrame>
        <p:nvGraphicFramePr>
          <p:cNvPr id="33798" name="Rectangle 3">
            <a:extLst>
              <a:ext uri="{FF2B5EF4-FFF2-40B4-BE49-F238E27FC236}">
                <a16:creationId xmlns:a16="http://schemas.microsoft.com/office/drawing/2014/main" id="{0EC147AF-47E8-48A0-91F2-7612052422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5727476"/>
              </p:ext>
            </p:extLst>
          </p:nvPr>
        </p:nvGraphicFramePr>
        <p:xfrm>
          <a:off x="304800" y="2286000"/>
          <a:ext cx="8534400" cy="3657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962400" y="48006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Agencies</a:t>
            </a:r>
          </a:p>
          <a:p>
            <a:pPr algn="ctr"/>
            <a:r>
              <a:rPr lang="en-US" smtClean="0"/>
              <a:t>617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4783372"/>
            <a:ext cx="2124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Security Groups</a:t>
            </a:r>
          </a:p>
          <a:p>
            <a:pPr algn="ctr"/>
            <a:r>
              <a:rPr lang="en-US" dirty="0" smtClean="0"/>
              <a:t>192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324600" y="4807889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Talkgroups</a:t>
            </a:r>
          </a:p>
          <a:p>
            <a:pPr algn="ctr"/>
            <a:r>
              <a:rPr lang="en-US" dirty="0" smtClean="0"/>
              <a:t>6,642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51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ChangeArrowheads="1"/>
          </p:cNvSpPr>
          <p:nvPr/>
        </p:nvSpPr>
        <p:spPr bwMode="auto">
          <a:xfrm>
            <a:off x="6159517" y="4861697"/>
            <a:ext cx="1670882" cy="4870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1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19" name="Rectangle 7"/>
          <p:cNvSpPr>
            <a:spLocks noChangeArrowheads="1"/>
          </p:cNvSpPr>
          <p:nvPr/>
        </p:nvSpPr>
        <p:spPr bwMode="auto">
          <a:xfrm>
            <a:off x="1256438" y="4718784"/>
            <a:ext cx="1675646" cy="7157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1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05800" y="1097840"/>
            <a:ext cx="6324599" cy="1031888"/>
          </a:xfrm>
          <a:noFill/>
        </p:spPr>
        <p:txBody>
          <a:bodyPr vert="horz" lIns="68598" tIns="34299" rIns="68598" bIns="34299" numCol="1" rtlCol="0" anchor="b" anchorCtr="1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en-US" b="1" u="sng" dirty="0">
                <a:latin typeface="Arial Black" panose="020B0A04020102020204" pitchFamily="34" charset="0"/>
              </a:rPr>
              <a:t>Agencies Added Last </a:t>
            </a:r>
            <a:r>
              <a:rPr lang="en-US" b="1" u="sng" dirty="0" smtClean="0">
                <a:latin typeface="Arial Black" panose="020B0A04020102020204" pitchFamily="34" charset="0"/>
              </a:rPr>
              <a:t>4 </a:t>
            </a:r>
            <a:r>
              <a:rPr lang="en-US" b="1" u="sng" dirty="0">
                <a:latin typeface="Arial Black" panose="020B0A04020102020204" pitchFamily="34" charset="0"/>
              </a:rPr>
              <a:t>Months</a:t>
            </a:r>
          </a:p>
        </p:txBody>
      </p:sp>
      <p:sp>
        <p:nvSpPr>
          <p:cNvPr id="17" name="Oval 16"/>
          <p:cNvSpPr/>
          <p:nvPr/>
        </p:nvSpPr>
        <p:spPr>
          <a:xfrm>
            <a:off x="4068038" y="2481644"/>
            <a:ext cx="1018445" cy="1049218"/>
          </a:xfrm>
          <a:prstGeom prst="ellipse">
            <a:avLst/>
          </a:prstGeom>
          <a:solidFill>
            <a:srgbClr val="FFC000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3" name="Rectangle 2"/>
          <p:cNvSpPr/>
          <p:nvPr/>
        </p:nvSpPr>
        <p:spPr>
          <a:xfrm>
            <a:off x="1228364" y="3530860"/>
            <a:ext cx="6696436" cy="34164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cap="all"/>
            </a:pPr>
            <a:endParaRPr lang="en-US" sz="2401" dirty="0">
              <a:latin typeface="Perpetua" panose="02020502060401020303" pitchFamily="18" charset="0"/>
            </a:endParaRPr>
          </a:p>
          <a:p>
            <a:pPr algn="ctr">
              <a:defRPr cap="all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Region 8 OHSEP</a:t>
            </a:r>
          </a:p>
          <a:p>
            <a:pPr algn="ctr">
              <a:defRPr cap="all"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 cap="all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Governor’s office of intergovernmental affairs</a:t>
            </a:r>
          </a:p>
          <a:p>
            <a:pPr algn="ctr">
              <a:defRPr cap="all"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defRPr cap="all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USCG marine safety unit- </a:t>
            </a:r>
          </a:p>
          <a:p>
            <a:pPr algn="ctr">
              <a:defRPr cap="all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lake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charles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defRPr cap="all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2" name="Picture 4" descr="School Vector SVG Icon (15) - SVG Rep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183" y="2694881"/>
            <a:ext cx="400154" cy="62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87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533400"/>
            <a:ext cx="8229600" cy="1143000"/>
          </a:xfrm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indent="0" algn="ctr" eaLnBrk="1" hangingPunct="1">
              <a:buNone/>
            </a:pPr>
            <a:r>
              <a:rPr lang="en-US" sz="3600" b="1" u="sng" dirty="0" smtClean="0">
                <a:effectLst/>
                <a:latin typeface="Arial Black" panose="020B0A04020102020204" pitchFamily="34" charset="0"/>
                <a:cs typeface="Times New Roman" pitchFamily="18" charset="0"/>
              </a:rPr>
              <a:t>SUPER BOWL 2025</a:t>
            </a:r>
            <a:endParaRPr lang="en-US" sz="3600" u="sng" dirty="0">
              <a:effectLst/>
              <a:latin typeface="Arial Black" panose="020B0A04020102020204" pitchFamily="34" charset="0"/>
              <a:cs typeface="Times New Roman" pitchFamily="18" charset="0"/>
            </a:endParaRPr>
          </a:p>
        </p:txBody>
      </p:sp>
      <p:sp>
        <p:nvSpPr>
          <p:cNvPr id="18434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228600" y="2209800"/>
            <a:ext cx="8915400" cy="3048000"/>
          </a:xfrm>
        </p:spPr>
        <p:txBody>
          <a:bodyPr>
            <a:normAutofit fontScale="92500" lnSpcReduction="20000"/>
          </a:bodyPr>
          <a:lstStyle/>
          <a:p>
            <a:pPr marL="0" indent="0" eaLnBrk="1" hangingPunct="1">
              <a:buClr>
                <a:srgbClr val="990000"/>
              </a:buClr>
              <a:buNone/>
            </a:pPr>
            <a:endParaRPr lang="en-US" sz="2000" dirty="0" smtClean="0">
              <a:latin typeface="Arial Black" panose="020B0A04020102020204" pitchFamily="34" charset="0"/>
              <a:cs typeface="Times New Roman" pitchFamily="18" charset="0"/>
            </a:endParaRPr>
          </a:p>
          <a:p>
            <a:pPr eaLnBrk="1" hangingPunct="1"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latin typeface="Arial Black" panose="020B0A04020102020204" pitchFamily="34" charset="0"/>
                <a:cs typeface="Times New Roman" pitchFamily="18" charset="0"/>
              </a:rPr>
              <a:t>	</a:t>
            </a:r>
            <a:r>
              <a:rPr lang="en-US" sz="2000" b="1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The Superdome Site was expanded from 12 to 18 Channels.</a:t>
            </a:r>
            <a:endParaRPr lang="en-US" sz="2000" b="1" dirty="0">
              <a:latin typeface="Arial Black" panose="020B0A04020102020204" pitchFamily="34" charset="0"/>
              <a:cs typeface="Times New Roman" pitchFamily="18" charset="0"/>
            </a:endParaRP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Arial Black" panose="020B0A04020102020204" pitchFamily="34" charset="0"/>
                <a:cs typeface="Times New Roman" pitchFamily="18" charset="0"/>
              </a:rPr>
              <a:t>	</a:t>
            </a:r>
            <a:r>
              <a:rPr lang="en-US" sz="2000" dirty="0">
                <a:latin typeface="Arial Black" panose="020B0A04020102020204" pitchFamily="34" charset="0"/>
                <a:cs typeface="Times New Roman" pitchFamily="18" charset="0"/>
              </a:rPr>
              <a:t>D</a:t>
            </a:r>
            <a:r>
              <a:rPr lang="en-US" sz="2000" b="1" dirty="0" smtClean="0">
                <a:latin typeface="Arial Black" panose="020B0A04020102020204" pitchFamily="34" charset="0"/>
                <a:cs typeface="Times New Roman" pitchFamily="18" charset="0"/>
              </a:rPr>
              <a:t>eployed </a:t>
            </a:r>
            <a:r>
              <a:rPr lang="en-US" sz="2000" b="1" dirty="0" smtClean="0">
                <a:latin typeface="Arial Black" panose="020B0A04020102020204" pitchFamily="34" charset="0"/>
                <a:cs typeface="Times New Roman" pitchFamily="18" charset="0"/>
              </a:rPr>
              <a:t>Suit case site at Convention Center.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000" b="1" dirty="0"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Arial Black" panose="020B0A04020102020204" pitchFamily="34" charset="0"/>
                <a:cs typeface="Times New Roman" pitchFamily="18" charset="0"/>
              </a:rPr>
              <a:t>     MCS &amp; Motorola personnel provided support at multiple 	locations throughout NOLA and BTR LWIN Core.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000" b="1" dirty="0"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Arial Black" panose="020B0A04020102020204" pitchFamily="34" charset="0"/>
                <a:cs typeface="Times New Roman" pitchFamily="18" charset="0"/>
              </a:rPr>
              <a:t>     During game day, the Superdome site had 10,052 voice calls 	with total duration of 23 Hours, 13 minutes and 39 seconds.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en-US" sz="2000" b="1" dirty="0"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Arial Black" panose="020B0A04020102020204" pitchFamily="34" charset="0"/>
                <a:cs typeface="Times New Roman" pitchFamily="18" charset="0"/>
              </a:rPr>
              <a:t> 	The Superdome </a:t>
            </a:r>
            <a:r>
              <a:rPr lang="en-US" sz="2000" b="1" dirty="0">
                <a:latin typeface="Arial Black" panose="020B0A04020102020204" pitchFamily="34" charset="0"/>
                <a:cs typeface="Times New Roman" pitchFamily="18" charset="0"/>
              </a:rPr>
              <a:t>s</a:t>
            </a:r>
            <a:r>
              <a:rPr lang="en-US" sz="2000" b="1" dirty="0" smtClean="0">
                <a:latin typeface="Arial Black" panose="020B0A04020102020204" pitchFamily="34" charset="0"/>
                <a:cs typeface="Times New Roman" pitchFamily="18" charset="0"/>
              </a:rPr>
              <a:t>ite was affiliated with 315 radios, 32 talk 	groups and did not experience any busies.</a:t>
            </a:r>
          </a:p>
          <a:p>
            <a:pPr>
              <a:buClr>
                <a:srgbClr val="CC9900"/>
              </a:buClr>
              <a:buFont typeface="Wingdings" panose="05000000000000000000" pitchFamily="2" charset="2"/>
              <a:buChar char="Ø"/>
            </a:pPr>
            <a:endParaRPr lang="en-US" sz="2000" b="1" dirty="0">
              <a:latin typeface="Arial Black" panose="020B0A0402010202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22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cap="small" dirty="0">
                <a:cs typeface="Times New Roman" pitchFamily="18" charset="0"/>
              </a:rPr>
              <a:t>System Coverage</a:t>
            </a:r>
            <a:endParaRPr lang="en-US" sz="6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07" y="933450"/>
            <a:ext cx="9086850" cy="5924550"/>
          </a:xfrm>
          <a:prstGeom prst="rect">
            <a:avLst/>
          </a:prstGeom>
        </p:spPr>
      </p:pic>
      <p:sp>
        <p:nvSpPr>
          <p:cNvPr id="5" name="TextBox 3"/>
          <p:cNvSpPr txBox="1"/>
          <p:nvPr/>
        </p:nvSpPr>
        <p:spPr>
          <a:xfrm>
            <a:off x="6248400" y="1600200"/>
            <a:ext cx="2362200" cy="1029335"/>
          </a:xfrm>
          <a:prstGeom prst="rect">
            <a:avLst/>
          </a:prstGeom>
          <a:gradFill>
            <a:gsLst>
              <a:gs pos="0">
                <a:schemeClr val="bg2">
                  <a:lumMod val="25000"/>
                  <a:lumOff val="75000"/>
                </a:schemeClr>
              </a:gs>
              <a:gs pos="50000">
                <a:schemeClr val="tx2">
                  <a:lumMod val="90000"/>
                </a:schemeClr>
              </a:gs>
              <a:gs pos="100000">
                <a:schemeClr val="bg2">
                  <a:lumMod val="50000"/>
                  <a:lumOff val="50000"/>
                </a:schemeClr>
              </a:gs>
            </a:gsLst>
          </a:gradFill>
          <a:ln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7F6000"/>
                </a:solidFill>
                <a:effectLst/>
                <a:latin typeface="Perpetua" panose="02020502060401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Present Coverage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03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90600" y="2667000"/>
            <a:ext cx="6859787" cy="1371600"/>
          </a:xfrm>
        </p:spPr>
        <p:txBody>
          <a:bodyPr/>
          <a:lstStyle/>
          <a:p>
            <a:pPr algn="ctr"/>
            <a:r>
              <a:rPr lang="en-US" sz="4800" b="1" cap="small" dirty="0">
                <a:solidFill>
                  <a:prstClr val="white"/>
                </a:solidFill>
                <a:cs typeface="Times New Roman" pitchFamily="18" charset="0"/>
              </a:rPr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84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900" b="1" dirty="0">
                <a:solidFill>
                  <a:prstClr val="white"/>
                </a:solidFill>
              </a:rPr>
              <a:t>Ethernet Update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83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95400" y="437515"/>
            <a:ext cx="6861175" cy="137160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ym typeface="Calibri"/>
              </a:rPr>
              <a:t>Existing Network</a:t>
            </a:r>
            <a:endParaRPr lang="en-US" sz="5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752600" y="1834662"/>
            <a:ext cx="6248400" cy="45661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6656" y="2362200"/>
            <a:ext cx="3578662" cy="293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14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New LWIN </a:t>
            </a:r>
            <a:r>
              <a:rPr lang="en-US" sz="5400" b="1" dirty="0">
                <a:sym typeface="Calibri"/>
              </a:rPr>
              <a:t>Network</a:t>
            </a:r>
            <a:r>
              <a:rPr lang="en-US" sz="2800" dirty="0">
                <a:solidFill>
                  <a:srgbClr val="CC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>
                <a:solidFill>
                  <a:srgbClr val="CC99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1905000"/>
            <a:ext cx="8153399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94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LWIN Circuit Update </a:t>
            </a:r>
            <a:endParaRPr lang="en-US" b="1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/>
          </p:nvPr>
        </p:nvGraphicFramePr>
        <p:xfrm>
          <a:off x="114301" y="2057400"/>
          <a:ext cx="89154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37118354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324617065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4754021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1258986474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35103767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3232810186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355926954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1437599576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3023031"/>
                    </a:ext>
                  </a:extLst>
                </a:gridCol>
              </a:tblGrid>
              <a:tr h="381000">
                <a:tc gridSpan="9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 Black" panose="020B0A04020102020204" pitchFamily="34" charset="0"/>
                        </a:rPr>
                        <a:t>LWIN</a:t>
                      </a:r>
                      <a:r>
                        <a:rPr lang="en-US" sz="160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 Black" panose="020B0A04020102020204" pitchFamily="34" charset="0"/>
                        </a:rPr>
                        <a:t> Circuit Update</a:t>
                      </a:r>
                      <a:endParaRPr lang="en-US" sz="1600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987650"/>
                  </a:ext>
                </a:extLst>
              </a:tr>
              <a:tr h="445368">
                <a:tc>
                  <a:txBody>
                    <a:bodyPr/>
                    <a:lstStyle/>
                    <a:p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Circuits on Order</a:t>
                      </a:r>
                      <a:endParaRPr lang="en-US" sz="1200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Circuits</a:t>
                      </a:r>
                    </a:p>
                    <a:p>
                      <a:pPr algn="ctr"/>
                      <a:r>
                        <a:rPr lang="en-US" sz="1200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Delivered</a:t>
                      </a:r>
                      <a:endParaRPr lang="en-US" sz="1200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Curcuits</a:t>
                      </a:r>
                    </a:p>
                    <a:p>
                      <a:pPr algn="ctr"/>
                      <a:r>
                        <a:rPr lang="en-US" sz="1200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Pending Order</a:t>
                      </a:r>
                      <a:endParaRPr lang="en-US" sz="1200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Cradlepoint</a:t>
                      </a:r>
                      <a:r>
                        <a:rPr lang="en-US" sz="1100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Installed</a:t>
                      </a:r>
                      <a:endParaRPr lang="en-US" sz="1200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External</a:t>
                      </a:r>
                      <a:r>
                        <a:rPr lang="en-US" sz="1200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200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Antenna Installed</a:t>
                      </a:r>
                      <a:endParaRPr lang="en-US" sz="1200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</a:t>
                      </a:r>
                      <a:r>
                        <a:rPr lang="en-US" sz="1200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Curcuit</a:t>
                      </a:r>
                    </a:p>
                    <a:p>
                      <a:pPr algn="ctr"/>
                      <a:r>
                        <a:rPr lang="en-US" sz="1200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n-US" sz="1200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Sites cut over </a:t>
                      </a:r>
                      <a:endParaRPr lang="en-US" sz="1200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1919769"/>
                  </a:ext>
                </a:extLst>
              </a:tr>
              <a:tr h="350520">
                <a:tc rowSpan="4">
                  <a:txBody>
                    <a:bodyPr/>
                    <a:lstStyle/>
                    <a:p>
                      <a:r>
                        <a:rPr lang="en-US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Overview</a:t>
                      </a:r>
                      <a:endParaRPr lang="en-US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Hubs</a:t>
                      </a:r>
                      <a:endParaRPr lang="en-US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877616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en-US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Console</a:t>
                      </a:r>
                      <a:endParaRPr lang="en-US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810350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en-US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Tower</a:t>
                      </a:r>
                      <a:endParaRPr lang="en-US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129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378702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en-US" dirty="0">
                        <a:ln>
                          <a:noFill/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alpha val="54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r>
                        <a:rPr lang="en-US" b="1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b="1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148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</a:t>
                      </a:r>
                      <a:endParaRPr lang="en-US" dirty="0">
                        <a:ln>
                          <a:noFill/>
                        </a:ln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24093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5322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19400"/>
            <a:ext cx="6859787" cy="1371600"/>
          </a:xfrm>
        </p:spPr>
        <p:txBody>
          <a:bodyPr/>
          <a:lstStyle/>
          <a:p>
            <a:pPr algn="ctr"/>
            <a:r>
              <a:rPr lang="en-US" sz="5400" b="1" cap="small" dirty="0">
                <a:solidFill>
                  <a:prstClr val="white"/>
                </a:solidFill>
                <a:cs typeface="Times New Roman" pitchFamily="18" charset="0"/>
              </a:rPr>
              <a:t>Thank You!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34910"/>
      </p:ext>
    </p:extLst>
  </p:cSld>
  <p:clrMapOvr>
    <a:masterClrMapping/>
  </p:clrMapOvr>
</p:sld>
</file>

<file path=ppt/theme/theme1.xml><?xml version="1.0" encoding="utf-8"?>
<a:theme xmlns:a="http://schemas.openxmlformats.org/drawingml/2006/main" name="State of La P25 System July Report v5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ate of La P25 System July Report v5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4.xml><?xml version="1.0" encoding="utf-8"?>
<a:theme xmlns:a="http://schemas.openxmlformats.org/drawingml/2006/main" name="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7.xml><?xml version="1.0" encoding="utf-8"?>
<a:theme xmlns:a="http://schemas.openxmlformats.org/drawingml/2006/main" name="1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10.xml><?xml version="1.0" encoding="utf-8"?>
<a:theme xmlns:a="http://schemas.openxmlformats.org/drawingml/2006/main" name="2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13.xml><?xml version="1.0" encoding="utf-8"?>
<a:theme xmlns:a="http://schemas.openxmlformats.org/drawingml/2006/main" name="3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3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2_State of La P25 System July Report v5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4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17.xml><?xml version="1.0" encoding="utf-8"?>
<a:theme xmlns:a="http://schemas.openxmlformats.org/drawingml/2006/main" name="4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4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5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20.xml><?xml version="1.0" encoding="utf-8"?>
<a:theme xmlns:a="http://schemas.openxmlformats.org/drawingml/2006/main" name="5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5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6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23.xml><?xml version="1.0" encoding="utf-8"?>
<a:theme xmlns:a="http://schemas.openxmlformats.org/drawingml/2006/main" name="6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6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7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26.xml><?xml version="1.0" encoding="utf-8"?>
<a:theme xmlns:a="http://schemas.openxmlformats.org/drawingml/2006/main" name="7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7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Theme1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B05BDDF2-4CE4-4C1B-A72F-4D58A77FE0F9}" vid="{6E715E98-67CC-47E1-82B6-F70FFD8F9674}"/>
    </a:ext>
  </a:extLst>
</a:theme>
</file>

<file path=ppt/theme/theme2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39534</TotalTime>
  <Words>656</Words>
  <Application>Microsoft Office PowerPoint</Application>
  <PresentationFormat>On-screen Show (4:3)</PresentationFormat>
  <Paragraphs>351</Paragraphs>
  <Slides>29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28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68" baseType="lpstr">
      <vt:lpstr>Arial</vt:lpstr>
      <vt:lpstr>Arial Black</vt:lpstr>
      <vt:lpstr>Calibri</vt:lpstr>
      <vt:lpstr>Corbel</vt:lpstr>
      <vt:lpstr>Open Sans</vt:lpstr>
      <vt:lpstr>Perpetua</vt:lpstr>
      <vt:lpstr>Tahoma</vt:lpstr>
      <vt:lpstr>Times New Roman</vt:lpstr>
      <vt:lpstr>Wingdings</vt:lpstr>
      <vt:lpstr>State of La P25 System July Report v5</vt:lpstr>
      <vt:lpstr>1_State of La P25 System July Report v5</vt:lpstr>
      <vt:lpstr>Theme SP</vt:lpstr>
      <vt:lpstr>Beam</vt:lpstr>
      <vt:lpstr>Shimmer</vt:lpstr>
      <vt:lpstr>1_Theme SP</vt:lpstr>
      <vt:lpstr>1_Beam</vt:lpstr>
      <vt:lpstr>1_Shimmer</vt:lpstr>
      <vt:lpstr>2_Theme SP</vt:lpstr>
      <vt:lpstr>2_Beam</vt:lpstr>
      <vt:lpstr>2_Shimmer</vt:lpstr>
      <vt:lpstr>3_Theme SP</vt:lpstr>
      <vt:lpstr>3_Beam</vt:lpstr>
      <vt:lpstr>3_Shimmer</vt:lpstr>
      <vt:lpstr>2_State of La P25 System July Report v5</vt:lpstr>
      <vt:lpstr>4_Theme SP</vt:lpstr>
      <vt:lpstr>4_Beam</vt:lpstr>
      <vt:lpstr>4_Shimmer</vt:lpstr>
      <vt:lpstr>5_Theme SP</vt:lpstr>
      <vt:lpstr>5_Beam</vt:lpstr>
      <vt:lpstr>5_Shimmer</vt:lpstr>
      <vt:lpstr>6_Theme SP</vt:lpstr>
      <vt:lpstr>6_Beam</vt:lpstr>
      <vt:lpstr>6_Shimmer</vt:lpstr>
      <vt:lpstr>7_Theme SP</vt:lpstr>
      <vt:lpstr>7_Beam</vt:lpstr>
      <vt:lpstr>7_Shimmer</vt:lpstr>
      <vt:lpstr>Theme1</vt:lpstr>
      <vt:lpstr>Bitmap Image</vt:lpstr>
      <vt:lpstr>Worksheet</vt:lpstr>
      <vt:lpstr>L.W.I.N.</vt:lpstr>
      <vt:lpstr>Infrastructure Update</vt:lpstr>
      <vt:lpstr>SYSTEM SUMMARY</vt:lpstr>
      <vt:lpstr>PowerPoint Presentation</vt:lpstr>
      <vt:lpstr>Zone 2:  18 Sites in Full Operation</vt:lpstr>
      <vt:lpstr>Zone 3: 55 Sites in Full Operation</vt:lpstr>
      <vt:lpstr>Zone 4: 34 Sites in Full Operation</vt:lpstr>
      <vt:lpstr>Channel Summary</vt:lpstr>
      <vt:lpstr>System   Statistics</vt:lpstr>
      <vt:lpstr>PowerPoint Presentation</vt:lpstr>
      <vt:lpstr>PUSH TO TALK</vt:lpstr>
      <vt:lpstr>PUSH TO TALK PER DAY</vt:lpstr>
      <vt:lpstr> BUSIES</vt:lpstr>
      <vt:lpstr>Top Busy Sites</vt:lpstr>
      <vt:lpstr>PowerPoint Presentation</vt:lpstr>
      <vt:lpstr>PowerPoint Presentation</vt:lpstr>
      <vt:lpstr>PowerPoint Presentation</vt:lpstr>
      <vt:lpstr>SYSTEM STATISTICS</vt:lpstr>
      <vt:lpstr>Subscriber Statistics</vt:lpstr>
      <vt:lpstr>Agencies Added Last 4 Months</vt:lpstr>
      <vt:lpstr>SUPER BOWL 2025</vt:lpstr>
      <vt:lpstr>System Coverage</vt:lpstr>
      <vt:lpstr>PowerPoint Presentation</vt:lpstr>
      <vt:lpstr>Questions?</vt:lpstr>
      <vt:lpstr>Ethernet Update</vt:lpstr>
      <vt:lpstr>Existing Network</vt:lpstr>
      <vt:lpstr> New LWIN Network </vt:lpstr>
      <vt:lpstr>LWIN Circuit Update 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LWIN</dc:title>
  <dc:creator>sarah</dc:creator>
  <cp:lastModifiedBy>Ravi Penumarthi</cp:lastModifiedBy>
  <cp:revision>780</cp:revision>
  <cp:lastPrinted>2025-02-17T15:27:01Z</cp:lastPrinted>
  <dcterms:created xsi:type="dcterms:W3CDTF">2020-06-23T14:44:16Z</dcterms:created>
  <dcterms:modified xsi:type="dcterms:W3CDTF">2025-02-19T14:35:22Z</dcterms:modified>
  <cp:contentStatus/>
</cp:coreProperties>
</file>