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5.xml" ContentType="application/vnd.openxmlformats-officedocument.presentationml.slide+xml"/>
  <Override PartName="/ppt/presentation.xml" ContentType="application/vnd.openxmlformats-officedocument.presentationml.presentation.main+xml"/>
  <Override PartName="/ppt/slides/slide4.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4.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ppt/tags/tag1.xml" ContentType="application/vnd.openxmlformats-officedocument.presentationml.tag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9"/>
  </p:notesMasterIdLst>
  <p:handoutMasterIdLst>
    <p:handoutMasterId r:id="rId10"/>
  </p:handoutMasterIdLst>
  <p:sldIdLst>
    <p:sldId id="370" r:id="rId4"/>
    <p:sldId id="371" r:id="rId5"/>
    <p:sldId id="374" r:id="rId6"/>
    <p:sldId id="375" r:id="rId7"/>
    <p:sldId id="376" r:id="rId8"/>
  </p:sldIdLst>
  <p:sldSz cx="9144000" cy="6858000" type="screen4x3"/>
  <p:notesSz cx="7315200" cy="9601200"/>
  <p:custDataLst>
    <p:tags r:id="rId11"/>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ulton, John" initials="FJ" lastIdx="6" clrIdx="0">
    <p:extLst>
      <p:ext uri="{19B8F6BF-5375-455C-9EA6-DF929625EA0E}">
        <p15:presenceInfo xmlns:p15="http://schemas.microsoft.com/office/powerpoint/2012/main" userId="S-1-5-21-3586473188-2236239214-4124789332-18984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A2C6DE"/>
    <a:srgbClr val="003366"/>
    <a:srgbClr val="FF3300"/>
    <a:srgbClr val="CCECFF"/>
    <a:srgbClr val="E7F6FF"/>
    <a:srgbClr val="E1F4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83" autoAdjust="0"/>
    <p:restoredTop sz="70178" autoAdjust="0"/>
  </p:normalViewPr>
  <p:slideViewPr>
    <p:cSldViewPr>
      <p:cViewPr>
        <p:scale>
          <a:sx n="100" d="100"/>
          <a:sy n="100" d="100"/>
        </p:scale>
        <p:origin x="474" y="-30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70" d="100"/>
        <a:sy n="70" d="100"/>
      </p:scale>
      <p:origin x="0" y="0"/>
    </p:cViewPr>
  </p:sorterViewPr>
  <p:notesViewPr>
    <p:cSldViewPr>
      <p:cViewPr varScale="1">
        <p:scale>
          <a:sx n="61" d="100"/>
          <a:sy n="61" d="100"/>
        </p:scale>
        <p:origin x="2484" y="6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commentAuthors" Target="commentAuthors.xml"/><Relationship Id="rId17" Type="http://schemas.openxmlformats.org/officeDocument/2006/relationships/customXml" Target="../customXml/item3.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gs" Target="tags/tag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wrap="square" lIns="96661" tIns="48331" rIns="96661" bIns="48331" numCol="1" anchor="t" anchorCtr="0" compatLnSpc="1">
            <a:prstTxWarp prst="textNoShape">
              <a:avLst/>
            </a:prstTxWarp>
          </a:bodyPr>
          <a:lstStyle>
            <a:lvl1pPr eaLnBrk="1" hangingPunct="1">
              <a:defRPr sz="1300">
                <a:latin typeface="Calibri" panose="020F0502020204030204" pitchFamily="34" charset="0"/>
                <a:cs typeface="Arial" panose="020B0604020202020204" pitchFamily="34" charset="0"/>
              </a:defRPr>
            </a:lvl1pPr>
          </a:lstStyle>
          <a:p>
            <a:pPr>
              <a:defRPr/>
            </a:pPr>
            <a:endParaRPr lang="en-US" altLang="en-US"/>
          </a:p>
        </p:txBody>
      </p:sp>
      <p:sp>
        <p:nvSpPr>
          <p:cNvPr id="3" name="Date Placeholder 2"/>
          <p:cNvSpPr>
            <a:spLocks noGrp="1"/>
          </p:cNvSpPr>
          <p:nvPr>
            <p:ph type="dt" sz="quarter" idx="1"/>
          </p:nvPr>
        </p:nvSpPr>
        <p:spPr>
          <a:xfrm>
            <a:off x="4143587" y="0"/>
            <a:ext cx="3169920" cy="480060"/>
          </a:xfrm>
          <a:prstGeom prst="rect">
            <a:avLst/>
          </a:prstGeom>
        </p:spPr>
        <p:txBody>
          <a:bodyPr vert="horz" wrap="square" lIns="96661" tIns="48331" rIns="96661" bIns="48331" numCol="1" anchor="t" anchorCtr="0" compatLnSpc="1">
            <a:prstTxWarp prst="textNoShape">
              <a:avLst/>
            </a:prstTxWarp>
          </a:bodyPr>
          <a:lstStyle>
            <a:lvl1pPr algn="r" eaLnBrk="1" hangingPunct="1">
              <a:defRPr sz="1300">
                <a:latin typeface="Calibri" panose="020F0502020204030204" pitchFamily="34" charset="0"/>
                <a:cs typeface="Arial" panose="020B0604020202020204" pitchFamily="34" charset="0"/>
              </a:defRPr>
            </a:lvl1pPr>
          </a:lstStyle>
          <a:p>
            <a:pPr>
              <a:defRPr/>
            </a:pPr>
            <a:fld id="{08CFCFA2-FC7E-45B8-BE98-8A328FEAC408}" type="datetimeFigureOut">
              <a:rPr lang="en-US" altLang="en-US"/>
              <a:pPr>
                <a:defRPr/>
              </a:pPr>
              <a:t>3/29/2018</a:t>
            </a:fld>
            <a:endParaRPr lang="en-US" altLang="en-US"/>
          </a:p>
        </p:txBody>
      </p:sp>
      <p:sp>
        <p:nvSpPr>
          <p:cNvPr id="4" name="Footer Placeholder 3"/>
          <p:cNvSpPr>
            <a:spLocks noGrp="1"/>
          </p:cNvSpPr>
          <p:nvPr>
            <p:ph type="ftr" sz="quarter" idx="2"/>
          </p:nvPr>
        </p:nvSpPr>
        <p:spPr>
          <a:xfrm>
            <a:off x="0" y="9119474"/>
            <a:ext cx="3169920" cy="480060"/>
          </a:xfrm>
          <a:prstGeom prst="rect">
            <a:avLst/>
          </a:prstGeom>
        </p:spPr>
        <p:txBody>
          <a:bodyPr vert="horz" wrap="square" lIns="96661" tIns="48331" rIns="96661" bIns="48331" numCol="1" anchor="b" anchorCtr="0" compatLnSpc="1">
            <a:prstTxWarp prst="textNoShape">
              <a:avLst/>
            </a:prstTxWarp>
          </a:bodyPr>
          <a:lstStyle>
            <a:lvl1pPr eaLnBrk="1" hangingPunct="1">
              <a:defRPr sz="1300">
                <a:latin typeface="Calibri" panose="020F0502020204030204" pitchFamily="34" charset="0"/>
                <a:cs typeface="Arial" panose="020B0604020202020204" pitchFamily="34" charset="0"/>
              </a:defRPr>
            </a:lvl1pPr>
          </a:lstStyle>
          <a:p>
            <a:pPr>
              <a:defRPr/>
            </a:pPr>
            <a:endParaRPr lang="en-US" alt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wrap="square" lIns="96661" tIns="48331" rIns="96661" bIns="48331" numCol="1" anchor="b" anchorCtr="0" compatLnSpc="1">
            <a:prstTxWarp prst="textNoShape">
              <a:avLst/>
            </a:prstTxWarp>
          </a:bodyPr>
          <a:lstStyle>
            <a:lvl1pPr algn="r" eaLnBrk="1" hangingPunct="1">
              <a:defRPr sz="1300">
                <a:latin typeface="Calibri" pitchFamily="34" charset="0"/>
              </a:defRPr>
            </a:lvl1pPr>
          </a:lstStyle>
          <a:p>
            <a:fld id="{4668BEDF-C589-49F0-9646-C93D9C1AF993}" type="slidenum">
              <a:rPr lang="en-US" altLang="en-US"/>
              <a:pPr/>
              <a:t>‹#›</a:t>
            </a:fld>
            <a:endParaRPr lang="en-US" altLang="en-US"/>
          </a:p>
        </p:txBody>
      </p:sp>
    </p:spTree>
    <p:extLst>
      <p:ext uri="{BB962C8B-B14F-4D97-AF65-F5344CB8AC3E}">
        <p14:creationId xmlns:p14="http://schemas.microsoft.com/office/powerpoint/2010/main" val="2468465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wrap="square" lIns="96661" tIns="48331" rIns="96661" bIns="48331" numCol="1" anchor="t" anchorCtr="0" compatLnSpc="1">
            <a:prstTxWarp prst="textNoShape">
              <a:avLst/>
            </a:prstTxWarp>
          </a:bodyPr>
          <a:lstStyle>
            <a:lvl1pPr eaLnBrk="1" hangingPunct="1">
              <a:defRPr sz="1300">
                <a:latin typeface="Calibri" panose="020F0502020204030204" pitchFamily="34" charset="0"/>
                <a:cs typeface="Arial" panose="020B0604020202020204" pitchFamily="34" charset="0"/>
              </a:defRPr>
            </a:lvl1pPr>
          </a:lstStyle>
          <a:p>
            <a:pPr>
              <a:defRPr/>
            </a:pPr>
            <a:endParaRPr lang="en-GB" altLang="en-US"/>
          </a:p>
        </p:txBody>
      </p:sp>
      <p:sp>
        <p:nvSpPr>
          <p:cNvPr id="3" name="Date Placeholder 2"/>
          <p:cNvSpPr>
            <a:spLocks noGrp="1"/>
          </p:cNvSpPr>
          <p:nvPr>
            <p:ph type="dt" idx="1"/>
          </p:nvPr>
        </p:nvSpPr>
        <p:spPr>
          <a:xfrm>
            <a:off x="4143587" y="0"/>
            <a:ext cx="3169920" cy="480060"/>
          </a:xfrm>
          <a:prstGeom prst="rect">
            <a:avLst/>
          </a:prstGeom>
        </p:spPr>
        <p:txBody>
          <a:bodyPr vert="horz" wrap="square" lIns="96661" tIns="48331" rIns="96661" bIns="48331" numCol="1" anchor="t" anchorCtr="0" compatLnSpc="1">
            <a:prstTxWarp prst="textNoShape">
              <a:avLst/>
            </a:prstTxWarp>
          </a:bodyPr>
          <a:lstStyle>
            <a:lvl1pPr algn="r" eaLnBrk="1" hangingPunct="1">
              <a:defRPr sz="1300">
                <a:latin typeface="Calibri" panose="020F0502020204030204" pitchFamily="34" charset="0"/>
                <a:cs typeface="Arial" panose="020B0604020202020204" pitchFamily="34" charset="0"/>
              </a:defRPr>
            </a:lvl1pPr>
          </a:lstStyle>
          <a:p>
            <a:pPr>
              <a:defRPr/>
            </a:pPr>
            <a:fld id="{00CD84D7-DE6A-41E2-8AD2-7DDFB9CD6A10}" type="datetimeFigureOut">
              <a:rPr lang="en-GB" altLang="en-US"/>
              <a:pPr>
                <a:defRPr/>
              </a:pPr>
              <a:t>29/03/2018</a:t>
            </a:fld>
            <a:endParaRPr lang="en-GB" alt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GB" noProof="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119474"/>
            <a:ext cx="3169920" cy="480060"/>
          </a:xfrm>
          <a:prstGeom prst="rect">
            <a:avLst/>
          </a:prstGeom>
        </p:spPr>
        <p:txBody>
          <a:bodyPr vert="horz" wrap="square" lIns="96661" tIns="48331" rIns="96661" bIns="48331" numCol="1" anchor="b" anchorCtr="0" compatLnSpc="1">
            <a:prstTxWarp prst="textNoShape">
              <a:avLst/>
            </a:prstTxWarp>
          </a:bodyPr>
          <a:lstStyle>
            <a:lvl1pPr eaLnBrk="1" hangingPunct="1">
              <a:defRPr sz="1300">
                <a:latin typeface="Calibri" panose="020F0502020204030204" pitchFamily="34" charset="0"/>
                <a:cs typeface="Arial" panose="020B0604020202020204" pitchFamily="34" charset="0"/>
              </a:defRPr>
            </a:lvl1pPr>
          </a:lstStyle>
          <a:p>
            <a:pPr>
              <a:defRPr/>
            </a:pPr>
            <a:endParaRPr lang="en-GB" alt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wrap="square" lIns="96661" tIns="48331" rIns="96661" bIns="48331" numCol="1" anchor="b" anchorCtr="0" compatLnSpc="1">
            <a:prstTxWarp prst="textNoShape">
              <a:avLst/>
            </a:prstTxWarp>
          </a:bodyPr>
          <a:lstStyle>
            <a:lvl1pPr algn="r" eaLnBrk="1" hangingPunct="1">
              <a:defRPr sz="1300">
                <a:latin typeface="Calibri" pitchFamily="34" charset="0"/>
              </a:defRPr>
            </a:lvl1pPr>
          </a:lstStyle>
          <a:p>
            <a:fld id="{70A13412-A57F-4598-8C29-A3EFCE9CB968}" type="slidenum">
              <a:rPr lang="en-GB" altLang="en-US"/>
              <a:pPr/>
              <a:t>‹#›</a:t>
            </a:fld>
            <a:endParaRPr lang="en-GB" altLang="en-US"/>
          </a:p>
        </p:txBody>
      </p:sp>
    </p:spTree>
    <p:extLst>
      <p:ext uri="{BB962C8B-B14F-4D97-AF65-F5344CB8AC3E}">
        <p14:creationId xmlns:p14="http://schemas.microsoft.com/office/powerpoint/2010/main" val="21432163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A13412-A57F-4598-8C29-A3EFCE9CB968}" type="slidenum">
              <a:rPr lang="en-GB" altLang="en-US" smtClean="0"/>
              <a:pPr/>
              <a:t>1</a:t>
            </a:fld>
            <a:endParaRPr lang="en-GB" altLang="en-US"/>
          </a:p>
        </p:txBody>
      </p:sp>
    </p:spTree>
    <p:extLst>
      <p:ext uri="{BB962C8B-B14F-4D97-AF65-F5344CB8AC3E}">
        <p14:creationId xmlns:p14="http://schemas.microsoft.com/office/powerpoint/2010/main" val="1017334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A13412-A57F-4598-8C29-A3EFCE9CB968}" type="slidenum">
              <a:rPr lang="en-GB" altLang="en-US" smtClean="0"/>
              <a:pPr/>
              <a:t>2</a:t>
            </a:fld>
            <a:endParaRPr lang="en-GB" altLang="en-US"/>
          </a:p>
        </p:txBody>
      </p:sp>
    </p:spTree>
    <p:extLst>
      <p:ext uri="{BB962C8B-B14F-4D97-AF65-F5344CB8AC3E}">
        <p14:creationId xmlns:p14="http://schemas.microsoft.com/office/powerpoint/2010/main" val="2342100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7772400" cy="1470025"/>
          </a:xfrm>
        </p:spPr>
        <p:txBody>
          <a:bodyPr>
            <a:normAutofit/>
          </a:bodyPr>
          <a:lstStyle>
            <a:lvl1pPr>
              <a:defRPr sz="4800">
                <a:latin typeface="+mn-lt"/>
              </a:defRPr>
            </a:lvl1pPr>
          </a:lstStyle>
          <a:p>
            <a:r>
              <a:rPr lang="en-US" dirty="0"/>
              <a:t>Click to edit Master title style</a:t>
            </a:r>
          </a:p>
        </p:txBody>
      </p:sp>
      <p:sp>
        <p:nvSpPr>
          <p:cNvPr id="3" name="Subtitle 2"/>
          <p:cNvSpPr>
            <a:spLocks noGrp="1"/>
          </p:cNvSpPr>
          <p:nvPr>
            <p:ph type="subTitle" idx="1"/>
          </p:nvPr>
        </p:nvSpPr>
        <p:spPr>
          <a:xfrm>
            <a:off x="1371600" y="3584575"/>
            <a:ext cx="6400800" cy="1752600"/>
          </a:xfrm>
        </p:spPr>
        <p:txBody>
          <a:bodyPr>
            <a:normAutofit/>
          </a:bodyPr>
          <a:lstStyle>
            <a:lvl1pPr marL="0" indent="0" algn="ctr">
              <a:buNone/>
              <a:defRPr sz="3200">
                <a:solidFill>
                  <a:srgbClr val="6D6E70"/>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87A8E8C5-8AFF-427D-97F6-77D94FF3DD49}" type="datetimeFigureOut">
              <a:rPr lang="en-US" altLang="en-US"/>
              <a:pPr>
                <a:defRPr/>
              </a:pPr>
              <a:t>3/29/2018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fld id="{178FDF52-AAB4-48B3-BDE1-0E4E87F11FCB}"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latin typeface="+mn-lt"/>
              </a:defRPr>
            </a:lvl1pPr>
          </a:lstStyle>
          <a:p>
            <a:r>
              <a:rPr lang="en-US"/>
              <a:t>Click to edit Master title style</a:t>
            </a:r>
          </a:p>
        </p:txBody>
      </p:sp>
      <p:sp>
        <p:nvSpPr>
          <p:cNvPr id="3" name="Vertical Text Placeholder 2"/>
          <p:cNvSpPr>
            <a:spLocks noGrp="1"/>
          </p:cNvSpPr>
          <p:nvPr>
            <p:ph type="body" orient="vert" idx="1"/>
          </p:nvPr>
        </p:nvSpPr>
        <p:spPr/>
        <p:txBody>
          <a:bodyPr vert="eaVert">
            <a:normAutofit/>
          </a:bodyPr>
          <a:lstStyle>
            <a:lvl1pPr>
              <a:defRPr sz="3600">
                <a:latin typeface="+mn-lt"/>
              </a:defRPr>
            </a:lvl1pPr>
            <a:lvl2pPr>
              <a:defRPr sz="3200">
                <a:latin typeface="+mn-lt"/>
              </a:defRPr>
            </a:lvl2pPr>
            <a:lvl3pPr>
              <a:defRPr sz="2800">
                <a:latin typeface="+mn-lt"/>
              </a:defRPr>
            </a:lvl3pPr>
            <a:lvl4pPr>
              <a:defRPr sz="2400">
                <a:latin typeface="+mn-lt"/>
              </a:defRPr>
            </a:lvl4pPr>
            <a:lvl5pPr>
              <a:defRPr sz="2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AA3994-078E-414A-90FC-1F1C9796D7F8}" type="datetimeFigureOut">
              <a:rPr lang="en-US" altLang="en-US"/>
              <a:pPr>
                <a:defRPr/>
              </a:pPr>
              <a:t>3/29/2018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fld id="{6BB40F87-CACB-48E5-A6AF-766678152D8C}"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90600"/>
            <a:ext cx="2057400" cy="5135563"/>
          </a:xfrm>
        </p:spPr>
        <p:txBody>
          <a:bodyPr vert="eaVert">
            <a:normAutofit/>
          </a:bodyPr>
          <a:lstStyle>
            <a:lvl1pPr>
              <a:defRPr sz="4400">
                <a:latin typeface="+mn-lt"/>
              </a:defRPr>
            </a:lvl1pPr>
          </a:lstStyle>
          <a:p>
            <a:r>
              <a:rPr lang="en-US" dirty="0"/>
              <a:t>Click to edit Master title style</a:t>
            </a:r>
          </a:p>
        </p:txBody>
      </p:sp>
      <p:sp>
        <p:nvSpPr>
          <p:cNvPr id="3" name="Vertical Text Placeholder 2"/>
          <p:cNvSpPr>
            <a:spLocks noGrp="1"/>
          </p:cNvSpPr>
          <p:nvPr>
            <p:ph type="body" orient="vert" idx="1"/>
          </p:nvPr>
        </p:nvSpPr>
        <p:spPr>
          <a:xfrm>
            <a:off x="457200" y="990600"/>
            <a:ext cx="6019800" cy="5135563"/>
          </a:xfrm>
        </p:spPr>
        <p:txBody>
          <a:bodyPr vert="eaVert">
            <a:normAutofit/>
          </a:bodyPr>
          <a:lstStyle>
            <a:lvl1pPr>
              <a:defRPr sz="3600">
                <a:latin typeface="+mn-lt"/>
              </a:defRPr>
            </a:lvl1pPr>
            <a:lvl2pPr>
              <a:defRPr sz="3200">
                <a:latin typeface="+mn-lt"/>
              </a:defRPr>
            </a:lvl2pPr>
            <a:lvl3pPr>
              <a:defRPr sz="2800">
                <a:latin typeface="+mn-lt"/>
              </a:defRPr>
            </a:lvl3pPr>
            <a:lvl4pPr>
              <a:defRPr sz="2400">
                <a:latin typeface="+mn-lt"/>
              </a:defRPr>
            </a:lvl4pPr>
            <a:lvl5pPr>
              <a:defRPr sz="240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B59C84F9-4968-41DC-A605-589488D5BB9F}" type="datetimeFigureOut">
              <a:rPr lang="en-US" altLang="en-US"/>
              <a:pPr>
                <a:defRPr/>
              </a:pPr>
              <a:t>3/29/2018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fld id="{6238079A-6565-48DA-8DEB-ADCD8CB733EB}" type="slidenum">
              <a:rPr lang="en-US" altLang="en-US"/>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cxnSp>
        <p:nvCxnSpPr>
          <p:cNvPr id="5" name="Straight Connector 6"/>
          <p:cNvCxnSpPr/>
          <p:nvPr userDrawn="1"/>
        </p:nvCxnSpPr>
        <p:spPr>
          <a:xfrm flipH="1">
            <a:off x="457200" y="5883275"/>
            <a:ext cx="8229600" cy="0"/>
          </a:xfrm>
          <a:prstGeom prst="line">
            <a:avLst/>
          </a:prstGeom>
          <a:ln>
            <a:solidFill>
              <a:schemeClr val="bg1">
                <a:lumMod val="65000"/>
              </a:schemeClr>
            </a:solidFill>
          </a:ln>
        </p:spPr>
        <p:style>
          <a:lnRef idx="1">
            <a:schemeClr val="dk1"/>
          </a:lnRef>
          <a:fillRef idx="0">
            <a:schemeClr val="dk1"/>
          </a:fillRef>
          <a:effectRef idx="0">
            <a:schemeClr val="dk1"/>
          </a:effectRef>
          <a:fontRef idx="minor">
            <a:schemeClr val="tx1"/>
          </a:fontRef>
        </p:style>
      </p:cxnSp>
      <p:pic>
        <p:nvPicPr>
          <p:cNvPr id="6" name="Picture 9" descr="ARC_Logo_Bttn_HorizStkd_RGB.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3837" y="5911850"/>
            <a:ext cx="19002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1"/>
            <a:ext cx="8229600" cy="4114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2"/>
          <p:cNvSpPr>
            <a:spLocks noGrp="1"/>
          </p:cNvSpPr>
          <p:nvPr>
            <p:ph type="body" sz="quarter" idx="11"/>
          </p:nvPr>
        </p:nvSpPr>
        <p:spPr>
          <a:xfrm>
            <a:off x="2502268" y="6202338"/>
            <a:ext cx="4231508" cy="326406"/>
          </a:xfrm>
        </p:spPr>
        <p:txBody>
          <a:bodyPr>
            <a:normAutofit/>
          </a:bodyPr>
          <a:lstStyle>
            <a:lvl1pPr marL="0" indent="0" algn="ctr">
              <a:buNone/>
              <a:defRPr sz="825"/>
            </a:lvl1pPr>
          </a:lstStyle>
          <a:p>
            <a:pPr lvl="0"/>
            <a:endParaRPr lang="en-US" dirty="0"/>
          </a:p>
        </p:txBody>
      </p:sp>
      <p:sp>
        <p:nvSpPr>
          <p:cNvPr id="7" name="Slide Number Placeholder 5"/>
          <p:cNvSpPr>
            <a:spLocks noGrp="1"/>
          </p:cNvSpPr>
          <p:nvPr>
            <p:ph type="sldNum" sz="quarter" idx="12"/>
          </p:nvPr>
        </p:nvSpPr>
        <p:spPr>
          <a:xfrm>
            <a:off x="8167687" y="6238875"/>
            <a:ext cx="614363" cy="184150"/>
          </a:xfrm>
          <a:prstGeom prst="rect">
            <a:avLst/>
          </a:prstGeom>
        </p:spPr>
        <p:txBody>
          <a:bodyPr vert="horz" wrap="square" lIns="91440" tIns="45720" rIns="91440" bIns="45720" numCol="1" anchor="t" anchorCtr="0" compatLnSpc="1">
            <a:prstTxWarp prst="textNoShape">
              <a:avLst/>
            </a:prstTxWarp>
          </a:bodyPr>
          <a:lstStyle>
            <a:lvl1pPr algn="r" defTabSz="342900" eaLnBrk="1" hangingPunct="1">
              <a:defRPr sz="750">
                <a:solidFill>
                  <a:srgbClr val="6D6E70"/>
                </a:solidFill>
                <a:latin typeface="Arial" panose="020B0604020202020204" pitchFamily="34" charset="0"/>
                <a:ea typeface="MS PGothic" panose="020B0600070205080204" pitchFamily="34" charset="-128"/>
              </a:defRPr>
            </a:lvl1pPr>
          </a:lstStyle>
          <a:p>
            <a:pPr>
              <a:defRPr/>
            </a:pPr>
            <a:fld id="{EBD28EEA-0323-4EFA-B706-5FAADA538E6E}" type="slidenum">
              <a:rPr lang="en-US" altLang="en-US">
                <a:cs typeface="Arial" panose="020B0604020202020204" pitchFamily="34" charset="0"/>
              </a:rPr>
              <a:pPr>
                <a:defRPr/>
              </a:pPr>
              <a:t>‹#›</a:t>
            </a:fld>
            <a:endParaRPr lang="en-US" altLang="en-US">
              <a:cs typeface="Arial" panose="020B0604020202020204" pitchFamily="34" charset="0"/>
            </a:endParaRPr>
          </a:p>
        </p:txBody>
      </p:sp>
    </p:spTree>
    <p:extLst>
      <p:ext uri="{BB962C8B-B14F-4D97-AF65-F5344CB8AC3E}">
        <p14:creationId xmlns:p14="http://schemas.microsoft.com/office/powerpoint/2010/main" val="3286824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cxnSp>
        <p:nvCxnSpPr>
          <p:cNvPr id="5" name="Straight Connector 6"/>
          <p:cNvCxnSpPr/>
          <p:nvPr userDrawn="1"/>
        </p:nvCxnSpPr>
        <p:spPr>
          <a:xfrm flipH="1">
            <a:off x="457200" y="5883275"/>
            <a:ext cx="8229600" cy="0"/>
          </a:xfrm>
          <a:prstGeom prst="line">
            <a:avLst/>
          </a:prstGeom>
          <a:ln>
            <a:solidFill>
              <a:schemeClr val="bg1">
                <a:lumMod val="65000"/>
              </a:schemeClr>
            </a:solidFill>
          </a:ln>
        </p:spPr>
        <p:style>
          <a:lnRef idx="1">
            <a:schemeClr val="dk1"/>
          </a:lnRef>
          <a:fillRef idx="0">
            <a:schemeClr val="dk1"/>
          </a:fillRef>
          <a:effectRef idx="0">
            <a:schemeClr val="dk1"/>
          </a:effectRef>
          <a:fontRef idx="minor">
            <a:schemeClr val="tx1"/>
          </a:fontRef>
        </p:style>
      </p:cxnSp>
      <p:pic>
        <p:nvPicPr>
          <p:cNvPr id="6" name="Picture 9" descr="ARC_Logo_Bttn_HorizStkd_RGB.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3837" y="5911850"/>
            <a:ext cx="19002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1"/>
            <a:ext cx="8229600" cy="4114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2"/>
          <p:cNvSpPr>
            <a:spLocks noGrp="1"/>
          </p:cNvSpPr>
          <p:nvPr>
            <p:ph type="body" sz="quarter" idx="11"/>
          </p:nvPr>
        </p:nvSpPr>
        <p:spPr>
          <a:xfrm>
            <a:off x="2502268" y="6202338"/>
            <a:ext cx="4231508" cy="326406"/>
          </a:xfrm>
        </p:spPr>
        <p:txBody>
          <a:bodyPr>
            <a:normAutofit/>
          </a:bodyPr>
          <a:lstStyle>
            <a:lvl1pPr marL="0" indent="0" algn="ctr">
              <a:buNone/>
              <a:defRPr sz="825"/>
            </a:lvl1pPr>
          </a:lstStyle>
          <a:p>
            <a:pPr lvl="0"/>
            <a:endParaRPr lang="en-US" dirty="0"/>
          </a:p>
        </p:txBody>
      </p:sp>
      <p:sp>
        <p:nvSpPr>
          <p:cNvPr id="7" name="Slide Number Placeholder 5"/>
          <p:cNvSpPr>
            <a:spLocks noGrp="1"/>
          </p:cNvSpPr>
          <p:nvPr>
            <p:ph type="sldNum" sz="quarter" idx="12"/>
          </p:nvPr>
        </p:nvSpPr>
        <p:spPr>
          <a:xfrm>
            <a:off x="8167687" y="6238875"/>
            <a:ext cx="614363" cy="184150"/>
          </a:xfrm>
          <a:prstGeom prst="rect">
            <a:avLst/>
          </a:prstGeom>
        </p:spPr>
        <p:txBody>
          <a:bodyPr vert="horz" wrap="square" lIns="91440" tIns="45720" rIns="91440" bIns="45720" numCol="1" anchor="t" anchorCtr="0" compatLnSpc="1">
            <a:prstTxWarp prst="textNoShape">
              <a:avLst/>
            </a:prstTxWarp>
          </a:bodyPr>
          <a:lstStyle>
            <a:lvl1pPr algn="r" defTabSz="342900" eaLnBrk="1" hangingPunct="1">
              <a:defRPr sz="750">
                <a:solidFill>
                  <a:srgbClr val="6D6E70"/>
                </a:solidFill>
                <a:latin typeface="Arial" panose="020B0604020202020204" pitchFamily="34" charset="0"/>
                <a:ea typeface="MS PGothic" panose="020B0600070205080204" pitchFamily="34" charset="-128"/>
              </a:defRPr>
            </a:lvl1pPr>
          </a:lstStyle>
          <a:p>
            <a:pPr>
              <a:defRPr/>
            </a:pPr>
            <a:fld id="{EBD28EEA-0323-4EFA-B706-5FAADA538E6E}" type="slidenum">
              <a:rPr lang="en-US" altLang="en-US">
                <a:cs typeface="Arial" panose="020B0604020202020204" pitchFamily="34" charset="0"/>
              </a:rPr>
              <a:pPr>
                <a:defRPr/>
              </a:pPr>
              <a:t>‹#›</a:t>
            </a:fld>
            <a:endParaRPr lang="en-US" altLang="en-US">
              <a:cs typeface="Arial" panose="020B0604020202020204" pitchFamily="34" charset="0"/>
            </a:endParaRPr>
          </a:p>
        </p:txBody>
      </p:sp>
    </p:spTree>
    <p:extLst>
      <p:ext uri="{BB962C8B-B14F-4D97-AF65-F5344CB8AC3E}">
        <p14:creationId xmlns:p14="http://schemas.microsoft.com/office/powerpoint/2010/main" val="25062636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cxnSp>
        <p:nvCxnSpPr>
          <p:cNvPr id="5" name="Straight Connector 6"/>
          <p:cNvCxnSpPr/>
          <p:nvPr userDrawn="1"/>
        </p:nvCxnSpPr>
        <p:spPr>
          <a:xfrm flipH="1">
            <a:off x="457200" y="5883275"/>
            <a:ext cx="8229600" cy="0"/>
          </a:xfrm>
          <a:prstGeom prst="line">
            <a:avLst/>
          </a:prstGeom>
          <a:ln>
            <a:solidFill>
              <a:schemeClr val="bg1">
                <a:lumMod val="65000"/>
              </a:schemeClr>
            </a:solidFill>
          </a:ln>
        </p:spPr>
        <p:style>
          <a:lnRef idx="1">
            <a:schemeClr val="dk1"/>
          </a:lnRef>
          <a:fillRef idx="0">
            <a:schemeClr val="dk1"/>
          </a:fillRef>
          <a:effectRef idx="0">
            <a:schemeClr val="dk1"/>
          </a:effectRef>
          <a:fontRef idx="minor">
            <a:schemeClr val="tx1"/>
          </a:fontRef>
        </p:style>
      </p:cxnSp>
      <p:pic>
        <p:nvPicPr>
          <p:cNvPr id="6" name="Picture 9" descr="ARC_Logo_Bttn_HorizStkd_RGB.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3837" y="5911850"/>
            <a:ext cx="19002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1"/>
            <a:ext cx="8229600" cy="4114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2"/>
          <p:cNvSpPr>
            <a:spLocks noGrp="1"/>
          </p:cNvSpPr>
          <p:nvPr>
            <p:ph type="body" sz="quarter" idx="11"/>
          </p:nvPr>
        </p:nvSpPr>
        <p:spPr>
          <a:xfrm>
            <a:off x="2502268" y="6202338"/>
            <a:ext cx="4231508" cy="326406"/>
          </a:xfrm>
        </p:spPr>
        <p:txBody>
          <a:bodyPr>
            <a:normAutofit/>
          </a:bodyPr>
          <a:lstStyle>
            <a:lvl1pPr marL="0" indent="0" algn="ctr">
              <a:buNone/>
              <a:defRPr sz="825"/>
            </a:lvl1pPr>
          </a:lstStyle>
          <a:p>
            <a:pPr lvl="0"/>
            <a:endParaRPr lang="en-US" dirty="0"/>
          </a:p>
        </p:txBody>
      </p:sp>
      <p:sp>
        <p:nvSpPr>
          <p:cNvPr id="7" name="Slide Number Placeholder 5"/>
          <p:cNvSpPr>
            <a:spLocks noGrp="1"/>
          </p:cNvSpPr>
          <p:nvPr>
            <p:ph type="sldNum" sz="quarter" idx="12"/>
          </p:nvPr>
        </p:nvSpPr>
        <p:spPr>
          <a:xfrm>
            <a:off x="8167687" y="6238875"/>
            <a:ext cx="614363" cy="184150"/>
          </a:xfrm>
          <a:prstGeom prst="rect">
            <a:avLst/>
          </a:prstGeom>
        </p:spPr>
        <p:txBody>
          <a:bodyPr vert="horz" wrap="square" lIns="91440" tIns="45720" rIns="91440" bIns="45720" numCol="1" anchor="t" anchorCtr="0" compatLnSpc="1">
            <a:prstTxWarp prst="textNoShape">
              <a:avLst/>
            </a:prstTxWarp>
          </a:bodyPr>
          <a:lstStyle>
            <a:lvl1pPr algn="r" defTabSz="342900" eaLnBrk="1" hangingPunct="1">
              <a:defRPr sz="750">
                <a:solidFill>
                  <a:srgbClr val="6D6E70"/>
                </a:solidFill>
                <a:latin typeface="Arial" panose="020B0604020202020204" pitchFamily="34" charset="0"/>
                <a:ea typeface="MS PGothic" panose="020B0600070205080204" pitchFamily="34" charset="-128"/>
              </a:defRPr>
            </a:lvl1pPr>
          </a:lstStyle>
          <a:p>
            <a:pPr>
              <a:defRPr/>
            </a:pPr>
            <a:fld id="{EBD28EEA-0323-4EFA-B706-5FAADA538E6E}" type="slidenum">
              <a:rPr lang="en-US" altLang="en-US">
                <a:cs typeface="Arial" panose="020B0604020202020204" pitchFamily="34" charset="0"/>
              </a:rPr>
              <a:pPr>
                <a:defRPr/>
              </a:pPr>
              <a:t>‹#›</a:t>
            </a:fld>
            <a:endParaRPr lang="en-US" altLang="en-US">
              <a:cs typeface="Arial" panose="020B0604020202020204" pitchFamily="34" charset="0"/>
            </a:endParaRPr>
          </a:p>
        </p:txBody>
      </p:sp>
    </p:spTree>
    <p:extLst>
      <p:ext uri="{BB962C8B-B14F-4D97-AF65-F5344CB8AC3E}">
        <p14:creationId xmlns:p14="http://schemas.microsoft.com/office/powerpoint/2010/main" val="4260422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latin typeface="+mn-lt"/>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3600">
                <a:latin typeface="+mn-lt"/>
              </a:defRPr>
            </a:lvl1pPr>
            <a:lvl2pPr>
              <a:defRPr sz="3200">
                <a:latin typeface="+mn-lt"/>
              </a:defRPr>
            </a:lvl2pPr>
            <a:lvl3pPr>
              <a:defRPr sz="2800">
                <a:latin typeface="+mn-lt"/>
              </a:defRPr>
            </a:lvl3pPr>
            <a:lvl4pPr>
              <a:defRPr sz="2400">
                <a:latin typeface="+mn-lt"/>
              </a:defRPr>
            </a:lvl4pPr>
            <a:lvl5pPr>
              <a:defRPr sz="240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A2930E19-E07C-4C47-AD13-45DBF3FD0BE2}" type="datetimeFigureOut">
              <a:rPr lang="en-US" altLang="en-US"/>
              <a:pPr>
                <a:defRPr/>
              </a:pPr>
              <a:t>3/29/2018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fld id="{76CD969B-21DB-4471-94E4-DB6C49D9E9BE}"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Autofit/>
          </a:bodyPr>
          <a:lstStyle>
            <a:lvl1pPr algn="l">
              <a:defRPr sz="4400" b="1" cap="all">
                <a:latin typeface="+mj-lt"/>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2400">
                <a:solidFill>
                  <a:srgbClr val="6D6E70"/>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lvl1pPr>
          </a:lstStyle>
          <a:p>
            <a:pPr>
              <a:defRPr/>
            </a:pPr>
            <a:fld id="{2A3C608D-579D-400D-9427-A211A6E3DCD8}" type="datetimeFigureOut">
              <a:rPr lang="en-US" altLang="en-US"/>
              <a:pPr>
                <a:defRPr/>
              </a:pPr>
              <a:t>3/29/2018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fld id="{6A38D1F8-6EDD-4DCC-A91D-1D2CDEF0CCA6}"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a:bodyPr>
          <a:lstStyle>
            <a:lvl1pPr>
              <a:defRPr sz="4400">
                <a:latin typeface="+mn-lt"/>
              </a:defRPr>
            </a:lvl1pPr>
          </a:lstStyle>
          <a:p>
            <a:r>
              <a:rPr lang="en-US"/>
              <a:t>Click to edit Master title style</a:t>
            </a:r>
          </a:p>
        </p:txBody>
      </p:sp>
      <p:sp>
        <p:nvSpPr>
          <p:cNvPr id="3" name="Content Placeholder 2"/>
          <p:cNvSpPr>
            <a:spLocks noGrp="1"/>
          </p:cNvSpPr>
          <p:nvPr>
            <p:ph sz="half" idx="1"/>
          </p:nvPr>
        </p:nvSpPr>
        <p:spPr>
          <a:xfrm>
            <a:off x="457200" y="2209800"/>
            <a:ext cx="4038600" cy="3916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209800"/>
            <a:ext cx="4038600" cy="3916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p:txBody>
          <a:bodyPr/>
          <a:lstStyle>
            <a:lvl1pPr>
              <a:defRPr/>
            </a:lvl1pPr>
          </a:lstStyle>
          <a:p>
            <a:pPr>
              <a:defRPr/>
            </a:pPr>
            <a:fld id="{5FAA8D91-CA6D-4DE6-A565-59A4EF02E90E}" type="datetimeFigureOut">
              <a:rPr lang="en-US" altLang="en-US"/>
              <a:pPr>
                <a:defRPr/>
              </a:pPr>
              <a:t>3/29/2018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fld id="{C81775EE-F93B-48A0-9D03-B0E98D9DFB31}"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a:bodyPr>
          <a:lstStyle>
            <a:lvl1pPr>
              <a:defRPr sz="4400">
                <a:latin typeface="+mn-lt"/>
              </a:defRPr>
            </a:lvl1pPr>
          </a:lstStyle>
          <a:p>
            <a:r>
              <a:rPr lang="en-US"/>
              <a:t>Click to edit Master title style</a:t>
            </a:r>
          </a:p>
        </p:txBody>
      </p:sp>
      <p:sp>
        <p:nvSpPr>
          <p:cNvPr id="3" name="Text Placeholder 2"/>
          <p:cNvSpPr>
            <a:spLocks noGrp="1"/>
          </p:cNvSpPr>
          <p:nvPr>
            <p:ph type="body" idx="1"/>
          </p:nvPr>
        </p:nvSpPr>
        <p:spPr>
          <a:xfrm>
            <a:off x="457200" y="2209800"/>
            <a:ext cx="4040188" cy="685800"/>
          </a:xfrm>
        </p:spPr>
        <p:txBody>
          <a:bodyPr anchor="b">
            <a:noAutofit/>
          </a:bodyPr>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895601"/>
            <a:ext cx="4040188" cy="3230562"/>
          </a:xfrm>
        </p:spPr>
        <p:txBody>
          <a:bodyPr>
            <a:normAutofit/>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2209800"/>
            <a:ext cx="4041775" cy="685800"/>
          </a:xfrm>
        </p:spPr>
        <p:txBody>
          <a:bodyPr anchor="b">
            <a:noAutofit/>
          </a:bodyPr>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895601"/>
            <a:ext cx="4041775" cy="3230562"/>
          </a:xfrm>
        </p:spPr>
        <p:txBody>
          <a:bodyPr>
            <a:normAutofit/>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EB28EDAB-B4AA-4BC5-BD02-83CA3D571C61}" type="datetimeFigureOut">
              <a:rPr lang="en-US" altLang="en-US"/>
              <a:pPr>
                <a:defRPr/>
              </a:pPr>
              <a:t>3/29/2018</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Slide Number Placeholder 5"/>
          <p:cNvSpPr>
            <a:spLocks noGrp="1"/>
          </p:cNvSpPr>
          <p:nvPr>
            <p:ph type="sldNum" sz="quarter" idx="12"/>
          </p:nvPr>
        </p:nvSpPr>
        <p:spPr/>
        <p:txBody>
          <a:bodyPr/>
          <a:lstStyle>
            <a:lvl1pPr>
              <a:defRPr/>
            </a:lvl1pPr>
          </a:lstStyle>
          <a:p>
            <a:fld id="{C44B5AB0-FB8B-4520-9A53-C31C38B33CD9}"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latin typeface="+mn-lt"/>
              </a:defRPr>
            </a:lvl1p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8193A21D-F5E4-48DE-827F-9C81FC7226EC}" type="datetimeFigureOut">
              <a:rPr lang="en-US" altLang="en-US"/>
              <a:pPr>
                <a:defRPr/>
              </a:pPr>
              <a:t>3/29/2018</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p:txBody>
          <a:bodyPr/>
          <a:lstStyle>
            <a:lvl1pPr>
              <a:defRPr/>
            </a:lvl1pPr>
          </a:lstStyle>
          <a:p>
            <a:fld id="{6CC3DA3D-27D7-46BD-A593-3415AA211204}"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90D9BE3-7F8F-406A-B577-5775C7392D95}" type="datetimeFigureOut">
              <a:rPr lang="en-US" altLang="en-US"/>
              <a:pPr>
                <a:defRPr/>
              </a:pPr>
              <a:t>3/29/2018</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ltLang="en-US"/>
          </a:p>
        </p:txBody>
      </p:sp>
      <p:sp>
        <p:nvSpPr>
          <p:cNvPr id="4" name="Slide Number Placeholder 5"/>
          <p:cNvSpPr>
            <a:spLocks noGrp="1"/>
          </p:cNvSpPr>
          <p:nvPr>
            <p:ph type="sldNum" sz="quarter" idx="12"/>
          </p:nvPr>
        </p:nvSpPr>
        <p:spPr/>
        <p:txBody>
          <a:bodyPr/>
          <a:lstStyle>
            <a:lvl1pPr>
              <a:defRPr/>
            </a:lvl1pPr>
          </a:lstStyle>
          <a:p>
            <a:fld id="{1D973667-1E9F-42AD-A824-39DAA890D05A}"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3008313" cy="1066800"/>
          </a:xfrm>
        </p:spPr>
        <p:txBody>
          <a:bodyPr anchor="b">
            <a:normAutofit/>
          </a:bodyPr>
          <a:lstStyle>
            <a:lvl1pPr algn="l">
              <a:defRPr sz="2400" b="1">
                <a:latin typeface="+mj-lt"/>
              </a:defRPr>
            </a:lvl1pPr>
          </a:lstStyle>
          <a:p>
            <a:r>
              <a:rPr lang="en-US"/>
              <a:t>Click to edit Master title style</a:t>
            </a:r>
          </a:p>
        </p:txBody>
      </p:sp>
      <p:sp>
        <p:nvSpPr>
          <p:cNvPr id="3" name="Content Placeholder 2"/>
          <p:cNvSpPr>
            <a:spLocks noGrp="1"/>
          </p:cNvSpPr>
          <p:nvPr>
            <p:ph idx="1"/>
          </p:nvPr>
        </p:nvSpPr>
        <p:spPr>
          <a:xfrm>
            <a:off x="3575050" y="990600"/>
            <a:ext cx="5111750" cy="5135563"/>
          </a:xfrm>
        </p:spPr>
        <p:txBody>
          <a:bodyPr>
            <a:normAutofit/>
          </a:bodyPr>
          <a:lstStyle>
            <a:lvl1pPr>
              <a:defRPr sz="3600">
                <a:latin typeface="+mn-lt"/>
              </a:defRPr>
            </a:lvl1pPr>
            <a:lvl2pPr>
              <a:defRPr sz="3200">
                <a:latin typeface="+mn-lt"/>
              </a:defRPr>
            </a:lvl2pPr>
            <a:lvl3pPr>
              <a:defRPr sz="2800">
                <a:latin typeface="+mn-lt"/>
              </a:defRPr>
            </a:lvl3pPr>
            <a:lvl4pPr>
              <a:defRPr sz="2400">
                <a:latin typeface="+mn-lt"/>
              </a:defRPr>
            </a:lvl4pPr>
            <a:lvl5pPr>
              <a:defRPr sz="2400">
                <a:latin typeface="+mn-lt"/>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057400"/>
            <a:ext cx="3008313" cy="4068763"/>
          </a:xfrm>
        </p:spPr>
        <p:txBody>
          <a:bodyPr/>
          <a:lstStyle>
            <a:lvl1pPr marL="0" indent="0">
              <a:buNone/>
              <a:defRPr sz="1600">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fld id="{732E31E9-C8F1-4C84-B8D5-0E63E55D40B0}" type="datetimeFigureOut">
              <a:rPr lang="en-US" altLang="en-US"/>
              <a:pPr>
                <a:defRPr/>
              </a:pPr>
              <a:t>3/29/2018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fld id="{F135AEE1-4D5F-4599-9E3C-2C1EE1A37587}"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2400" b="1">
                <a:latin typeface="+mj-lt"/>
              </a:defRPr>
            </a:lvl1pPr>
          </a:lstStyle>
          <a:p>
            <a:r>
              <a:rPr lang="en-US"/>
              <a:t>Click to edit Master title style</a:t>
            </a:r>
          </a:p>
        </p:txBody>
      </p:sp>
      <p:sp>
        <p:nvSpPr>
          <p:cNvPr id="3" name="Picture Placeholder 2"/>
          <p:cNvSpPr>
            <a:spLocks noGrp="1"/>
          </p:cNvSpPr>
          <p:nvPr>
            <p:ph type="pic" idx="1"/>
          </p:nvPr>
        </p:nvSpPr>
        <p:spPr>
          <a:xfrm>
            <a:off x="1792288" y="990599"/>
            <a:ext cx="5486400" cy="3736975"/>
          </a:xfrm>
        </p:spPr>
        <p:txBody>
          <a:bodyPr rtlCol="0">
            <a:normAutofit/>
          </a:bodyPr>
          <a:lstStyle>
            <a:lvl1pPr marL="0" indent="0">
              <a:buNone/>
              <a:defRPr sz="3200">
                <a:latin typeface="+mn-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1600">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E86AB3E-409A-419A-B6DD-77B71425031D}" type="datetimeFigureOut">
              <a:rPr lang="en-US" altLang="en-US"/>
              <a:pPr>
                <a:defRPr/>
              </a:pPr>
              <a:t>3/29/2018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fld id="{4FC666FB-6099-4AD2-955F-D1116D21D229}"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9906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2209800"/>
            <a:ext cx="8229600" cy="3916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chemeClr val="bg1"/>
                </a:solidFill>
                <a:latin typeface="Verdana" panose="020B0604030504040204" pitchFamily="34" charset="0"/>
                <a:cs typeface="Arial" panose="020B0604020202020204" pitchFamily="34" charset="0"/>
              </a:defRPr>
            </a:lvl1pPr>
          </a:lstStyle>
          <a:p>
            <a:pPr>
              <a:defRPr/>
            </a:pPr>
            <a:fld id="{BF86948F-B12C-4D77-BB0F-3164CFC44567}" type="datetimeFigureOut">
              <a:rPr lang="en-US" altLang="en-US"/>
              <a:pPr>
                <a:defRPr/>
              </a:pPr>
              <a:t>3/29/2018</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chemeClr val="bg1"/>
                </a:solidFill>
                <a:latin typeface="Verdana" panose="020B0604030504040204" pitchFamily="34" charset="0"/>
                <a:cs typeface="Arial" panose="020B0604020202020204" pitchFamily="34" charset="0"/>
              </a:defRPr>
            </a:lvl1pPr>
          </a:lstStyle>
          <a:p>
            <a:pPr>
              <a:defRPr/>
            </a:pPr>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chemeClr val="bg1"/>
                </a:solidFill>
                <a:latin typeface="Verdana" pitchFamily="34" charset="0"/>
              </a:defRPr>
            </a:lvl1pPr>
          </a:lstStyle>
          <a:p>
            <a:fld id="{0B585FB0-4AFF-4F70-9145-E8BE87F3DE7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kern="1200">
          <a:solidFill>
            <a:schemeClr val="tx1"/>
          </a:solidFill>
          <a:latin typeface="+mn-lt"/>
          <a:ea typeface="Verdana" pitchFamily="34" charset="0"/>
          <a:cs typeface="Verdana" pitchFamily="34" charset="0"/>
        </a:defRPr>
      </a:lvl1pPr>
      <a:lvl2pPr algn="ctr" rtl="0" eaLnBrk="0" fontAlgn="base" hangingPunct="0">
        <a:spcBef>
          <a:spcPct val="0"/>
        </a:spcBef>
        <a:spcAft>
          <a:spcPct val="0"/>
        </a:spcAft>
        <a:defRPr sz="4400">
          <a:solidFill>
            <a:schemeClr val="tx1"/>
          </a:solidFill>
          <a:latin typeface="Akzidenz-Grotesk Std Regular"/>
          <a:ea typeface="Verdana" pitchFamily="34" charset="0"/>
          <a:cs typeface="Verdana" pitchFamily="34" charset="0"/>
        </a:defRPr>
      </a:lvl2pPr>
      <a:lvl3pPr algn="ctr" rtl="0" eaLnBrk="0" fontAlgn="base" hangingPunct="0">
        <a:spcBef>
          <a:spcPct val="0"/>
        </a:spcBef>
        <a:spcAft>
          <a:spcPct val="0"/>
        </a:spcAft>
        <a:defRPr sz="4400">
          <a:solidFill>
            <a:schemeClr val="tx1"/>
          </a:solidFill>
          <a:latin typeface="Akzidenz-Grotesk Std Regular"/>
          <a:ea typeface="Verdana" pitchFamily="34" charset="0"/>
          <a:cs typeface="Verdana" pitchFamily="34" charset="0"/>
        </a:defRPr>
      </a:lvl3pPr>
      <a:lvl4pPr algn="ctr" rtl="0" eaLnBrk="0" fontAlgn="base" hangingPunct="0">
        <a:spcBef>
          <a:spcPct val="0"/>
        </a:spcBef>
        <a:spcAft>
          <a:spcPct val="0"/>
        </a:spcAft>
        <a:defRPr sz="4400">
          <a:solidFill>
            <a:schemeClr val="tx1"/>
          </a:solidFill>
          <a:latin typeface="Akzidenz-Grotesk Std Regular"/>
          <a:ea typeface="Verdana" pitchFamily="34" charset="0"/>
          <a:cs typeface="Verdana" pitchFamily="34" charset="0"/>
        </a:defRPr>
      </a:lvl4pPr>
      <a:lvl5pPr algn="ctr" rtl="0" eaLnBrk="0" fontAlgn="base" hangingPunct="0">
        <a:spcBef>
          <a:spcPct val="0"/>
        </a:spcBef>
        <a:spcAft>
          <a:spcPct val="0"/>
        </a:spcAft>
        <a:defRPr sz="4400">
          <a:solidFill>
            <a:schemeClr val="tx1"/>
          </a:solidFill>
          <a:latin typeface="Akzidenz-Grotesk Std Regular"/>
          <a:ea typeface="Verdana" pitchFamily="34" charset="0"/>
          <a:cs typeface="Verdana" pitchFamily="34" charset="0"/>
        </a:defRPr>
      </a:lvl5pPr>
      <a:lvl6pPr marL="457200" algn="ctr" rtl="0" fontAlgn="base">
        <a:spcBef>
          <a:spcPct val="0"/>
        </a:spcBef>
        <a:spcAft>
          <a:spcPct val="0"/>
        </a:spcAft>
        <a:defRPr sz="4400">
          <a:solidFill>
            <a:schemeClr val="tx1"/>
          </a:solidFill>
          <a:latin typeface="Akzidenz-Grotesk Std Regular"/>
        </a:defRPr>
      </a:lvl6pPr>
      <a:lvl7pPr marL="914400" algn="ctr" rtl="0" fontAlgn="base">
        <a:spcBef>
          <a:spcPct val="0"/>
        </a:spcBef>
        <a:spcAft>
          <a:spcPct val="0"/>
        </a:spcAft>
        <a:defRPr sz="4400">
          <a:solidFill>
            <a:schemeClr val="tx1"/>
          </a:solidFill>
          <a:latin typeface="Akzidenz-Grotesk Std Regular"/>
        </a:defRPr>
      </a:lvl7pPr>
      <a:lvl8pPr marL="1371600" algn="ctr" rtl="0" fontAlgn="base">
        <a:spcBef>
          <a:spcPct val="0"/>
        </a:spcBef>
        <a:spcAft>
          <a:spcPct val="0"/>
        </a:spcAft>
        <a:defRPr sz="4400">
          <a:solidFill>
            <a:schemeClr val="tx1"/>
          </a:solidFill>
          <a:latin typeface="Akzidenz-Grotesk Std Regular"/>
        </a:defRPr>
      </a:lvl8pPr>
      <a:lvl9pPr marL="1828800" algn="ctr" rtl="0" fontAlgn="base">
        <a:spcBef>
          <a:spcPct val="0"/>
        </a:spcBef>
        <a:spcAft>
          <a:spcPct val="0"/>
        </a:spcAft>
        <a:defRPr sz="4400">
          <a:solidFill>
            <a:schemeClr val="tx1"/>
          </a:solidFill>
          <a:latin typeface="Akzidenz-Grotesk Std Regular"/>
        </a:defRPr>
      </a:lvl9pPr>
    </p:titleStyle>
    <p:bodyStyle>
      <a:lvl1pPr marL="342900" indent="-342900" algn="l" rtl="0" eaLnBrk="0" fontAlgn="base" hangingPunct="0">
        <a:spcBef>
          <a:spcPct val="20000"/>
        </a:spcBef>
        <a:spcAft>
          <a:spcPct val="0"/>
        </a:spcAft>
        <a:buFont typeface="Arial" charset="0"/>
        <a:buChar char="•"/>
        <a:defRPr sz="3600" kern="1200">
          <a:solidFill>
            <a:schemeClr val="tx1"/>
          </a:solidFill>
          <a:latin typeface="+mn-lt"/>
          <a:ea typeface="Verdana" pitchFamily="34" charset="0"/>
          <a:cs typeface="Verdana" pitchFamily="34" charset="0"/>
        </a:defRPr>
      </a:lvl1pPr>
      <a:lvl2pPr marL="742950" indent="-285750" algn="l" rtl="0" eaLnBrk="0" fontAlgn="base" hangingPunct="0">
        <a:spcBef>
          <a:spcPct val="20000"/>
        </a:spcBef>
        <a:spcAft>
          <a:spcPct val="0"/>
        </a:spcAft>
        <a:buFont typeface="Arial" charset="0"/>
        <a:buChar char="–"/>
        <a:defRPr sz="3200" kern="1200">
          <a:solidFill>
            <a:schemeClr val="tx1"/>
          </a:solidFill>
          <a:latin typeface="+mn-lt"/>
          <a:ea typeface="Verdana" pitchFamily="34" charset="0"/>
          <a:cs typeface="Verdana" pitchFamily="34" charset="0"/>
        </a:defRPr>
      </a:lvl2pPr>
      <a:lvl3pPr marL="1143000" indent="-228600" algn="l" rtl="0" eaLnBrk="0" fontAlgn="base" hangingPunct="0">
        <a:spcBef>
          <a:spcPct val="20000"/>
        </a:spcBef>
        <a:spcAft>
          <a:spcPct val="0"/>
        </a:spcAft>
        <a:buFont typeface="Arial" charset="0"/>
        <a:buChar char="•"/>
        <a:defRPr sz="2800" kern="1200">
          <a:solidFill>
            <a:schemeClr val="tx1"/>
          </a:solidFill>
          <a:latin typeface="+mn-lt"/>
          <a:ea typeface="Verdana" pitchFamily="34" charset="0"/>
          <a:cs typeface="Verdana" pitchFamily="34" charset="0"/>
        </a:defRPr>
      </a:lvl3pPr>
      <a:lvl4pPr marL="1600200" indent="-228600" algn="l" rtl="0" eaLnBrk="0" fontAlgn="base" hangingPunct="0">
        <a:spcBef>
          <a:spcPct val="20000"/>
        </a:spcBef>
        <a:spcAft>
          <a:spcPct val="0"/>
        </a:spcAft>
        <a:buFont typeface="Arial" charset="0"/>
        <a:buChar char="–"/>
        <a:defRPr sz="2400" kern="1200">
          <a:solidFill>
            <a:schemeClr val="tx1"/>
          </a:solidFill>
          <a:latin typeface="+mn-lt"/>
          <a:ea typeface="Verdana" pitchFamily="34" charset="0"/>
          <a:cs typeface="Verdana" pitchFamily="34" charset="0"/>
        </a:defRPr>
      </a:lvl4pPr>
      <a:lvl5pPr marL="2057400" indent="-228600" algn="l" rtl="0" eaLnBrk="0" fontAlgn="base" hangingPunct="0">
        <a:spcBef>
          <a:spcPct val="20000"/>
        </a:spcBef>
        <a:spcAft>
          <a:spcPct val="0"/>
        </a:spcAft>
        <a:buFont typeface="Arial" charset="0"/>
        <a:buChar char="»"/>
        <a:defRPr sz="2400" kern="1200">
          <a:solidFill>
            <a:schemeClr val="tx1"/>
          </a:solidFill>
          <a:latin typeface="+mn-lt"/>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2057400"/>
            <a:ext cx="2591025" cy="3791745"/>
          </a:xfrm>
          <a:prstGeom prst="rect">
            <a:avLst/>
          </a:prstGeom>
        </p:spPr>
      </p:pic>
      <p:sp>
        <p:nvSpPr>
          <p:cNvPr id="2" name="TextBox 1">
            <a:extLst>
              <a:ext uri="{FF2B5EF4-FFF2-40B4-BE49-F238E27FC236}">
                <a16:creationId xmlns:a16="http://schemas.microsoft.com/office/drawing/2014/main" id="{D19AC727-BDB0-4B72-8F53-DBB6A58E9934}"/>
              </a:ext>
            </a:extLst>
          </p:cNvPr>
          <p:cNvSpPr txBox="1"/>
          <p:nvPr/>
        </p:nvSpPr>
        <p:spPr>
          <a:xfrm>
            <a:off x="6477000" y="457200"/>
            <a:ext cx="2225353" cy="369332"/>
          </a:xfrm>
          <a:prstGeom prst="rect">
            <a:avLst/>
          </a:prstGeom>
          <a:noFill/>
        </p:spPr>
        <p:txBody>
          <a:bodyPr wrap="none" rtlCol="0">
            <a:spAutoFit/>
          </a:bodyPr>
          <a:lstStyle/>
          <a:p>
            <a:r>
              <a:rPr lang="en-US" b="1" dirty="0">
                <a:latin typeface="Calibri" panose="020F0502020204030204" pitchFamily="34" charset="0"/>
              </a:rPr>
              <a:t>Pre-Disaster Planning</a:t>
            </a:r>
          </a:p>
        </p:txBody>
      </p:sp>
      <p:sp>
        <p:nvSpPr>
          <p:cNvPr id="7" name="Content Placeholder 7">
            <a:extLst>
              <a:ext uri="{FF2B5EF4-FFF2-40B4-BE49-F238E27FC236}">
                <a16:creationId xmlns:a16="http://schemas.microsoft.com/office/drawing/2014/main" id="{4201870E-5182-48AA-8C1F-A7810747595D}"/>
              </a:ext>
            </a:extLst>
          </p:cNvPr>
          <p:cNvSpPr>
            <a:spLocks noGrp="1"/>
          </p:cNvSpPr>
          <p:nvPr>
            <p:ph idx="1"/>
          </p:nvPr>
        </p:nvSpPr>
        <p:spPr>
          <a:xfrm>
            <a:off x="457200" y="1219200"/>
            <a:ext cx="5486400" cy="4724400"/>
          </a:xfrm>
        </p:spPr>
        <p:txBody>
          <a:bodyPr>
            <a:normAutofit fontScale="85000" lnSpcReduction="10000"/>
          </a:bodyPr>
          <a:lstStyle/>
          <a:p>
            <a:pPr marL="0" indent="0">
              <a:buNone/>
            </a:pPr>
            <a:r>
              <a:rPr lang="en-US" dirty="0"/>
              <a:t>   </a:t>
            </a:r>
            <a:r>
              <a:rPr lang="en-US" sz="2800" b="1" dirty="0"/>
              <a:t>No Notice Event Sheltering – USP</a:t>
            </a:r>
          </a:p>
          <a:p>
            <a:pPr marL="0" indent="0">
              <a:buNone/>
            </a:pPr>
            <a:endParaRPr lang="en-US" sz="2800" dirty="0"/>
          </a:p>
          <a:p>
            <a:r>
              <a:rPr lang="en-US" altLang="en-US" sz="2000" dirty="0">
                <a:latin typeface="Arial" panose="020B0604020202020204" pitchFamily="34" charset="0"/>
                <a:cs typeface="Arial" panose="020B0604020202020204" pitchFamily="34" charset="0"/>
              </a:rPr>
              <a:t>The purpose of this planning is to identify the current capacity of the American Red Cross Louisiana Region and State Partners to provide emergency sheltering support to Parishes in response to a No Notice incident.</a:t>
            </a:r>
          </a:p>
          <a:p>
            <a:endParaRPr lang="en-US" altLang="en-US" sz="2000" dirty="0">
              <a:latin typeface="Arial" panose="020B0604020202020204" pitchFamily="34" charset="0"/>
              <a:cs typeface="Arial" panose="020B0604020202020204" pitchFamily="34" charset="0"/>
            </a:endParaRPr>
          </a:p>
          <a:p>
            <a:r>
              <a:rPr lang="en-US" altLang="en-US" sz="2000" dirty="0">
                <a:latin typeface="Arial" panose="020B0604020202020204" pitchFamily="34" charset="0"/>
                <a:cs typeface="Arial" panose="020B0604020202020204" pitchFamily="34" charset="0"/>
              </a:rPr>
              <a:t>Ensure alignment with the LA State Unified Sheltering Plan</a:t>
            </a:r>
          </a:p>
          <a:p>
            <a:endParaRPr lang="en-US" altLang="en-US" sz="2000" dirty="0">
              <a:latin typeface="Arial" panose="020B0604020202020204" pitchFamily="34" charset="0"/>
              <a:cs typeface="Arial" panose="020B0604020202020204" pitchFamily="34" charset="0"/>
            </a:endParaRPr>
          </a:p>
          <a:p>
            <a:pPr eaLnBrk="1" hangingPunct="1">
              <a:spcBef>
                <a:spcPct val="0"/>
              </a:spcBef>
            </a:pPr>
            <a:r>
              <a:rPr lang="en-US" sz="2000" b="1" dirty="0">
                <a:latin typeface="Arial" panose="020B0604020202020204" pitchFamily="34" charset="0"/>
                <a:cs typeface="Arial" panose="020B0604020202020204" pitchFamily="34" charset="0"/>
              </a:rPr>
              <a:t>USP</a:t>
            </a:r>
            <a:r>
              <a:rPr lang="en-US" sz="2000" dirty="0">
                <a:latin typeface="Arial" panose="020B0604020202020204" pitchFamily="34" charset="0"/>
                <a:cs typeface="Arial" panose="020B0604020202020204" pitchFamily="34" charset="0"/>
              </a:rPr>
              <a:t> is </a:t>
            </a:r>
            <a:r>
              <a:rPr lang="en-US" sz="2000" dirty="0"/>
              <a:t>one mass care plan for Louisiana that’s applicable for all hazards regardless of size and scope</a:t>
            </a:r>
          </a:p>
          <a:p>
            <a:pPr marL="0" indent="0" eaLnBrk="1" hangingPunct="1">
              <a:spcBef>
                <a:spcPct val="0"/>
              </a:spcBef>
              <a:buNone/>
            </a:pPr>
            <a:endParaRPr lang="en-US" sz="2000" dirty="0"/>
          </a:p>
          <a:p>
            <a:pPr lvl="2" eaLnBrk="1" hangingPunct="1">
              <a:spcBef>
                <a:spcPct val="0"/>
              </a:spcBef>
              <a:buFont typeface="Courier New" panose="02070309020205020404" pitchFamily="49" charset="0"/>
              <a:buChar char="o"/>
            </a:pPr>
            <a:r>
              <a:rPr lang="en-US" sz="1700" dirty="0"/>
              <a:t>Defines roles and responsibilities of non profits and government at local, state and federal level</a:t>
            </a:r>
          </a:p>
          <a:p>
            <a:pPr lvl="2" eaLnBrk="1" hangingPunct="1">
              <a:spcBef>
                <a:spcPct val="0"/>
              </a:spcBef>
              <a:buFont typeface="Courier New" panose="02070309020205020404" pitchFamily="49" charset="0"/>
              <a:buChar char="o"/>
            </a:pPr>
            <a:r>
              <a:rPr lang="en-US" sz="1700" dirty="0"/>
              <a:t>Establishes standards for shelters</a:t>
            </a:r>
          </a:p>
          <a:p>
            <a:pPr lvl="2" eaLnBrk="1" hangingPunct="1">
              <a:spcBef>
                <a:spcPct val="0"/>
              </a:spcBef>
              <a:buFont typeface="Courier New" panose="02070309020205020404" pitchFamily="49" charset="0"/>
              <a:buChar char="o"/>
            </a:pPr>
            <a:r>
              <a:rPr lang="en-US" sz="1700" dirty="0"/>
              <a:t>Mass Care levels</a:t>
            </a:r>
          </a:p>
          <a:p>
            <a:endParaRPr lang="en-US" altLang="en-US" dirty="0">
              <a:latin typeface="Arial" panose="020B0604020202020204" pitchFamily="34" charset="0"/>
              <a:cs typeface="Arial" panose="020B0604020202020204" pitchFamily="34" charset="0"/>
            </a:endParaRPr>
          </a:p>
          <a:p>
            <a:endParaRPr lang="en-US" altLang="en-US" dirty="0">
              <a:latin typeface="Arial" panose="020B0604020202020204" pitchFamily="34" charset="0"/>
              <a:cs typeface="Arial" panose="020B0604020202020204" pitchFamily="34" charset="0"/>
            </a:endParaRPr>
          </a:p>
          <a:p>
            <a:endParaRPr lang="en-US" dirty="0"/>
          </a:p>
          <a:p>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0495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5DB1490-3D62-4915-801F-6EF40912409D}"/>
              </a:ext>
            </a:extLst>
          </p:cNvPr>
          <p:cNvSpPr>
            <a:spLocks noGrp="1" noChangeArrowheads="1"/>
          </p:cNvSpPr>
          <p:nvPr>
            <p:ph idx="1"/>
          </p:nvPr>
        </p:nvSpPr>
        <p:spPr>
          <a:xfrm>
            <a:off x="457200" y="1066800"/>
            <a:ext cx="3581400" cy="4953000"/>
          </a:xfrm>
        </p:spPr>
        <p:txBody>
          <a:bodyPr/>
          <a:lstStyle/>
          <a:p>
            <a:pPr>
              <a:defRPr/>
            </a:pPr>
            <a:r>
              <a:rPr lang="en-US" altLang="en-US" sz="1800" dirty="0">
                <a:latin typeface="Arial" panose="020B0604020202020204" pitchFamily="34" charset="0"/>
                <a:cs typeface="Arial" panose="020B0604020202020204" pitchFamily="34" charset="0"/>
              </a:rPr>
              <a:t>No Notice event would impact 20% of the total population</a:t>
            </a:r>
          </a:p>
          <a:p>
            <a:pPr>
              <a:defRPr/>
            </a:pPr>
            <a:r>
              <a:rPr lang="en-US" altLang="en-US" sz="1800" dirty="0">
                <a:latin typeface="Arial" panose="020B0604020202020204" pitchFamily="34" charset="0"/>
                <a:cs typeface="Arial" panose="020B0604020202020204" pitchFamily="34" charset="0"/>
              </a:rPr>
              <a:t>6.8% of the affected population will seek sheltering (based on National Standards)</a:t>
            </a:r>
          </a:p>
          <a:p>
            <a:pPr>
              <a:defRPr/>
            </a:pPr>
            <a:r>
              <a:rPr lang="en-US" altLang="en-US" sz="1800" dirty="0">
                <a:latin typeface="Arial" panose="020B0604020202020204" pitchFamily="34" charset="0"/>
                <a:cs typeface="Arial" panose="020B0604020202020204" pitchFamily="34" charset="0"/>
              </a:rPr>
              <a:t>Shelter facilities with a capacity of 350 was utilized to create a baseline for the number of facilities</a:t>
            </a:r>
          </a:p>
          <a:p>
            <a:pPr>
              <a:defRPr/>
            </a:pPr>
            <a:endParaRPr lang="en-US" sz="1800" dirty="0"/>
          </a:p>
          <a:p>
            <a:pPr>
              <a:defRPr/>
            </a:pPr>
            <a:endParaRPr lang="en-US" sz="1800" dirty="0"/>
          </a:p>
          <a:p>
            <a:pPr>
              <a:defRPr/>
            </a:pPr>
            <a:endParaRPr lang="en-US" altLang="en-US" dirty="0">
              <a:latin typeface="Arial" panose="020B0604020202020204" pitchFamily="34" charset="0"/>
              <a:cs typeface="Arial" panose="020B0604020202020204" pitchFamily="34" charset="0"/>
            </a:endParaRPr>
          </a:p>
          <a:p>
            <a:pPr marL="0" indent="0">
              <a:buNone/>
              <a:defRPr/>
            </a:pPr>
            <a:endParaRPr lang="en-US" altLang="en-US" dirty="0">
              <a:latin typeface="Arial" panose="020B0604020202020204" pitchFamily="34" charset="0"/>
              <a:cs typeface="Arial" panose="020B0604020202020204" pitchFamily="34" charset="0"/>
            </a:endParaRPr>
          </a:p>
        </p:txBody>
      </p:sp>
      <p:sp>
        <p:nvSpPr>
          <p:cNvPr id="5" name="Content Placeholder 3">
            <a:extLst>
              <a:ext uri="{FF2B5EF4-FFF2-40B4-BE49-F238E27FC236}">
                <a16:creationId xmlns:a16="http://schemas.microsoft.com/office/drawing/2014/main" id="{C9A311D6-1518-491A-A5AC-5E501CD79ACD}"/>
              </a:ext>
            </a:extLst>
          </p:cNvPr>
          <p:cNvSpPr txBox="1">
            <a:spLocks/>
          </p:cNvSpPr>
          <p:nvPr/>
        </p:nvSpPr>
        <p:spPr bwMode="auto">
          <a:xfrm>
            <a:off x="457200" y="3657600"/>
            <a:ext cx="42672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57175" indent="-257175" algn="l" defTabSz="342900" rtl="0" eaLnBrk="0" fontAlgn="base" hangingPunct="0">
              <a:spcBef>
                <a:spcPct val="20000"/>
              </a:spcBef>
              <a:spcAft>
                <a:spcPct val="0"/>
              </a:spcAft>
              <a:buClr>
                <a:schemeClr val="accent1"/>
              </a:buClr>
              <a:buSzPct val="75000"/>
              <a:buFont typeface="Wingdings" panose="05000000000000000000" pitchFamily="2" charset="2"/>
              <a:buChar char="§"/>
              <a:defRPr sz="2400" kern="1200">
                <a:solidFill>
                  <a:schemeClr val="tx1"/>
                </a:solidFill>
                <a:latin typeface="Arial"/>
                <a:ea typeface="MS PGothic" pitchFamily="34" charset="-128"/>
                <a:cs typeface="Arial"/>
              </a:defRPr>
            </a:lvl1pPr>
            <a:lvl2pPr marL="557213" indent="-214313" algn="l" defTabSz="342900" rtl="0" eaLnBrk="0" fontAlgn="base" hangingPunct="0">
              <a:spcBef>
                <a:spcPct val="20000"/>
              </a:spcBef>
              <a:spcAft>
                <a:spcPct val="0"/>
              </a:spcAft>
              <a:buClr>
                <a:schemeClr val="accent1"/>
              </a:buClr>
              <a:buSzPct val="75000"/>
              <a:buFont typeface="Wingdings" panose="05000000000000000000" pitchFamily="2" charset="2"/>
              <a:buChar char="§"/>
              <a:defRPr sz="2100" kern="1200">
                <a:solidFill>
                  <a:schemeClr val="tx1"/>
                </a:solidFill>
                <a:latin typeface="Arial"/>
                <a:ea typeface="Arial" charset="0"/>
                <a:cs typeface="Arial"/>
              </a:defRPr>
            </a:lvl2pPr>
            <a:lvl3pPr marL="857250" indent="-171450" algn="l" defTabSz="342900" rtl="0" eaLnBrk="0" fontAlgn="base" hangingPunct="0">
              <a:spcBef>
                <a:spcPct val="20000"/>
              </a:spcBef>
              <a:spcAft>
                <a:spcPct val="0"/>
              </a:spcAft>
              <a:buClr>
                <a:schemeClr val="accent1"/>
              </a:buClr>
              <a:buSzPct val="75000"/>
              <a:buFont typeface="Wingdings" panose="05000000000000000000" pitchFamily="2" charset="2"/>
              <a:buChar char="§"/>
              <a:defRPr sz="1800" kern="1200">
                <a:solidFill>
                  <a:schemeClr val="tx1"/>
                </a:solidFill>
                <a:latin typeface="Arial"/>
                <a:ea typeface="Arial" charset="0"/>
                <a:cs typeface="Arial"/>
              </a:defRPr>
            </a:lvl3pPr>
            <a:lvl4pPr marL="1200150" indent="-171450" algn="l" defTabSz="342900" rtl="0" eaLnBrk="0" fontAlgn="base" hangingPunct="0">
              <a:spcBef>
                <a:spcPct val="20000"/>
              </a:spcBef>
              <a:spcAft>
                <a:spcPct val="0"/>
              </a:spcAft>
              <a:buClr>
                <a:schemeClr val="accent1"/>
              </a:buClr>
              <a:buSzPct val="75000"/>
              <a:buFont typeface="Wingdings" panose="05000000000000000000" pitchFamily="2" charset="2"/>
              <a:buChar char="§"/>
              <a:defRPr sz="1500" kern="1200">
                <a:solidFill>
                  <a:schemeClr val="tx1"/>
                </a:solidFill>
                <a:latin typeface="Arial"/>
                <a:ea typeface="Arial" charset="0"/>
                <a:cs typeface="Arial"/>
              </a:defRPr>
            </a:lvl4pPr>
            <a:lvl5pPr marL="1543050" indent="-171450" algn="l" defTabSz="342900" rtl="0" eaLnBrk="0" fontAlgn="base" hangingPunct="0">
              <a:spcBef>
                <a:spcPct val="20000"/>
              </a:spcBef>
              <a:spcAft>
                <a:spcPct val="0"/>
              </a:spcAft>
              <a:buClr>
                <a:schemeClr val="accent1"/>
              </a:buClr>
              <a:buSzPct val="75000"/>
              <a:buFont typeface="Wingdings" panose="05000000000000000000" pitchFamily="2" charset="2"/>
              <a:buChar char="§"/>
              <a:defRPr sz="1500" kern="1200">
                <a:solidFill>
                  <a:schemeClr val="tx1"/>
                </a:solidFill>
                <a:latin typeface="Arial"/>
                <a:ea typeface="Arial" charset="0"/>
                <a:cs typeface="Arial"/>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a:lstStyle>
          <a:p>
            <a:endParaRPr lang="en-US" altLang="en-US" sz="1800" dirty="0">
              <a:latin typeface="Arial" panose="020B0604020202020204" pitchFamily="34" charset="0"/>
              <a:cs typeface="Arial" panose="020B0604020202020204" pitchFamily="34" charset="0"/>
            </a:endParaRPr>
          </a:p>
          <a:p>
            <a:endParaRPr lang="en-US" altLang="en-US" sz="1800" dirty="0">
              <a:latin typeface="Arial" panose="020B0604020202020204" pitchFamily="34" charset="0"/>
              <a:cs typeface="Arial" panose="020B0604020202020204" pitchFamily="34" charset="0"/>
            </a:endParaRPr>
          </a:p>
          <a:p>
            <a:pPr marL="0" indent="0">
              <a:buNone/>
            </a:pPr>
            <a:r>
              <a:rPr lang="en-US" altLang="en-US" sz="1800" b="1" dirty="0">
                <a:latin typeface="Calibri" panose="020F0502020204030204" pitchFamily="34" charset="0"/>
                <a:cs typeface="Arial" panose="020B0604020202020204" pitchFamily="34" charset="0"/>
              </a:rPr>
              <a:t>Population based on Geographic areas</a:t>
            </a:r>
          </a:p>
          <a:p>
            <a:r>
              <a:rPr lang="en-US" altLang="en-US" sz="1800" dirty="0">
                <a:latin typeface="Calibri" panose="020F0502020204030204" pitchFamily="34" charset="0"/>
                <a:cs typeface="Arial" panose="020B0604020202020204" pitchFamily="34" charset="0"/>
              </a:rPr>
              <a:t>Scenario 1 – GOHSEP Regions 1,3,9</a:t>
            </a:r>
          </a:p>
          <a:p>
            <a:r>
              <a:rPr lang="en-US" altLang="en-US" sz="1800" dirty="0">
                <a:latin typeface="Calibri" panose="020F0502020204030204" pitchFamily="34" charset="0"/>
                <a:cs typeface="Arial" panose="020B0604020202020204" pitchFamily="34" charset="0"/>
              </a:rPr>
              <a:t>Scenario 2 – GOHSEP Regions 2,4,5</a:t>
            </a:r>
          </a:p>
          <a:p>
            <a:r>
              <a:rPr lang="en-US" altLang="en-US" sz="1800" dirty="0">
                <a:latin typeface="Calibri" panose="020F0502020204030204" pitchFamily="34" charset="0"/>
                <a:cs typeface="Arial" panose="020B0604020202020204" pitchFamily="34" charset="0"/>
              </a:rPr>
              <a:t>Scenario 3 – GOHSEP Regions 6,7,8</a:t>
            </a:r>
          </a:p>
        </p:txBody>
      </p:sp>
      <p:pic>
        <p:nvPicPr>
          <p:cNvPr id="6" name="Picture Placeholder 7">
            <a:extLst>
              <a:ext uri="{FF2B5EF4-FFF2-40B4-BE49-F238E27FC236}">
                <a16:creationId xmlns:a16="http://schemas.microsoft.com/office/drawing/2014/main" id="{2F9ECB26-C469-45EF-941B-D60483E2CB31}"/>
              </a:ext>
            </a:extLst>
          </p:cNvPr>
          <p:cNvPicPr>
            <a:picLocks/>
          </p:cNvPicPr>
          <p:nvPr/>
        </p:nvPicPr>
        <p:blipFill>
          <a:blip r:embed="rId3">
            <a:extLst>
              <a:ext uri="{28A0092B-C50C-407E-A947-70E740481C1C}">
                <a14:useLocalDpi xmlns:a14="http://schemas.microsoft.com/office/drawing/2010/main" val="0"/>
              </a:ext>
            </a:extLst>
          </a:blip>
          <a:srcRect/>
          <a:stretch>
            <a:fillRect/>
          </a:stretch>
        </p:blipFill>
        <p:spPr>
          <a:xfrm>
            <a:off x="5181600" y="2743200"/>
            <a:ext cx="3429000" cy="2650728"/>
          </a:xfrm>
          <a:prstGeom prst="rect">
            <a:avLst/>
          </a:prstGeom>
        </p:spPr>
      </p:pic>
      <p:sp>
        <p:nvSpPr>
          <p:cNvPr id="7" name="TextBox 6">
            <a:extLst>
              <a:ext uri="{FF2B5EF4-FFF2-40B4-BE49-F238E27FC236}">
                <a16:creationId xmlns:a16="http://schemas.microsoft.com/office/drawing/2014/main" id="{9B529E15-0460-4900-896D-7B62C771D17E}"/>
              </a:ext>
            </a:extLst>
          </p:cNvPr>
          <p:cNvSpPr txBox="1"/>
          <p:nvPr/>
        </p:nvSpPr>
        <p:spPr>
          <a:xfrm>
            <a:off x="5715000" y="533400"/>
            <a:ext cx="4371489" cy="338554"/>
          </a:xfrm>
          <a:prstGeom prst="rect">
            <a:avLst/>
          </a:prstGeom>
          <a:noFill/>
        </p:spPr>
        <p:txBody>
          <a:bodyPr wrap="square" rtlCol="0">
            <a:spAutoFit/>
          </a:bodyPr>
          <a:lstStyle/>
          <a:p>
            <a:r>
              <a:rPr lang="en-US" altLang="en-US" sz="1600" b="1" dirty="0">
                <a:latin typeface="Calibri" panose="020F0502020204030204" pitchFamily="34" charset="0"/>
              </a:rPr>
              <a:t>Planning Assumptions -Population</a:t>
            </a:r>
            <a:endParaRPr lang="en-US" sz="1600" b="1" dirty="0">
              <a:latin typeface="Calibri" panose="020F0502020204030204" pitchFamily="34" charset="0"/>
            </a:endParaRPr>
          </a:p>
        </p:txBody>
      </p:sp>
    </p:spTree>
    <p:extLst>
      <p:ext uri="{BB962C8B-B14F-4D97-AF65-F5344CB8AC3E}">
        <p14:creationId xmlns:p14="http://schemas.microsoft.com/office/powerpoint/2010/main" val="3007381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sz="3200" b="1" dirty="0"/>
              <a:t>Shelter Population and Facility</a:t>
            </a:r>
            <a:br>
              <a:rPr lang="en-US" altLang="en-US" sz="3200" b="1" dirty="0"/>
            </a:br>
            <a:r>
              <a:rPr lang="en-US" altLang="en-US" sz="3200" b="1" dirty="0"/>
              <a:t> Planning Numbers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83449480"/>
              </p:ext>
            </p:extLst>
          </p:nvPr>
        </p:nvGraphicFramePr>
        <p:xfrm>
          <a:off x="457200" y="2286000"/>
          <a:ext cx="8229601" cy="2751533"/>
        </p:xfrm>
        <a:graphic>
          <a:graphicData uri="http://schemas.openxmlformats.org/drawingml/2006/table">
            <a:tbl>
              <a:tblPr/>
              <a:tblGrid>
                <a:gridCol w="2439089">
                  <a:extLst>
                    <a:ext uri="{9D8B030D-6E8A-4147-A177-3AD203B41FA5}">
                      <a16:colId xmlns:a16="http://schemas.microsoft.com/office/drawing/2014/main" val="20000"/>
                    </a:ext>
                  </a:extLst>
                </a:gridCol>
                <a:gridCol w="1545377">
                  <a:extLst>
                    <a:ext uri="{9D8B030D-6E8A-4147-A177-3AD203B41FA5}">
                      <a16:colId xmlns:a16="http://schemas.microsoft.com/office/drawing/2014/main" val="20001"/>
                    </a:ext>
                  </a:extLst>
                </a:gridCol>
                <a:gridCol w="1303331">
                  <a:extLst>
                    <a:ext uri="{9D8B030D-6E8A-4147-A177-3AD203B41FA5}">
                      <a16:colId xmlns:a16="http://schemas.microsoft.com/office/drawing/2014/main" val="20002"/>
                    </a:ext>
                  </a:extLst>
                </a:gridCol>
                <a:gridCol w="1191617">
                  <a:extLst>
                    <a:ext uri="{9D8B030D-6E8A-4147-A177-3AD203B41FA5}">
                      <a16:colId xmlns:a16="http://schemas.microsoft.com/office/drawing/2014/main" val="20003"/>
                    </a:ext>
                  </a:extLst>
                </a:gridCol>
                <a:gridCol w="1750187">
                  <a:extLst>
                    <a:ext uri="{9D8B030D-6E8A-4147-A177-3AD203B41FA5}">
                      <a16:colId xmlns:a16="http://schemas.microsoft.com/office/drawing/2014/main" val="20004"/>
                    </a:ext>
                  </a:extLst>
                </a:gridCol>
              </a:tblGrid>
              <a:tr h="404149">
                <a:tc>
                  <a:txBody>
                    <a:bodyPr/>
                    <a:lstStyle/>
                    <a:p>
                      <a:pPr algn="ctr" fontAlgn="ctr"/>
                      <a:endParaRPr lang="en-US" sz="900" b="0" i="0" u="none" strike="noStrike" dirty="0">
                        <a:solidFill>
                          <a:srgbClr val="000000"/>
                        </a:solidFill>
                        <a:effectLst/>
                        <a:latin typeface="Calibri" panose="020F0502020204030204" pitchFamily="34" charset="0"/>
                      </a:endParaRPr>
                    </a:p>
                  </a:txBody>
                  <a:tcPr marL="4985" marR="4985" marT="4764" marB="0" anchor="ctr">
                    <a:lnL>
                      <a:noFill/>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1800" b="0" i="0" u="none" strike="noStrike" dirty="0">
                          <a:solidFill>
                            <a:srgbClr val="000000"/>
                          </a:solidFill>
                          <a:effectLst/>
                          <a:latin typeface="Calibri" panose="020F0502020204030204" pitchFamily="34" charset="0"/>
                        </a:rPr>
                        <a:t>Total Population</a:t>
                      </a:r>
                    </a:p>
                  </a:txBody>
                  <a:tcPr marL="4985" marR="4985" marT="476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a:txBody>
                    <a:bodyPr/>
                    <a:lstStyle/>
                    <a:p>
                      <a:pPr algn="ctr" fontAlgn="ctr"/>
                      <a:r>
                        <a:rPr lang="en-US" sz="1800" b="0" i="0" u="none" strike="noStrike" dirty="0">
                          <a:solidFill>
                            <a:srgbClr val="000000"/>
                          </a:solidFill>
                          <a:effectLst/>
                          <a:latin typeface="Calibri" panose="020F0502020204030204" pitchFamily="34" charset="0"/>
                        </a:rPr>
                        <a:t>Affected Population</a:t>
                      </a:r>
                    </a:p>
                  </a:txBody>
                  <a:tcPr marL="4985" marR="4985" marT="476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a:txBody>
                    <a:bodyPr/>
                    <a:lstStyle/>
                    <a:p>
                      <a:pPr algn="ctr" fontAlgn="ctr"/>
                      <a:r>
                        <a:rPr lang="en-US" sz="1800" b="0" i="0" u="none" strike="noStrike" dirty="0">
                          <a:solidFill>
                            <a:srgbClr val="000000"/>
                          </a:solidFill>
                          <a:effectLst/>
                          <a:latin typeface="Calibri" panose="020F0502020204030204" pitchFamily="34" charset="0"/>
                        </a:rPr>
                        <a:t>To Be Sheltered</a:t>
                      </a:r>
                    </a:p>
                  </a:txBody>
                  <a:tcPr marL="4985" marR="4985" marT="476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a:txBody>
                    <a:bodyPr/>
                    <a:lstStyle/>
                    <a:p>
                      <a:pPr algn="ctr" fontAlgn="ctr"/>
                      <a:r>
                        <a:rPr lang="en-US" sz="1800" b="0" i="0" u="none" strike="noStrike" dirty="0">
                          <a:solidFill>
                            <a:srgbClr val="000000"/>
                          </a:solidFill>
                          <a:effectLst/>
                          <a:latin typeface="Calibri" panose="020F0502020204030204" pitchFamily="34" charset="0"/>
                        </a:rPr>
                        <a:t>Shelter Facilities Required </a:t>
                      </a:r>
                    </a:p>
                    <a:p>
                      <a:pPr algn="ctr" fontAlgn="ctr"/>
                      <a:r>
                        <a:rPr lang="en-US" sz="1800" b="0" i="0" u="none" strike="noStrike" dirty="0">
                          <a:solidFill>
                            <a:srgbClr val="000000"/>
                          </a:solidFill>
                          <a:effectLst/>
                          <a:latin typeface="Calibri" panose="020F0502020204030204" pitchFamily="34" charset="0"/>
                        </a:rPr>
                        <a:t>(350 capacity)</a:t>
                      </a:r>
                    </a:p>
                  </a:txBody>
                  <a:tcPr marL="4985" marR="4985" marT="476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586846">
                <a:tc>
                  <a:txBody>
                    <a:bodyPr/>
                    <a:lstStyle/>
                    <a:p>
                      <a:pPr algn="ctr" fontAlgn="ctr"/>
                      <a:endParaRPr lang="en-US" sz="900" b="0" i="0" u="none" strike="noStrike" dirty="0">
                        <a:solidFill>
                          <a:srgbClr val="000000"/>
                        </a:solidFill>
                        <a:effectLst/>
                        <a:latin typeface="Calibri" panose="020F0502020204030204" pitchFamily="34" charset="0"/>
                      </a:endParaRPr>
                    </a:p>
                  </a:txBody>
                  <a:tcPr marL="4985" marR="4985" marT="4764"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r h="586846">
                <a:tc>
                  <a:txBody>
                    <a:bodyPr/>
                    <a:lstStyle/>
                    <a:p>
                      <a:pPr algn="ctr" fontAlgn="ctr"/>
                      <a:r>
                        <a:rPr lang="it-IT" sz="1500" b="0" i="0" u="none" strike="noStrike" dirty="0">
                          <a:solidFill>
                            <a:srgbClr val="000000"/>
                          </a:solidFill>
                          <a:effectLst/>
                          <a:latin typeface="Calibri" panose="020F0502020204030204" pitchFamily="34" charset="0"/>
                        </a:rPr>
                        <a:t>Scenario 1 (Regions 1, 3,9)</a:t>
                      </a:r>
                    </a:p>
                  </a:txBody>
                  <a:tcPr marL="4985" marR="4985" marT="476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1,600,933</a:t>
                      </a:r>
                    </a:p>
                  </a:txBody>
                  <a:tcPr marL="4985" marR="4985" marT="476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320,186</a:t>
                      </a:r>
                    </a:p>
                  </a:txBody>
                  <a:tcPr marL="4985" marR="4985" marT="476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21,772</a:t>
                      </a:r>
                    </a:p>
                  </a:txBody>
                  <a:tcPr marL="4985" marR="4985" marT="476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62</a:t>
                      </a:r>
                    </a:p>
                  </a:txBody>
                  <a:tcPr marL="4985" marR="4985" marT="476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86846">
                <a:tc>
                  <a:txBody>
                    <a:bodyPr/>
                    <a:lstStyle/>
                    <a:p>
                      <a:pPr algn="ctr" fontAlgn="ctr"/>
                      <a:r>
                        <a:rPr lang="en-US" sz="1500" b="0" i="0" u="none" strike="noStrike" dirty="0">
                          <a:solidFill>
                            <a:srgbClr val="000000"/>
                          </a:solidFill>
                          <a:effectLst/>
                          <a:latin typeface="Calibri" panose="020F0502020204030204" pitchFamily="34" charset="0"/>
                        </a:rPr>
                        <a:t>Scenario 2 (Regions 2,4,5)</a:t>
                      </a:r>
                    </a:p>
                  </a:txBody>
                  <a:tcPr marL="4985" marR="4985" marT="476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1,722,668</a:t>
                      </a:r>
                    </a:p>
                  </a:txBody>
                  <a:tcPr marL="4985" marR="4985" marT="476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344,538</a:t>
                      </a:r>
                    </a:p>
                  </a:txBody>
                  <a:tcPr marL="4985" marR="4985" marT="476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23,429</a:t>
                      </a:r>
                    </a:p>
                  </a:txBody>
                  <a:tcPr marL="4985" marR="4985" marT="476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66</a:t>
                      </a:r>
                    </a:p>
                  </a:txBody>
                  <a:tcPr marL="4985" marR="4985" marT="476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86846">
                <a:tc>
                  <a:txBody>
                    <a:bodyPr/>
                    <a:lstStyle/>
                    <a:p>
                      <a:pPr algn="ctr" fontAlgn="ctr"/>
                      <a:r>
                        <a:rPr lang="en-US" sz="1500" b="0" i="0" u="none" strike="noStrike" dirty="0">
                          <a:solidFill>
                            <a:srgbClr val="000000"/>
                          </a:solidFill>
                          <a:effectLst/>
                          <a:latin typeface="Calibri" panose="020F0502020204030204" pitchFamily="34" charset="0"/>
                        </a:rPr>
                        <a:t>Scenario 3 (Regions 6,7,8)</a:t>
                      </a:r>
                    </a:p>
                  </a:txBody>
                  <a:tcPr marL="4985" marR="4985" marT="476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1,209,771</a:t>
                      </a:r>
                    </a:p>
                  </a:txBody>
                  <a:tcPr marL="4985" marR="4985" marT="476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241,954</a:t>
                      </a:r>
                    </a:p>
                  </a:txBody>
                  <a:tcPr marL="4985" marR="4985" marT="476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16,452</a:t>
                      </a:r>
                    </a:p>
                  </a:txBody>
                  <a:tcPr marL="4985" marR="4985" marT="476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47</a:t>
                      </a:r>
                    </a:p>
                  </a:txBody>
                  <a:tcPr marL="4985" marR="4985" marT="476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25636" name="Text Placeholder 5"/>
          <p:cNvSpPr>
            <a:spLocks noGrp="1"/>
          </p:cNvSpPr>
          <p:nvPr>
            <p:ph type="body" sz="quarter" idx="11"/>
          </p:nvPr>
        </p:nvSpPr>
        <p:spPr>
          <a:xfrm>
            <a:off x="2590800" y="6116240"/>
            <a:ext cx="4231481" cy="245269"/>
          </a:xfrm>
        </p:spPr>
        <p:txBody>
          <a:bodyPr/>
          <a:lstStyle/>
          <a:p>
            <a:r>
              <a:rPr lang="en-US" altLang="en-US" dirty="0">
                <a:latin typeface="Arial" panose="020B0604020202020204" pitchFamily="34" charset="0"/>
                <a:cs typeface="Arial" panose="020B0604020202020204" pitchFamily="34" charset="0"/>
              </a:rPr>
              <a:t>CONFIDENTIAL – For ARC Planning Purposes</a:t>
            </a:r>
          </a:p>
          <a:p>
            <a:endParaRPr lang="en-US" altLang="en-US" dirty="0">
              <a:latin typeface="Arial" panose="020B0604020202020204" pitchFamily="34" charset="0"/>
              <a:cs typeface="Arial" panose="020B0604020202020204" pitchFamily="34" charset="0"/>
            </a:endParaRPr>
          </a:p>
        </p:txBody>
      </p:sp>
      <p:sp>
        <p:nvSpPr>
          <p:cNvPr id="2563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342900">
              <a:spcBef>
                <a:spcPct val="20000"/>
              </a:spcBef>
              <a:buClr>
                <a:schemeClr val="accent1"/>
              </a:buClr>
              <a:buSzPct val="75000"/>
              <a:buFont typeface="Wingdings" panose="05000000000000000000" pitchFamily="2" charset="2"/>
              <a:buChar char="§"/>
              <a:defRPr sz="2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557213" indent="-214313" defTabSz="342900">
              <a:spcBef>
                <a:spcPct val="20000"/>
              </a:spcBef>
              <a:buClr>
                <a:schemeClr val="accent1"/>
              </a:buClr>
              <a:buSzPct val="75000"/>
              <a:buFont typeface="Wingdings" panose="05000000000000000000" pitchFamily="2" charset="2"/>
              <a:buChar char="§"/>
              <a:defRPr sz="21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857250" indent="-171450" defTabSz="342900">
              <a:spcBef>
                <a:spcPct val="20000"/>
              </a:spcBef>
              <a:buClr>
                <a:schemeClr val="accent1"/>
              </a:buClr>
              <a:buSzPct val="75000"/>
              <a:buFont typeface="Wingdings" panose="05000000000000000000" pitchFamily="2" charset="2"/>
              <a:buChar char="§"/>
              <a:defRPr sz="18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200150" indent="-171450" defTabSz="342900">
              <a:spcBef>
                <a:spcPct val="20000"/>
              </a:spcBef>
              <a:buClr>
                <a:schemeClr val="accent1"/>
              </a:buClr>
              <a:buSzPct val="75000"/>
              <a:buFont typeface="Wingdings" panose="05000000000000000000" pitchFamily="2" charset="2"/>
              <a:buChar char="§"/>
              <a:defRPr sz="15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1543050" indent="-171450" defTabSz="342900">
              <a:spcBef>
                <a:spcPct val="20000"/>
              </a:spcBef>
              <a:buClr>
                <a:schemeClr val="accent1"/>
              </a:buClr>
              <a:buSzPct val="75000"/>
              <a:buFont typeface="Wingdings" panose="05000000000000000000" pitchFamily="2" charset="2"/>
              <a:buChar char="§"/>
              <a:defRPr sz="15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1885950" indent="-171450" defTabSz="342900" eaLnBrk="0" fontAlgn="base" hangingPunct="0">
              <a:spcBef>
                <a:spcPct val="20000"/>
              </a:spcBef>
              <a:spcAft>
                <a:spcPct val="0"/>
              </a:spcAft>
              <a:buClr>
                <a:schemeClr val="accent1"/>
              </a:buClr>
              <a:buSzPct val="75000"/>
              <a:buFont typeface="Wingdings" panose="05000000000000000000" pitchFamily="2" charset="2"/>
              <a:buChar char="§"/>
              <a:defRPr sz="15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228850" indent="-171450" defTabSz="342900" eaLnBrk="0" fontAlgn="base" hangingPunct="0">
              <a:spcBef>
                <a:spcPct val="20000"/>
              </a:spcBef>
              <a:spcAft>
                <a:spcPct val="0"/>
              </a:spcAft>
              <a:buClr>
                <a:schemeClr val="accent1"/>
              </a:buClr>
              <a:buSzPct val="75000"/>
              <a:buFont typeface="Wingdings" panose="05000000000000000000" pitchFamily="2" charset="2"/>
              <a:buChar char="§"/>
              <a:defRPr sz="15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2571750" indent="-171450" defTabSz="342900" eaLnBrk="0" fontAlgn="base" hangingPunct="0">
              <a:spcBef>
                <a:spcPct val="20000"/>
              </a:spcBef>
              <a:spcAft>
                <a:spcPct val="0"/>
              </a:spcAft>
              <a:buClr>
                <a:schemeClr val="accent1"/>
              </a:buClr>
              <a:buSzPct val="75000"/>
              <a:buFont typeface="Wingdings" panose="05000000000000000000" pitchFamily="2" charset="2"/>
              <a:buChar char="§"/>
              <a:defRPr sz="15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2914650" indent="-171450" defTabSz="342900" eaLnBrk="0" fontAlgn="base" hangingPunct="0">
              <a:spcBef>
                <a:spcPct val="20000"/>
              </a:spcBef>
              <a:spcAft>
                <a:spcPct val="0"/>
              </a:spcAft>
              <a:buClr>
                <a:schemeClr val="accent1"/>
              </a:buClr>
              <a:buSzPct val="75000"/>
              <a:buFont typeface="Wingdings" panose="05000000000000000000" pitchFamily="2" charset="2"/>
              <a:buChar char="§"/>
              <a:defRPr sz="15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None/>
            </a:pPr>
            <a:fld id="{2E502B79-9199-48F6-A834-E27034AF5FBF}" type="slidenum">
              <a:rPr lang="en-US" altLang="en-US" sz="825">
                <a:solidFill>
                  <a:srgbClr val="6D6E70"/>
                </a:solidFill>
              </a:rPr>
              <a:pPr>
                <a:spcBef>
                  <a:spcPct val="0"/>
                </a:spcBef>
                <a:buClrTx/>
                <a:buSzTx/>
                <a:buFontTx/>
                <a:buNone/>
              </a:pPr>
              <a:t>3</a:t>
            </a:fld>
            <a:endParaRPr lang="en-US" altLang="en-US" sz="825">
              <a:solidFill>
                <a:srgbClr val="6D6E70"/>
              </a:solidFill>
            </a:endParaRPr>
          </a:p>
        </p:txBody>
      </p:sp>
      <p:sp>
        <p:nvSpPr>
          <p:cNvPr id="2" name="TextBox 1">
            <a:extLst>
              <a:ext uri="{FF2B5EF4-FFF2-40B4-BE49-F238E27FC236}">
                <a16:creationId xmlns:a16="http://schemas.microsoft.com/office/drawing/2014/main" id="{A4613D08-1540-492C-95D3-163661818B4D}"/>
              </a:ext>
            </a:extLst>
          </p:cNvPr>
          <p:cNvSpPr txBox="1"/>
          <p:nvPr/>
        </p:nvSpPr>
        <p:spPr>
          <a:xfrm>
            <a:off x="6019800" y="468868"/>
            <a:ext cx="3701792" cy="369332"/>
          </a:xfrm>
          <a:prstGeom prst="rect">
            <a:avLst/>
          </a:prstGeom>
          <a:noFill/>
        </p:spPr>
        <p:txBody>
          <a:bodyPr wrap="square" rtlCol="0">
            <a:spAutoFit/>
          </a:bodyPr>
          <a:lstStyle/>
          <a:p>
            <a:r>
              <a:rPr lang="en-US" b="1" dirty="0">
                <a:latin typeface="Calibri" panose="020F0502020204030204" pitchFamily="34" charset="0"/>
              </a:rPr>
              <a:t>Planning Assumptions-Facility</a:t>
            </a:r>
          </a:p>
        </p:txBody>
      </p:sp>
    </p:spTree>
    <p:extLst>
      <p:ext uri="{BB962C8B-B14F-4D97-AF65-F5344CB8AC3E}">
        <p14:creationId xmlns:p14="http://schemas.microsoft.com/office/powerpoint/2010/main" val="2763657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3691" y="947202"/>
            <a:ext cx="8229600" cy="1143000"/>
          </a:xfrm>
        </p:spPr>
        <p:txBody>
          <a:bodyPr/>
          <a:lstStyle/>
          <a:p>
            <a:r>
              <a:rPr lang="en-US" altLang="en-US" dirty="0"/>
              <a:t>Staffing Ratio</a:t>
            </a:r>
          </a:p>
        </p:txBody>
      </p:sp>
      <p:sp>
        <p:nvSpPr>
          <p:cNvPr id="26627" name="Content Placeholder 2"/>
          <p:cNvSpPr>
            <a:spLocks noGrp="1"/>
          </p:cNvSpPr>
          <p:nvPr>
            <p:ph idx="1"/>
          </p:nvPr>
        </p:nvSpPr>
        <p:spPr>
          <a:xfrm>
            <a:off x="425116" y="1904999"/>
            <a:ext cx="8229600" cy="2780111"/>
          </a:xfrm>
        </p:spPr>
        <p:txBody>
          <a:bodyPr/>
          <a:lstStyle/>
          <a:p>
            <a:endParaRPr lang="en-US" altLang="en-US" dirty="0">
              <a:latin typeface="Arial" panose="020B0604020202020204" pitchFamily="34" charset="0"/>
              <a:cs typeface="Arial" panose="020B0604020202020204" pitchFamily="34" charset="0"/>
            </a:endParaRPr>
          </a:p>
          <a:p>
            <a:r>
              <a:rPr lang="en-US" altLang="en-US" sz="3200" dirty="0">
                <a:latin typeface="Calibri" panose="020F0502020204030204" pitchFamily="34" charset="0"/>
                <a:cs typeface="Arial" panose="020B0604020202020204" pitchFamily="34" charset="0"/>
              </a:rPr>
              <a:t>Initial Phase: 1 to 50</a:t>
            </a:r>
          </a:p>
          <a:p>
            <a:r>
              <a:rPr lang="en-US" altLang="en-US" sz="3200" dirty="0">
                <a:latin typeface="Calibri" panose="020F0502020204030204" pitchFamily="34" charset="0"/>
                <a:cs typeface="Arial" panose="020B0604020202020204" pitchFamily="34" charset="0"/>
              </a:rPr>
              <a:t>Sustained phase: 1 to 30  </a:t>
            </a:r>
          </a:p>
        </p:txBody>
      </p:sp>
      <p:sp>
        <p:nvSpPr>
          <p:cNvPr id="26628" name="Text Placeholder 3"/>
          <p:cNvSpPr>
            <a:spLocks noGrp="1"/>
          </p:cNvSpPr>
          <p:nvPr>
            <p:ph type="body" sz="quarter" idx="11"/>
          </p:nvPr>
        </p:nvSpPr>
        <p:spPr>
          <a:xfrm>
            <a:off x="2743200" y="6120438"/>
            <a:ext cx="4231481" cy="245269"/>
          </a:xfrm>
        </p:spPr>
        <p:txBody>
          <a:bodyPr/>
          <a:lstStyle/>
          <a:p>
            <a:r>
              <a:rPr lang="en-US" altLang="en-US" dirty="0">
                <a:latin typeface="Arial" panose="020B0604020202020204" pitchFamily="34" charset="0"/>
                <a:cs typeface="Arial" panose="020B0604020202020204" pitchFamily="34" charset="0"/>
              </a:rPr>
              <a:t>CONFIDENTIAL – For ARC Planning Purposes</a:t>
            </a:r>
          </a:p>
          <a:p>
            <a:endParaRPr lang="en-US" altLang="en-US" dirty="0">
              <a:latin typeface="Arial" panose="020B0604020202020204" pitchFamily="34" charset="0"/>
              <a:cs typeface="Arial" panose="020B0604020202020204" pitchFamily="34" charset="0"/>
            </a:endParaRPr>
          </a:p>
        </p:txBody>
      </p:sp>
      <p:sp>
        <p:nvSpPr>
          <p:cNvPr id="26629"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342900">
              <a:spcBef>
                <a:spcPct val="20000"/>
              </a:spcBef>
              <a:buClr>
                <a:schemeClr val="accent1"/>
              </a:buClr>
              <a:buSzPct val="75000"/>
              <a:buFont typeface="Wingdings" panose="05000000000000000000" pitchFamily="2" charset="2"/>
              <a:buChar char="§"/>
              <a:defRPr sz="2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557213" indent="-214313" defTabSz="342900">
              <a:spcBef>
                <a:spcPct val="20000"/>
              </a:spcBef>
              <a:buClr>
                <a:schemeClr val="accent1"/>
              </a:buClr>
              <a:buSzPct val="75000"/>
              <a:buFont typeface="Wingdings" panose="05000000000000000000" pitchFamily="2" charset="2"/>
              <a:buChar char="§"/>
              <a:defRPr sz="21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857250" indent="-171450" defTabSz="342900">
              <a:spcBef>
                <a:spcPct val="20000"/>
              </a:spcBef>
              <a:buClr>
                <a:schemeClr val="accent1"/>
              </a:buClr>
              <a:buSzPct val="75000"/>
              <a:buFont typeface="Wingdings" panose="05000000000000000000" pitchFamily="2" charset="2"/>
              <a:buChar char="§"/>
              <a:defRPr sz="18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200150" indent="-171450" defTabSz="342900">
              <a:spcBef>
                <a:spcPct val="20000"/>
              </a:spcBef>
              <a:buClr>
                <a:schemeClr val="accent1"/>
              </a:buClr>
              <a:buSzPct val="75000"/>
              <a:buFont typeface="Wingdings" panose="05000000000000000000" pitchFamily="2" charset="2"/>
              <a:buChar char="§"/>
              <a:defRPr sz="15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1543050" indent="-171450" defTabSz="342900">
              <a:spcBef>
                <a:spcPct val="20000"/>
              </a:spcBef>
              <a:buClr>
                <a:schemeClr val="accent1"/>
              </a:buClr>
              <a:buSzPct val="75000"/>
              <a:buFont typeface="Wingdings" panose="05000000000000000000" pitchFamily="2" charset="2"/>
              <a:buChar char="§"/>
              <a:defRPr sz="15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1885950" indent="-171450" defTabSz="342900" eaLnBrk="0" fontAlgn="base" hangingPunct="0">
              <a:spcBef>
                <a:spcPct val="20000"/>
              </a:spcBef>
              <a:spcAft>
                <a:spcPct val="0"/>
              </a:spcAft>
              <a:buClr>
                <a:schemeClr val="accent1"/>
              </a:buClr>
              <a:buSzPct val="75000"/>
              <a:buFont typeface="Wingdings" panose="05000000000000000000" pitchFamily="2" charset="2"/>
              <a:buChar char="§"/>
              <a:defRPr sz="15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228850" indent="-171450" defTabSz="342900" eaLnBrk="0" fontAlgn="base" hangingPunct="0">
              <a:spcBef>
                <a:spcPct val="20000"/>
              </a:spcBef>
              <a:spcAft>
                <a:spcPct val="0"/>
              </a:spcAft>
              <a:buClr>
                <a:schemeClr val="accent1"/>
              </a:buClr>
              <a:buSzPct val="75000"/>
              <a:buFont typeface="Wingdings" panose="05000000000000000000" pitchFamily="2" charset="2"/>
              <a:buChar char="§"/>
              <a:defRPr sz="15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2571750" indent="-171450" defTabSz="342900" eaLnBrk="0" fontAlgn="base" hangingPunct="0">
              <a:spcBef>
                <a:spcPct val="20000"/>
              </a:spcBef>
              <a:spcAft>
                <a:spcPct val="0"/>
              </a:spcAft>
              <a:buClr>
                <a:schemeClr val="accent1"/>
              </a:buClr>
              <a:buSzPct val="75000"/>
              <a:buFont typeface="Wingdings" panose="05000000000000000000" pitchFamily="2" charset="2"/>
              <a:buChar char="§"/>
              <a:defRPr sz="15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2914650" indent="-171450" defTabSz="342900" eaLnBrk="0" fontAlgn="base" hangingPunct="0">
              <a:spcBef>
                <a:spcPct val="20000"/>
              </a:spcBef>
              <a:spcAft>
                <a:spcPct val="0"/>
              </a:spcAft>
              <a:buClr>
                <a:schemeClr val="accent1"/>
              </a:buClr>
              <a:buSzPct val="75000"/>
              <a:buFont typeface="Wingdings" panose="05000000000000000000" pitchFamily="2" charset="2"/>
              <a:buChar char="§"/>
              <a:defRPr sz="15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None/>
            </a:pPr>
            <a:fld id="{3000D904-23F5-4C99-BF1C-0A623E453A65}" type="slidenum">
              <a:rPr lang="en-US" altLang="en-US" sz="825">
                <a:solidFill>
                  <a:srgbClr val="6D6E70"/>
                </a:solidFill>
              </a:rPr>
              <a:pPr>
                <a:spcBef>
                  <a:spcPct val="0"/>
                </a:spcBef>
                <a:buClrTx/>
                <a:buSzTx/>
                <a:buFontTx/>
                <a:buNone/>
              </a:pPr>
              <a:t>4</a:t>
            </a:fld>
            <a:endParaRPr lang="en-US" altLang="en-US" sz="825">
              <a:solidFill>
                <a:srgbClr val="6D6E70"/>
              </a:solidFill>
            </a:endParaRPr>
          </a:p>
        </p:txBody>
      </p:sp>
      <p:graphicFrame>
        <p:nvGraphicFramePr>
          <p:cNvPr id="5" name="Content Placeholder 6"/>
          <p:cNvGraphicFramePr>
            <a:graphicFrameLocks/>
          </p:cNvGraphicFramePr>
          <p:nvPr>
            <p:extLst>
              <p:ext uri="{D42A27DB-BD31-4B8C-83A1-F6EECF244321}">
                <p14:modId xmlns:p14="http://schemas.microsoft.com/office/powerpoint/2010/main" val="2476222429"/>
              </p:ext>
            </p:extLst>
          </p:nvPr>
        </p:nvGraphicFramePr>
        <p:xfrm>
          <a:off x="914400" y="3937914"/>
          <a:ext cx="7041357" cy="1054933"/>
        </p:xfrm>
        <a:graphic>
          <a:graphicData uri="http://schemas.openxmlformats.org/drawingml/2006/table">
            <a:tbl>
              <a:tblPr firstRow="1" firstCol="1" bandRow="1"/>
              <a:tblGrid>
                <a:gridCol w="2307782">
                  <a:extLst>
                    <a:ext uri="{9D8B030D-6E8A-4147-A177-3AD203B41FA5}">
                      <a16:colId xmlns:a16="http://schemas.microsoft.com/office/drawing/2014/main" val="20000"/>
                    </a:ext>
                  </a:extLst>
                </a:gridCol>
                <a:gridCol w="2412681">
                  <a:extLst>
                    <a:ext uri="{9D8B030D-6E8A-4147-A177-3AD203B41FA5}">
                      <a16:colId xmlns:a16="http://schemas.microsoft.com/office/drawing/2014/main" val="20001"/>
                    </a:ext>
                  </a:extLst>
                </a:gridCol>
                <a:gridCol w="2320894">
                  <a:extLst>
                    <a:ext uri="{9D8B030D-6E8A-4147-A177-3AD203B41FA5}">
                      <a16:colId xmlns:a16="http://schemas.microsoft.com/office/drawing/2014/main" val="20002"/>
                    </a:ext>
                  </a:extLst>
                </a:gridCol>
              </a:tblGrid>
              <a:tr h="409772">
                <a:tc>
                  <a:txBody>
                    <a:bodyPr/>
                    <a:lstStyle/>
                    <a:p>
                      <a:pPr algn="l" fontAlgn="ctr"/>
                      <a:r>
                        <a:rPr lang="en-US" sz="1700" b="0" i="0" u="none" strike="noStrike" dirty="0">
                          <a:solidFill>
                            <a:srgbClr val="000000"/>
                          </a:solidFill>
                          <a:effectLst/>
                          <a:latin typeface="Calibri" panose="020F0502020204030204" pitchFamily="34" charset="0"/>
                        </a:rPr>
                        <a:t> </a:t>
                      </a:r>
                    </a:p>
                  </a:txBody>
                  <a:tcPr marL="4763" marR="4763" marT="4762"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700" b="1" i="0" u="none" strike="noStrike" dirty="0">
                          <a:solidFill>
                            <a:srgbClr val="000000"/>
                          </a:solidFill>
                          <a:effectLst/>
                          <a:latin typeface="Calibri" panose="020F0502020204030204" pitchFamily="34" charset="0"/>
                        </a:rPr>
                        <a:t>Initial Phase                   (E+72) </a:t>
                      </a:r>
                    </a:p>
                  </a:txBody>
                  <a:tcPr marL="4763" marR="4763" marT="476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700" b="1" i="0" u="none" strike="noStrike" dirty="0">
                          <a:solidFill>
                            <a:srgbClr val="000000"/>
                          </a:solidFill>
                          <a:effectLst/>
                          <a:latin typeface="Calibri" panose="020F0502020204030204" pitchFamily="34" charset="0"/>
                        </a:rPr>
                        <a:t>Sustained Phase          (E+72-120) </a:t>
                      </a:r>
                    </a:p>
                  </a:txBody>
                  <a:tcPr marL="4763" marR="4763" marT="476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532011">
                <a:tc>
                  <a:txBody>
                    <a:bodyPr/>
                    <a:lstStyle/>
                    <a:p>
                      <a:pPr algn="l" rtl="0" fontAlgn="ctr"/>
                      <a:r>
                        <a:rPr lang="en-US" sz="1700" b="1" i="0" u="none" strike="noStrike">
                          <a:solidFill>
                            <a:srgbClr val="000000"/>
                          </a:solidFill>
                          <a:effectLst/>
                          <a:latin typeface="Calibri" panose="020F0502020204030204" pitchFamily="34" charset="0"/>
                        </a:rPr>
                        <a:t>350 Population Capacity</a:t>
                      </a:r>
                    </a:p>
                  </a:txBody>
                  <a:tcPr marL="4763" marR="4763" marT="476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700" b="0" i="0" u="none" strike="noStrike" dirty="0">
                          <a:solidFill>
                            <a:srgbClr val="000000"/>
                          </a:solidFill>
                          <a:effectLst/>
                          <a:latin typeface="Calibri" panose="020F0502020204030204" pitchFamily="34" charset="0"/>
                        </a:rPr>
                        <a:t>7 staff/period</a:t>
                      </a:r>
                    </a:p>
                  </a:txBody>
                  <a:tcPr marL="4763" marR="4763" marT="47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700" b="0" i="0" u="none" strike="noStrike" dirty="0">
                          <a:solidFill>
                            <a:srgbClr val="000000"/>
                          </a:solidFill>
                          <a:effectLst/>
                          <a:latin typeface="Calibri" panose="020F0502020204030204" pitchFamily="34" charset="0"/>
                        </a:rPr>
                        <a:t>14 staff/period</a:t>
                      </a:r>
                    </a:p>
                  </a:txBody>
                  <a:tcPr marL="4763" marR="4763" marT="476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TextBox 2"/>
          <p:cNvSpPr txBox="1"/>
          <p:nvPr/>
        </p:nvSpPr>
        <p:spPr>
          <a:xfrm>
            <a:off x="1066800" y="5323493"/>
            <a:ext cx="6172200" cy="276999"/>
          </a:xfrm>
          <a:prstGeom prst="rect">
            <a:avLst/>
          </a:prstGeom>
          <a:noFill/>
        </p:spPr>
        <p:txBody>
          <a:bodyPr wrap="square" rtlCol="0">
            <a:spAutoFit/>
          </a:bodyPr>
          <a:lstStyle/>
          <a:p>
            <a:r>
              <a:rPr lang="en-US" sz="1200" dirty="0"/>
              <a:t>*This ratio does not include facility management or security</a:t>
            </a:r>
          </a:p>
        </p:txBody>
      </p:sp>
      <p:sp>
        <p:nvSpPr>
          <p:cNvPr id="2" name="TextBox 1">
            <a:extLst>
              <a:ext uri="{FF2B5EF4-FFF2-40B4-BE49-F238E27FC236}">
                <a16:creationId xmlns:a16="http://schemas.microsoft.com/office/drawing/2014/main" id="{008D5193-0BC5-4C85-8A81-C88E69AA6FE2}"/>
              </a:ext>
            </a:extLst>
          </p:cNvPr>
          <p:cNvSpPr txBox="1"/>
          <p:nvPr/>
        </p:nvSpPr>
        <p:spPr>
          <a:xfrm>
            <a:off x="5402848" y="545961"/>
            <a:ext cx="3741152" cy="369332"/>
          </a:xfrm>
          <a:prstGeom prst="rect">
            <a:avLst/>
          </a:prstGeom>
          <a:noFill/>
        </p:spPr>
        <p:txBody>
          <a:bodyPr wrap="none" rtlCol="0">
            <a:spAutoFit/>
          </a:bodyPr>
          <a:lstStyle/>
          <a:p>
            <a:r>
              <a:rPr lang="en-US" b="1" dirty="0"/>
              <a:t>Planning Assumptions - Staffing</a:t>
            </a:r>
          </a:p>
        </p:txBody>
      </p:sp>
    </p:spTree>
    <p:extLst>
      <p:ext uri="{BB962C8B-B14F-4D97-AF65-F5344CB8AC3E}">
        <p14:creationId xmlns:p14="http://schemas.microsoft.com/office/powerpoint/2010/main" val="2538242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z="4000" dirty="0"/>
              <a:t>ARC Workforce and Staffing Plan – Scenario 1</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7823762"/>
              </p:ext>
            </p:extLst>
          </p:nvPr>
        </p:nvGraphicFramePr>
        <p:xfrm>
          <a:off x="381000" y="2490987"/>
          <a:ext cx="8229599" cy="3328987"/>
        </p:xfrm>
        <a:graphic>
          <a:graphicData uri="http://schemas.openxmlformats.org/drawingml/2006/table">
            <a:tbl>
              <a:tblPr firstRow="1" firstCol="1" bandRow="1"/>
              <a:tblGrid>
                <a:gridCol w="22098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295401">
                  <a:extLst>
                    <a:ext uri="{9D8B030D-6E8A-4147-A177-3AD203B41FA5}">
                      <a16:colId xmlns:a16="http://schemas.microsoft.com/office/drawing/2014/main" val="20002"/>
                    </a:ext>
                  </a:extLst>
                </a:gridCol>
                <a:gridCol w="1142999">
                  <a:extLst>
                    <a:ext uri="{9D8B030D-6E8A-4147-A177-3AD203B41FA5}">
                      <a16:colId xmlns:a16="http://schemas.microsoft.com/office/drawing/2014/main" val="20003"/>
                    </a:ext>
                  </a:extLst>
                </a:gridCol>
                <a:gridCol w="1066800">
                  <a:extLst>
                    <a:ext uri="{9D8B030D-6E8A-4147-A177-3AD203B41FA5}">
                      <a16:colId xmlns:a16="http://schemas.microsoft.com/office/drawing/2014/main" val="20004"/>
                    </a:ext>
                  </a:extLst>
                </a:gridCol>
                <a:gridCol w="1142999">
                  <a:extLst>
                    <a:ext uri="{9D8B030D-6E8A-4147-A177-3AD203B41FA5}">
                      <a16:colId xmlns:a16="http://schemas.microsoft.com/office/drawing/2014/main" val="20005"/>
                    </a:ext>
                  </a:extLst>
                </a:gridCol>
              </a:tblGrid>
              <a:tr h="316293">
                <a:tc>
                  <a:txBody>
                    <a:bodyPr/>
                    <a:lstStyle/>
                    <a:p>
                      <a:pPr marL="0" marR="0">
                        <a:lnSpc>
                          <a:spcPct val="107000"/>
                        </a:lnSpc>
                        <a:spcBef>
                          <a:spcPts val="0"/>
                        </a:spcBef>
                        <a:spcAft>
                          <a:spcPts val="0"/>
                        </a:spcAft>
                      </a:pPr>
                      <a:r>
                        <a:rPr lang="en-US" sz="1400" b="1" i="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Scenario 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2363" marR="523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E+24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2363" marR="523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E+48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2363" marR="523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E+72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2363" marR="523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E+96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2363" marR="523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E+120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2363" marR="523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595685">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Red Cross Available Workforce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2363" marR="523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2363" marR="523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128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2363" marR="523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556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2363" marR="523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942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2363" marR="523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1328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2363" marR="523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27794">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of ARC Workforce to Total Workforce Requirement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2363" marR="523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2363" marR="523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2363" marR="523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2363" marR="523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2363" marR="523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150%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2363" marR="523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489215">
                <a:tc>
                  <a:txBody>
                    <a:bodyPr/>
                    <a:lstStyle/>
                    <a:p>
                      <a:pPr marL="0" marR="0">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Number of ARC staff available to place in each required shelter based on planning assumptions.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2363" marR="523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34 shelters - 2 ARC  staff                               28 shelters 1 ARC staff</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2363" marR="523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All shelters - 2ARC staff per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2363" marR="523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All shelters - 9 ARC staff per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2363" marR="523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All shelters - 15 ARC staff per (7/8 per shift)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2363" marR="523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All shelters - 21 ARC staff per (10/11 per shift)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2363" marR="523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29736" name="Text Placeholder 2"/>
          <p:cNvSpPr>
            <a:spLocks noGrp="1"/>
          </p:cNvSpPr>
          <p:nvPr>
            <p:ph type="body" sz="quarter" idx="11"/>
          </p:nvPr>
        </p:nvSpPr>
        <p:spPr>
          <a:xfrm>
            <a:off x="2456259" y="6300390"/>
            <a:ext cx="4231481" cy="245269"/>
          </a:xfrm>
        </p:spPr>
        <p:txBody>
          <a:bodyPr/>
          <a:lstStyle/>
          <a:p>
            <a:r>
              <a:rPr lang="en-US" altLang="en-US" dirty="0">
                <a:latin typeface="Arial" panose="020B0604020202020204" pitchFamily="34" charset="0"/>
                <a:cs typeface="Arial" panose="020B0604020202020204" pitchFamily="34" charset="0"/>
              </a:rPr>
              <a:t>CONFIDENTIAL – For ARC Planning Purposes</a:t>
            </a:r>
          </a:p>
          <a:p>
            <a:endParaRPr lang="en-US" altLang="en-US" dirty="0">
              <a:latin typeface="Arial" panose="020B0604020202020204" pitchFamily="34" charset="0"/>
              <a:cs typeface="Arial" panose="020B0604020202020204" pitchFamily="34" charset="0"/>
            </a:endParaRPr>
          </a:p>
        </p:txBody>
      </p:sp>
      <p:sp>
        <p:nvSpPr>
          <p:cNvPr id="2973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342900">
              <a:spcBef>
                <a:spcPct val="20000"/>
              </a:spcBef>
              <a:buClr>
                <a:schemeClr val="accent1"/>
              </a:buClr>
              <a:buSzPct val="75000"/>
              <a:buFont typeface="Wingdings" panose="05000000000000000000" pitchFamily="2" charset="2"/>
              <a:buChar char="§"/>
              <a:defRPr sz="2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557213" indent="-214313" defTabSz="342900">
              <a:spcBef>
                <a:spcPct val="20000"/>
              </a:spcBef>
              <a:buClr>
                <a:schemeClr val="accent1"/>
              </a:buClr>
              <a:buSzPct val="75000"/>
              <a:buFont typeface="Wingdings" panose="05000000000000000000" pitchFamily="2" charset="2"/>
              <a:buChar char="§"/>
              <a:defRPr sz="21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857250" indent="-171450" defTabSz="342900">
              <a:spcBef>
                <a:spcPct val="20000"/>
              </a:spcBef>
              <a:buClr>
                <a:schemeClr val="accent1"/>
              </a:buClr>
              <a:buSzPct val="75000"/>
              <a:buFont typeface="Wingdings" panose="05000000000000000000" pitchFamily="2" charset="2"/>
              <a:buChar char="§"/>
              <a:defRPr sz="18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200150" indent="-171450" defTabSz="342900">
              <a:spcBef>
                <a:spcPct val="20000"/>
              </a:spcBef>
              <a:buClr>
                <a:schemeClr val="accent1"/>
              </a:buClr>
              <a:buSzPct val="75000"/>
              <a:buFont typeface="Wingdings" panose="05000000000000000000" pitchFamily="2" charset="2"/>
              <a:buChar char="§"/>
              <a:defRPr sz="15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1543050" indent="-171450" defTabSz="342900">
              <a:spcBef>
                <a:spcPct val="20000"/>
              </a:spcBef>
              <a:buClr>
                <a:schemeClr val="accent1"/>
              </a:buClr>
              <a:buSzPct val="75000"/>
              <a:buFont typeface="Wingdings" panose="05000000000000000000" pitchFamily="2" charset="2"/>
              <a:buChar char="§"/>
              <a:defRPr sz="15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1885950" indent="-171450" defTabSz="342900" eaLnBrk="0" fontAlgn="base" hangingPunct="0">
              <a:spcBef>
                <a:spcPct val="20000"/>
              </a:spcBef>
              <a:spcAft>
                <a:spcPct val="0"/>
              </a:spcAft>
              <a:buClr>
                <a:schemeClr val="accent1"/>
              </a:buClr>
              <a:buSzPct val="75000"/>
              <a:buFont typeface="Wingdings" panose="05000000000000000000" pitchFamily="2" charset="2"/>
              <a:buChar char="§"/>
              <a:defRPr sz="15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228850" indent="-171450" defTabSz="342900" eaLnBrk="0" fontAlgn="base" hangingPunct="0">
              <a:spcBef>
                <a:spcPct val="20000"/>
              </a:spcBef>
              <a:spcAft>
                <a:spcPct val="0"/>
              </a:spcAft>
              <a:buClr>
                <a:schemeClr val="accent1"/>
              </a:buClr>
              <a:buSzPct val="75000"/>
              <a:buFont typeface="Wingdings" panose="05000000000000000000" pitchFamily="2" charset="2"/>
              <a:buChar char="§"/>
              <a:defRPr sz="15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2571750" indent="-171450" defTabSz="342900" eaLnBrk="0" fontAlgn="base" hangingPunct="0">
              <a:spcBef>
                <a:spcPct val="20000"/>
              </a:spcBef>
              <a:spcAft>
                <a:spcPct val="0"/>
              </a:spcAft>
              <a:buClr>
                <a:schemeClr val="accent1"/>
              </a:buClr>
              <a:buSzPct val="75000"/>
              <a:buFont typeface="Wingdings" panose="05000000000000000000" pitchFamily="2" charset="2"/>
              <a:buChar char="§"/>
              <a:defRPr sz="15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2914650" indent="-171450" defTabSz="342900" eaLnBrk="0" fontAlgn="base" hangingPunct="0">
              <a:spcBef>
                <a:spcPct val="20000"/>
              </a:spcBef>
              <a:spcAft>
                <a:spcPct val="0"/>
              </a:spcAft>
              <a:buClr>
                <a:schemeClr val="accent1"/>
              </a:buClr>
              <a:buSzPct val="75000"/>
              <a:buFont typeface="Wingdings" panose="05000000000000000000" pitchFamily="2" charset="2"/>
              <a:buChar char="§"/>
              <a:defRPr sz="15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Tx/>
              <a:buNone/>
            </a:pPr>
            <a:fld id="{B82E93A7-713E-40EB-B9D4-8D6DB7792186}" type="slidenum">
              <a:rPr lang="en-US" altLang="en-US" sz="825">
                <a:solidFill>
                  <a:srgbClr val="6D6E70"/>
                </a:solidFill>
              </a:rPr>
              <a:pPr>
                <a:spcBef>
                  <a:spcPct val="0"/>
                </a:spcBef>
                <a:buClrTx/>
                <a:buSzTx/>
                <a:buFontTx/>
                <a:buNone/>
              </a:pPr>
              <a:t>5</a:t>
            </a:fld>
            <a:endParaRPr lang="en-US" altLang="en-US" sz="825">
              <a:solidFill>
                <a:srgbClr val="6D6E70"/>
              </a:solidFill>
            </a:endParaRPr>
          </a:p>
        </p:txBody>
      </p:sp>
      <p:sp>
        <p:nvSpPr>
          <p:cNvPr id="6" name="TextBox 5">
            <a:extLst>
              <a:ext uri="{FF2B5EF4-FFF2-40B4-BE49-F238E27FC236}">
                <a16:creationId xmlns:a16="http://schemas.microsoft.com/office/drawing/2014/main" id="{BD8EA725-B9F2-4A0F-8153-3DE76416008F}"/>
              </a:ext>
            </a:extLst>
          </p:cNvPr>
          <p:cNvSpPr txBox="1"/>
          <p:nvPr/>
        </p:nvSpPr>
        <p:spPr>
          <a:xfrm>
            <a:off x="5402848" y="545961"/>
            <a:ext cx="3741152" cy="369332"/>
          </a:xfrm>
          <a:prstGeom prst="rect">
            <a:avLst/>
          </a:prstGeom>
          <a:noFill/>
        </p:spPr>
        <p:txBody>
          <a:bodyPr wrap="none" rtlCol="0">
            <a:spAutoFit/>
          </a:bodyPr>
          <a:lstStyle/>
          <a:p>
            <a:r>
              <a:rPr lang="en-US" b="1" dirty="0"/>
              <a:t>Planning Assumptions - Staffing</a:t>
            </a:r>
          </a:p>
        </p:txBody>
      </p:sp>
    </p:spTree>
    <p:extLst>
      <p:ext uri="{BB962C8B-B14F-4D97-AF65-F5344CB8AC3E}">
        <p14:creationId xmlns:p14="http://schemas.microsoft.com/office/powerpoint/2010/main" val="46021628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Custom 1">
      <a:dk1>
        <a:sysClr val="windowText" lastClr="000000"/>
      </a:dk1>
      <a:lt1>
        <a:sysClr val="window" lastClr="FFFFFF"/>
      </a:lt1>
      <a:dk2>
        <a:srgbClr val="6D6E70"/>
      </a:dk2>
      <a:lt2>
        <a:srgbClr val="D7D7D8"/>
      </a:lt2>
      <a:accent1>
        <a:srgbClr val="ED1B2E"/>
      </a:accent1>
      <a:accent2>
        <a:srgbClr val="9F9FA3"/>
      </a:accent2>
      <a:accent3>
        <a:srgbClr val="E2D7AC"/>
      </a:accent3>
      <a:accent4>
        <a:srgbClr val="B4A996"/>
      </a:accent4>
      <a:accent5>
        <a:srgbClr val="ECB731"/>
      </a:accent5>
      <a:accent6>
        <a:srgbClr val="8EC06C"/>
      </a:accent6>
      <a:hlink>
        <a:srgbClr val="004B79"/>
      </a:hlink>
      <a:folHlink>
        <a:srgbClr val="7F181B"/>
      </a:folHlink>
    </a:clrScheme>
    <a:fontScheme name="ARC">
      <a:majorFont>
        <a:latin typeface="Akzidenz-Grotesk Std Med"/>
        <a:ea typeface=""/>
        <a:cs typeface=""/>
      </a:majorFont>
      <a:minorFont>
        <a:latin typeface="Akzidenz-Grotesk Std Regul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B9C5296AA4CB44AAC993CF3D2FFA90A" ma:contentTypeVersion="0" ma:contentTypeDescription="Create a new document." ma:contentTypeScope="" ma:versionID="aca7f2fccd4ea3c50fbd5cd04c7b52cc">
  <xsd:schema xmlns:xsd="http://www.w3.org/2001/XMLSchema" xmlns:xs="http://www.w3.org/2001/XMLSchema" xmlns:p="http://schemas.microsoft.com/office/2006/metadata/properties" xmlns:ns2="9383fe21-241c-4b58-a6fa-ef802baabd5f" targetNamespace="http://schemas.microsoft.com/office/2006/metadata/properties" ma:root="true" ma:fieldsID="aa856dbb0ad6a99fea3cb64e1314eb2c" ns2:_="">
    <xsd:import namespace="9383fe21-241c-4b58-a6fa-ef802baabd5f"/>
    <xsd:element name="properties">
      <xsd:complexType>
        <xsd:sequence>
          <xsd:element name="documentManagement">
            <xsd:complexType>
              <xsd:all>
                <xsd:element ref="ns2:Own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83fe21-241c-4b58-a6fa-ef802baabd5f" elementFormDefault="qualified">
    <xsd:import namespace="http://schemas.microsoft.com/office/2006/documentManagement/types"/>
    <xsd:import namespace="http://schemas.microsoft.com/office/infopath/2007/PartnerControls"/>
    <xsd:element name="Owner" ma:index="8" nillable="true" ma:displayName="Owner" ma:list="UserInfo" ma:SharePointGroup="0" ma:internalName="Owner" ma:showField="Titl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Owner xmlns="9383fe21-241c-4b58-a6fa-ef802baabd5f">
      <UserInfo>
        <DisplayName/>
        <AccountId xsi:nil="true"/>
        <AccountType/>
      </UserInfo>
    </Owner>
  </documentManagement>
</p:properties>
</file>

<file path=customXml/itemProps1.xml><?xml version="1.0" encoding="utf-8"?>
<ds:datastoreItem xmlns:ds="http://schemas.openxmlformats.org/officeDocument/2006/customXml" ds:itemID="{A8844DE8-C76C-4168-9993-895859025A54}"/>
</file>

<file path=customXml/itemProps2.xml><?xml version="1.0" encoding="utf-8"?>
<ds:datastoreItem xmlns:ds="http://schemas.openxmlformats.org/officeDocument/2006/customXml" ds:itemID="{8FBA5FAC-BF1F-431C-BFFF-5B3CB5F1287A}"/>
</file>

<file path=customXml/itemProps3.xml><?xml version="1.0" encoding="utf-8"?>
<ds:datastoreItem xmlns:ds="http://schemas.openxmlformats.org/officeDocument/2006/customXml" ds:itemID="{BD8A2017-A6DA-44E1-B9A0-3BF6532E0C25}"/>
</file>

<file path=docProps/app.xml><?xml version="1.0" encoding="utf-8"?>
<Properties xmlns="http://schemas.openxmlformats.org/officeDocument/2006/extended-properties" xmlns:vt="http://schemas.openxmlformats.org/officeDocument/2006/docPropsVTypes">
  <Template/>
  <TotalTime>18848</TotalTime>
  <Words>415</Words>
  <Application>Microsoft Office PowerPoint</Application>
  <PresentationFormat>On-screen Show (4:3)</PresentationFormat>
  <Paragraphs>94</Paragraphs>
  <Slides>5</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vt:i4>
      </vt:variant>
    </vt:vector>
  </HeadingPairs>
  <TitlesOfParts>
    <vt:vector size="15" baseType="lpstr">
      <vt:lpstr>MS PGothic</vt:lpstr>
      <vt:lpstr>Akzidenz-Grotesk Std Med</vt:lpstr>
      <vt:lpstr>Akzidenz-Grotesk Std Regular</vt:lpstr>
      <vt:lpstr>Arial</vt:lpstr>
      <vt:lpstr>Calibri</vt:lpstr>
      <vt:lpstr>Courier New</vt:lpstr>
      <vt:lpstr>Times New Roman</vt:lpstr>
      <vt:lpstr>Verdana</vt:lpstr>
      <vt:lpstr>Wingdings</vt:lpstr>
      <vt:lpstr>Office Theme</vt:lpstr>
      <vt:lpstr>PowerPoint Presentation</vt:lpstr>
      <vt:lpstr>PowerPoint Presentation</vt:lpstr>
      <vt:lpstr>Shelter Population and Facility  Planning Numbers</vt:lpstr>
      <vt:lpstr>Staffing Ratio</vt:lpstr>
      <vt:lpstr>ARC Workforce and Staffing Plan – Scenario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Barbara Schaffer</dc:creator>
  <cp:lastModifiedBy>Cuber, Bruce</cp:lastModifiedBy>
  <cp:revision>841</cp:revision>
  <cp:lastPrinted>2017-08-27T04:45:05Z</cp:lastPrinted>
  <dcterms:created xsi:type="dcterms:W3CDTF">2012-08-22T17:34:20Z</dcterms:created>
  <dcterms:modified xsi:type="dcterms:W3CDTF">2018-03-29T15:56:42Z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0x010100CB9C5296AA4CB44AAC993CF3D2FFA90A</vt:lpwstr>
  </property>
</Properties>
</file>