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0" r:id="rId2"/>
  </p:sldMasterIdLst>
  <p:notesMasterIdLst>
    <p:notesMasterId r:id="rId5"/>
  </p:notesMasterIdLst>
  <p:sldIdLst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BBDC4-AA06-4111-969C-17DE632370F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7F877-55A5-4BDC-9960-A6F1A6A91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4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A2CB7-FEDA-4D0A-8441-DAEEC08F262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00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7F877-55A5-4BDC-9960-A6F1A6A915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10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3" name="Picture 16" descr="DHS_fema_S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754688"/>
            <a:ext cx="304800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DB831-4931-448C-8385-21069BB0996A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51021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ED39-8AD5-4ACE-B978-FB6D16221122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63B49-83C7-4BDD-96AC-FCD448DF200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90246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70488-338D-40F1-9659-D7ED87CC2C98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8F56D-620A-4E28-BF57-29829F0BB90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74427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51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1CE9-8BD8-4A3C-A2C4-301524A6976B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2A8-A326-4CEB-8DA2-924140B828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82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3AF9F-7F2B-457D-A078-329B0D9D353E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2A8-A326-4CEB-8DA2-924140B828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62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1E671-E93E-46B2-9F02-1925268B4BA3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2A8-A326-4CEB-8DA2-924140B828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432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30C63-3B61-421B-9E88-A72E97DDA516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71DE7-D26D-4AD1-BD35-57ED8C57DD6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092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96A02-8E19-4672-9A33-B163D173779E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2A8-A326-4CEB-8DA2-924140B828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95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97A9F-5C0E-4191-AF6A-C8051C890B99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2A8-A326-4CEB-8DA2-924140B828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91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3" name="Picture 16" descr="DHS_fema_S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754688"/>
            <a:ext cx="304800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DB831-4931-448C-8385-21069BB0996A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97195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A0D99-8532-426A-8C3A-CEA3E726735F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F2732-3056-4392-9BA4-891B648D07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49524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A0D99-8532-426A-8C3A-CEA3E726735F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F2732-3056-4392-9BA4-891B648D07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6639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00CA4-52F5-4385-8F7E-9CC2F960C056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2D702-997B-45D5-B399-02ADB502B0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38300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E979-61B8-4020-97A4-2C47CF95721B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43E01-33F3-4959-9241-15E1C7B2EC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16514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942C1-5A9B-4EF8-AD09-D4555EB99FBA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6D68C-9314-45AA-93AF-FC88433952B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224075"/>
      </p:ext>
    </p:extLst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9267D-8BBA-4BCE-AE51-112930E3054D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EB17D-56ED-468D-8D97-D9715F7F7E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58550"/>
      </p:ext>
    </p:extLst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2F585-C58D-4298-BE33-3E679C80DAF3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F2DE5-833B-4811-89FC-D2377D62470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829751"/>
      </p:ext>
    </p:extLst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E0212-7FD6-43A0-8075-11E434483CC3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4836-C20E-4E77-873B-C3B7E493E80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64338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0EA78-744B-4C6B-B073-7CAF5D1B3ED6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1EB2B-7809-46C0-AC9F-53A234AB3BF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42285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ED39-8AD5-4ACE-B978-FB6D16221122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63B49-83C7-4BDD-96AC-FCD448DF200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35456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70488-338D-40F1-9659-D7ED87CC2C98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8F56D-620A-4E28-BF57-29829F0BB90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089873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00CA4-52F5-4385-8F7E-9CC2F960C056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2D702-997B-45D5-B399-02ADB502B0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84272"/>
      </p:ext>
    </p:extLst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09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1CE9-8BD8-4A3C-A2C4-301524A6976B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2A8-A326-4CEB-8DA2-924140B828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317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3AF9F-7F2B-457D-A078-329B0D9D353E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2A8-A326-4CEB-8DA2-924140B828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1300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1E671-E93E-46B2-9F02-1925268B4BA3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2A8-A326-4CEB-8DA2-924140B828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15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30C63-3B61-421B-9E88-A72E97DDA516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71DE7-D26D-4AD1-BD35-57ED8C57DD6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647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96A02-8E19-4672-9A33-B163D173779E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2A8-A326-4CEB-8DA2-924140B828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614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97A9F-5C0E-4191-AF6A-C8051C890B99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2A8-A326-4CEB-8DA2-924140B828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E979-61B8-4020-97A4-2C47CF95721B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43E01-33F3-4959-9241-15E1C7B2EC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025206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942C1-5A9B-4EF8-AD09-D4555EB99FBA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6D68C-9314-45AA-93AF-FC88433952B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27966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9267D-8BBA-4BCE-AE51-112930E3054D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EB17D-56ED-468D-8D97-D9715F7F7E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46158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2F585-C58D-4298-BE33-3E679C80DAF3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F2DE5-833B-4811-89FC-D2377D62470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34853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E0212-7FD6-43A0-8075-11E434483CC3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4836-C20E-4E77-873B-C3B7E493E80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36027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0EA78-744B-4C6B-B073-7CAF5D1B3ED6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1EB2B-7809-46C0-AC9F-53A234AB3BF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1630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32EE0-40C0-4367-93CE-609A654A8C74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AF705C-D390-4594-9359-5C856B97BCD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45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45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16" descr="DHS_fema_SR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04800" y="5754688"/>
            <a:ext cx="304800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48037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32EE0-40C0-4367-93CE-609A654A8C74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AF705C-D390-4594-9359-5C856B97BCD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45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45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16" descr="DHS_fema_SR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04800" y="5754688"/>
            <a:ext cx="304800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018788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EMA-Industry@fema.dhs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295400"/>
            <a:ext cx="8610600" cy="53340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400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Stafford Act: </a:t>
            </a:r>
            <a:r>
              <a:rPr lang="en-US" sz="2400" i="1" dirty="0"/>
              <a:t>Section 307 “Use of Local Firms and Individuals”</a:t>
            </a:r>
            <a:endParaRPr lang="en-US" sz="2400" dirty="0"/>
          </a:p>
          <a:p>
            <a:pPr marL="346075" indent="-228600" eaLnBrk="1" hangingPunct="1">
              <a:spcBef>
                <a:spcPct val="0"/>
              </a:spcBef>
              <a:spcAft>
                <a:spcPct val="40000"/>
              </a:spcAft>
              <a:buNone/>
            </a:pPr>
            <a:r>
              <a:rPr lang="en-US" sz="2000" dirty="0"/>
              <a:t>	Mandates the transition of disaster requirements from non-local vendors, where feasible and practicable, to organizations, firms, and individuals residing or doing business primarily in the area(s) affected by a major disaster or emergency.</a:t>
            </a: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FEMA’s OCPO established the Local Business Transition Team (</a:t>
            </a:r>
            <a:r>
              <a:rPr lang="en-US" sz="2400" dirty="0">
                <a:ea typeface="宋体" pitchFamily="2" charset="-122"/>
              </a:rPr>
              <a:t>LBTT) in response to </a:t>
            </a:r>
            <a:r>
              <a:rPr lang="en-US" sz="2400" i="1" dirty="0">
                <a:ea typeface="宋体" pitchFamily="2" charset="-122"/>
              </a:rPr>
              <a:t>Section 307:</a:t>
            </a:r>
          </a:p>
          <a:p>
            <a:pPr lvl="1" eaLnBrk="1" hangingPunct="1">
              <a:spcBef>
                <a:spcPct val="0"/>
              </a:spcBef>
              <a:spcAft>
                <a:spcPct val="400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ea typeface="宋体" pitchFamily="2" charset="-122"/>
              </a:rPr>
              <a:t>LBTT deploys to the Joint Field Office (JFO) and reports to the Procurement Unit Lead within the Finance and Administration Section</a:t>
            </a:r>
          </a:p>
          <a:p>
            <a:pPr lvl="1" eaLnBrk="1" hangingPunct="1">
              <a:spcBef>
                <a:spcPct val="0"/>
              </a:spcBef>
              <a:spcAft>
                <a:spcPct val="400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ea typeface="宋体" pitchFamily="2" charset="-122"/>
              </a:rPr>
              <a:t>LBTT facilitates the transition of disaster requirements by assisting the JFO Acquisition Staff and Programs with identifying requirements, assessing transition feasibility, and creating acquisition packages for contract award</a:t>
            </a: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057400" y="304800"/>
            <a:ext cx="8458200" cy="685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9503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932988"/>
            <a:ext cx="8229600" cy="509912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D. Ward Jr. </a:t>
            </a:r>
            <a:b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Chief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Acquisition Management Branch</a:t>
            </a:r>
            <a:b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 Acquisition Executive (CAE) Staff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Sammy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Brunson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Jr.</a:t>
            </a:r>
            <a:b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Chief, Industry Liaison Section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inquiries contact:</a:t>
            </a:r>
            <a:b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 Industry Liaison Program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FEMA-Industry@fema.dhs.gov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202-646-1895</a:t>
            </a:r>
            <a:endParaRPr lang="en-US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84329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1DB39B6E899F42A5990755329EF8DC" ma:contentTypeVersion="" ma:contentTypeDescription="Create a new document." ma:contentTypeScope="" ma:versionID="a53686bfffb6aab43b2d02f10b1dd91d">
  <xsd:schema xmlns:xsd="http://www.w3.org/2001/XMLSchema" xmlns:xs="http://www.w3.org/2001/XMLSchema" xmlns:p="http://schemas.microsoft.com/office/2006/metadata/properties" xmlns:ns2="94b7c982-6ab7-4416-a477-2601a55c9820" targetNamespace="http://schemas.microsoft.com/office/2006/metadata/properties" ma:root="true" ma:fieldsID="dcbc9662474ffd4eefacabe39f7311c8" ns2:_="">
    <xsd:import namespace="94b7c982-6ab7-4416-a477-2601a55c9820"/>
    <xsd:element name="properties">
      <xsd:complexType>
        <xsd:sequence>
          <xsd:element name="documentManagement">
            <xsd:complexType>
              <xsd:all>
                <xsd:element ref="ns2:Division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7c982-6ab7-4416-a477-2601a55c9820" elementFormDefault="qualified">
    <xsd:import namespace="http://schemas.microsoft.com/office/2006/documentManagement/types"/>
    <xsd:import namespace="http://schemas.microsoft.com/office/infopath/2007/PartnerControls"/>
    <xsd:element name="Division" ma:index="8" nillable="true" ma:displayName="Division" ma:format="Dropdown" ma:internalName="Division">
      <xsd:simpleType>
        <xsd:restriction base="dms:Choice">
          <xsd:enumeration value="Executive"/>
          <xsd:enumeration value="Disaster Recovery"/>
          <xsd:enumeration value="Preparedness, Response &amp; Interoperability"/>
          <xsd:enumeration value="Grants &amp; Administration"/>
        </xsd:restriction>
      </xsd:simpleType>
    </xsd:element>
    <xsd:element name="Section" ma:index="9" nillable="true" ma:displayName="Section" ma:format="Dropdown" ma:internalName="Section">
      <xsd:simpleType>
        <xsd:restriction base="dms:Choice">
          <xsd:enumeration value="Executive Office"/>
          <xsd:enumeration value="Preparedness"/>
          <xsd:enumeration value="PRI Operations"/>
          <xsd:enumeration value="Sub Recipient Monitoring"/>
          <xsd:enumeration value="Facility Management"/>
          <xsd:enumeration value="G &amp; A Management"/>
          <xsd:enumeration value="DR Process Services"/>
          <xsd:enumeration value="DR Management"/>
          <xsd:enumeration value="DR Public Assistance Grants"/>
          <xsd:enumeration value="DR Public Assistance Closeout"/>
          <xsd:enumeration value="DR Public Assistance Technical Services"/>
          <xsd:enumeration value="DR Public Assistance SALs"/>
          <xsd:enumeration value="DR Hazard Mitigation Grants"/>
          <xsd:enumeration value="DR Hazard Mitigation SALs"/>
          <xsd:enumeration value="Homeland Security Grants"/>
          <xsd:enumeration value="Recovery Grants Administratio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ction xmlns="94b7c982-6ab7-4416-a477-2601a55c9820" xsi:nil="true"/>
    <Division xmlns="94b7c982-6ab7-4416-a477-2601a55c9820" xsi:nil="true"/>
  </documentManagement>
</p:properties>
</file>

<file path=customXml/itemProps1.xml><?xml version="1.0" encoding="utf-8"?>
<ds:datastoreItem xmlns:ds="http://schemas.openxmlformats.org/officeDocument/2006/customXml" ds:itemID="{8E6433E7-D78C-443D-B48E-59AE5C27EDF0}"/>
</file>

<file path=customXml/itemProps2.xml><?xml version="1.0" encoding="utf-8"?>
<ds:datastoreItem xmlns:ds="http://schemas.openxmlformats.org/officeDocument/2006/customXml" ds:itemID="{EDB30D4F-3883-4A02-B128-B5E0ED354BCA}"/>
</file>

<file path=customXml/itemProps3.xml><?xml version="1.0" encoding="utf-8"?>
<ds:datastoreItem xmlns:ds="http://schemas.openxmlformats.org/officeDocument/2006/customXml" ds:itemID="{B8A802E8-DAB6-48E3-97CF-37770CDBAD83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22</Words>
  <Application>Microsoft Office PowerPoint</Application>
  <PresentationFormat>Widescreen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宋体</vt:lpstr>
      <vt:lpstr>Arial</vt:lpstr>
      <vt:lpstr>Calibri</vt:lpstr>
      <vt:lpstr>Garamond</vt:lpstr>
      <vt:lpstr>Wingdings</vt:lpstr>
      <vt:lpstr>Stream</vt:lpstr>
      <vt:lpstr>1_Stream</vt:lpstr>
      <vt:lpstr>Background</vt:lpstr>
      <vt:lpstr>John D. Ward Jr.  Chief, Acquisition Management Branch Component Acquisition Executive (CAE) Staff   Sammy Brunson Jr. Chief, Industry Liaison Section   For any inquiries contact: FEMA Industry Liaison Program FEMA-Industry@fema.dhs.gov 202-646-1895</vt:lpstr>
    </vt:vector>
  </TitlesOfParts>
  <Company>FEMA.NET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D. Ward Jr.  Component Acquisition Executive (CAE) Staff Chief, Acquisition Management Branch   Sammy Brunson Jr. Chief, Industry Liaison Section   FEMA Industry Liaison Program FEMA-Industry@fema.dhs.gov 202-646-1895</dc:title>
  <dc:creator>Brunson, Sammy</dc:creator>
  <cp:lastModifiedBy>Susan Langhoff</cp:lastModifiedBy>
  <cp:revision>5</cp:revision>
  <dcterms:created xsi:type="dcterms:W3CDTF">2016-06-15T13:59:25Z</dcterms:created>
  <dcterms:modified xsi:type="dcterms:W3CDTF">2016-06-15T20:34:16Z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0x0101003F1DB39B6E899F42A5990755329EF8DC</vt:lpwstr>
  </property>
</Properties>
</file>