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81" r:id="rId2"/>
    <p:sldId id="282" r:id="rId3"/>
    <p:sldId id="259" r:id="rId4"/>
    <p:sldId id="260" r:id="rId5"/>
    <p:sldId id="267" r:id="rId6"/>
    <p:sldId id="264" r:id="rId7"/>
    <p:sldId id="266" r:id="rId8"/>
    <p:sldId id="283" r:id="rId9"/>
    <p:sldId id="268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0" autoAdjust="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8A7E0-7B92-42BA-B0FB-ACD08B5F41FC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198E1-4167-415D-BC25-5A7402D563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1C4EB3-6547-45A1-906E-BA278309FC0A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A2EB55-5640-49D8-A3D9-3C3DEA50C7D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onris-www.dnr.state.la.us/fuel_stations/mapstations.j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a walk on the Outside!</a:t>
            </a:r>
            <a:endParaRPr lang="en-US" dirty="0"/>
          </a:p>
        </p:txBody>
      </p:sp>
      <p:pic>
        <p:nvPicPr>
          <p:cNvPr id="6" name="Content Placeholder 5" descr="Contrafl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362200"/>
            <a:ext cx="5791200" cy="31242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katrina-08-29-2005-1415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0450" y="1935163"/>
            <a:ext cx="7023099" cy="438943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Take a walk on the outside!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start walking!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(Family, pets, medication , location)</a:t>
            </a:r>
          </a:p>
          <a:p>
            <a:r>
              <a:rPr lang="en-US" dirty="0" smtClean="0"/>
              <a:t>Business Operations</a:t>
            </a:r>
          </a:p>
          <a:p>
            <a:r>
              <a:rPr lang="en-US" dirty="0" smtClean="0"/>
              <a:t>Evacuation Plans (hotel research)</a:t>
            </a:r>
          </a:p>
          <a:p>
            <a:r>
              <a:rPr lang="en-US" dirty="0" smtClean="0"/>
              <a:t>Re-entry planning (Law Enforcement Partnerships)</a:t>
            </a:r>
          </a:p>
          <a:p>
            <a:r>
              <a:rPr lang="en-US" dirty="0" smtClean="0"/>
              <a:t>Power of the Brand (Radio, TV, Social Media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Employee Response Team program</a:t>
            </a:r>
            <a:endParaRPr lang="en-US" dirty="0" smtClean="0"/>
          </a:p>
          <a:p>
            <a:r>
              <a:rPr lang="en-US" dirty="0" smtClean="0"/>
              <a:t>Open First!!!!!!!!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Dedication</a:t>
            </a:r>
            <a:endParaRPr lang="en-US" dirty="0"/>
          </a:p>
        </p:txBody>
      </p:sp>
      <p:pic>
        <p:nvPicPr>
          <p:cNvPr id="4" name="Content Placeholder 3" descr="Team Effort!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6781800" cy="40386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533400"/>
            <a:ext cx="5181600" cy="286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All Smiles!</a:t>
            </a:r>
            <a:endParaRPr lang="en-US" dirty="0"/>
          </a:p>
        </p:txBody>
      </p:sp>
      <p:pic>
        <p:nvPicPr>
          <p:cNvPr id="4" name="Content Placeholder 3" descr="Smi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143000"/>
            <a:ext cx="8045535" cy="469423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Critical Infrastructure </a:t>
            </a:r>
          </a:p>
          <a:p>
            <a:endParaRPr lang="en-US" dirty="0" smtClean="0"/>
          </a:p>
          <a:p>
            <a:r>
              <a:rPr lang="en-US" dirty="0" smtClean="0"/>
              <a:t>Connectivity   4+ hours </a:t>
            </a:r>
          </a:p>
          <a:p>
            <a:endParaRPr lang="en-US" dirty="0" smtClean="0"/>
          </a:p>
          <a:p>
            <a:r>
              <a:rPr lang="en-US" dirty="0" smtClean="0"/>
              <a:t>Connectivity Ranking System (home tower  example)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 Backup Program</a:t>
            </a:r>
            <a:endParaRPr lang="en-US" dirty="0"/>
          </a:p>
        </p:txBody>
      </p:sp>
      <p:pic>
        <p:nvPicPr>
          <p:cNvPr id="4" name="Content Placeholder 3" descr="industrial-bifu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00"/>
            <a:ext cx="3429000" cy="2657475"/>
          </a:xfrm>
        </p:spPr>
      </p:pic>
      <p:pic>
        <p:nvPicPr>
          <p:cNvPr id="5" name="Picture 4" descr="reefer un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286000"/>
            <a:ext cx="3657600" cy="25908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048000" y="2514600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048000" y="3200400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562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Stores on backup generator will have a reefer unit available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048000" y="4038600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48 -0.00185 L 0.17986 -0.0685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14 0.00926 L 0.17986 0.0092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14 -0.01296 L 0.17986 0.08704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Fuel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Pre-Storm commitment from Wag-a-Pak, fuel truck</a:t>
            </a:r>
          </a:p>
          <a:p>
            <a:r>
              <a:rPr lang="en-US" dirty="0" smtClean="0"/>
              <a:t>2 Rouses employees HazMat certified</a:t>
            </a:r>
          </a:p>
          <a:p>
            <a:r>
              <a:rPr lang="en-US" dirty="0" smtClean="0"/>
              <a:t>Access to reporting database    pre/post event</a:t>
            </a:r>
          </a:p>
          <a:p>
            <a:r>
              <a:rPr lang="en-US" dirty="0" smtClean="0">
                <a:hlinkClick r:id="rId2"/>
              </a:rPr>
              <a:t>http://sonris-www.dnr.state.la.us/fuel_stations/mapstations.jsp</a:t>
            </a:r>
            <a:endParaRPr lang="en-US" dirty="0" smtClean="0"/>
          </a:p>
          <a:p>
            <a:r>
              <a:rPr lang="en-US" dirty="0" smtClean="0"/>
              <a:t>Option to set up remote fuel station at pre-selected locations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Response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Overview- provide stores with volunteer employee assistance before, during and after a natural disaster. Primary function of the program is to provide assistance to store supervision in preparing a store for reopening as soon as possible after an emergency.</a:t>
            </a:r>
          </a:p>
          <a:p>
            <a:endParaRPr lang="en-US" dirty="0" smtClean="0"/>
          </a:p>
          <a:p>
            <a:r>
              <a:rPr lang="en-US" dirty="0" smtClean="0"/>
              <a:t>Hand picked by store management</a:t>
            </a:r>
          </a:p>
          <a:p>
            <a:r>
              <a:rPr lang="en-US" dirty="0" smtClean="0"/>
              <a:t>Strict requirements for participating employees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438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Cash is King! </a:t>
            </a:r>
            <a:endParaRPr lang="en-US" dirty="0"/>
          </a:p>
        </p:txBody>
      </p:sp>
      <p:pic>
        <p:nvPicPr>
          <p:cNvPr id="4" name="Content Placeholder 3" descr="capitalone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362200"/>
            <a:ext cx="1953768" cy="680406"/>
          </a:xfrm>
        </p:spPr>
      </p:pic>
      <p:pic>
        <p:nvPicPr>
          <p:cNvPr id="5" name="Picture 4" descr="Cha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286000"/>
            <a:ext cx="2057400" cy="990600"/>
          </a:xfrm>
          <a:prstGeom prst="rect">
            <a:avLst/>
          </a:prstGeom>
        </p:spPr>
      </p:pic>
      <p:pic>
        <p:nvPicPr>
          <p:cNvPr id="6" name="Picture 5" descr="Central V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609600"/>
            <a:ext cx="2196185" cy="1371600"/>
          </a:xfrm>
          <a:prstGeom prst="rect">
            <a:avLst/>
          </a:prstGeom>
        </p:spPr>
      </p:pic>
      <p:pic>
        <p:nvPicPr>
          <p:cNvPr id="7" name="Picture 6" descr="Loomi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038600"/>
            <a:ext cx="1560574" cy="1066799"/>
          </a:xfrm>
          <a:prstGeom prst="rect">
            <a:avLst/>
          </a:prstGeom>
        </p:spPr>
      </p:pic>
      <p:pic>
        <p:nvPicPr>
          <p:cNvPr id="8" name="Picture 7" descr="Gar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24200" y="4038600"/>
            <a:ext cx="1560577" cy="1066800"/>
          </a:xfrm>
          <a:prstGeom prst="rect">
            <a:avLst/>
          </a:prstGeom>
        </p:spPr>
      </p:pic>
      <p:pic>
        <p:nvPicPr>
          <p:cNvPr id="9" name="Picture 8" descr="Central Vaul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7400" y="685800"/>
            <a:ext cx="2209800" cy="1380103"/>
          </a:xfrm>
          <a:prstGeom prst="rect">
            <a:avLst/>
          </a:prstGeom>
        </p:spPr>
      </p:pic>
      <p:pic>
        <p:nvPicPr>
          <p:cNvPr id="10" name="Picture 9" descr="rouses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" y="6324600"/>
            <a:ext cx="537124" cy="381000"/>
          </a:xfrm>
          <a:prstGeom prst="rect">
            <a:avLst/>
          </a:prstGeom>
        </p:spPr>
      </p:pic>
      <p:pic>
        <p:nvPicPr>
          <p:cNvPr id="11" name="Picture 10" descr="rouses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43000" y="6324600"/>
            <a:ext cx="537124" cy="381000"/>
          </a:xfrm>
          <a:prstGeom prst="rect">
            <a:avLst/>
          </a:prstGeom>
        </p:spPr>
      </p:pic>
      <p:pic>
        <p:nvPicPr>
          <p:cNvPr id="12" name="Picture 11" descr="rouses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28800" y="6324600"/>
            <a:ext cx="537124" cy="381000"/>
          </a:xfrm>
          <a:prstGeom prst="rect">
            <a:avLst/>
          </a:prstGeom>
        </p:spPr>
      </p:pic>
      <p:pic>
        <p:nvPicPr>
          <p:cNvPr id="13" name="Picture 12" descr="rouses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71800" y="6324600"/>
            <a:ext cx="533400" cy="381000"/>
          </a:xfrm>
          <a:prstGeom prst="rect">
            <a:avLst/>
          </a:prstGeom>
        </p:spPr>
      </p:pic>
      <p:pic>
        <p:nvPicPr>
          <p:cNvPr id="14" name="Picture 13" descr="rouses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57600" y="6324600"/>
            <a:ext cx="537124" cy="381000"/>
          </a:xfrm>
          <a:prstGeom prst="rect">
            <a:avLst/>
          </a:prstGeom>
        </p:spPr>
      </p:pic>
      <p:pic>
        <p:nvPicPr>
          <p:cNvPr id="15" name="Picture 14" descr="rouses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43400" y="6324600"/>
            <a:ext cx="537124" cy="381000"/>
          </a:xfrm>
          <a:prstGeom prst="rect">
            <a:avLst/>
          </a:prstGeom>
        </p:spPr>
      </p:pic>
      <p:sp>
        <p:nvSpPr>
          <p:cNvPr id="36" name="Up-Down Arrow 35"/>
          <p:cNvSpPr/>
          <p:nvPr/>
        </p:nvSpPr>
        <p:spPr>
          <a:xfrm>
            <a:off x="4419600" y="5105400"/>
            <a:ext cx="304800" cy="1143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-Down Arrow 36"/>
          <p:cNvSpPr/>
          <p:nvPr/>
        </p:nvSpPr>
        <p:spPr>
          <a:xfrm>
            <a:off x="3733800" y="5105400"/>
            <a:ext cx="304800" cy="1143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-Down Arrow 37"/>
          <p:cNvSpPr/>
          <p:nvPr/>
        </p:nvSpPr>
        <p:spPr>
          <a:xfrm>
            <a:off x="3124200" y="5105400"/>
            <a:ext cx="304800" cy="1143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-Down Arrow 38"/>
          <p:cNvSpPr/>
          <p:nvPr/>
        </p:nvSpPr>
        <p:spPr>
          <a:xfrm>
            <a:off x="1981200" y="5181600"/>
            <a:ext cx="304800" cy="10637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-Down Arrow 39"/>
          <p:cNvSpPr/>
          <p:nvPr/>
        </p:nvSpPr>
        <p:spPr>
          <a:xfrm>
            <a:off x="685800" y="5181600"/>
            <a:ext cx="304800" cy="10637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-Down Arrow 40"/>
          <p:cNvSpPr/>
          <p:nvPr/>
        </p:nvSpPr>
        <p:spPr>
          <a:xfrm>
            <a:off x="1295400" y="5181600"/>
            <a:ext cx="304800" cy="1066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Up-Down Arrow 44"/>
          <p:cNvSpPr/>
          <p:nvPr/>
        </p:nvSpPr>
        <p:spPr>
          <a:xfrm rot="19444691">
            <a:off x="3571894" y="3152179"/>
            <a:ext cx="228762" cy="88531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-Down Arrow 45"/>
          <p:cNvSpPr/>
          <p:nvPr/>
        </p:nvSpPr>
        <p:spPr>
          <a:xfrm rot="1514341">
            <a:off x="1381476" y="3216594"/>
            <a:ext cx="259370" cy="8192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 descr="rouses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19800" y="4648200"/>
            <a:ext cx="537124" cy="381000"/>
          </a:xfrm>
          <a:prstGeom prst="rect">
            <a:avLst/>
          </a:prstGeom>
        </p:spPr>
      </p:pic>
      <p:sp>
        <p:nvSpPr>
          <p:cNvPr id="51" name="Curved Left Arrow 50"/>
          <p:cNvSpPr/>
          <p:nvPr/>
        </p:nvSpPr>
        <p:spPr>
          <a:xfrm>
            <a:off x="3657600" y="1524000"/>
            <a:ext cx="731520" cy="121615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urved Left Arrow 51"/>
          <p:cNvSpPr/>
          <p:nvPr/>
        </p:nvSpPr>
        <p:spPr>
          <a:xfrm rot="10386034">
            <a:off x="756198" y="1487335"/>
            <a:ext cx="731520" cy="121615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urved Right Arrow 52"/>
          <p:cNvSpPr/>
          <p:nvPr/>
        </p:nvSpPr>
        <p:spPr>
          <a:xfrm>
            <a:off x="5105400" y="1295400"/>
            <a:ext cx="731520" cy="121615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Curved Right Arrow 54"/>
          <p:cNvSpPr/>
          <p:nvPr/>
        </p:nvSpPr>
        <p:spPr>
          <a:xfrm rot="10800000">
            <a:off x="8077200" y="1219200"/>
            <a:ext cx="731520" cy="121615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6" name="Picture 55" descr="rouses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34200" y="4648200"/>
            <a:ext cx="537124" cy="381000"/>
          </a:xfrm>
          <a:prstGeom prst="rect">
            <a:avLst/>
          </a:prstGeom>
        </p:spPr>
      </p:pic>
      <p:pic>
        <p:nvPicPr>
          <p:cNvPr id="57" name="Picture 56" descr="rouses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72400" y="4648200"/>
            <a:ext cx="537124" cy="381000"/>
          </a:xfrm>
          <a:prstGeom prst="rect">
            <a:avLst/>
          </a:prstGeom>
        </p:spPr>
      </p:pic>
      <p:sp>
        <p:nvSpPr>
          <p:cNvPr id="58" name="Up-Down Arrow 57"/>
          <p:cNvSpPr/>
          <p:nvPr/>
        </p:nvSpPr>
        <p:spPr>
          <a:xfrm rot="603186">
            <a:off x="6276252" y="3474139"/>
            <a:ext cx="267750" cy="100199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p-Down Arrow 58"/>
          <p:cNvSpPr/>
          <p:nvPr/>
        </p:nvSpPr>
        <p:spPr>
          <a:xfrm>
            <a:off x="7010400" y="3429000"/>
            <a:ext cx="304800" cy="10637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Up-Down Arrow 59"/>
          <p:cNvSpPr/>
          <p:nvPr/>
        </p:nvSpPr>
        <p:spPr>
          <a:xfrm rot="20923780">
            <a:off x="7796837" y="3452338"/>
            <a:ext cx="343798" cy="106378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3163</TotalTime>
  <Words>188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Take a walk on the Outside!</vt:lpstr>
      <vt:lpstr>Let’s start walking!</vt:lpstr>
      <vt:lpstr>Dedication</vt:lpstr>
      <vt:lpstr>All Smiles!</vt:lpstr>
      <vt:lpstr>Communications</vt:lpstr>
      <vt:lpstr>Generator Backup Program</vt:lpstr>
      <vt:lpstr>Fuel Capabilities</vt:lpstr>
      <vt:lpstr>Employee Response Team</vt:lpstr>
      <vt:lpstr>Cash is King! </vt:lpstr>
      <vt:lpstr>Take a walk on the outside!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Season Response Plan 2013</dc:title>
  <dc:creator>randallh</dc:creator>
  <cp:lastModifiedBy>randallh</cp:lastModifiedBy>
  <cp:revision>303</cp:revision>
  <dcterms:created xsi:type="dcterms:W3CDTF">2013-05-28T14:57:13Z</dcterms:created>
  <dcterms:modified xsi:type="dcterms:W3CDTF">2015-01-20T15:59:31Z</dcterms:modified>
</cp:coreProperties>
</file>