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7" r:id="rId4"/>
    <p:sldId id="276" r:id="rId5"/>
    <p:sldId id="274" r:id="rId6"/>
    <p:sldId id="275" r:id="rId7"/>
    <p:sldId id="262" r:id="rId8"/>
    <p:sldId id="260" r:id="rId9"/>
    <p:sldId id="259" r:id="rId10"/>
    <p:sldId id="268" r:id="rId11"/>
    <p:sldId id="267" r:id="rId12"/>
    <p:sldId id="266" r:id="rId13"/>
    <p:sldId id="265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5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86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75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1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7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11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17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5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84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36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08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E75D-671F-40A7-BC36-6DDEF52476D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354C-51A3-4E4E-AAC1-448349E2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09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65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6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6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8862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6576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6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369277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8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97230"/>
            <a:ext cx="7315200" cy="5463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9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038600" cy="537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114800" cy="537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7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6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4271"/>
            <a:ext cx="7162800" cy="5787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6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Siren Coverage Map</a:t>
            </a:r>
          </a:p>
        </p:txBody>
      </p:sp>
      <p:pic>
        <p:nvPicPr>
          <p:cNvPr id="23555" name="Picture 1026" descr="H:\CAER\Lloyd's CAER\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6075" y="1600200"/>
            <a:ext cx="5911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dick\My Documents\My Pictures\EmergeCPPJ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"/>
            <a:ext cx="3352800" cy="5960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446"/>
            <a:ext cx="3386138" cy="601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48615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705350" cy="627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04800"/>
            <a:ext cx="3543300" cy="627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Siren Coverage Map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Axiall Plant Explosion</dc:title>
  <dc:creator>CERTC</dc:creator>
  <cp:lastModifiedBy>dick</cp:lastModifiedBy>
  <cp:revision>15</cp:revision>
  <dcterms:created xsi:type="dcterms:W3CDTF">2014-02-04T20:38:17Z</dcterms:created>
  <dcterms:modified xsi:type="dcterms:W3CDTF">2014-02-19T21:23:32Z</dcterms:modified>
</cp:coreProperties>
</file>