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3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4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5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6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7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18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9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0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1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2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3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5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26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27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  <p:sldMasterId id="2147484093" r:id="rId3"/>
    <p:sldMasterId id="2147484107" r:id="rId4"/>
    <p:sldMasterId id="2147484120" r:id="rId5"/>
    <p:sldMasterId id="2147484133" r:id="rId6"/>
    <p:sldMasterId id="2147484147" r:id="rId7"/>
    <p:sldMasterId id="2147484160" r:id="rId8"/>
    <p:sldMasterId id="2147484173" r:id="rId9"/>
    <p:sldMasterId id="2147484187" r:id="rId10"/>
    <p:sldMasterId id="2147484200" r:id="rId11"/>
    <p:sldMasterId id="2147484213" r:id="rId12"/>
    <p:sldMasterId id="2147484227" r:id="rId13"/>
    <p:sldMasterId id="2147484240" r:id="rId14"/>
    <p:sldMasterId id="2147484277" r:id="rId15"/>
    <p:sldMasterId id="2147484291" r:id="rId16"/>
    <p:sldMasterId id="2147484305" r:id="rId17"/>
    <p:sldMasterId id="2147484318" r:id="rId18"/>
    <p:sldMasterId id="2147484331" r:id="rId19"/>
    <p:sldMasterId id="2147484345" r:id="rId20"/>
    <p:sldMasterId id="2147484358" r:id="rId21"/>
    <p:sldMasterId id="2147484371" r:id="rId22"/>
    <p:sldMasterId id="2147484385" r:id="rId23"/>
    <p:sldMasterId id="2147484398" r:id="rId24"/>
    <p:sldMasterId id="2147484411" r:id="rId25"/>
    <p:sldMasterId id="2147484425" r:id="rId26"/>
    <p:sldMasterId id="2147484438" r:id="rId27"/>
    <p:sldMasterId id="2147484489" r:id="rId28"/>
  </p:sldMasterIdLst>
  <p:notesMasterIdLst>
    <p:notesMasterId r:id="rId57"/>
  </p:notesMasterIdLst>
  <p:sldIdLst>
    <p:sldId id="339" r:id="rId29"/>
    <p:sldId id="320" r:id="rId30"/>
    <p:sldId id="292" r:id="rId31"/>
    <p:sldId id="450" r:id="rId32"/>
    <p:sldId id="465" r:id="rId33"/>
    <p:sldId id="454" r:id="rId34"/>
    <p:sldId id="466" r:id="rId35"/>
    <p:sldId id="294" r:id="rId36"/>
    <p:sldId id="321" r:id="rId37"/>
    <p:sldId id="460" r:id="rId38"/>
    <p:sldId id="313" r:id="rId39"/>
    <p:sldId id="540" r:id="rId40"/>
    <p:sldId id="545" r:id="rId41"/>
    <p:sldId id="499" r:id="rId42"/>
    <p:sldId id="516" r:id="rId43"/>
    <p:sldId id="520" r:id="rId44"/>
    <p:sldId id="500" r:id="rId45"/>
    <p:sldId id="517" r:id="rId46"/>
    <p:sldId id="518" r:id="rId47"/>
    <p:sldId id="519" r:id="rId48"/>
    <p:sldId id="262" r:id="rId49"/>
    <p:sldId id="419" r:id="rId50"/>
    <p:sldId id="528" r:id="rId51"/>
    <p:sldId id="530" r:id="rId52"/>
    <p:sldId id="523" r:id="rId53"/>
    <p:sldId id="522" r:id="rId54"/>
    <p:sldId id="543" r:id="rId55"/>
    <p:sldId id="529" r:id="rId56"/>
  </p:sldIdLst>
  <p:sldSz cx="9144000" cy="6858000" type="screen4x3"/>
  <p:notesSz cx="7099300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6516"/>
    <a:srgbClr val="CC9900"/>
    <a:srgbClr val="FFFFCC"/>
    <a:srgbClr val="EDF85A"/>
    <a:srgbClr val="B4AB00"/>
    <a:srgbClr val="676970"/>
    <a:srgbClr val="E7F9FF"/>
    <a:srgbClr val="D5F2FF"/>
    <a:srgbClr val="F3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95" autoAdjust="0"/>
  </p:normalViewPr>
  <p:slideViewPr>
    <p:cSldViewPr>
      <p:cViewPr varScale="1">
        <p:scale>
          <a:sx n="99" d="100"/>
          <a:sy n="99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notesViewPr>
    <p:cSldViewPr>
      <p:cViewPr varScale="1">
        <p:scale>
          <a:sx n="69" d="100"/>
          <a:sy n="69" d="100"/>
        </p:scale>
        <p:origin x="3048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chemeClr val="tx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601057152847175E-2"/>
          <c:y val="0.14851039111914288"/>
          <c:w val="0.85863150317889092"/>
          <c:h val="0.8214350636725964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were the issues?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AAF-4233-B464-2DC9ED11E01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AAF-4233-B464-2DC9ED11E01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AAF-4233-B464-2DC9ED11E01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AAF-4233-B464-2DC9ED11E018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83%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bg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AF-4233-B464-2DC9ED11E018}"/>
                </c:ext>
              </c:extLst>
            </c:dLbl>
            <c:dLbl>
              <c:idx val="1"/>
              <c:layout>
                <c:manualLayout>
                  <c:x val="5.603207438053294E-2"/>
                  <c:y val="6.801514564777763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6%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AF-4233-B464-2DC9ED11E018}"/>
                </c:ext>
              </c:extLst>
            </c:dLbl>
            <c:dLbl>
              <c:idx val="2"/>
              <c:layout>
                <c:manualLayout>
                  <c:x val="4.0160371902664659E-2"/>
                  <c:y val="0.1058138634310055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AAF-4233-B464-2DC9ED11E018}"/>
                </c:ext>
              </c:extLst>
            </c:dLbl>
            <c:spPr>
              <a:no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Telco</c:v>
                </c:pt>
                <c:pt idx="1">
                  <c:v>Power</c:v>
                </c:pt>
                <c:pt idx="2">
                  <c:v>Equipment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0.87</c:v>
                </c:pt>
                <c:pt idx="1">
                  <c:v>0.04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AF-4233-B464-2DC9ED11E01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762363808252849"/>
          <c:y val="0.27932124263155628"/>
          <c:w val="0.15462442314435931"/>
          <c:h val="0.47374811755087992"/>
        </c:manualLayout>
      </c:layout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1800" dirty="0" smtClean="0">
                <a:latin typeface="Arial Black" panose="020B0A04020102020204" pitchFamily="34" charset="0"/>
              </a:rPr>
              <a:t>Percentage</a:t>
            </a:r>
            <a:r>
              <a:rPr lang="en-US" sz="1800" baseline="0" dirty="0" smtClean="0">
                <a:latin typeface="Arial Black" panose="020B0A04020102020204" pitchFamily="34" charset="0"/>
              </a:rPr>
              <a:t> of ALL SITES in WIDE AREA Operations</a:t>
            </a:r>
            <a:endParaRPr lang="en-US" sz="1800" dirty="0"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18117500937382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4934148856393"/>
          <c:y val="8.110596054525443E-2"/>
          <c:w val="0.85188747955302635"/>
          <c:h val="0.65095850402758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E21754F-1480-4386-BE54-F3899B0F7FD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BDF-4F62-80A4-DBD1C2EFC0D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911173B-093E-4702-ACFC-C4BECAFDAA4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BDF-4F62-80A4-DBD1C2EFC0D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01E911F-0523-4107-B737-2F51832DA09F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BDF-4F62-80A4-DBD1C2EFC0D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068E727-E064-4A2B-BECB-2426AD03AFF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BDF-4F62-80A4-DBD1C2EFC0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Avg. Uptime</c:v>
                </c:pt>
              </c:strCache>
            </c:strRef>
          </c:cat>
          <c:val>
            <c:numRef>
              <c:f>Sheet1!$B$3:$B$6</c:f>
              <c:numCache>
                <c:formatCode>0.00%</c:formatCode>
                <c:ptCount val="4"/>
                <c:pt idx="0">
                  <c:v>0.99439999999999995</c:v>
                </c:pt>
                <c:pt idx="1">
                  <c:v>0.99129999999999996</c:v>
                </c:pt>
                <c:pt idx="2">
                  <c:v>0.99560000000000004</c:v>
                </c:pt>
                <c:pt idx="3">
                  <c:v>0.99360000000000004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4-4867-AD31-577F8A3F7F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Sheet1!$A$3:$A$6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Avg. Uptime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A5C4-4867-AD31-577F8A3F7F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Sheet1!$A$3:$A$6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Avg. Uptime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A5C4-4867-AD31-577F8A3F7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8446296"/>
        <c:axId val="808447280"/>
      </c:barChart>
      <c:catAx>
        <c:axId val="80844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808447280"/>
        <c:crosses val="autoZero"/>
        <c:auto val="1"/>
        <c:lblAlgn val="ctr"/>
        <c:lblOffset val="100"/>
        <c:noMultiLvlLbl val="0"/>
      </c:catAx>
      <c:valAx>
        <c:axId val="808447280"/>
        <c:scaling>
          <c:orientation val="minMax"/>
          <c:max val="0.99"/>
          <c:min val="-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8084462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svg"/><Relationship Id="rId1" Type="http://schemas.openxmlformats.org/officeDocument/2006/relationships/image" Target="../media/image16.png"/><Relationship Id="rId6" Type="http://schemas.openxmlformats.org/officeDocument/2006/relationships/image" Target="../media/image180.svg"/><Relationship Id="rId5" Type="http://schemas.openxmlformats.org/officeDocument/2006/relationships/image" Target="../media/image18.png"/><Relationship Id="rId4" Type="http://schemas.openxmlformats.org/officeDocument/2006/relationships/image" Target="../media/image16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svg"/><Relationship Id="rId1" Type="http://schemas.openxmlformats.org/officeDocument/2006/relationships/image" Target="../media/image16.png"/><Relationship Id="rId6" Type="http://schemas.openxmlformats.org/officeDocument/2006/relationships/image" Target="../media/image180.svg"/><Relationship Id="rId5" Type="http://schemas.openxmlformats.org/officeDocument/2006/relationships/image" Target="../media/image18.png"/><Relationship Id="rId4" Type="http://schemas.openxmlformats.org/officeDocument/2006/relationships/image" Target="../media/image16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29649-0EA2-4F85-AC91-AD862724B441}" type="doc">
      <dgm:prSet loTypeId="urn:microsoft.com/office/officeart/2018/2/layout/IconLabelDescriptionList" loCatId="icon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8C0B84F-418D-49FC-B520-4F7880A4FDE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endParaRPr lang="en-US" sz="2000" b="1" dirty="0" smtClean="0">
            <a:latin typeface="Perpetua" panose="02020502060401020303" pitchFamily="18" charset="0"/>
          </a:endParaRPr>
        </a:p>
        <a:p>
          <a:pPr>
            <a:lnSpc>
              <a:spcPct val="100000"/>
            </a:lnSpc>
            <a:defRPr b="1"/>
          </a:pPr>
          <a:endParaRPr lang="en-US" sz="2000" b="1" dirty="0" smtClean="0">
            <a:latin typeface="Perpetua" panose="02020502060401020303" pitchFamily="18" charset="0"/>
          </a:endParaRPr>
        </a:p>
      </dgm:t>
    </dgm:pt>
    <dgm:pt modelId="{88564D1F-623D-45DA-82D7-93BBA6E5AB2C}" type="parTrans" cxnId="{49CE0257-39C9-4212-BC8F-D833DE19566E}">
      <dgm:prSet/>
      <dgm:spPr/>
      <dgm:t>
        <a:bodyPr/>
        <a:lstStyle/>
        <a:p>
          <a:endParaRPr lang="en-US"/>
        </a:p>
      </dgm:t>
    </dgm:pt>
    <dgm:pt modelId="{A39F5705-877E-404B-88B9-22396A2A96BD}" type="sibTrans" cxnId="{49CE0257-39C9-4212-BC8F-D833DE19566E}">
      <dgm:prSet/>
      <dgm:spPr/>
      <dgm:t>
        <a:bodyPr/>
        <a:lstStyle/>
        <a:p>
          <a:endParaRPr lang="en-US"/>
        </a:p>
      </dgm:t>
    </dgm:pt>
    <dgm:pt modelId="{29BBA8C2-5C93-4DFE-AD39-33322EDC47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latin typeface="Perpetua" panose="02020502060401020303" pitchFamily="18" charset="0"/>
            </a:rPr>
            <a:t>     </a:t>
          </a:r>
          <a:endParaRPr lang="en-US" sz="2000" b="1" dirty="0">
            <a:latin typeface="Perpetua" panose="02020502060401020303" pitchFamily="18" charset="0"/>
          </a:endParaRPr>
        </a:p>
      </dgm:t>
    </dgm:pt>
    <dgm:pt modelId="{DA792307-BE60-4DDD-BD80-F5B039099034}" type="parTrans" cxnId="{66182C47-25FD-4B57-9A52-8E2E154E1CE2}">
      <dgm:prSet/>
      <dgm:spPr/>
      <dgm:t>
        <a:bodyPr/>
        <a:lstStyle/>
        <a:p>
          <a:endParaRPr lang="en-US"/>
        </a:p>
      </dgm:t>
    </dgm:pt>
    <dgm:pt modelId="{C085F233-CE48-43D6-B23B-4D67F15F446D}" type="sibTrans" cxnId="{66182C47-25FD-4B57-9A52-8E2E154E1CE2}">
      <dgm:prSet/>
      <dgm:spPr/>
      <dgm:t>
        <a:bodyPr/>
        <a:lstStyle/>
        <a:p>
          <a:endParaRPr lang="en-US"/>
        </a:p>
      </dgm:t>
    </dgm:pt>
    <dgm:pt modelId="{DF8840C8-678B-4816-8F7A-975FD17F3F6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400" dirty="0" smtClean="0">
              <a:latin typeface="Perpetua" panose="02020502060401020303" pitchFamily="18" charset="0"/>
            </a:rPr>
            <a:t> </a:t>
          </a:r>
          <a:endParaRPr lang="en-US" sz="1400" dirty="0">
            <a:latin typeface="Perpetua" panose="02020502060401020303" pitchFamily="18" charset="0"/>
          </a:endParaRPr>
        </a:p>
      </dgm:t>
    </dgm:pt>
    <dgm:pt modelId="{38ECF62B-2DD9-49A4-A559-4A9C55E07747}" type="parTrans" cxnId="{5BFC32DF-B465-4EFC-A97A-5A3D92678AFC}">
      <dgm:prSet/>
      <dgm:spPr/>
      <dgm:t>
        <a:bodyPr/>
        <a:lstStyle/>
        <a:p>
          <a:endParaRPr lang="en-US"/>
        </a:p>
      </dgm:t>
    </dgm:pt>
    <dgm:pt modelId="{0ACFA2CD-FC99-4479-B843-347575C2A2B1}" type="sibTrans" cxnId="{5BFC32DF-B465-4EFC-A97A-5A3D92678AFC}">
      <dgm:prSet/>
      <dgm:spPr/>
      <dgm:t>
        <a:bodyPr/>
        <a:lstStyle/>
        <a:p>
          <a:endParaRPr lang="en-US"/>
        </a:p>
      </dgm:t>
    </dgm:pt>
    <dgm:pt modelId="{88ACB95D-AAF9-4571-9217-54015D7274C1}">
      <dgm:prSet custT="1"/>
      <dgm:spPr/>
      <dgm:t>
        <a:bodyPr/>
        <a:lstStyle/>
        <a:p>
          <a:pPr algn="l">
            <a:lnSpc>
              <a:spcPct val="100000"/>
            </a:lnSpc>
          </a:pPr>
          <a:endParaRPr lang="en-US" sz="2000" b="1" dirty="0">
            <a:latin typeface="Perpetua" panose="02020502060401020303" pitchFamily="18" charset="0"/>
          </a:endParaRPr>
        </a:p>
      </dgm:t>
    </dgm:pt>
    <dgm:pt modelId="{E4976C0F-84C3-419D-85CA-5C45674719D2}" type="parTrans" cxnId="{5EEB6050-EB22-4B7D-8043-FD82A7378107}">
      <dgm:prSet/>
      <dgm:spPr/>
      <dgm:t>
        <a:bodyPr/>
        <a:lstStyle/>
        <a:p>
          <a:endParaRPr lang="en-US"/>
        </a:p>
      </dgm:t>
    </dgm:pt>
    <dgm:pt modelId="{177DFFB5-7AAC-4596-A45F-C82E00D65E5F}" type="sibTrans" cxnId="{5EEB6050-EB22-4B7D-8043-FD82A7378107}">
      <dgm:prSet/>
      <dgm:spPr/>
      <dgm:t>
        <a:bodyPr/>
        <a:lstStyle/>
        <a:p>
          <a:endParaRPr lang="en-US"/>
        </a:p>
      </dgm:t>
    </dgm:pt>
    <dgm:pt modelId="{1DB330BF-6883-469D-827E-75CB53C4BA9D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endParaRPr lang="en-US" sz="2000" dirty="0">
            <a:latin typeface="Perpetua" panose="02020502060401020303" pitchFamily="18" charset="0"/>
          </a:endParaRPr>
        </a:p>
      </dgm:t>
    </dgm:pt>
    <dgm:pt modelId="{8800FAE4-794C-402A-9068-C2126408A9BB}" type="parTrans" cxnId="{4DE6B165-6F63-4B23-A420-DBF265166E67}">
      <dgm:prSet/>
      <dgm:spPr/>
      <dgm:t>
        <a:bodyPr/>
        <a:lstStyle/>
        <a:p>
          <a:endParaRPr lang="en-US"/>
        </a:p>
      </dgm:t>
    </dgm:pt>
    <dgm:pt modelId="{B3F9E5CC-B0B8-4FB5-BA30-BB832EF9DA50}" type="sibTrans" cxnId="{4DE6B165-6F63-4B23-A420-DBF265166E67}">
      <dgm:prSet/>
      <dgm:spPr/>
      <dgm:t>
        <a:bodyPr/>
        <a:lstStyle/>
        <a:p>
          <a:endParaRPr lang="en-US"/>
        </a:p>
      </dgm:t>
    </dgm:pt>
    <dgm:pt modelId="{66D715C4-0BC8-4D1C-8AF5-6D3D9729E6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smtClean="0">
              <a:latin typeface="Perpetua" panose="02020502060401020303" pitchFamily="18" charset="0"/>
            </a:rPr>
            <a:t>      </a:t>
          </a:r>
          <a:endParaRPr lang="en-US" sz="2000" b="1" dirty="0">
            <a:latin typeface="Perpetua" panose="02020502060401020303" pitchFamily="18" charset="0"/>
          </a:endParaRPr>
        </a:p>
      </dgm:t>
    </dgm:pt>
    <dgm:pt modelId="{009156F0-F60D-4C61-87CD-5015ED4E8C04}" type="parTrans" cxnId="{45B3DFEE-7E97-44BC-89A7-41DD81057937}">
      <dgm:prSet/>
      <dgm:spPr/>
      <dgm:t>
        <a:bodyPr/>
        <a:lstStyle/>
        <a:p>
          <a:endParaRPr lang="en-US"/>
        </a:p>
      </dgm:t>
    </dgm:pt>
    <dgm:pt modelId="{7FC18CB6-3D17-4389-9525-67DC11076114}" type="sibTrans" cxnId="{45B3DFEE-7E97-44BC-89A7-41DD81057937}">
      <dgm:prSet/>
      <dgm:spPr/>
      <dgm:t>
        <a:bodyPr/>
        <a:lstStyle/>
        <a:p>
          <a:endParaRPr lang="en-US"/>
        </a:p>
      </dgm:t>
    </dgm:pt>
    <dgm:pt modelId="{1E6D94A9-C2D1-408C-BED9-8A12BCA3817D}" type="pres">
      <dgm:prSet presAssocID="{37929649-0EA2-4F85-AC91-AD862724B44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9FEE5B-0DFC-46E8-88F6-BF6A7D3E1468}" type="pres">
      <dgm:prSet presAssocID="{98C0B84F-418D-49FC-B520-4F7880A4FDEC}" presName="compNode" presStyleCnt="0"/>
      <dgm:spPr/>
      <dgm:t>
        <a:bodyPr/>
        <a:lstStyle/>
        <a:p>
          <a:endParaRPr lang="en-US"/>
        </a:p>
      </dgm:t>
    </dgm:pt>
    <dgm:pt modelId="{2AD77B80-49CB-4136-B15B-8D1A81285FC0}" type="pres">
      <dgm:prSet presAssocID="{98C0B84F-418D-49FC-B520-4F7880A4FDEC}" presName="iconRect" presStyleLbl="node1" presStyleIdx="0" presStyleCnt="3" custScaleX="108407" custScaleY="104789" custLinFactNeighborX="85297" custLinFactNeighborY="90516"/>
      <dgm:spPr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E6E5361F-FB09-4105-848B-5B6B9584DEF9}" type="pres">
      <dgm:prSet presAssocID="{98C0B84F-418D-49FC-B520-4F7880A4FDEC}" presName="iconSpace" presStyleCnt="0"/>
      <dgm:spPr/>
      <dgm:t>
        <a:bodyPr/>
        <a:lstStyle/>
        <a:p>
          <a:endParaRPr lang="en-US"/>
        </a:p>
      </dgm:t>
    </dgm:pt>
    <dgm:pt modelId="{CCF8B312-F1D4-4D5F-B268-1379C27612D5}" type="pres">
      <dgm:prSet presAssocID="{98C0B84F-418D-49FC-B520-4F7880A4FDEC}" presName="parTx" presStyleLbl="revTx" presStyleIdx="0" presStyleCnt="6" custScaleX="67002" custScaleY="158352" custLinFactY="-100000" custLinFactNeighborX="2167" custLinFactNeighborY="-1156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DFCDFE4-1C02-485E-9061-6024D77C133A}" type="pres">
      <dgm:prSet presAssocID="{98C0B84F-418D-49FC-B520-4F7880A4FDEC}" presName="txSpace" presStyleCnt="0"/>
      <dgm:spPr/>
      <dgm:t>
        <a:bodyPr/>
        <a:lstStyle/>
        <a:p>
          <a:endParaRPr lang="en-US"/>
        </a:p>
      </dgm:t>
    </dgm:pt>
    <dgm:pt modelId="{789046AE-0A39-4592-89FB-64A9102EED0C}" type="pres">
      <dgm:prSet presAssocID="{98C0B84F-418D-49FC-B520-4F7880A4FDEC}" presName="desTx" presStyleLbl="revTx" presStyleIdx="1" presStyleCnt="6" custScaleX="43576" custScaleY="172862" custLinFactY="-18484" custLinFactNeighborX="-835" custLinFactNeighborY="-100000">
        <dgm:presLayoutVars/>
      </dgm:prSet>
      <dgm:spPr/>
      <dgm:t>
        <a:bodyPr/>
        <a:lstStyle/>
        <a:p>
          <a:endParaRPr lang="en-US"/>
        </a:p>
      </dgm:t>
    </dgm:pt>
    <dgm:pt modelId="{10B59DED-3C64-4460-9103-1501A896C484}" type="pres">
      <dgm:prSet presAssocID="{A39F5705-877E-404B-88B9-22396A2A96BD}" presName="sibTrans" presStyleCnt="0"/>
      <dgm:spPr/>
      <dgm:t>
        <a:bodyPr/>
        <a:lstStyle/>
        <a:p>
          <a:endParaRPr lang="en-US"/>
        </a:p>
      </dgm:t>
    </dgm:pt>
    <dgm:pt modelId="{D253E490-4EB7-4F85-B778-9AACD13FE3B2}" type="pres">
      <dgm:prSet presAssocID="{DF8840C8-678B-4816-8F7A-975FD17F3F69}" presName="compNode" presStyleCnt="0"/>
      <dgm:spPr/>
      <dgm:t>
        <a:bodyPr/>
        <a:lstStyle/>
        <a:p>
          <a:endParaRPr lang="en-US"/>
        </a:p>
      </dgm:t>
    </dgm:pt>
    <dgm:pt modelId="{63D9FCB6-27F5-402E-BEA8-8A797144EAA3}" type="pres">
      <dgm:prSet presAssocID="{DF8840C8-678B-4816-8F7A-975FD17F3F69}" presName="iconRect" presStyleLbl="node1" presStyleIdx="1" presStyleCnt="3" custScaleY="95929" custLinFactNeighborX="90755" custLinFactNeighborY="88122"/>
      <dgm:spPr>
        <a:blipFill>
          <a:blip xmlns:r="http://schemas.openxmlformats.org/officeDocument/2006/relationships" r:embed="rId3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9DBA5B0-FEA0-4882-B5CE-D9CD2512A513}" type="pres">
      <dgm:prSet presAssocID="{DF8840C8-678B-4816-8F7A-975FD17F3F69}" presName="iconSpace" presStyleCnt="0"/>
      <dgm:spPr/>
      <dgm:t>
        <a:bodyPr/>
        <a:lstStyle/>
        <a:p>
          <a:endParaRPr lang="en-US"/>
        </a:p>
      </dgm:t>
    </dgm:pt>
    <dgm:pt modelId="{0E922CAA-BE8A-4A77-90A4-DF845747F5B2}" type="pres">
      <dgm:prSet presAssocID="{DF8840C8-678B-4816-8F7A-975FD17F3F69}" presName="parTx" presStyleLbl="revTx" presStyleIdx="2" presStyleCnt="6" custAng="0" custScaleX="48570" custScaleY="92125" custLinFactY="63947" custLinFactNeighborX="6126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924DA59-836E-496D-93D8-1F8424828803}" type="pres">
      <dgm:prSet presAssocID="{DF8840C8-678B-4816-8F7A-975FD17F3F69}" presName="txSpace" presStyleCnt="0"/>
      <dgm:spPr/>
      <dgm:t>
        <a:bodyPr/>
        <a:lstStyle/>
        <a:p>
          <a:endParaRPr lang="en-US"/>
        </a:p>
      </dgm:t>
    </dgm:pt>
    <dgm:pt modelId="{7CE4CA94-CD85-4338-B416-72E4D77EB94C}" type="pres">
      <dgm:prSet presAssocID="{DF8840C8-678B-4816-8F7A-975FD17F3F69}" presName="desTx" presStyleLbl="revTx" presStyleIdx="3" presStyleCnt="6" custScaleX="54512" custScaleY="202822" custLinFactY="68599" custLinFactNeighborX="23617" custLinFactNeighborY="100000">
        <dgm:presLayoutVars/>
      </dgm:prSet>
      <dgm:spPr/>
      <dgm:t>
        <a:bodyPr/>
        <a:lstStyle/>
        <a:p>
          <a:endParaRPr lang="en-US"/>
        </a:p>
      </dgm:t>
    </dgm:pt>
    <dgm:pt modelId="{B0322CE4-44C3-473B-A0EF-7A940837A621}" type="pres">
      <dgm:prSet presAssocID="{0ACFA2CD-FC99-4479-B843-347575C2A2B1}" presName="sibTrans" presStyleCnt="0"/>
      <dgm:spPr/>
      <dgm:t>
        <a:bodyPr/>
        <a:lstStyle/>
        <a:p>
          <a:endParaRPr lang="en-US"/>
        </a:p>
      </dgm:t>
    </dgm:pt>
    <dgm:pt modelId="{7B3E06D1-C061-4227-A54D-86FC53388552}" type="pres">
      <dgm:prSet presAssocID="{1DB330BF-6883-469D-827E-75CB53C4BA9D}" presName="compNode" presStyleCnt="0"/>
      <dgm:spPr/>
      <dgm:t>
        <a:bodyPr/>
        <a:lstStyle/>
        <a:p>
          <a:endParaRPr lang="en-US"/>
        </a:p>
      </dgm:t>
    </dgm:pt>
    <dgm:pt modelId="{BD21A5C0-2B4B-4B62-AFE6-BE7E093B89C5}" type="pres">
      <dgm:prSet presAssocID="{1DB330BF-6883-469D-827E-75CB53C4BA9D}" presName="iconRect" presStyleLbl="node1" presStyleIdx="2" presStyleCnt="3" custLinFactNeighborX="55871" custLinFactNeighborY="87276"/>
      <dgm:spPr>
        <a:blipFill>
          <a:blip xmlns:r="http://schemas.openxmlformats.org/officeDocument/2006/relationships" r:embed="rId5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DE5ED4F6-4ABD-49AD-BA55-983D91E88968}" type="pres">
      <dgm:prSet presAssocID="{1DB330BF-6883-469D-827E-75CB53C4BA9D}" presName="iconSpace" presStyleCnt="0"/>
      <dgm:spPr/>
      <dgm:t>
        <a:bodyPr/>
        <a:lstStyle/>
        <a:p>
          <a:endParaRPr lang="en-US"/>
        </a:p>
      </dgm:t>
    </dgm:pt>
    <dgm:pt modelId="{B9BF01C2-DF94-40B5-84FD-B139B9B04182}" type="pres">
      <dgm:prSet presAssocID="{1DB330BF-6883-469D-827E-75CB53C4BA9D}" presName="parTx" presStyleLbl="revTx" presStyleIdx="4" presStyleCnt="6" custScaleX="75581" custScaleY="170787" custLinFactY="-93617" custLinFactNeighborX="4552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3FF075F-C0FC-4354-B11E-C0A8A3271DCB}" type="pres">
      <dgm:prSet presAssocID="{1DB330BF-6883-469D-827E-75CB53C4BA9D}" presName="txSpace" presStyleCnt="0"/>
      <dgm:spPr/>
      <dgm:t>
        <a:bodyPr/>
        <a:lstStyle/>
        <a:p>
          <a:endParaRPr lang="en-US"/>
        </a:p>
      </dgm:t>
    </dgm:pt>
    <dgm:pt modelId="{914824B2-2066-406E-B121-41D6DD0392FD}" type="pres">
      <dgm:prSet presAssocID="{1DB330BF-6883-469D-827E-75CB53C4BA9D}" presName="desTx" presStyleLbl="revTx" presStyleIdx="5" presStyleCnt="6" custScaleX="51295" custScaleY="144991" custLinFactY="-24447" custLinFactNeighborX="6144" custLinFactNeighborY="-100000">
        <dgm:presLayoutVars/>
      </dgm:prSet>
      <dgm:spPr/>
      <dgm:t>
        <a:bodyPr/>
        <a:lstStyle/>
        <a:p>
          <a:endParaRPr lang="en-US"/>
        </a:p>
      </dgm:t>
    </dgm:pt>
  </dgm:ptLst>
  <dgm:cxnLst>
    <dgm:cxn modelId="{1CCD4D4F-A602-4A32-B789-CE78EB7416F1}" type="presOf" srcId="{DF8840C8-678B-4816-8F7A-975FD17F3F69}" destId="{0E922CAA-BE8A-4A77-90A4-DF845747F5B2}" srcOrd="0" destOrd="0" presId="urn:microsoft.com/office/officeart/2018/2/layout/IconLabelDescriptionList"/>
    <dgm:cxn modelId="{6056E721-63B5-4A14-BD35-B1A6517DFA66}" type="presOf" srcId="{98C0B84F-418D-49FC-B520-4F7880A4FDEC}" destId="{CCF8B312-F1D4-4D5F-B268-1379C27612D5}" srcOrd="0" destOrd="0" presId="urn:microsoft.com/office/officeart/2018/2/layout/IconLabelDescriptionList"/>
    <dgm:cxn modelId="{4DE6B165-6F63-4B23-A420-DBF265166E67}" srcId="{37929649-0EA2-4F85-AC91-AD862724B441}" destId="{1DB330BF-6883-469D-827E-75CB53C4BA9D}" srcOrd="2" destOrd="0" parTransId="{8800FAE4-794C-402A-9068-C2126408A9BB}" sibTransId="{B3F9E5CC-B0B8-4FB5-BA30-BB832EF9DA50}"/>
    <dgm:cxn modelId="{5BFC32DF-B465-4EFC-A97A-5A3D92678AFC}" srcId="{37929649-0EA2-4F85-AC91-AD862724B441}" destId="{DF8840C8-678B-4816-8F7A-975FD17F3F69}" srcOrd="1" destOrd="0" parTransId="{38ECF62B-2DD9-49A4-A559-4A9C55E07747}" sibTransId="{0ACFA2CD-FC99-4479-B843-347575C2A2B1}"/>
    <dgm:cxn modelId="{49CE0257-39C9-4212-BC8F-D833DE19566E}" srcId="{37929649-0EA2-4F85-AC91-AD862724B441}" destId="{98C0B84F-418D-49FC-B520-4F7880A4FDEC}" srcOrd="0" destOrd="0" parTransId="{88564D1F-623D-45DA-82D7-93BBA6E5AB2C}" sibTransId="{A39F5705-877E-404B-88B9-22396A2A96BD}"/>
    <dgm:cxn modelId="{C133C1A6-8B59-4990-B2C6-3FA0D7332FF9}" type="presOf" srcId="{66D715C4-0BC8-4D1C-8AF5-6D3D9729E6EC}" destId="{914824B2-2066-406E-B121-41D6DD0392FD}" srcOrd="0" destOrd="0" presId="urn:microsoft.com/office/officeart/2018/2/layout/IconLabelDescriptionList"/>
    <dgm:cxn modelId="{6C7D2426-B1C6-434C-A8E1-6D6BF531668A}" type="presOf" srcId="{29BBA8C2-5C93-4DFE-AD39-33322EDC47FA}" destId="{789046AE-0A39-4592-89FB-64A9102EED0C}" srcOrd="0" destOrd="0" presId="urn:microsoft.com/office/officeart/2018/2/layout/IconLabelDescriptionList"/>
    <dgm:cxn modelId="{5EEB6050-EB22-4B7D-8043-FD82A7378107}" srcId="{DF8840C8-678B-4816-8F7A-975FD17F3F69}" destId="{88ACB95D-AAF9-4571-9217-54015D7274C1}" srcOrd="0" destOrd="0" parTransId="{E4976C0F-84C3-419D-85CA-5C45674719D2}" sibTransId="{177DFFB5-7AAC-4596-A45F-C82E00D65E5F}"/>
    <dgm:cxn modelId="{B5B1CCC1-B801-4872-A470-1C6D25AC4071}" type="presOf" srcId="{88ACB95D-AAF9-4571-9217-54015D7274C1}" destId="{7CE4CA94-CD85-4338-B416-72E4D77EB94C}" srcOrd="0" destOrd="0" presId="urn:microsoft.com/office/officeart/2018/2/layout/IconLabelDescriptionList"/>
    <dgm:cxn modelId="{3809BFBA-862D-43C7-90CB-35907218605F}" type="presOf" srcId="{37929649-0EA2-4F85-AC91-AD862724B441}" destId="{1E6D94A9-C2D1-408C-BED9-8A12BCA3817D}" srcOrd="0" destOrd="0" presId="urn:microsoft.com/office/officeart/2018/2/layout/IconLabelDescriptionList"/>
    <dgm:cxn modelId="{66182C47-25FD-4B57-9A52-8E2E154E1CE2}" srcId="{98C0B84F-418D-49FC-B520-4F7880A4FDEC}" destId="{29BBA8C2-5C93-4DFE-AD39-33322EDC47FA}" srcOrd="0" destOrd="0" parTransId="{DA792307-BE60-4DDD-BD80-F5B039099034}" sibTransId="{C085F233-CE48-43D6-B23B-4D67F15F446D}"/>
    <dgm:cxn modelId="{B347E461-C021-4444-85ED-963E00497FE3}" type="presOf" srcId="{1DB330BF-6883-469D-827E-75CB53C4BA9D}" destId="{B9BF01C2-DF94-40B5-84FD-B139B9B04182}" srcOrd="0" destOrd="0" presId="urn:microsoft.com/office/officeart/2018/2/layout/IconLabelDescriptionList"/>
    <dgm:cxn modelId="{45B3DFEE-7E97-44BC-89A7-41DD81057937}" srcId="{1DB330BF-6883-469D-827E-75CB53C4BA9D}" destId="{66D715C4-0BC8-4D1C-8AF5-6D3D9729E6EC}" srcOrd="0" destOrd="0" parTransId="{009156F0-F60D-4C61-87CD-5015ED4E8C04}" sibTransId="{7FC18CB6-3D17-4389-9525-67DC11076114}"/>
    <dgm:cxn modelId="{C7DB9A71-7CC7-4BD6-AA56-FF15B228D0D4}" type="presParOf" srcId="{1E6D94A9-C2D1-408C-BED9-8A12BCA3817D}" destId="{4F9FEE5B-0DFC-46E8-88F6-BF6A7D3E1468}" srcOrd="0" destOrd="0" presId="urn:microsoft.com/office/officeart/2018/2/layout/IconLabelDescriptionList"/>
    <dgm:cxn modelId="{F0279C36-A6E5-4CBF-8630-2FF832EAB82A}" type="presParOf" srcId="{4F9FEE5B-0DFC-46E8-88F6-BF6A7D3E1468}" destId="{2AD77B80-49CB-4136-B15B-8D1A81285FC0}" srcOrd="0" destOrd="0" presId="urn:microsoft.com/office/officeart/2018/2/layout/IconLabelDescriptionList"/>
    <dgm:cxn modelId="{63DD6AF5-206F-42BA-AA9C-BD6B658A7DC9}" type="presParOf" srcId="{4F9FEE5B-0DFC-46E8-88F6-BF6A7D3E1468}" destId="{E6E5361F-FB09-4105-848B-5B6B9584DEF9}" srcOrd="1" destOrd="0" presId="urn:microsoft.com/office/officeart/2018/2/layout/IconLabelDescriptionList"/>
    <dgm:cxn modelId="{02ABAA55-9F78-431A-9C93-1A324BC32B73}" type="presParOf" srcId="{4F9FEE5B-0DFC-46E8-88F6-BF6A7D3E1468}" destId="{CCF8B312-F1D4-4D5F-B268-1379C27612D5}" srcOrd="2" destOrd="0" presId="urn:microsoft.com/office/officeart/2018/2/layout/IconLabelDescriptionList"/>
    <dgm:cxn modelId="{70E472A0-209F-4E9F-A51C-29BAAE7B84BC}" type="presParOf" srcId="{4F9FEE5B-0DFC-46E8-88F6-BF6A7D3E1468}" destId="{DDFCDFE4-1C02-485E-9061-6024D77C133A}" srcOrd="3" destOrd="0" presId="urn:microsoft.com/office/officeart/2018/2/layout/IconLabelDescriptionList"/>
    <dgm:cxn modelId="{8604E333-B36F-4185-9A19-E37BCEE0BC08}" type="presParOf" srcId="{4F9FEE5B-0DFC-46E8-88F6-BF6A7D3E1468}" destId="{789046AE-0A39-4592-89FB-64A9102EED0C}" srcOrd="4" destOrd="0" presId="urn:microsoft.com/office/officeart/2018/2/layout/IconLabelDescriptionList"/>
    <dgm:cxn modelId="{91EA1FAB-BF52-4823-B0B3-271613899115}" type="presParOf" srcId="{1E6D94A9-C2D1-408C-BED9-8A12BCA3817D}" destId="{10B59DED-3C64-4460-9103-1501A896C484}" srcOrd="1" destOrd="0" presId="urn:microsoft.com/office/officeart/2018/2/layout/IconLabelDescriptionList"/>
    <dgm:cxn modelId="{BFC3633A-67BE-48B4-ACD5-1DFC904C4D59}" type="presParOf" srcId="{1E6D94A9-C2D1-408C-BED9-8A12BCA3817D}" destId="{D253E490-4EB7-4F85-B778-9AACD13FE3B2}" srcOrd="2" destOrd="0" presId="urn:microsoft.com/office/officeart/2018/2/layout/IconLabelDescriptionList"/>
    <dgm:cxn modelId="{8032304E-17C4-45F2-AA55-D5034322F9E0}" type="presParOf" srcId="{D253E490-4EB7-4F85-B778-9AACD13FE3B2}" destId="{63D9FCB6-27F5-402E-BEA8-8A797144EAA3}" srcOrd="0" destOrd="0" presId="urn:microsoft.com/office/officeart/2018/2/layout/IconLabelDescriptionList"/>
    <dgm:cxn modelId="{FC2A52D6-58EB-4A6E-8472-23FEE1D087C4}" type="presParOf" srcId="{D253E490-4EB7-4F85-B778-9AACD13FE3B2}" destId="{D9DBA5B0-FEA0-4882-B5CE-D9CD2512A513}" srcOrd="1" destOrd="0" presId="urn:microsoft.com/office/officeart/2018/2/layout/IconLabelDescriptionList"/>
    <dgm:cxn modelId="{5C3CC748-0DF6-4A2F-BFB3-9B8D5257BBDC}" type="presParOf" srcId="{D253E490-4EB7-4F85-B778-9AACD13FE3B2}" destId="{0E922CAA-BE8A-4A77-90A4-DF845747F5B2}" srcOrd="2" destOrd="0" presId="urn:microsoft.com/office/officeart/2018/2/layout/IconLabelDescriptionList"/>
    <dgm:cxn modelId="{C9EBCF7B-2243-4111-8C07-B8DB80AB2208}" type="presParOf" srcId="{D253E490-4EB7-4F85-B778-9AACD13FE3B2}" destId="{1924DA59-836E-496D-93D8-1F8424828803}" srcOrd="3" destOrd="0" presId="urn:microsoft.com/office/officeart/2018/2/layout/IconLabelDescriptionList"/>
    <dgm:cxn modelId="{410C29C8-D098-4AEE-8264-2F490D9D85C4}" type="presParOf" srcId="{D253E490-4EB7-4F85-B778-9AACD13FE3B2}" destId="{7CE4CA94-CD85-4338-B416-72E4D77EB94C}" srcOrd="4" destOrd="0" presId="urn:microsoft.com/office/officeart/2018/2/layout/IconLabelDescriptionList"/>
    <dgm:cxn modelId="{6FDDC924-9C7A-4D16-A1B4-C677049AFE0E}" type="presParOf" srcId="{1E6D94A9-C2D1-408C-BED9-8A12BCA3817D}" destId="{B0322CE4-44C3-473B-A0EF-7A940837A621}" srcOrd="3" destOrd="0" presId="urn:microsoft.com/office/officeart/2018/2/layout/IconLabelDescriptionList"/>
    <dgm:cxn modelId="{C093C9AC-7E3F-42BA-A17A-1BF18225E3B6}" type="presParOf" srcId="{1E6D94A9-C2D1-408C-BED9-8A12BCA3817D}" destId="{7B3E06D1-C061-4227-A54D-86FC53388552}" srcOrd="4" destOrd="0" presId="urn:microsoft.com/office/officeart/2018/2/layout/IconLabelDescriptionList"/>
    <dgm:cxn modelId="{37220416-924E-420C-BB7C-7F7723B8188A}" type="presParOf" srcId="{7B3E06D1-C061-4227-A54D-86FC53388552}" destId="{BD21A5C0-2B4B-4B62-AFE6-BE7E093B89C5}" srcOrd="0" destOrd="0" presId="urn:microsoft.com/office/officeart/2018/2/layout/IconLabelDescriptionList"/>
    <dgm:cxn modelId="{85DBB19B-2DDE-485A-9804-670A3C001B5E}" type="presParOf" srcId="{7B3E06D1-C061-4227-A54D-86FC53388552}" destId="{DE5ED4F6-4ABD-49AD-BA55-983D91E88968}" srcOrd="1" destOrd="0" presId="urn:microsoft.com/office/officeart/2018/2/layout/IconLabelDescriptionList"/>
    <dgm:cxn modelId="{81527215-E2C1-4895-A5A9-2DBB6BAC38EA}" type="presParOf" srcId="{7B3E06D1-C061-4227-A54D-86FC53388552}" destId="{B9BF01C2-DF94-40B5-84FD-B139B9B04182}" srcOrd="2" destOrd="0" presId="urn:microsoft.com/office/officeart/2018/2/layout/IconLabelDescriptionList"/>
    <dgm:cxn modelId="{CB7C1180-C58D-4172-8423-76E14058907E}" type="presParOf" srcId="{7B3E06D1-C061-4227-A54D-86FC53388552}" destId="{C3FF075F-C0FC-4354-B11E-C0A8A3271DCB}" srcOrd="3" destOrd="0" presId="urn:microsoft.com/office/officeart/2018/2/layout/IconLabelDescriptionList"/>
    <dgm:cxn modelId="{241A8936-67E4-4744-80AA-4C723F74F357}" type="presParOf" srcId="{7B3E06D1-C061-4227-A54D-86FC53388552}" destId="{914824B2-2066-406E-B121-41D6DD0392F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77B80-49CB-4136-B15B-8D1A81285FC0}">
      <dsp:nvSpPr>
        <dsp:cNvPr id="0" name=""/>
        <dsp:cNvSpPr/>
      </dsp:nvSpPr>
      <dsp:spPr>
        <a:xfrm>
          <a:off x="762002" y="1642890"/>
          <a:ext cx="961079" cy="89205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F8B312-F1D4-4D5F-B268-1379C27612D5}">
      <dsp:nvSpPr>
        <dsp:cNvPr id="0" name=""/>
        <dsp:cNvSpPr/>
      </dsp:nvSpPr>
      <dsp:spPr>
        <a:xfrm>
          <a:off x="360170" y="263573"/>
          <a:ext cx="1138239" cy="1004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endParaRPr lang="en-US" sz="2000" b="1" kern="1200" dirty="0" smtClean="0">
            <a:latin typeface="Perpetua" panose="02020502060401020303" pitchFamily="18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endParaRPr lang="en-US" sz="2000" b="1" kern="1200" dirty="0" smtClean="0">
            <a:latin typeface="Perpetua" panose="02020502060401020303" pitchFamily="18" charset="0"/>
          </a:endParaRPr>
        </a:p>
      </dsp:txBody>
      <dsp:txXfrm>
        <a:off x="360170" y="263573"/>
        <a:ext cx="1138239" cy="1004396"/>
      </dsp:txXfrm>
    </dsp:sp>
    <dsp:sp modelId="{789046AE-0A39-4592-89FB-64A9102EED0C}">
      <dsp:nvSpPr>
        <dsp:cNvPr id="0" name=""/>
        <dsp:cNvSpPr/>
      </dsp:nvSpPr>
      <dsp:spPr>
        <a:xfrm>
          <a:off x="345546" y="1924693"/>
          <a:ext cx="481451" cy="510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erpetua" panose="02020502060401020303" pitchFamily="18" charset="0"/>
            </a:rPr>
            <a:t>     </a:t>
          </a:r>
          <a:endParaRPr lang="en-US" sz="2000" b="1" kern="1200" dirty="0">
            <a:latin typeface="Perpetua" panose="02020502060401020303" pitchFamily="18" charset="0"/>
          </a:endParaRPr>
        </a:p>
      </dsp:txBody>
      <dsp:txXfrm>
        <a:off x="345546" y="1924693"/>
        <a:ext cx="481451" cy="510592"/>
      </dsp:txXfrm>
    </dsp:sp>
    <dsp:sp modelId="{63D9FCB6-27F5-402E-BEA8-8A797144EAA3}">
      <dsp:nvSpPr>
        <dsp:cNvPr id="0" name=""/>
        <dsp:cNvSpPr/>
      </dsp:nvSpPr>
      <dsp:spPr>
        <a:xfrm>
          <a:off x="3823922" y="1722722"/>
          <a:ext cx="886547" cy="816631"/>
        </a:xfrm>
        <a:prstGeom prst="rect">
          <a:avLst/>
        </a:prstGeom>
        <a:blipFill>
          <a:blip xmlns:r="http://schemas.openxmlformats.org/officeDocument/2006/relationships" r:embed="rId3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922CAA-BE8A-4A77-90A4-DF845747F5B2}">
      <dsp:nvSpPr>
        <dsp:cNvPr id="0" name=""/>
        <dsp:cNvSpPr/>
      </dsp:nvSpPr>
      <dsp:spPr>
        <a:xfrm>
          <a:off x="3411451" y="2943733"/>
          <a:ext cx="598128" cy="584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 smtClean="0">
              <a:latin typeface="Perpetua" panose="02020502060401020303" pitchFamily="18" charset="0"/>
            </a:rPr>
            <a:t> </a:t>
          </a:r>
          <a:endParaRPr lang="en-US" sz="1400" kern="1200" dirty="0">
            <a:latin typeface="Perpetua" panose="02020502060401020303" pitchFamily="18" charset="0"/>
          </a:endParaRPr>
        </a:p>
      </dsp:txBody>
      <dsp:txXfrm>
        <a:off x="3411451" y="2943733"/>
        <a:ext cx="598128" cy="584331"/>
      </dsp:txXfrm>
    </dsp:sp>
    <dsp:sp modelId="{7CE4CA94-CD85-4338-B416-72E4D77EB94C}">
      <dsp:nvSpPr>
        <dsp:cNvPr id="0" name=""/>
        <dsp:cNvSpPr/>
      </dsp:nvSpPr>
      <dsp:spPr>
        <a:xfrm>
          <a:off x="3660108" y="2653803"/>
          <a:ext cx="753429" cy="185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Perpetua" panose="02020502060401020303" pitchFamily="18" charset="0"/>
          </a:endParaRPr>
        </a:p>
      </dsp:txBody>
      <dsp:txXfrm>
        <a:off x="3660108" y="2653803"/>
        <a:ext cx="753429" cy="185173"/>
      </dsp:txXfrm>
    </dsp:sp>
    <dsp:sp modelId="{BD21A5C0-2B4B-4B62-AFE6-BE7E093B89C5}">
      <dsp:nvSpPr>
        <dsp:cNvPr id="0" name=""/>
        <dsp:cNvSpPr/>
      </dsp:nvSpPr>
      <dsp:spPr>
        <a:xfrm>
          <a:off x="6490926" y="1646082"/>
          <a:ext cx="886547" cy="851287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BF01C2-DF94-40B5-84FD-B139B9B04182}">
      <dsp:nvSpPr>
        <dsp:cNvPr id="0" name=""/>
        <dsp:cNvSpPr/>
      </dsp:nvSpPr>
      <dsp:spPr>
        <a:xfrm>
          <a:off x="6316809" y="374195"/>
          <a:ext cx="1448383" cy="1083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endParaRPr lang="en-US" sz="2000" kern="1200" dirty="0">
            <a:latin typeface="Perpetua" panose="02020502060401020303" pitchFamily="18" charset="0"/>
          </a:endParaRPr>
        </a:p>
      </dsp:txBody>
      <dsp:txXfrm>
        <a:off x="6316809" y="374195"/>
        <a:ext cx="1448383" cy="1083268"/>
      </dsp:txXfrm>
    </dsp:sp>
    <dsp:sp modelId="{914824B2-2066-406E-B121-41D6DD0392FD}">
      <dsp:nvSpPr>
        <dsp:cNvPr id="0" name=""/>
        <dsp:cNvSpPr/>
      </dsp:nvSpPr>
      <dsp:spPr>
        <a:xfrm>
          <a:off x="6392231" y="1958631"/>
          <a:ext cx="667126" cy="42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erpetua" panose="02020502060401020303" pitchFamily="18" charset="0"/>
            </a:rPr>
            <a:t>      </a:t>
          </a:r>
          <a:endParaRPr lang="en-US" sz="2000" b="1" kern="1200" dirty="0">
            <a:latin typeface="Perpetua" panose="02020502060401020303" pitchFamily="18" charset="0"/>
          </a:endParaRPr>
        </a:p>
      </dsp:txBody>
      <dsp:txXfrm>
        <a:off x="6392231" y="1958631"/>
        <a:ext cx="667126" cy="428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0.39252</cdr:x>
      <cdr:y>0.40916</cdr:y>
    </cdr:from>
    <cdr:to>
      <cdr:x>0.49263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0373" y="1839502"/>
          <a:ext cx="816236" cy="408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0.60063</cdr:x>
      <cdr:y>0.64815</cdr:y>
    </cdr:from>
    <cdr:to>
      <cdr:x>0.70073</cdr:x>
      <cdr:y>0.87037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86399" y="2667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chemeClr val="tx1"/>
            </a:solidFill>
            <a:latin typeface="Arial Black" panose="020B0A040201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3077006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66" tIns="46934" rIns="93866" bIns="46934" numCol="1" anchor="t" anchorCtr="0" compatLnSpc="1">
            <a:prstTxWarp prst="textNoShape">
              <a:avLst/>
            </a:prstTxWarp>
          </a:bodyPr>
          <a:lstStyle>
            <a:lvl1pPr defTabSz="938796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689" y="4"/>
            <a:ext cx="3077006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66" tIns="46934" rIns="93866" bIns="46934" numCol="1" anchor="t" anchorCtr="0" compatLnSpc="1">
            <a:prstTxWarp prst="textNoShape">
              <a:avLst/>
            </a:prstTxWarp>
          </a:bodyPr>
          <a:lstStyle>
            <a:lvl1pPr algn="r" defTabSz="938796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704850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78" y="4458661"/>
            <a:ext cx="5678153" cy="422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66" tIns="46934" rIns="93866" bIns="46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914115"/>
            <a:ext cx="3077006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66" tIns="46934" rIns="93866" bIns="46934" numCol="1" anchor="b" anchorCtr="0" compatLnSpc="1">
            <a:prstTxWarp prst="textNoShape">
              <a:avLst/>
            </a:prstTxWarp>
          </a:bodyPr>
          <a:lstStyle>
            <a:lvl1pPr defTabSz="938796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689" y="8914115"/>
            <a:ext cx="3077006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66" tIns="46934" rIns="93866" bIns="46934" numCol="1" anchor="b" anchorCtr="0" compatLnSpc="1">
            <a:prstTxWarp prst="textNoShape">
              <a:avLst/>
            </a:prstTxWarp>
          </a:bodyPr>
          <a:lstStyle>
            <a:lvl1pPr algn="r" defTabSz="938796">
              <a:defRPr sz="1200" b="0"/>
            </a:lvl1pPr>
          </a:lstStyle>
          <a:p>
            <a:pPr>
              <a:defRPr/>
            </a:pPr>
            <a:fld id="{8FC325C5-45B1-4D11-BF92-EF804C82A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7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7284"/>
            <a:fld id="{76CAF796-3A35-4D1F-9933-4E3D9651D8CD}" type="slidenum">
              <a:rPr lang="en-US" smtClean="0"/>
              <a:pPr defTabSz="937284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26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7284"/>
            <a:fld id="{3BEC2A06-71DF-40BD-A274-7AA1D3D791BD}" type="slidenum">
              <a:rPr lang="en-US" smtClean="0">
                <a:solidFill>
                  <a:srgbClr val="000000"/>
                </a:solidFill>
              </a:rPr>
              <a:pPr defTabSz="937284"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578" y="4458661"/>
            <a:ext cx="5678153" cy="422466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58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5880">
              <a:defRPr/>
            </a:pPr>
            <a:fld id="{3BEC2A06-71DF-40BD-A274-7AA1D3D791BD}" type="slidenum">
              <a:rPr lang="en-US">
                <a:solidFill>
                  <a:srgbClr val="000000"/>
                </a:solidFill>
              </a:rPr>
              <a:pPr defTabSz="935880"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292" y="4452578"/>
            <a:ext cx="5667885" cy="421890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89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54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7284"/>
            <a:fld id="{2D7F1E86-666C-4181-AE65-194D44734F5D}" type="slidenum">
              <a:rPr lang="en-US" smtClean="0"/>
              <a:pPr defTabSz="937284"/>
              <a:t>3</a:t>
            </a:fld>
            <a:endParaRPr lang="en-US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578" y="4458661"/>
            <a:ext cx="5678153" cy="422466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4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8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8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83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92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09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7284"/>
            <a:fld id="{3BEC2A06-71DF-40BD-A274-7AA1D3D791BD}" type="slidenum">
              <a:rPr lang="en-US" smtClean="0">
                <a:solidFill>
                  <a:srgbClr val="000000"/>
                </a:solidFill>
              </a:rPr>
              <a:pPr defTabSz="937284"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578" y="4458661"/>
            <a:ext cx="5678153" cy="422466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6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pn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8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png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png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.png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.png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8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59369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39726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60216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49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4977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231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0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7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735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09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5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022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716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464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263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462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83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385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573370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744692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1414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876453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12495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226175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114474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086331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749189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400227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2362739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1206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0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587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4002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82278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8621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61970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66210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27643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31762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12148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228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3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8DAC4"/>
              </a:gs>
              <a:gs pos="100000">
                <a:srgbClr val="D8DAC4">
                  <a:gamma/>
                  <a:tint val="8784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249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60310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44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4111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90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732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6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652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955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658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4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300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4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889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995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064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392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910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40079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1703399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0217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9938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653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0715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076520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227063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976095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476260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9491698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805911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6476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031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0812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078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73859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69774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88021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9236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95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34513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55666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91015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73822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5483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30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0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9091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2095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8DAC4"/>
              </a:gs>
              <a:gs pos="100000">
                <a:srgbClr val="D8DAC4">
                  <a:gamma/>
                  <a:tint val="8784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3886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776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6612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293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447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7944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1908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2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079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958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0186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1772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040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5213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7321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8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2947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2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964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6379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228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838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49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944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2544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970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2102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1958982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75647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5432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5740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234170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4593506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219223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4996112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2375745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2141821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3346766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437379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5591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0681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275950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230162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100461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353734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15032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65178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694730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25782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31157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2848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3817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178011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75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247334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8606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7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2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5955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0638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0536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5635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9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939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6324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844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4240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2219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778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7597541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512895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3190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4456351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1364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8773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605589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3034835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9736287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8471813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702583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5107616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20883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465937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70881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1465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6668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348923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023074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689833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423406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074699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903684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334887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515983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71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34473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15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3978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7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8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6618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5213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7750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342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8378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6718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8925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49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7942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9324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7518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5569351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8167118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741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397139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895014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614264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534429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024715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1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221054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4722334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209367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670454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40536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48110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811178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307545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638793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364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0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370019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606307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62635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692872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518510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67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449166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6475C-0AFE-4C95-B11D-7F9ADC35CF6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9934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1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4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25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1781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932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5528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6638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9379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3606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5466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0721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088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6650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850052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1591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797970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5508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4476083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4232577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3028012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5881949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6146057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56690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6542575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774969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2713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569044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470479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764544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670909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27172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277007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443520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634511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638229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769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9474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56879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504097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1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459679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98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C8107-71A0-47DB-A9E9-FD560DC79C2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6A07F-546A-4DDF-AF29-22BAE7DD1E3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AA4D8-18C3-4DCB-ABA2-8D1C8E7389A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8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6974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53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05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18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60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0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7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601245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7979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844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18240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93036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448208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450317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240556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27420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169393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54274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0724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83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3699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7015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68334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5299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52373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27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30290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092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7E2B-B417-41D1-82AA-B49BE2579A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411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4536-DE13-4AF9-908F-4539CE4F21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737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AB19C-1911-4B56-88A6-700FA703A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3181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4" name="Bitmap Image" r:id="rId3" imgW="5742857" imgH="647619" progId="Paint.Picture">
                  <p:embed/>
                </p:oleObj>
              </mc:Choice>
              <mc:Fallback>
                <p:oleObj name="Bitmap Image" r:id="rId3" imgW="5742857" imgH="647619" progId="Paint.Picture">
                  <p:embed/>
                  <p:pic>
                    <p:nvPicPr>
                      <p:cNvPr id="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153CB-6552-48F6-A3BD-9FDA0EAA4F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4733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626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43089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051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266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527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2203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7C948-69F0-4D2A-8FFE-FAF3DD08ACA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64047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99049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376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8533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77084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1903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35254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602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2999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F2EAC-B6CC-434B-BA8A-BA8F690EC6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833803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D87C-BAE2-4C26-8DD3-DEBFC8C65D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384766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97F0-B4F7-4246-92D4-6BBD3F389C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021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0C-4270-4170-A2CD-A7B5727D0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0283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B1FA-724A-4DA0-AF6C-801751470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97330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000E-9775-4806-8F99-3D49E424AC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94546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ABEB-946B-4F6A-94FB-4C65FB3B96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841628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D396-856C-4098-87C9-74EE37EB48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909690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2402"/>
            </a:lvl1pPr>
            <a:lvl2pPr marL="342816" indent="0">
              <a:buNone/>
              <a:defRPr sz="2099"/>
            </a:lvl2pPr>
            <a:lvl3pPr marL="685631" indent="0">
              <a:buNone/>
              <a:defRPr sz="1800"/>
            </a:lvl3pPr>
            <a:lvl4pPr marL="1028441" indent="0">
              <a:buNone/>
              <a:defRPr sz="1502"/>
            </a:lvl4pPr>
            <a:lvl5pPr marL="1371257" indent="0">
              <a:buNone/>
              <a:defRPr sz="1502"/>
            </a:lvl5pPr>
            <a:lvl6pPr marL="1714073" indent="0">
              <a:buNone/>
              <a:defRPr sz="1502"/>
            </a:lvl6pPr>
            <a:lvl7pPr marL="2056889" indent="0">
              <a:buNone/>
              <a:defRPr sz="1502"/>
            </a:lvl7pPr>
            <a:lvl8pPr marL="2399699" indent="0">
              <a:buNone/>
              <a:defRPr sz="1502"/>
            </a:lvl8pPr>
            <a:lvl9pPr marL="2742514" indent="0">
              <a:buNone/>
              <a:defRPr sz="1502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D3F9-4C2B-4E8A-9187-30DA2B84A8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122552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244B-7294-419D-997D-B045CF5E9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88471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20"/>
            <a:ext cx="205740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20"/>
            <a:ext cx="6019800" cy="58531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63C48-EBC4-480F-B5D3-ED8C017B1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269021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7FC-B55D-452E-9550-5D0885C69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78023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82"/>
            <a:ext cx="7086600" cy="143192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A5B89-48F0-443C-B86B-9B6D35431E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53300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8567-BA19-4D49-B4F1-6392BFECAA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3529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502"/>
            </a:lvl1pPr>
            <a:lvl2pPr marL="342816" indent="0">
              <a:buNone/>
              <a:defRPr sz="1350"/>
            </a:lvl2pPr>
            <a:lvl3pPr marL="685631" indent="0">
              <a:buNone/>
              <a:defRPr sz="1199"/>
            </a:lvl3pPr>
            <a:lvl4pPr marL="1028441" indent="0">
              <a:buNone/>
              <a:defRPr sz="1052"/>
            </a:lvl4pPr>
            <a:lvl5pPr marL="1371257" indent="0">
              <a:buNone/>
              <a:defRPr sz="1052"/>
            </a:lvl5pPr>
            <a:lvl6pPr marL="1714073" indent="0">
              <a:buNone/>
              <a:defRPr sz="1052"/>
            </a:lvl6pPr>
            <a:lvl7pPr marL="2056889" indent="0">
              <a:buNone/>
              <a:defRPr sz="1052"/>
            </a:lvl7pPr>
            <a:lvl8pPr marL="2399699" indent="0">
              <a:buNone/>
              <a:defRPr sz="1052"/>
            </a:lvl8pPr>
            <a:lvl9pPr marL="2742514" indent="0">
              <a:buNone/>
              <a:defRPr sz="105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19E8-80FC-4A0F-AB4F-FA01006D69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34051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2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64AD-73EB-4615-BB4F-2612310F6C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17652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6" indent="0">
              <a:buNone/>
              <a:defRPr sz="1502" b="1"/>
            </a:lvl2pPr>
            <a:lvl3pPr marL="685631" indent="0">
              <a:buNone/>
              <a:defRPr sz="1350" b="1"/>
            </a:lvl3pPr>
            <a:lvl4pPr marL="1028441" indent="0">
              <a:buNone/>
              <a:defRPr sz="1199" b="1"/>
            </a:lvl4pPr>
            <a:lvl5pPr marL="1371257" indent="0">
              <a:buNone/>
              <a:defRPr sz="1199" b="1"/>
            </a:lvl5pPr>
            <a:lvl6pPr marL="1714073" indent="0">
              <a:buNone/>
              <a:defRPr sz="1199" b="1"/>
            </a:lvl6pPr>
            <a:lvl7pPr marL="2056889" indent="0">
              <a:buNone/>
              <a:defRPr sz="1199" b="1"/>
            </a:lvl7pPr>
            <a:lvl8pPr marL="2399699" indent="0">
              <a:buNone/>
              <a:defRPr sz="1199" b="1"/>
            </a:lvl8pPr>
            <a:lvl9pPr marL="2742514" indent="0">
              <a:buNone/>
              <a:defRPr sz="11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951285"/>
          </a:xfrm>
        </p:spPr>
        <p:txBody>
          <a:bodyPr/>
          <a:lstStyle>
            <a:lvl1pPr>
              <a:defRPr sz="1800"/>
            </a:lvl1pPr>
            <a:lvl2pPr>
              <a:defRPr sz="1502"/>
            </a:lvl2pPr>
            <a:lvl3pPr>
              <a:defRPr sz="1350"/>
            </a:lvl3pPr>
            <a:lvl4pPr>
              <a:defRPr sz="1199"/>
            </a:lvl4pPr>
            <a:lvl5pPr>
              <a:defRPr sz="1199"/>
            </a:lvl5pPr>
            <a:lvl6pPr>
              <a:defRPr sz="1199"/>
            </a:lvl6pPr>
            <a:lvl7pPr>
              <a:defRPr sz="1199"/>
            </a:lvl7pPr>
            <a:lvl8pPr>
              <a:defRPr sz="1199"/>
            </a:lvl8pPr>
            <a:lvl9pPr>
              <a:defRPr sz="11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806-EDC8-4BB6-A387-645EE2BD38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89740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753C-09EF-4418-B199-1712B582D6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7016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86D2D-5B9B-4C66-AE43-B81E5E40C2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62793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2" cy="1162050"/>
          </a:xfrm>
        </p:spPr>
        <p:txBody>
          <a:bodyPr anchor="b"/>
          <a:lstStyle>
            <a:lvl1pPr algn="l">
              <a:defRPr sz="15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2"/>
            </a:lvl1pPr>
            <a:lvl2pPr>
              <a:defRPr sz="2099"/>
            </a:lvl2pPr>
            <a:lvl3pPr>
              <a:defRPr sz="1800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2" cy="4691063"/>
          </a:xfrm>
        </p:spPr>
        <p:txBody>
          <a:bodyPr/>
          <a:lstStyle>
            <a:lvl1pPr marL="0" indent="0">
              <a:buNone/>
              <a:defRPr sz="1052"/>
            </a:lvl1pPr>
            <a:lvl2pPr marL="342816" indent="0">
              <a:buNone/>
              <a:defRPr sz="900"/>
            </a:lvl2pPr>
            <a:lvl3pPr marL="685631" indent="0">
              <a:buNone/>
              <a:defRPr sz="749"/>
            </a:lvl3pPr>
            <a:lvl4pPr marL="1028441" indent="0">
              <a:buNone/>
              <a:defRPr sz="675"/>
            </a:lvl4pPr>
            <a:lvl5pPr marL="1371257" indent="0">
              <a:buNone/>
              <a:defRPr sz="675"/>
            </a:lvl5pPr>
            <a:lvl6pPr marL="1714073" indent="0">
              <a:buNone/>
              <a:defRPr sz="675"/>
            </a:lvl6pPr>
            <a:lvl7pPr marL="2056889" indent="0">
              <a:buNone/>
              <a:defRPr sz="675"/>
            </a:lvl7pPr>
            <a:lvl8pPr marL="2399699" indent="0">
              <a:buNone/>
              <a:defRPr sz="675"/>
            </a:lvl8pPr>
            <a:lvl9pPr marL="2742514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B6-15C1-41AA-B1FD-7C54E375E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029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8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vmlDrawing" Target="../drawings/vmlDrawing10.vml"/><Relationship Id="rId10" Type="http://schemas.openxmlformats.org/officeDocument/2006/relationships/slideLayout" Target="../slideLayouts/slideLayout1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1.xml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vmlDrawing" Target="../drawings/vmlDrawing11.v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4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vmlDrawing" Target="../drawings/vmlDrawing13.vml"/><Relationship Id="rId10" Type="http://schemas.openxmlformats.org/officeDocument/2006/relationships/slideLayout" Target="../slideLayouts/slideLayout15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7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vmlDrawing" Target="../drawings/vmlDrawing14.vml"/><Relationship Id="rId10" Type="http://schemas.openxmlformats.org/officeDocument/2006/relationships/slideLayout" Target="../slideLayouts/slideLayout16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0.xml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vmlDrawing" Target="../drawings/vmlDrawing15.v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6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vmlDrawing" Target="../drawings/vmlDrawing17.vml"/><Relationship Id="rId10" Type="http://schemas.openxmlformats.org/officeDocument/2006/relationships/slideLayout" Target="../slideLayouts/slideLayout20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theme" Target="../theme/theme1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0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oleObject" Target="../embeddings/oleObject18.bin"/><Relationship Id="rId10" Type="http://schemas.openxmlformats.org/officeDocument/2006/relationships/slideLayout" Target="../slideLayouts/slideLayout21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vmlDrawing" Target="../drawings/vmlDrawing18.v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5" Type="http://schemas.openxmlformats.org/officeDocument/2006/relationships/oleObject" Target="../embeddings/oleObject19.bin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vmlDrawing" Target="../drawings/vmlDrawing19.v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33.xml"/><Relationship Id="rId16" Type="http://schemas.openxmlformats.org/officeDocument/2006/relationships/oleObject" Target="../embeddings/oleObject2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vmlDrawing" Target="../drawings/vmlDrawing21.vml"/><Relationship Id="rId10" Type="http://schemas.openxmlformats.org/officeDocument/2006/relationships/slideLayout" Target="../slideLayouts/slideLayout24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theme" Target="../theme/theme2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oleObject" Target="../embeddings/oleObject22.bin"/><Relationship Id="rId10" Type="http://schemas.openxmlformats.org/officeDocument/2006/relationships/slideLayout" Target="../slideLayouts/slideLayout2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vmlDrawing" Target="../drawings/vmlDrawing22.v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5" Type="http://schemas.openxmlformats.org/officeDocument/2006/relationships/oleObject" Target="../embeddings/oleObject23.bin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vmlDrawing" Target="../drawings/vmlDrawing23.v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slideLayout" Target="../slideLayouts/slideLayout28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70.xml"/><Relationship Id="rId16" Type="http://schemas.openxmlformats.org/officeDocument/2006/relationships/oleObject" Target="../embeddings/oleObject25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5" Type="http://schemas.openxmlformats.org/officeDocument/2006/relationships/vmlDrawing" Target="../drawings/vmlDrawing25.vml"/><Relationship Id="rId10" Type="http://schemas.openxmlformats.org/officeDocument/2006/relationships/slideLayout" Target="../slideLayouts/slideLayout27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theme" Target="../theme/theme2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5" Type="http://schemas.openxmlformats.org/officeDocument/2006/relationships/oleObject" Target="../embeddings/oleObject26.bin"/><Relationship Id="rId10" Type="http://schemas.openxmlformats.org/officeDocument/2006/relationships/slideLayout" Target="../slideLayouts/slideLayout29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vmlDrawing" Target="../drawings/vmlDrawing26.v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5" Type="http://schemas.openxmlformats.org/officeDocument/2006/relationships/oleObject" Target="../embeddings/oleObject27.bin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Relationship Id="rId14" Type="http://schemas.openxmlformats.org/officeDocument/2006/relationships/vmlDrawing" Target="../drawings/vmlDrawing27.v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slideLayout" Target="../slideLayouts/slideLayout31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slideLayout" Target="../slideLayouts/slideLayout31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07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5" Type="http://schemas.openxmlformats.org/officeDocument/2006/relationships/vmlDrawing" Target="../drawings/vmlDrawing29.vml"/><Relationship Id="rId10" Type="http://schemas.openxmlformats.org/officeDocument/2006/relationships/slideLayout" Target="../slideLayouts/slideLayout3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theme" Target="../theme/theme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2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5" Type="http://schemas.openxmlformats.org/officeDocument/2006/relationships/oleObject" Target="../embeddings/oleObject30.bin"/><Relationship Id="rId10" Type="http://schemas.openxmlformats.org/officeDocument/2006/relationships/slideLayout" Target="../slideLayouts/slideLayout32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vmlDrawing" Target="../drawings/vmlDrawing30.v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3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oleObject" Target="../embeddings/oleObject31.bin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vmlDrawing" Target="../drawings/vmlDrawing31.v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5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8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vmlDrawing" Target="../drawings/vmlDrawing5.v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vmlDrawing" Target="../drawings/vmlDrawing6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vmlDrawing" Target="../drawings/vmlDrawing7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5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vmlDrawing" Target="../drawings/vmlDrawing9.vml"/><Relationship Id="rId10" Type="http://schemas.openxmlformats.org/officeDocument/2006/relationships/slideLayout" Target="../slideLayouts/slideLayout11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7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96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4954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5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20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1663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56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68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3863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2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91204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257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6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1527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  <p:sldLayoutId id="214748425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03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367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  <p:sldLayoutId id="214748430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7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3927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1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394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9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2149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2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39" r:id="rId13"/>
    <p:sldLayoutId id="214748425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3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9596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7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9971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5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210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19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0391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43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6878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  <p:sldLayoutId id="214748441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89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1862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  <p:sldLayoutId id="2147484423" r:id="rId12"/>
    <p:sldLayoutId id="214748442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13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331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37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0855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23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  <p:sldLayoutId id="21474845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82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3931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06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8615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25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30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3212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25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7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615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93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7C948-69F0-4D2A-8FFE-FAF3DD08A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2056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1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2056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9756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6356"/>
            <a:ext cx="9140825" cy="6851648"/>
            <a:chOff x="0" y="4"/>
            <a:chExt cx="5758" cy="4316"/>
          </a:xfrm>
        </p:grpSpPr>
        <p:sp>
          <p:nvSpPr>
            <p:cNvPr id="308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9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3"/>
            <a:ext cx="7543800" cy="14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49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66027-11AF-4F6D-BD98-88D19171FF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3080" name="Object 20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5" name="Bitmap Image" r:id="rId15" imgW="5742857" imgH="647619" progId="Paint.Picture">
                  <p:embed/>
                </p:oleObj>
              </mc:Choice>
              <mc:Fallback>
                <p:oleObj name="Bitmap Image" r:id="rId15" imgW="5742857" imgH="647619" progId="Paint.Picture">
                  <p:embed/>
                  <p:pic>
                    <p:nvPicPr>
                      <p:cNvPr id="30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2970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816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63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441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257" algn="l" rtl="0" eaLnBrk="1" fontAlgn="base" hangingPunct="1">
        <a:spcBef>
          <a:spcPct val="0"/>
        </a:spcBef>
        <a:spcAft>
          <a:spcPct val="0"/>
        </a:spcAft>
        <a:defRPr sz="3302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0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69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1032" name="Object 47"/>
          <p:cNvGraphicFramePr>
            <a:graphicFrameLocks noChangeAspect="1"/>
          </p:cNvGraphicFramePr>
          <p:nvPr/>
        </p:nvGraphicFramePr>
        <p:xfrm>
          <a:off x="0" y="5"/>
          <a:ext cx="9144000" cy="103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72" name="Bitmap Image" r:id="rId16" imgW="5742857" imgH="647619" progId="Paint.Picture">
                  <p:embed/>
                </p:oleObj>
              </mc:Choice>
              <mc:Fallback>
                <p:oleObj name="Bitmap Image" r:id="rId16" imgW="5742857" imgH="647619" progId="Paint.Picture">
                  <p:embed/>
                  <p:pic>
                    <p:nvPicPr>
                      <p:cNvPr id="103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"/>
                        <a:ext cx="9144000" cy="1031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9958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816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63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441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257" algn="ctr" rtl="0" eaLnBrk="1" fontAlgn="base" hangingPunct="1">
        <a:spcBef>
          <a:spcPct val="0"/>
        </a:spcBef>
        <a:spcAft>
          <a:spcPct val="0"/>
        </a:spcAft>
        <a:defRPr sz="3302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14" indent="-257114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8"/>
        </a:buBlip>
        <a:defRPr sz="24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072" indent="-214256" algn="l" rtl="0" eaLnBrk="1" fontAlgn="base" hangingPunct="1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036" indent="-1714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9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99852" indent="-171405" algn="l" rtl="0" eaLnBrk="1" fontAlgn="base" hangingPunct="1">
        <a:spcBef>
          <a:spcPct val="20000"/>
        </a:spcBef>
        <a:spcAft>
          <a:spcPct val="0"/>
        </a:spcAft>
        <a:buChar char="–"/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2662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478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294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10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3919" indent="-17140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150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6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1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3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99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4" algn="l" defTabSz="68563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8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8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8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8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4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6173808" cy="2895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82880" indent="0"/>
            <a:r>
              <a:rPr lang="en-US" sz="9600" b="1" spc="100" dirty="0" smtClean="0">
                <a:effectLst/>
                <a:latin typeface="Arial Black" panose="020B0A04020102020204" pitchFamily="34" charset="0"/>
              </a:rPr>
              <a:t>L.W.I.N.</a:t>
            </a:r>
            <a:endParaRPr lang="en-US" sz="9600" b="1" spc="1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343400"/>
            <a:ext cx="6173808" cy="2209800"/>
          </a:xfrm>
          <a:noFill/>
        </p:spPr>
        <p:txBody>
          <a:bodyPr vert="horz" lIns="45720" tIns="45720" rIns="45720" bIns="45720" rtlCol="0" anchor="ctr"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Louisiana Wireless</a:t>
            </a:r>
            <a:b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</a:b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Information Network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System Management &amp; Maintenance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October 15,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2025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" panose="02020502060401020303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Department of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Public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Safety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Office of State Police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" panose="02020502060401020303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Mobility and Communication Services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" panose="02020502060401020303" pitchFamily="18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</a:rPr>
              <a:t>(225) 925-6036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659343"/>
              </p:ext>
            </p:extLst>
          </p:nvPr>
        </p:nvGraphicFramePr>
        <p:xfrm>
          <a:off x="-76200" y="609600"/>
          <a:ext cx="9144000" cy="595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5" name="Worksheet" r:id="rId4" imgW="5972164" imgH="2286160" progId="Excel.Sheet.8">
                  <p:embed/>
                </p:oleObj>
              </mc:Choice>
              <mc:Fallback>
                <p:oleObj name="Worksheet" r:id="rId4" imgW="5972164" imgH="2286160" progId="Excel.Sheet.8">
                  <p:embed/>
                  <p:pic>
                    <p:nvPicPr>
                      <p:cNvPr id="2121" name="Object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609600"/>
                        <a:ext cx="9144000" cy="595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9800" y="1918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SUBSCRIBERS</a:t>
            </a:r>
            <a:endParaRPr lang="en-US" sz="3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943108"/>
              </p:ext>
            </p:extLst>
          </p:nvPr>
        </p:nvGraphicFramePr>
        <p:xfrm>
          <a:off x="-23963" y="762000"/>
          <a:ext cx="915352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3" name="Worksheet" r:id="rId4" imgW="9115257" imgH="4248243" progId="Excel.Sheet.8">
                  <p:embed/>
                </p:oleObj>
              </mc:Choice>
              <mc:Fallback>
                <p:oleObj name="Worksheet" r:id="rId4" imgW="9115257" imgH="4248243" progId="Excel.Sheet.8">
                  <p:embed/>
                  <p:pic>
                    <p:nvPicPr>
                      <p:cNvPr id="0" name="Picture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963" y="762000"/>
                        <a:ext cx="9153525" cy="5943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  <a:alpha val="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6629400" cy="86518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PUSH TO TALK</a:t>
            </a:r>
            <a:endParaRPr lang="en-US" sz="3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909190"/>
              </p:ext>
            </p:extLst>
          </p:nvPr>
        </p:nvGraphicFramePr>
        <p:xfrm>
          <a:off x="-7393" y="1295400"/>
          <a:ext cx="9075194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2" name="Worksheet" r:id="rId4" imgW="10563206" imgH="3752957" progId="Excel.Sheet.8">
                  <p:embed/>
                </p:oleObj>
              </mc:Choice>
              <mc:Fallback>
                <p:oleObj name="Worksheet" r:id="rId4" imgW="10563206" imgH="3752957" progId="Excel.Sheet.8">
                  <p:embed/>
                  <p:pic>
                    <p:nvPicPr>
                      <p:cNvPr id="2121" name="Object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393" y="1295400"/>
                        <a:ext cx="9075194" cy="510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94" y="-71846"/>
            <a:ext cx="8229600" cy="910046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PUSH TO TALK PER DAY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665484"/>
              </p:ext>
            </p:extLst>
          </p:nvPr>
        </p:nvGraphicFramePr>
        <p:xfrm>
          <a:off x="0" y="685800"/>
          <a:ext cx="9109075" cy="600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4" name="Worksheet" r:id="rId4" imgW="10639376" imgH="4895677" progId="Excel.Sheet.8">
                  <p:embed/>
                </p:oleObj>
              </mc:Choice>
              <mc:Fallback>
                <p:oleObj name="Worksheet" r:id="rId4" imgW="10639376" imgH="4895677" progId="Excel.Sheet.8">
                  <p:embed/>
                  <p:pic>
                    <p:nvPicPr>
                      <p:cNvPr id="27721" name="Object 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9109075" cy="60086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295175"/>
            <a:ext cx="82296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C9900"/>
                </a:solidFill>
                <a:latin typeface="+mn-lt"/>
              </a:rPr>
              <a:t> </a:t>
            </a:r>
            <a:r>
              <a:rPr lang="en-US" sz="4800" b="1" dirty="0" smtClean="0">
                <a:latin typeface="Arial Black" panose="020B0A04020102020204" pitchFamily="34" charset="0"/>
              </a:rPr>
              <a:t>BUSIES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 Black" panose="020B0A04020102020204" pitchFamily="34" charset="0"/>
              </a:rPr>
              <a:t>Top Busy Sites</a:t>
            </a:r>
          </a:p>
        </p:txBody>
      </p:sp>
      <p:sp>
        <p:nvSpPr>
          <p:cNvPr id="5" name="Rectangle 4" descr="Cell Tower"/>
          <p:cNvSpPr/>
          <p:nvPr/>
        </p:nvSpPr>
        <p:spPr>
          <a:xfrm>
            <a:off x="685800" y="1600200"/>
            <a:ext cx="2895600" cy="39624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3581400" y="28194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Bridge City		93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Hammond                 	50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Laplace	</a:t>
            </a:r>
            <a:r>
              <a:rPr lang="en-US" sz="2400" dirty="0"/>
              <a:t>	</a:t>
            </a:r>
            <a:r>
              <a:rPr lang="en-US" sz="2400" dirty="0" smtClean="0"/>
              <a:t>	34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49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074163" y="240152"/>
            <a:ext cx="6653993" cy="532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701" u="sng" kern="0" cap="small" dirty="0">
                <a:cs typeface="Times New Roman" pitchFamily="18" charset="0"/>
              </a:rPr>
              <a:t> SITE OUTAGES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6324600"/>
            <a:ext cx="468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9900"/>
                </a:solidFill>
              </a:rPr>
              <a:t>Total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C9900"/>
                </a:solidFill>
              </a:rPr>
              <a:t>Downtime: </a:t>
            </a:r>
            <a:r>
              <a:rPr lang="en-US" dirty="0" smtClean="0">
                <a:solidFill>
                  <a:srgbClr val="CC9900"/>
                </a:solidFill>
              </a:rPr>
              <a:t>1646 Hours  </a:t>
            </a:r>
            <a:endParaRPr lang="en-US" dirty="0">
              <a:solidFill>
                <a:srgbClr val="CC99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709184"/>
              </p:ext>
            </p:extLst>
          </p:nvPr>
        </p:nvGraphicFramePr>
        <p:xfrm>
          <a:off x="914400" y="990600"/>
          <a:ext cx="7382526" cy="487680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302799">
                  <a:extLst>
                    <a:ext uri="{9D8B030D-6E8A-4147-A177-3AD203B41FA5}">
                      <a16:colId xmlns:a16="http://schemas.microsoft.com/office/drawing/2014/main" val="2885236478"/>
                    </a:ext>
                  </a:extLst>
                </a:gridCol>
                <a:gridCol w="1664686">
                  <a:extLst>
                    <a:ext uri="{9D8B030D-6E8A-4147-A177-3AD203B41FA5}">
                      <a16:colId xmlns:a16="http://schemas.microsoft.com/office/drawing/2014/main" val="3297360715"/>
                    </a:ext>
                  </a:extLst>
                </a:gridCol>
                <a:gridCol w="1447553">
                  <a:extLst>
                    <a:ext uri="{9D8B030D-6E8A-4147-A177-3AD203B41FA5}">
                      <a16:colId xmlns:a16="http://schemas.microsoft.com/office/drawing/2014/main" val="612890613"/>
                    </a:ext>
                  </a:extLst>
                </a:gridCol>
                <a:gridCol w="1724113">
                  <a:extLst>
                    <a:ext uri="{9D8B030D-6E8A-4147-A177-3AD203B41FA5}">
                      <a16:colId xmlns:a16="http://schemas.microsoft.com/office/drawing/2014/main" val="3159238098"/>
                    </a:ext>
                  </a:extLst>
                </a:gridCol>
                <a:gridCol w="1243375">
                  <a:extLst>
                    <a:ext uri="{9D8B030D-6E8A-4147-A177-3AD203B41FA5}">
                      <a16:colId xmlns:a16="http://schemas.microsoft.com/office/drawing/2014/main" val="1425836046"/>
                    </a:ext>
                  </a:extLst>
                </a:gridCol>
              </a:tblGrid>
              <a:tr h="650242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Avoyelles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Anacoco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Arsene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Lebleu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Baldwin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Bastrop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794072086"/>
                  </a:ext>
                </a:extLst>
              </a:tr>
              <a:tr h="535367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Bayou Gauche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 City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Bernice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Berwick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2315352075"/>
                  </a:ext>
                </a:extLst>
              </a:tr>
              <a:tr h="687339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Boothville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Bourg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Calhoun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Calvin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Chatham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221121806"/>
                  </a:ext>
                </a:extLst>
              </a:tr>
              <a:tr h="510682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Chopin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Clearwater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Cravens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Dequincy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Dry Creek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4004872605"/>
                  </a:ext>
                </a:extLst>
              </a:tr>
              <a:tr h="595469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Jennings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Hineston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1170323507"/>
                  </a:ext>
                </a:extLst>
              </a:tr>
              <a:tr h="65849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Lafayette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Laplace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Larose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Logansport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Mansfield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650992884"/>
                  </a:ext>
                </a:extLst>
              </a:tr>
              <a:tr h="632567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Merryville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Natchitoches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Newellton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Noble</a:t>
                      </a: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4245443002"/>
                  </a:ext>
                </a:extLst>
              </a:tr>
              <a:tr h="606641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Opelousas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Parker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Road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Pelican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Plain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Dealing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Ramah</a:t>
                      </a: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92135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7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007195" y="228600"/>
            <a:ext cx="6653993" cy="532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701" u="sng" kern="0" cap="small" dirty="0">
                <a:cs typeface="Times New Roman" pitchFamily="18" charset="0"/>
              </a:rPr>
              <a:t> SITE OUTAGES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6052984"/>
            <a:ext cx="468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9900"/>
                </a:solidFill>
              </a:rPr>
              <a:t>Total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C9900"/>
                </a:solidFill>
              </a:rPr>
              <a:t>Downtime: </a:t>
            </a:r>
            <a:r>
              <a:rPr lang="en-US" dirty="0" smtClean="0">
                <a:solidFill>
                  <a:srgbClr val="CC9900"/>
                </a:solidFill>
              </a:rPr>
              <a:t>1646 </a:t>
            </a:r>
            <a:r>
              <a:rPr lang="en-US" dirty="0">
                <a:solidFill>
                  <a:srgbClr val="CC9900"/>
                </a:solidFill>
              </a:rPr>
              <a:t>Hours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570026"/>
              </p:ext>
            </p:extLst>
          </p:nvPr>
        </p:nvGraphicFramePr>
        <p:xfrm>
          <a:off x="770874" y="906327"/>
          <a:ext cx="7126634" cy="468621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257641">
                  <a:extLst>
                    <a:ext uri="{9D8B030D-6E8A-4147-A177-3AD203B41FA5}">
                      <a16:colId xmlns:a16="http://schemas.microsoft.com/office/drawing/2014/main" val="2885236478"/>
                    </a:ext>
                  </a:extLst>
                </a:gridCol>
                <a:gridCol w="1606985">
                  <a:extLst>
                    <a:ext uri="{9D8B030D-6E8A-4147-A177-3AD203B41FA5}">
                      <a16:colId xmlns:a16="http://schemas.microsoft.com/office/drawing/2014/main" val="3297360715"/>
                    </a:ext>
                  </a:extLst>
                </a:gridCol>
                <a:gridCol w="1397379">
                  <a:extLst>
                    <a:ext uri="{9D8B030D-6E8A-4147-A177-3AD203B41FA5}">
                      <a16:colId xmlns:a16="http://schemas.microsoft.com/office/drawing/2014/main" val="612890613"/>
                    </a:ext>
                  </a:extLst>
                </a:gridCol>
                <a:gridCol w="1664352">
                  <a:extLst>
                    <a:ext uri="{9D8B030D-6E8A-4147-A177-3AD203B41FA5}">
                      <a16:colId xmlns:a16="http://schemas.microsoft.com/office/drawing/2014/main" val="3159238098"/>
                    </a:ext>
                  </a:extLst>
                </a:gridCol>
                <a:gridCol w="1200277">
                  <a:extLst>
                    <a:ext uri="{9D8B030D-6E8A-4147-A177-3AD203B41FA5}">
                      <a16:colId xmlns:a16="http://schemas.microsoft.com/office/drawing/2014/main" val="1425836046"/>
                    </a:ext>
                  </a:extLst>
                </a:gridCol>
              </a:tblGrid>
              <a:tr h="61767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Ringgold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Rockefeller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Roseland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Baton Rouge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James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794072086"/>
                  </a:ext>
                </a:extLst>
              </a:tr>
              <a:tr h="537811">
                <a:tc>
                  <a:txBody>
                    <a:bodyPr/>
                    <a:lstStyle/>
                    <a:p>
                      <a:pPr marL="0" marR="0" lvl="0" indent="0" algn="ctr" defTabSz="685983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Starks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Superdome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Tallulah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Theriot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Trailer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96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2315352075"/>
                  </a:ext>
                </a:extLst>
              </a:tr>
              <a:tr h="537811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Trailer 97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Trailer 99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Vermilion</a:t>
                      </a: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Vivian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Wheeling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221121806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Wilmer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Winnfield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North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4004872605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1170323507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650992884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631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erpetua" panose="02020502060401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Perpetua" panose="02020502060401020303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Perpetua" panose="02020502060401020303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4245443002"/>
                  </a:ext>
                </a:extLst>
              </a:tr>
              <a:tr h="598583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Perpetua" panose="02020502060401020303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Perpetua" panose="02020502060401020303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Perpetua" panose="02020502060401020303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Perpetua" panose="02020502060401020303" pitchFamily="18" charset="0"/>
                      </a:endParaRPr>
                    </a:p>
                  </a:txBody>
                  <a:tcPr marL="2715" marR="2715" marT="271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Perpetua" panose="02020502060401020303" pitchFamily="18" charset="0"/>
                      </a:endParaRPr>
                    </a:p>
                  </a:txBody>
                  <a:tcPr marL="2715" marR="2715" marT="2715" marB="0" anchor="ctr"/>
                </a:tc>
                <a:extLst>
                  <a:ext uri="{0D108BD9-81ED-4DB2-BD59-A6C34878D82A}">
                    <a16:rowId xmlns:a16="http://schemas.microsoft.com/office/drawing/2014/main" val="392135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3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52400" y="304800"/>
            <a:ext cx="886968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small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SITE OUTAGE DATA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0" y="3581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noProof="0" dirty="0" smtClean="0">
                <a:solidFill>
                  <a:schemeClr val="bg1"/>
                </a:solidFill>
              </a:rPr>
              <a:t>9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041473"/>
              </p:ext>
            </p:extLst>
          </p:nvPr>
        </p:nvGraphicFramePr>
        <p:xfrm>
          <a:off x="152400" y="1828800"/>
          <a:ext cx="8991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40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SYSTEM STATISTICS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129592"/>
              </p:ext>
            </p:extLst>
          </p:nvPr>
        </p:nvGraphicFramePr>
        <p:xfrm>
          <a:off x="152400" y="1905000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50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7854" y="1256734"/>
            <a:ext cx="6345302" cy="685979"/>
          </a:xfrm>
        </p:spPr>
        <p:txBody>
          <a:bodyPr vert="horz" lIns="68598" tIns="34299" rIns="68598" bIns="34299" numCol="1" rtlCol="0" anchor="b" anchorCtr="1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3601" b="1" u="sng" cap="small" dirty="0">
                <a:latin typeface="Arial Black" panose="020B0A04020102020204" pitchFamily="34" charset="0"/>
                <a:cs typeface="Times New Roman" pitchFamily="18" charset="0"/>
              </a:rPr>
              <a:t>Subscriber Statistics</a:t>
            </a:r>
          </a:p>
        </p:txBody>
      </p:sp>
      <p:graphicFrame>
        <p:nvGraphicFramePr>
          <p:cNvPr id="33798" name="Rectangle 3">
            <a:extLst>
              <a:ext uri="{FF2B5EF4-FFF2-40B4-BE49-F238E27FC236}">
                <a16:creationId xmlns:a16="http://schemas.microsoft.com/office/drawing/2014/main" id="{0EC147AF-47E8-48A0-91F2-761205242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727476"/>
              </p:ext>
            </p:extLst>
          </p:nvPr>
        </p:nvGraphicFramePr>
        <p:xfrm>
          <a:off x="304800" y="2286000"/>
          <a:ext cx="8534400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62400" y="4800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Agencies</a:t>
            </a:r>
          </a:p>
          <a:p>
            <a:pPr algn="ctr"/>
            <a:r>
              <a:rPr lang="en-US" dirty="0" smtClean="0"/>
              <a:t>618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783372"/>
            <a:ext cx="212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Security Groups</a:t>
            </a:r>
          </a:p>
          <a:p>
            <a:pPr algn="ctr"/>
            <a:r>
              <a:rPr lang="en-US" dirty="0" smtClean="0"/>
              <a:t>192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480788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Talkgroups</a:t>
            </a:r>
          </a:p>
          <a:p>
            <a:pPr algn="ctr"/>
            <a:r>
              <a:rPr lang="en-US" dirty="0" smtClean="0"/>
              <a:t>6,669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601517" y="-304800"/>
            <a:ext cx="7924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indent="0" algn="ctr" eaLnBrk="1" hangingPunct="1">
              <a:buNone/>
              <a:defRPr/>
            </a:pPr>
            <a:r>
              <a:rPr lang="en-US" sz="3600" b="1" cap="small" dirty="0" smtClean="0">
                <a:effectLst/>
                <a:latin typeface="Arial Black" panose="020B0A04020102020204" pitchFamily="34" charset="0"/>
                <a:cs typeface="Times New Roman" pitchFamily="18" charset="0"/>
              </a:rPr>
              <a:t>Infrastructure </a:t>
            </a:r>
            <a:r>
              <a:rPr lang="en-US" sz="3600" b="1" cap="small" dirty="0">
                <a:effectLst/>
                <a:latin typeface="Arial Black" panose="020B0A04020102020204" pitchFamily="34" charset="0"/>
                <a:cs typeface="Times New Roman" pitchFamily="18" charset="0"/>
              </a:rPr>
              <a:t>Update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28800"/>
            <a:ext cx="6705600" cy="4166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127433" y="4906086"/>
            <a:ext cx="1670882" cy="487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256438" y="4718784"/>
            <a:ext cx="1675646" cy="715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5800" y="1097840"/>
            <a:ext cx="6324599" cy="1031888"/>
          </a:xfrm>
          <a:noFill/>
        </p:spPr>
        <p:txBody>
          <a:bodyPr vert="horz" lIns="68598" tIns="34299" rIns="68598" bIns="34299" numCol="1" rtlCol="0" anchor="b" anchorCtr="1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b="1" u="sng" dirty="0">
                <a:latin typeface="Arial Black" panose="020B0A04020102020204" pitchFamily="34" charset="0"/>
              </a:rPr>
              <a:t>Agencies Added Last </a:t>
            </a:r>
            <a:r>
              <a:rPr lang="en-US" b="1" u="sng" dirty="0" smtClean="0">
                <a:latin typeface="Arial Black" panose="020B0A04020102020204" pitchFamily="34" charset="0"/>
              </a:rPr>
              <a:t>3 </a:t>
            </a:r>
            <a:r>
              <a:rPr lang="en-US" b="1" u="sng" dirty="0">
                <a:latin typeface="Arial Black" panose="020B0A04020102020204" pitchFamily="34" charset="0"/>
              </a:rPr>
              <a:t>Months</a:t>
            </a:r>
          </a:p>
        </p:txBody>
      </p:sp>
      <p:sp>
        <p:nvSpPr>
          <p:cNvPr id="17" name="Oval 16"/>
          <p:cNvSpPr/>
          <p:nvPr/>
        </p:nvSpPr>
        <p:spPr>
          <a:xfrm>
            <a:off x="4068038" y="2481644"/>
            <a:ext cx="1018445" cy="1049218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" name="Rectangle 2"/>
          <p:cNvSpPr/>
          <p:nvPr/>
        </p:nvSpPr>
        <p:spPr>
          <a:xfrm>
            <a:off x="1228364" y="3530860"/>
            <a:ext cx="6696436" cy="83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cap="all"/>
            </a:pPr>
            <a:endParaRPr lang="en-US" sz="2401" dirty="0">
              <a:latin typeface="Perpetua" panose="02020502060401020303" pitchFamily="18" charset="0"/>
            </a:endParaRPr>
          </a:p>
          <a:p>
            <a:pPr algn="ctr">
              <a:defRPr cap="all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School Vector SVG Icon (15) - SVG Re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83" y="2694881"/>
            <a:ext cx="400154" cy="62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cap="small" dirty="0">
                <a:cs typeface="Times New Roman" pitchFamily="18" charset="0"/>
              </a:rPr>
              <a:t>System Coverage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7" y="933450"/>
            <a:ext cx="9086850" cy="592455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248400" y="1600200"/>
            <a:ext cx="2362200" cy="1029335"/>
          </a:xfrm>
          <a:prstGeom prst="rect">
            <a:avLst/>
          </a:prstGeom>
          <a:gradFill>
            <a:gsLst>
              <a:gs pos="0">
                <a:schemeClr val="bg2">
                  <a:lumMod val="25000"/>
                  <a:lumOff val="75000"/>
                </a:schemeClr>
              </a:gs>
              <a:gs pos="50000">
                <a:schemeClr val="tx2">
                  <a:lumMod val="90000"/>
                </a:schemeClr>
              </a:gs>
              <a:gs pos="100000">
                <a:schemeClr val="bg2">
                  <a:lumMod val="50000"/>
                  <a:lumOff val="5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7F6000"/>
                </a:solidFill>
                <a:effectLst/>
                <a:latin typeface="Perpetua" panose="02020502060401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 Coverage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2667000"/>
            <a:ext cx="6859787" cy="1371600"/>
          </a:xfrm>
        </p:spPr>
        <p:txBody>
          <a:bodyPr/>
          <a:lstStyle/>
          <a:p>
            <a:pPr algn="ctr"/>
            <a:r>
              <a:rPr lang="en-US" sz="4800" b="1" cap="small" dirty="0">
                <a:solidFill>
                  <a:prstClr val="white"/>
                </a:solidFill>
                <a:cs typeface="Times New Roman" pitchFamily="18" charset="0"/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900" b="1" dirty="0">
                <a:solidFill>
                  <a:prstClr val="white"/>
                </a:solidFill>
              </a:rPr>
              <a:t>Ethernet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437515"/>
            <a:ext cx="6861175" cy="1371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ym typeface="Calibri"/>
              </a:rPr>
              <a:t>Existing Network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52600" y="1834662"/>
            <a:ext cx="6248400" cy="4566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656" y="2362200"/>
            <a:ext cx="3578662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New LWIN </a:t>
            </a:r>
            <a:r>
              <a:rPr lang="en-US" sz="5400" b="1" dirty="0">
                <a:sym typeface="Calibri"/>
              </a:rPr>
              <a:t>Network</a:t>
            </a:r>
            <a:r>
              <a:rPr lang="en-US" sz="280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905000"/>
            <a:ext cx="815339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LWIN Circuit Update </a:t>
            </a: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82830"/>
              </p:ext>
            </p:extLst>
          </p:nvPr>
        </p:nvGraphicFramePr>
        <p:xfrm>
          <a:off x="304802" y="2209800"/>
          <a:ext cx="8610597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325">
                  <a:extLst>
                    <a:ext uri="{9D8B030D-6E8A-4147-A177-3AD203B41FA5}">
                      <a16:colId xmlns:a16="http://schemas.microsoft.com/office/drawing/2014/main" val="3711835400"/>
                    </a:ext>
                  </a:extLst>
                </a:gridCol>
                <a:gridCol w="958908">
                  <a:extLst>
                    <a:ext uri="{9D8B030D-6E8A-4147-A177-3AD203B41FA5}">
                      <a16:colId xmlns:a16="http://schemas.microsoft.com/office/drawing/2014/main" val="3246170652"/>
                    </a:ext>
                  </a:extLst>
                </a:gridCol>
                <a:gridCol w="834966">
                  <a:extLst>
                    <a:ext uri="{9D8B030D-6E8A-4147-A177-3AD203B41FA5}">
                      <a16:colId xmlns:a16="http://schemas.microsoft.com/office/drawing/2014/main" val="2475402101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1258986474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3510376702"/>
                    </a:ext>
                  </a:extLst>
                </a:gridCol>
                <a:gridCol w="1087199">
                  <a:extLst>
                    <a:ext uri="{9D8B030D-6E8A-4147-A177-3AD203B41FA5}">
                      <a16:colId xmlns:a16="http://schemas.microsoft.com/office/drawing/2014/main" val="3232810186"/>
                    </a:ext>
                  </a:extLst>
                </a:gridCol>
                <a:gridCol w="826267">
                  <a:extLst>
                    <a:ext uri="{9D8B030D-6E8A-4147-A177-3AD203B41FA5}">
                      <a16:colId xmlns:a16="http://schemas.microsoft.com/office/drawing/2014/main" val="3559269542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1437599576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311831216"/>
                    </a:ext>
                  </a:extLst>
                </a:gridCol>
              </a:tblGrid>
              <a:tr h="406400">
                <a:tc gridSpan="9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LWIN</a:t>
                      </a:r>
                      <a:r>
                        <a:rPr lang="en-US" sz="16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 Circuit Update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87650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Circuits on Order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Circuits</a:t>
                      </a:r>
                    </a:p>
                    <a:p>
                      <a:pPr algn="ctr"/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Delivered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Curcuits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Pending Order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Cradlepoint</a:t>
                      </a:r>
                      <a:r>
                        <a:rPr lang="en-US" sz="11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Installed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Antenna Installed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Curcuit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Sites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Migrated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919769"/>
                  </a:ext>
                </a:extLst>
              </a:tr>
              <a:tr h="373888">
                <a:tc rowSpan="4"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Hubs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877616"/>
                  </a:ext>
                </a:extLst>
              </a:tr>
              <a:tr h="325120">
                <a:tc vMerge="1"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Console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10350"/>
                  </a:ext>
                </a:extLst>
              </a:tr>
              <a:tr h="325120">
                <a:tc vMerge="1"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Tower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378702"/>
                  </a:ext>
                </a:extLst>
              </a:tr>
              <a:tr h="325120">
                <a:tc vMerge="1"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en-US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409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3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19400"/>
            <a:ext cx="6859787" cy="1371600"/>
          </a:xfrm>
        </p:spPr>
        <p:txBody>
          <a:bodyPr/>
          <a:lstStyle/>
          <a:p>
            <a:pPr algn="ctr"/>
            <a:r>
              <a:rPr lang="en-US" sz="5400" b="1" cap="small" dirty="0">
                <a:solidFill>
                  <a:prstClr val="white"/>
                </a:solidFill>
                <a:cs typeface="Times New Roman" pitchFamily="18" charset="0"/>
              </a:rPr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533400"/>
            <a:ext cx="8229600" cy="1143000"/>
          </a:xfrm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</a:pPr>
            <a:r>
              <a:rPr lang="en-US" sz="3600" b="1" u="sng" dirty="0">
                <a:effectLst/>
                <a:latin typeface="Arial Black" panose="020B0A04020102020204" pitchFamily="34" charset="0"/>
                <a:cs typeface="Times New Roman" pitchFamily="18" charset="0"/>
              </a:rPr>
              <a:t>SYSTEM SUMMARY</a:t>
            </a:r>
            <a:endParaRPr lang="en-US" sz="3600" u="sng" dirty="0">
              <a:effectLst/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1100" y="2514600"/>
            <a:ext cx="7962900" cy="2743200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990000"/>
              </a:buClr>
              <a:buNone/>
            </a:pPr>
            <a:endParaRPr lang="en-US" sz="2000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eaLnBrk="1" hangingPunct="1"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rial Black" panose="020B0A04020102020204" pitchFamily="34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152 </a:t>
            </a:r>
            <a:r>
              <a:rPr lang="en-US" sz="2000" b="1" dirty="0" smtClean="0">
                <a:latin typeface="Arial Black" panose="020B0A04020102020204" pitchFamily="34" charset="0"/>
                <a:cs typeface="Times New Roman" pitchFamily="18" charset="0"/>
              </a:rPr>
              <a:t>Total Tower </a:t>
            </a:r>
            <a:r>
              <a:rPr lang="en-US" sz="2000" b="1" dirty="0">
                <a:latin typeface="Arial Black" panose="020B0A04020102020204" pitchFamily="34" charset="0"/>
                <a:cs typeface="Times New Roman" pitchFamily="18" charset="0"/>
              </a:rPr>
              <a:t>Sites in </a:t>
            </a:r>
            <a:r>
              <a:rPr lang="en-US" sz="2000" b="1" dirty="0" smtClean="0">
                <a:latin typeface="Arial Black" panose="020B0A04020102020204" pitchFamily="34" charset="0"/>
                <a:cs typeface="Times New Roman" pitchFamily="18" charset="0"/>
              </a:rPr>
              <a:t>Operation</a:t>
            </a:r>
            <a:endParaRPr lang="en-US" sz="2000" b="1" dirty="0">
              <a:latin typeface="Arial Black" panose="020B0A04020102020204" pitchFamily="34" charset="0"/>
              <a:cs typeface="Times New Roman" pitchFamily="18" charset="0"/>
            </a:endParaRPr>
          </a:p>
          <a:p>
            <a:pPr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Black" panose="020B0A04020102020204" pitchFamily="34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Arial Black" panose="020B0A04020102020204" pitchFamily="34" charset="0"/>
                <a:cs typeface="Times New Roman" pitchFamily="18" charset="0"/>
              </a:rPr>
              <a:t>6 Operational Mobile Sites</a:t>
            </a:r>
            <a:endParaRPr lang="en-US" sz="20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905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17928"/>
            <a:ext cx="8458200" cy="5355312"/>
          </a:xfrm>
          <a:prstGeom prst="rect">
            <a:avLst/>
          </a:prstGeom>
          <a:noFill/>
        </p:spPr>
        <p:txBody>
          <a:bodyPr wrap="square" numCol="3" spcCol="731520" rtlCol="0" anchor="b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Pan 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Bridge 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Livonia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St. Tammany Simulcast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Lacombe</a:t>
            </a: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Abita Springs</a:t>
            </a: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Waldheim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Pearl River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Covington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Slidell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Talisheek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Blond</a:t>
            </a: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Sheridan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Geismar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St. James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Gibson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 Simulcast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BR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Central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LSU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WBR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Hammond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Berwick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Baywood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Ramah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Sage Hill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Parker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Iberville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Livingston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Jackson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Greensburg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Superdome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sz="1600" dirty="0"/>
              <a:t>outh Baton Rouge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Baldwin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Pointe Coupee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Theriot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Paincourtville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Boothville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Mobile Units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94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96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97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98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99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Denham Springs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Clinton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St. </a:t>
            </a:r>
            <a:r>
              <a:rPr lang="en-US" dirty="0" smtClean="0"/>
              <a:t>George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Independence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Zachary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90600" y="194489"/>
            <a:ext cx="661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Zone 1: 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Black" panose="020B0A04020102020204" pitchFamily="34" charset="0"/>
              </a:rPr>
              <a:t>44 </a:t>
            </a:r>
            <a:r>
              <a:rPr lang="en-US" sz="3600" dirty="0">
                <a:latin typeface="Arial Black" panose="020B0A04020102020204" pitchFamily="34" charset="0"/>
              </a:rPr>
              <a:t>Sites in Full Operation</a:t>
            </a:r>
          </a:p>
        </p:txBody>
      </p:sp>
    </p:spTree>
    <p:extLst>
      <p:ext uri="{BB962C8B-B14F-4D97-AF65-F5344CB8AC3E}">
        <p14:creationId xmlns:p14="http://schemas.microsoft.com/office/powerpoint/2010/main" val="18311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2057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Zone 2: </a:t>
            </a:r>
            <a:br>
              <a:rPr lang="en-US" sz="3600" b="1" dirty="0" smtClean="0">
                <a:latin typeface="Arial Black" panose="020B0A04020102020204" pitchFamily="34" charset="0"/>
              </a:rPr>
            </a:br>
            <a:r>
              <a:rPr lang="en-US" sz="3600" b="1" dirty="0" smtClean="0">
                <a:latin typeface="Arial Black" panose="020B0A04020102020204" pitchFamily="34" charset="0"/>
              </a:rPr>
              <a:t>19 Sites in Full Operation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743200"/>
            <a:ext cx="7696200" cy="3477875"/>
          </a:xfrm>
          <a:prstGeom prst="rect">
            <a:avLst/>
          </a:prstGeom>
          <a:noFill/>
        </p:spPr>
        <p:txBody>
          <a:bodyPr wrap="square" numCol="3" spcCol="731520" rtlCol="0"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N.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Simulcast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Gretna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Galleria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East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Houma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Lafitte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Bayou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Gauche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Hahnville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St. Rosalie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Kenner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Airport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Port Fourchon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Reggio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Montegut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Bourg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Buras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Wilmer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/>
              <a:t>Grand Isle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Thibodeaux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33514" cy="1143000"/>
          </a:xfrm>
        </p:spPr>
        <p:txBody>
          <a:bodyPr>
            <a:noAutofit/>
          </a:bodyPr>
          <a:lstStyle/>
          <a:p>
            <a:pPr algn="ctr" fontAlgn="base"/>
            <a: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  <a:t>Zone 3:</a:t>
            </a:r>
            <a:b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3600" b="1" cap="all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55</a:t>
            </a:r>
            <a:r>
              <a:rPr lang="en-US" sz="3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  <a:t>Sites in Full Operation</a:t>
            </a:r>
            <a:endParaRPr lang="en-US" sz="3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52600"/>
            <a:ext cx="9067800" cy="510611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Clearwater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Monroe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Winnfield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Delhi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Dry Prong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Hagewood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Bossier(City)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Farmerville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Natchitoches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Bastrop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Greenwood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Ruston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Hineston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Ashland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Vivian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Newellton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Transylvania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Alexandria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Avoyelles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Bellevue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Bernice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Calhoun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Columbia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Ferriday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Jonesboro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Mansfield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Marion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Oak Grove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Plain Dealing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Ringgold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Sentell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Tallulah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Shreveport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West Monroe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Keachi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Coushatta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Shongaloo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Sibley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Arcadia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Enterprise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Holloway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Chatham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Cypress/</a:t>
            </a:r>
          </a:p>
          <a:p>
            <a:r>
              <a:rPr lang="en-US" sz="2000" dirty="0" smtClean="0"/>
              <a:t>    Ouachita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Logansport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Pelican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64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04800" y="0"/>
            <a:ext cx="8458200" cy="1981200"/>
          </a:xfrm>
        </p:spPr>
        <p:txBody>
          <a:bodyPr>
            <a:noAutofit/>
          </a:bodyPr>
          <a:lstStyle/>
          <a:p>
            <a:pPr algn="ctr" fontAlgn="base"/>
            <a: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  <a:t>Zone 4:</a:t>
            </a:r>
            <a:b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3600" b="1" cap="all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34 </a:t>
            </a:r>
            <a: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  <a:t>Sites in Full</a:t>
            </a:r>
            <a:r>
              <a:rPr lang="en-US" sz="36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cap="all" dirty="0">
                <a:solidFill>
                  <a:srgbClr val="FFFFFF"/>
                </a:solidFill>
                <a:latin typeface="Arial Black" panose="020B0A04020102020204" pitchFamily="34" charset="0"/>
              </a:rPr>
              <a:t>Operation</a:t>
            </a:r>
            <a:endParaRPr lang="en-US" sz="3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756" y="2438400"/>
            <a:ext cx="8153400" cy="415498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Abbeville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Acadia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Arsene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LeBleu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DeQuincy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Dry Creek 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Jeanerette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Jennings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Johnson Bayou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Lafayette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Lake Charles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Leesville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Merryville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Opelousas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Parks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Rockefeller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Rosepine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Scott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Sulphur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Vermillion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Ville Platte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Vinton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Craven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Hicks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Hornbeck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Oakdale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Roseland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 Jennings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Anacoco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Oberlin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Moss Bluff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 Iberia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Eunice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Starks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Bell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City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aseline="0" dirty="0" smtClean="0">
                <a:solidFill>
                  <a:srgbClr val="FFFFFF"/>
                </a:solidFill>
              </a:rPr>
              <a:t>Calcasieu Jail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8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6547104" cy="2919984"/>
          </a:xfrm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3600" b="1" cap="small" dirty="0">
                <a:solidFill>
                  <a:srgbClr val="FFFFFF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Channel Summary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381000" y="3124200"/>
            <a:ext cx="8458200" cy="4038600"/>
          </a:xfrm>
        </p:spPr>
        <p:txBody>
          <a:bodyPr>
            <a:noAutofit/>
          </a:bodyPr>
          <a:lstStyle/>
          <a:p>
            <a:pPr algn="ctr" eaLnBrk="1" hangingPunct="1">
              <a:buClr>
                <a:srgbClr val="99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Total </a:t>
            </a: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Channels </a:t>
            </a:r>
            <a:r>
              <a:rPr lang="en-US" sz="2000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1631</a:t>
            </a: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 1580 </a:t>
            </a: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Channels on </a:t>
            </a:r>
            <a:r>
              <a:rPr lang="en-US" sz="2000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152 Sites</a:t>
            </a:r>
          </a:p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51 Channels on 6 Mobile </a:t>
            </a:r>
            <a:r>
              <a:rPr lang="en-US" sz="2000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>Sites</a:t>
            </a:r>
            <a:br>
              <a:rPr lang="en-US" sz="2000" dirty="0" smtClean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FFFF"/>
                </a:solidFill>
                <a:cs typeface="Times New Roman" pitchFamily="18" charset="0"/>
              </a:rPr>
            </a:br>
            <a:endParaRPr lang="en-US" sz="2000" dirty="0" smtClean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219200"/>
            <a:ext cx="6477000" cy="3276600"/>
          </a:xfrm>
        </p:spPr>
        <p:txBody>
          <a:bodyPr anchor="b" anchorCtr="0">
            <a:normAutofit fontScale="90000"/>
          </a:bodyPr>
          <a:lstStyle/>
          <a:p>
            <a:pPr marL="182880" indent="0" eaLnBrk="1" hangingPunct="1">
              <a:buNone/>
              <a:defRPr/>
            </a:pPr>
            <a:r>
              <a:rPr lang="en-US" sz="9600" b="1" cap="small" dirty="0">
                <a:solidFill>
                  <a:srgbClr val="FFFFFF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System  </a:t>
            </a:r>
            <a:r>
              <a:rPr lang="en-US" sz="9600" b="1" cap="small" dirty="0" smtClean="0">
                <a:solidFill>
                  <a:srgbClr val="FFFFFF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/>
            </a:r>
            <a:br>
              <a:rPr lang="en-US" sz="9600" b="1" cap="small" dirty="0" smtClean="0">
                <a:solidFill>
                  <a:srgbClr val="FFFFFF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</a:br>
            <a:r>
              <a:rPr lang="en-US" sz="9600" b="1" cap="small" dirty="0" smtClean="0">
                <a:solidFill>
                  <a:srgbClr val="FFFFFF"/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Statistics</a:t>
            </a:r>
            <a:endParaRPr lang="en-US" sz="9600" b="1" cap="small" dirty="0">
              <a:solidFill>
                <a:srgbClr val="FFFFFF"/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74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13.xml><?xml version="1.0" encoding="utf-8"?>
<a:theme xmlns:a="http://schemas.openxmlformats.org/drawingml/2006/main" name="3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17.xml><?xml version="1.0" encoding="utf-8"?>
<a:theme xmlns:a="http://schemas.openxmlformats.org/drawingml/2006/main" name="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2.xml><?xml version="1.0" encoding="utf-8"?>
<a:theme xmlns:a="http://schemas.openxmlformats.org/drawingml/2006/main" name="1_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6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23.xml><?xml version="1.0" encoding="utf-8"?>
<a:theme xmlns:a="http://schemas.openxmlformats.org/drawingml/2006/main" name="6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6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7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26.xml><?xml version="1.0" encoding="utf-8"?>
<a:theme xmlns:a="http://schemas.openxmlformats.org/drawingml/2006/main" name="7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05BDDF2-4CE4-4C1B-A72F-4D58A77FE0F9}" vid="{6E715E98-67CC-47E1-82B6-F70FFD8F9674}"/>
    </a:ext>
  </a:extLst>
</a:theme>
</file>

<file path=ppt/theme/theme2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4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ppt/theme/theme7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Theme SP">
  <a:themeElements>
    <a:clrScheme name="Custom 1">
      <a:dk1>
        <a:srgbClr val="1A006C"/>
      </a:dk1>
      <a:lt1>
        <a:srgbClr val="FFFFFF"/>
      </a:lt1>
      <a:dk2>
        <a:srgbClr val="00004C"/>
      </a:dk2>
      <a:lt2>
        <a:srgbClr val="CCCCFF"/>
      </a:lt2>
      <a:accent1>
        <a:srgbClr val="0099CC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 SP" id="{81E211B9-5278-420D-A4DD-8CAF8CAA897C}" vid="{A131486F-7601-45D5-878D-0B49DB2E85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41891</TotalTime>
  <Words>565</Words>
  <Application>Microsoft Office PowerPoint</Application>
  <PresentationFormat>On-screen Show (4:3)</PresentationFormat>
  <Paragraphs>347</Paragraphs>
  <Slides>28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28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68" baseType="lpstr">
      <vt:lpstr>Arial</vt:lpstr>
      <vt:lpstr>Arial Black</vt:lpstr>
      <vt:lpstr>Calibri</vt:lpstr>
      <vt:lpstr>Corbel</vt:lpstr>
      <vt:lpstr>Open Sans</vt:lpstr>
      <vt:lpstr>Perpetua</vt:lpstr>
      <vt:lpstr>Tahoma</vt:lpstr>
      <vt:lpstr>Times New Roman</vt:lpstr>
      <vt:lpstr>Wingdings</vt:lpstr>
      <vt:lpstr>State of La P25 System July Report v5</vt:lpstr>
      <vt:lpstr>1_State of La P25 System July Report v5</vt:lpstr>
      <vt:lpstr>Theme SP</vt:lpstr>
      <vt:lpstr>Beam</vt:lpstr>
      <vt:lpstr>Shimmer</vt:lpstr>
      <vt:lpstr>1_Theme SP</vt:lpstr>
      <vt:lpstr>1_Beam</vt:lpstr>
      <vt:lpstr>1_Shimmer</vt:lpstr>
      <vt:lpstr>2_Theme SP</vt:lpstr>
      <vt:lpstr>2_Beam</vt:lpstr>
      <vt:lpstr>2_Shimmer</vt:lpstr>
      <vt:lpstr>3_Theme SP</vt:lpstr>
      <vt:lpstr>3_Beam</vt:lpstr>
      <vt:lpstr>3_Shimmer</vt:lpstr>
      <vt:lpstr>2_State of La P25 System July Report v5</vt:lpstr>
      <vt:lpstr>4_Theme SP</vt:lpstr>
      <vt:lpstr>4_Beam</vt:lpstr>
      <vt:lpstr>4_Shimmer</vt:lpstr>
      <vt:lpstr>5_Theme SP</vt:lpstr>
      <vt:lpstr>5_Beam</vt:lpstr>
      <vt:lpstr>5_Shimmer</vt:lpstr>
      <vt:lpstr>6_Theme SP</vt:lpstr>
      <vt:lpstr>6_Beam</vt:lpstr>
      <vt:lpstr>6_Shimmer</vt:lpstr>
      <vt:lpstr>7_Theme SP</vt:lpstr>
      <vt:lpstr>7_Beam</vt:lpstr>
      <vt:lpstr>7_Shimmer</vt:lpstr>
      <vt:lpstr>Theme1</vt:lpstr>
      <vt:lpstr>Bitmap Image</vt:lpstr>
      <vt:lpstr>Worksheet</vt:lpstr>
      <vt:lpstr>Microsoft Excel 97-2003 Worksheet</vt:lpstr>
      <vt:lpstr>L.W.I.N.</vt:lpstr>
      <vt:lpstr>Infrastructure Update</vt:lpstr>
      <vt:lpstr>SYSTEM SUMMARY</vt:lpstr>
      <vt:lpstr>PowerPoint Presentation</vt:lpstr>
      <vt:lpstr>Zone 2:  19 Sites in Full Operation</vt:lpstr>
      <vt:lpstr>Zone 3: 55 Sites in Full Operation</vt:lpstr>
      <vt:lpstr>Zone 4: 34 Sites in Full Operation</vt:lpstr>
      <vt:lpstr>Channel Summary</vt:lpstr>
      <vt:lpstr>System   Statistics</vt:lpstr>
      <vt:lpstr>PowerPoint Presentation</vt:lpstr>
      <vt:lpstr>PUSH TO TALK</vt:lpstr>
      <vt:lpstr>PUSH TO TALK PER DAY</vt:lpstr>
      <vt:lpstr> BUSIES</vt:lpstr>
      <vt:lpstr>Top Busy Sites</vt:lpstr>
      <vt:lpstr>PowerPoint Presentation</vt:lpstr>
      <vt:lpstr>PowerPoint Presentation</vt:lpstr>
      <vt:lpstr>PowerPoint Presentation</vt:lpstr>
      <vt:lpstr>SYSTEM STATISTICS</vt:lpstr>
      <vt:lpstr>Subscriber Statistics</vt:lpstr>
      <vt:lpstr>Agencies Added Last 3 Months</vt:lpstr>
      <vt:lpstr>System Coverage</vt:lpstr>
      <vt:lpstr>PowerPoint Presentation</vt:lpstr>
      <vt:lpstr>Questions?</vt:lpstr>
      <vt:lpstr>Ethernet Update</vt:lpstr>
      <vt:lpstr>Existing Network</vt:lpstr>
      <vt:lpstr> New LWIN Network </vt:lpstr>
      <vt:lpstr>LWIN Circuit Update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LWIN</dc:title>
  <dc:creator>sarah</dc:creator>
  <cp:lastModifiedBy>Fefe Franklin</cp:lastModifiedBy>
  <cp:revision>845</cp:revision>
  <cp:lastPrinted>2025-02-17T15:27:01Z</cp:lastPrinted>
  <dcterms:created xsi:type="dcterms:W3CDTF">2020-06-23T14:44:16Z</dcterms:created>
  <dcterms:modified xsi:type="dcterms:W3CDTF">2025-10-15T13:24:51Z</dcterms:modified>
  <cp:contentStatus/>
</cp:coreProperties>
</file>